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71" r:id="rId5"/>
    <p:sldId id="270" r:id="rId6"/>
    <p:sldId id="259" r:id="rId7"/>
    <p:sldId id="263" r:id="rId8"/>
    <p:sldId id="260" r:id="rId9"/>
    <p:sldId id="268" r:id="rId10"/>
    <p:sldId id="262" r:id="rId11"/>
    <p:sldId id="261" r:id="rId12"/>
    <p:sldId id="264" r:id="rId13"/>
    <p:sldId id="267" r:id="rId14"/>
    <p:sldId id="272" r:id="rId15"/>
    <p:sldId id="265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6260-8F38-4C02-9E94-7F08F3C1E23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3BF0-D5F6-427B-B6B7-1F9ADAAD9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Intro</a:t>
            </a:r>
            <a:r>
              <a:rPr lang="en-US" baseline="0" dirty="0" smtClean="0"/>
              <a:t> Tom Kacprzynski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people us ask, how do you actually pronounce that? </a:t>
            </a:r>
            <a:endParaRPr lang="en-US" baseline="0" dirty="0" smtClean="0"/>
          </a:p>
          <a:p>
            <a:r>
              <a:rPr lang="en-US" baseline="0" dirty="0" smtClean="0"/>
              <a:t>These are real rappers. First time we started that’s what you would see when searching for </a:t>
            </a:r>
            <a:r>
              <a:rPr lang="en-US" baseline="0" dirty="0" err="1" smtClean="0"/>
              <a:t>Chinog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case you are</a:t>
            </a:r>
            <a:r>
              <a:rPr lang="en-US" baseline="0" dirty="0" smtClean="0"/>
              <a:t> wondering, design is based of the Chicago CTA’s train map that interconnects the 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Very gratefully for all of the sponsor’s </a:t>
            </a:r>
            <a:r>
              <a:rPr lang="en-US" baseline="0" dirty="0" smtClean="0"/>
              <a:t>support of our community.  Sponsorship keep the prices low and affordable.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see anyone with the sponsors label on the badge, please let them know that you appreciate their support of our community.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ServerCentral</a:t>
            </a:r>
            <a:r>
              <a:rPr lang="en-US" baseline="0" dirty="0" smtClean="0"/>
              <a:t> (3</a:t>
            </a:r>
            <a:r>
              <a:rPr lang="en-US" baseline="30000" dirty="0" smtClean="0"/>
              <a:t>nd</a:t>
            </a:r>
            <a:r>
              <a:rPr lang="en-US" baseline="0" dirty="0" smtClean="0"/>
              <a:t> time sponsor, twice Diamond)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Radware</a:t>
            </a:r>
            <a:r>
              <a:rPr lang="en-US" baseline="0" dirty="0" smtClean="0"/>
              <a:t>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Juniper (2</a:t>
            </a:r>
            <a:r>
              <a:rPr lang="en-US" baseline="30000" dirty="0" smtClean="0"/>
              <a:t>nd</a:t>
            </a:r>
            <a:r>
              <a:rPr lang="en-US" baseline="0" dirty="0" smtClean="0"/>
              <a:t> time gold)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Kentik</a:t>
            </a:r>
            <a:r>
              <a:rPr lang="en-US" baseline="0" dirty="0" smtClean="0"/>
              <a:t>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baseline="0" dirty="0" smtClean="0"/>
              <a:t>future </a:t>
            </a:r>
            <a:r>
              <a:rPr lang="en-US" baseline="0" dirty="0" smtClean="0"/>
              <a:t>conferences, if you think your company would find it valuable to sponsors please contact me. </a:t>
            </a:r>
            <a:endParaRPr lang="en-US" baseline="0" dirty="0" smtClean="0"/>
          </a:p>
          <a:p>
            <a:r>
              <a:rPr lang="en-US" baseline="0" dirty="0" err="1" smtClean="0"/>
              <a:t>Nexum</a:t>
            </a:r>
            <a:r>
              <a:rPr lang="en-US" baseline="0" dirty="0" smtClean="0"/>
              <a:t> (2</a:t>
            </a:r>
            <a:r>
              <a:rPr lang="en-US" baseline="30000" dirty="0" smtClean="0"/>
              <a:t>nd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Megaport</a:t>
            </a:r>
            <a:r>
              <a:rPr lang="en-US" baseline="0" dirty="0" smtClean="0"/>
              <a:t>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AMS-IX (3</a:t>
            </a:r>
            <a:r>
              <a:rPr lang="en-US" baseline="30000" dirty="0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Cisco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1547 (1</a:t>
            </a:r>
            <a:r>
              <a:rPr lang="en-US" baseline="30000" dirty="0" smtClean="0"/>
              <a:t>st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learn a</a:t>
            </a:r>
            <a:r>
              <a:rPr lang="en-US" baseline="0" dirty="0" smtClean="0"/>
              <a:t> lot from these surveys</a:t>
            </a:r>
            <a:r>
              <a:rPr lang="en-US" dirty="0" smtClean="0"/>
              <a:t>,</a:t>
            </a:r>
            <a:r>
              <a:rPr lang="en-US" baseline="0" dirty="0" smtClean="0"/>
              <a:t> it helps us shape the direction of the organization, running conferences and the technical content. Appreciate your honest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3BF0-D5F6-427B-B6B7-1F9ADAAD9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904D-6E3E-4013-975C-BE8C6D6259C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908E-2C10-45CA-9EC7-DE1E5FB2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hinog.org/meetings/chi-nog-06/program-committe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inog.org/" TargetMode="External"/><Relationship Id="rId2" Type="http://schemas.openxmlformats.org/officeDocument/2006/relationships/hyperlink" Target="http://guidebook.com/g/chinog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6934200" cy="13906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Welcome and Introduction</a:t>
            </a:r>
          </a:p>
          <a:p>
            <a:pPr algn="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 Kacprzynski</a:t>
            </a:r>
          </a:p>
          <a:p>
            <a:pPr algn="r"/>
            <a:r>
              <a:rPr lang="en-US" sz="2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CHI-NOG Organizer</a:t>
            </a:r>
          </a:p>
        </p:txBody>
      </p:sp>
      <p:pic>
        <p:nvPicPr>
          <p:cNvPr id="1026" name="Picture 2" descr="C:\Users\toma6921\Box Sync\TK\CHI-NOG\CHI-NOG 06\Twitter Header CHI-NOG 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7550"/>
            <a:ext cx="140436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0"/>
    </mc:Choice>
    <mc:Fallback>
      <p:transition spd="slow" advTm="11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Sponsors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-LOGO--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97" y="1581150"/>
            <a:ext cx="6030476" cy="14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Juniper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33252"/>
            <a:ext cx="2248671" cy="1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2129" y="2174993"/>
            <a:ext cx="1215146" cy="383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Diamond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2130" y="3391739"/>
            <a:ext cx="1215146" cy="38351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Gold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logo_radw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5" y="3184704"/>
            <a:ext cx="23812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entik_logo_bl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44779"/>
            <a:ext cx="20859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Sponsors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exum_638_1_Po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65" y="1151092"/>
            <a:ext cx="2248670" cy="13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MS-IX-Chica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7527"/>
            <a:ext cx="1537172" cy="14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2129" y="1641593"/>
            <a:ext cx="1215146" cy="383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Silver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2130" y="2858339"/>
            <a:ext cx="1639070" cy="38351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Lunch Break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2631" y="4372537"/>
            <a:ext cx="1215146" cy="38351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Break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ega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7" y="1376257"/>
            <a:ext cx="3047293" cy="9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sco_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8" y="4081486"/>
            <a:ext cx="1712087" cy="9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fteenfortysev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32178"/>
            <a:ext cx="23812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Special Thanks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Traci Wei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Kenny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Brodbeck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event management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Amy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Sesol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the PR work.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Survey and Prizes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8674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fill out please navigate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homepage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chinog.org.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Prizes: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Apple Watch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Kentik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$100 Amex Gift Card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Radware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Juniper Backpack with Headphones-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Juniper </a:t>
            </a:r>
          </a:p>
          <a:p>
            <a:pPr lvl="1"/>
            <a:r>
              <a:rPr lang="en-US" sz="1600" dirty="0">
                <a:latin typeface="Arial" pitchFamily="34" charset="0"/>
                <a:cs typeface="Arial" pitchFamily="34" charset="0"/>
              </a:rPr>
              <a:t>Logitech Mobile Wireless Stereo Speaker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Nexum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enter for prizes make sure to fill out your contact info.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Random drawing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social at 6:45 PM.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www.colorado.gov/pacific/sites/default/files/u/5171/Survey%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49" y="1048304"/>
            <a:ext cx="2850583" cy="20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 Announcements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00151"/>
            <a:ext cx="57150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NANOG 67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coming to Chicago June 13-15. (2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time hosted here after 13 years).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Internet2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Global Summit hosted in Chicago May 15-18.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www.nanog.org/sites/default/files/sites/default/files/design_meeting_n67_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16875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internet2.edu/media/cache/7d/e8/7de8c7b3e58f57fb90878497241738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176892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Opening Remarks (Diamond Sponsor)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257550"/>
            <a:ext cx="8156448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Jordan Lowe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President and CEO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ServerCentral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SC-LOGO--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6875624" cy="16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6934200" cy="13906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2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ma6921\Box Sync\TK\CHI-NOG\CHI-NOG 06\Twitter Header CHI-NOG 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7550"/>
            <a:ext cx="140436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do you pronounce CHI-NOG?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4" y="1483240"/>
            <a:ext cx="2663825" cy="45719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It’s not like Chai-NOG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Image result for eggn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http://www.yourteahq.com/wp-content/uploads/2013/09/chai-tea-benefits-550x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8" y="2038349"/>
            <a:ext cx="2057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7784"/>
            <a:ext cx="1656085" cy="25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860157" y="1428750"/>
            <a:ext cx="3124442" cy="457199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Nor is it like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ChinO.G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61" name="Picture 13" descr="https://cdn.shopify.com/s/files/1/0394/9549/products/Chicago-Wood-Flag-1_1024x1024.jpg?v=14295685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38987"/>
            <a:ext cx="2242145" cy="14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934200" y="3333750"/>
            <a:ext cx="2057400" cy="457199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CHI-Town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urbankingsinc.com/now/wp-content/uploads/urban-kings-chino-grande-support-the-re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9874"/>
            <a:ext cx="1923793" cy="25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13174" y="445806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Chino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4" grpId="0" animBg="1"/>
      <p:bldP spid="1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CHI-NOG Background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200150"/>
            <a:ext cx="5638800" cy="358139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Started in 2013 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meetups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In 2015 moved to an annual full day event format.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our 6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event.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Created by network engineers/architect to establish a technical community in Chicago and the Midwest.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year, we received an overwhelming response to our call for presentations, thank you to everyone who applied. 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6350"/>
            <a:ext cx="140436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CHI-NOG Background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Vendor neutral conference.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need for regional independent organization.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Directly Inspire: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Boston NOG (BOSNOG)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Indianapolis NOG (Indy-NOG)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New York NOG (NYNOG)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98" y="2287108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Speakers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C:\Users\toma6921\Box Sync\TK\CHI-NOG\CHI-NOG 06\speaker-Avi-Freed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C:\Users\toma6921\Box Sync\TK\CHI-NOG\CHI-NOG 06\speaker-clay-Hay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16" y="3028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C:\Users\toma6921\Box Sync\TK\CHI-NOG\CHI-NOG 06\speaker-dennise-Fishbur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3" name="Picture 31" descr="C:\Users\toma6921\Box Sync\TK\CHI-NOG\CHI-NOG 06\speaker-diptanshu-singh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17" y="1504950"/>
            <a:ext cx="99557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4" name="Picture 32" descr="C:\Users\toma6921\Box Sync\TK\CHI-NOG\CHI-NOG 06\speaker-Hemanth-matu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4950"/>
            <a:ext cx="990600" cy="9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C:\Users\toma6921\Box Sync\TK\CHI-NOG\CHI-NOG 06\speaker-Jon-Dug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0272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6" name="Picture 34" descr="C:\Users\toma6921\Box Sync\TK\CHI-NOG\CHI-NOG 06\speaker-matt-griswol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445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7" name="Picture 35" descr="C:\Users\toma6921\Box Sync\TK\CHI-NOG\CHI-NOG 06\speaker-matt-levin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89" y="3028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8" name="Picture 36" descr="C:\Users\toma6921\Box Sync\TK\CHI-NOG\CHI-NOG 06\speaker-nick-Slabakov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28952"/>
            <a:ext cx="925071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9" name="Picture 37" descr="C:\Users\toma6921\Box Sync\TK\CHI-NOG\CHI-NOG 06\speaker-ron-winwar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14" y="3028952"/>
            <a:ext cx="1006148" cy="10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0" name="Picture 38" descr="C:\Users\toma6921\Box Sync\TK\CHI-NOG\CHI-NOG 06\speaker-Russ-Whit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5220"/>
            <a:ext cx="990597" cy="9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1" name="Picture 39" descr="C:\Users\toma6921\Box Sync\TK\CHI-NOG\CHI-NOG 06\speaker-Tom-Dwy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4" y="3028953"/>
            <a:ext cx="897365" cy="9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2" name="Picture 40" descr="C:\Users\toma6921\Box Sync\TK\CHI-NOG\CHI-NOG 06\Ram_Durairaja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97748"/>
            <a:ext cx="995578" cy="9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Schedule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8:30 – 10:00 		Sessions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10:00 – 10:15 	Break 1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10:15 – 11:45	Sessions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11:45 – 1:00 		Lunch (where?)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1:00 – 2:30 		Sessions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2:30 – 2:45 		Break 2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2:45 – 3:45 		Sessions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3:45 – 4:00 		Break 3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4:00 – 5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:00 		Sessions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5:00 – 7:00 		Dinner, social and a giveaways ( where?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Meeting Rooms Available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2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 Committee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Tom Kacprzynski (Chair)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McGahan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Jason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Gooley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http://chinog.org/meetings/chi-nog-06/program-committee/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Mobile App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Agenda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Speakers’ info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Presentation Slides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Access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SSID: </a:t>
            </a:r>
            <a:r>
              <a:rPr lang="en-US" sz="1600" dirty="0" err="1" smtClean="0"/>
              <a:t>PSAV_Event_Solutions</a:t>
            </a:r>
            <a:endParaRPr lang="en-US" sz="1600" dirty="0" smtClean="0"/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Pass </a:t>
            </a:r>
            <a:r>
              <a:rPr lang="en-US" sz="1600" dirty="0" err="1" smtClean="0"/>
              <a:t>Chinog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 Events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Sponsors’ details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media check-in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Links to the survey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http://guidebook.com/g/chinog06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chinog.org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link.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19300"/>
            <a:ext cx="2390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417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T-Shirt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410200" cy="339447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thanks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Jeff Mauricio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ServerCentral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 designing the official t-shirt.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"/>
            <a:ext cx="24383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14550"/>
            <a:ext cx="53728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518</Words>
  <Application>Microsoft Office PowerPoint</Application>
  <PresentationFormat>On-screen Show (16:9)</PresentationFormat>
  <Paragraphs>116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How do you pronounce CHI-NOG?</vt:lpstr>
      <vt:lpstr>CHI-NOG Background</vt:lpstr>
      <vt:lpstr>CHI-NOG Background</vt:lpstr>
      <vt:lpstr>Speakers</vt:lpstr>
      <vt:lpstr>Schedule</vt:lpstr>
      <vt:lpstr>Program Committee </vt:lpstr>
      <vt:lpstr>Mobile App</vt:lpstr>
      <vt:lpstr>T-Shirt</vt:lpstr>
      <vt:lpstr>Sponsors</vt:lpstr>
      <vt:lpstr>Sponsors</vt:lpstr>
      <vt:lpstr>Special Thanks</vt:lpstr>
      <vt:lpstr>Survey and Prizes</vt:lpstr>
      <vt:lpstr>Other Announcements </vt:lpstr>
      <vt:lpstr>Opening Remarks (Diamond Sponsor)</vt:lpstr>
      <vt:lpstr>PowerPoint Presentation</vt:lpstr>
    </vt:vector>
  </TitlesOfParts>
  <Company>Rackspace Hosting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Kacprzynski</dc:creator>
  <cp:lastModifiedBy>Tom Kacprzynski</cp:lastModifiedBy>
  <cp:revision>29</cp:revision>
  <dcterms:created xsi:type="dcterms:W3CDTF">2016-04-30T02:00:11Z</dcterms:created>
  <dcterms:modified xsi:type="dcterms:W3CDTF">2016-05-11T03:35:44Z</dcterms:modified>
</cp:coreProperties>
</file>