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0.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slideLayouts/slideLayout66.xml" ContentType="application/vnd.openxmlformats-officedocument.presentationml.slideLayout+xml"/>
  <Override PartName="/ppt/theme/theme1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9" r:id="rId1"/>
    <p:sldMasterId id="2147483875" r:id="rId2"/>
    <p:sldMasterId id="2147483882" r:id="rId3"/>
    <p:sldMasterId id="2147483886" r:id="rId4"/>
    <p:sldMasterId id="2147483894" r:id="rId5"/>
    <p:sldMasterId id="2147483906" r:id="rId6"/>
    <p:sldMasterId id="2147483912" r:id="rId7"/>
    <p:sldMasterId id="2147483919" r:id="rId8"/>
    <p:sldMasterId id="2147483921" r:id="rId9"/>
    <p:sldMasterId id="2147483923" r:id="rId10"/>
    <p:sldMasterId id="2147483933" r:id="rId11"/>
    <p:sldMasterId id="2147483943" r:id="rId12"/>
    <p:sldMasterId id="2147483945" r:id="rId13"/>
    <p:sldMasterId id="2147483960" r:id="rId14"/>
    <p:sldMasterId id="2147483971" r:id="rId15"/>
    <p:sldMasterId id="2147484007" r:id="rId16"/>
  </p:sldMasterIdLst>
  <p:notesMasterIdLst>
    <p:notesMasterId r:id="rId47"/>
  </p:notesMasterIdLst>
  <p:handoutMasterIdLst>
    <p:handoutMasterId r:id="rId48"/>
  </p:handoutMasterIdLst>
  <p:sldIdLst>
    <p:sldId id="643" r:id="rId17"/>
    <p:sldId id="674" r:id="rId18"/>
    <p:sldId id="666" r:id="rId19"/>
    <p:sldId id="647" r:id="rId20"/>
    <p:sldId id="648" r:id="rId21"/>
    <p:sldId id="649" r:id="rId22"/>
    <p:sldId id="650" r:id="rId23"/>
    <p:sldId id="651" r:id="rId24"/>
    <p:sldId id="668" r:id="rId25"/>
    <p:sldId id="699" r:id="rId26"/>
    <p:sldId id="591" r:id="rId27"/>
    <p:sldId id="669" r:id="rId28"/>
    <p:sldId id="671" r:id="rId29"/>
    <p:sldId id="655" r:id="rId30"/>
    <p:sldId id="656" r:id="rId31"/>
    <p:sldId id="682" r:id="rId32"/>
    <p:sldId id="683" r:id="rId33"/>
    <p:sldId id="676" r:id="rId34"/>
    <p:sldId id="692" r:id="rId35"/>
    <p:sldId id="693" r:id="rId36"/>
    <p:sldId id="659" r:id="rId37"/>
    <p:sldId id="660" r:id="rId38"/>
    <p:sldId id="685" r:id="rId39"/>
    <p:sldId id="687" r:id="rId40"/>
    <p:sldId id="691" r:id="rId41"/>
    <p:sldId id="700" r:id="rId42"/>
    <p:sldId id="662" r:id="rId43"/>
    <p:sldId id="661" r:id="rId44"/>
    <p:sldId id="663" r:id="rId45"/>
    <p:sldId id="664" r:id="rId46"/>
  </p:sldIdLst>
  <p:sldSz cx="9144000" cy="5143500" type="screen16x9"/>
  <p:notesSz cx="6797675" cy="9872663"/>
  <p:defaultTextStyle>
    <a:defPPr>
      <a:defRPr lang="en-US"/>
    </a:defPPr>
    <a:lvl1pPr marL="0" algn="l" defTabSz="685290" rtl="0" eaLnBrk="1" latinLnBrk="0" hangingPunct="1">
      <a:defRPr sz="1400" kern="1200">
        <a:solidFill>
          <a:schemeClr val="tx1"/>
        </a:solidFill>
        <a:latin typeface="+mn-lt"/>
        <a:ea typeface="+mn-ea"/>
        <a:cs typeface="+mn-cs"/>
      </a:defRPr>
    </a:lvl1pPr>
    <a:lvl2pPr marL="342632" algn="l" defTabSz="685290" rtl="0" eaLnBrk="1" latinLnBrk="0" hangingPunct="1">
      <a:defRPr sz="1400" kern="1200">
        <a:solidFill>
          <a:schemeClr val="tx1"/>
        </a:solidFill>
        <a:latin typeface="+mn-lt"/>
        <a:ea typeface="+mn-ea"/>
        <a:cs typeface="+mn-cs"/>
      </a:defRPr>
    </a:lvl2pPr>
    <a:lvl3pPr marL="685290" algn="l" defTabSz="685290" rtl="0" eaLnBrk="1" latinLnBrk="0" hangingPunct="1">
      <a:defRPr sz="1400" kern="1200">
        <a:solidFill>
          <a:schemeClr val="tx1"/>
        </a:solidFill>
        <a:latin typeface="+mn-lt"/>
        <a:ea typeface="+mn-ea"/>
        <a:cs typeface="+mn-cs"/>
      </a:defRPr>
    </a:lvl3pPr>
    <a:lvl4pPr marL="1027935" algn="l" defTabSz="685290" rtl="0" eaLnBrk="1" latinLnBrk="0" hangingPunct="1">
      <a:defRPr sz="1400" kern="1200">
        <a:solidFill>
          <a:schemeClr val="tx1"/>
        </a:solidFill>
        <a:latin typeface="+mn-lt"/>
        <a:ea typeface="+mn-ea"/>
        <a:cs typeface="+mn-cs"/>
      </a:defRPr>
    </a:lvl4pPr>
    <a:lvl5pPr marL="1370580" algn="l" defTabSz="685290" rtl="0" eaLnBrk="1" latinLnBrk="0" hangingPunct="1">
      <a:defRPr sz="1400" kern="1200">
        <a:solidFill>
          <a:schemeClr val="tx1"/>
        </a:solidFill>
        <a:latin typeface="+mn-lt"/>
        <a:ea typeface="+mn-ea"/>
        <a:cs typeface="+mn-cs"/>
      </a:defRPr>
    </a:lvl5pPr>
    <a:lvl6pPr marL="1713239" algn="l" defTabSz="685290" rtl="0" eaLnBrk="1" latinLnBrk="0" hangingPunct="1">
      <a:defRPr sz="1400" kern="1200">
        <a:solidFill>
          <a:schemeClr val="tx1"/>
        </a:solidFill>
        <a:latin typeface="+mn-lt"/>
        <a:ea typeface="+mn-ea"/>
        <a:cs typeface="+mn-cs"/>
      </a:defRPr>
    </a:lvl6pPr>
    <a:lvl7pPr marL="2055869" algn="l" defTabSz="685290" rtl="0" eaLnBrk="1" latinLnBrk="0" hangingPunct="1">
      <a:defRPr sz="1400" kern="1200">
        <a:solidFill>
          <a:schemeClr val="tx1"/>
        </a:solidFill>
        <a:latin typeface="+mn-lt"/>
        <a:ea typeface="+mn-ea"/>
        <a:cs typeface="+mn-cs"/>
      </a:defRPr>
    </a:lvl7pPr>
    <a:lvl8pPr marL="2398500" algn="l" defTabSz="685290" rtl="0" eaLnBrk="1" latinLnBrk="0" hangingPunct="1">
      <a:defRPr sz="1400" kern="1200">
        <a:solidFill>
          <a:schemeClr val="tx1"/>
        </a:solidFill>
        <a:latin typeface="+mn-lt"/>
        <a:ea typeface="+mn-ea"/>
        <a:cs typeface="+mn-cs"/>
      </a:defRPr>
    </a:lvl8pPr>
    <a:lvl9pPr marL="2741132" algn="l" defTabSz="68529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8">
          <p15:clr>
            <a:srgbClr val="A4A3A4"/>
          </p15:clr>
        </p15:guide>
        <p15:guide id="2" orient="horz" pos="2865">
          <p15:clr>
            <a:srgbClr val="A4A3A4"/>
          </p15:clr>
        </p15:guide>
        <p15:guide id="3" orient="horz" pos="1592">
          <p15:clr>
            <a:srgbClr val="A4A3A4"/>
          </p15:clr>
        </p15:guide>
        <p15:guide id="4" orient="horz" pos="3019">
          <p15:clr>
            <a:srgbClr val="A4A3A4"/>
          </p15:clr>
        </p15:guide>
        <p15:guide id="5" pos="6913">
          <p15:clr>
            <a:srgbClr val="A4A3A4"/>
          </p15:clr>
        </p15:guide>
        <p15:guide id="6" pos="3587">
          <p15:clr>
            <a:srgbClr val="A4A3A4"/>
          </p15:clr>
        </p15:guide>
        <p15:guide id="7" pos="5796">
          <p15:clr>
            <a:srgbClr val="A4A3A4"/>
          </p15:clr>
        </p15:guide>
        <p15:guide id="8" pos="702">
          <p15:clr>
            <a:srgbClr val="A4A3A4"/>
          </p15:clr>
        </p15:guide>
        <p15:guide id="9" pos="3858">
          <p15:clr>
            <a:srgbClr val="A4A3A4"/>
          </p15:clr>
        </p15:guide>
        <p15:guide id="10" pos="4127">
          <p15:clr>
            <a:srgbClr val="A4A3A4"/>
          </p15:clr>
        </p15:guide>
        <p15:guide id="11" orient="horz" pos="899">
          <p15:clr>
            <a:srgbClr val="A4A3A4"/>
          </p15:clr>
        </p15:guide>
        <p15:guide id="12" orient="horz" pos="2149">
          <p15:clr>
            <a:srgbClr val="A4A3A4"/>
          </p15:clr>
        </p15:guide>
        <p15:guide id="13" orient="horz" pos="1194">
          <p15:clr>
            <a:srgbClr val="A4A3A4"/>
          </p15:clr>
        </p15:guide>
        <p15:guide id="14" orient="horz" pos="2264">
          <p15:clr>
            <a:srgbClr val="A4A3A4"/>
          </p15:clr>
        </p15:guide>
        <p15:guide id="15" pos="5185">
          <p15:clr>
            <a:srgbClr val="A4A3A4"/>
          </p15:clr>
        </p15:guide>
        <p15:guide id="16" pos="2690">
          <p15:clr>
            <a:srgbClr val="A4A3A4"/>
          </p15:clr>
        </p15:guide>
        <p15:guide id="17" pos="4347">
          <p15:clr>
            <a:srgbClr val="A4A3A4"/>
          </p15:clr>
        </p15:guide>
        <p15:guide id="18" pos="527">
          <p15:clr>
            <a:srgbClr val="A4A3A4"/>
          </p15:clr>
        </p15:guide>
        <p15:guide id="19" pos="2894">
          <p15:clr>
            <a:srgbClr val="A4A3A4"/>
          </p15:clr>
        </p15:guide>
        <p15:guide id="20" pos="3095">
          <p15:clr>
            <a:srgbClr val="A4A3A4"/>
          </p15:clr>
        </p15:guide>
      </p15:sldGuideLst>
    </p:ext>
    <p:ext uri="{2D200454-40CA-4A62-9FC3-DE9A4176ACB9}">
      <p15:notesGuideLst xmlns:p15="http://schemas.microsoft.com/office/powerpoint/2012/main">
        <p15:guide id="1" orient="horz" pos="3109">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543"/>
    <a:srgbClr val="245590"/>
    <a:srgbClr val="08602E"/>
    <a:srgbClr val="0D9547"/>
    <a:srgbClr val="F5C03D"/>
    <a:srgbClr val="4D4D4D"/>
    <a:srgbClr val="DC3034"/>
    <a:srgbClr val="F39307"/>
    <a:srgbClr val="BA2025"/>
    <a:srgbClr val="F3B9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07" autoAdjust="0"/>
    <p:restoredTop sz="91204" autoAdjust="0"/>
  </p:normalViewPr>
  <p:slideViewPr>
    <p:cSldViewPr snapToGrid="0">
      <p:cViewPr varScale="1">
        <p:scale>
          <a:sx n="184" d="100"/>
          <a:sy n="184" d="100"/>
        </p:scale>
        <p:origin x="768" y="184"/>
      </p:cViewPr>
      <p:guideLst>
        <p:guide orient="horz" pos="1198"/>
        <p:guide orient="horz" pos="2865"/>
        <p:guide orient="horz" pos="1592"/>
        <p:guide orient="horz" pos="3019"/>
        <p:guide pos="6913"/>
        <p:guide pos="3587"/>
        <p:guide pos="5796"/>
        <p:guide pos="702"/>
        <p:guide pos="3858"/>
        <p:guide pos="4127"/>
        <p:guide orient="horz" pos="899"/>
        <p:guide orient="horz" pos="2149"/>
        <p:guide orient="horz" pos="1194"/>
        <p:guide orient="horz" pos="2264"/>
        <p:guide pos="5185"/>
        <p:guide pos="2690"/>
        <p:guide pos="4347"/>
        <p:guide pos="527"/>
        <p:guide pos="2894"/>
        <p:guide pos="3095"/>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90" d="100"/>
        <a:sy n="90" d="100"/>
      </p:scale>
      <p:origin x="0" y="0"/>
    </p:cViewPr>
  </p:sorterViewPr>
  <p:notesViewPr>
    <p:cSldViewPr snapToGrid="0">
      <p:cViewPr varScale="1">
        <p:scale>
          <a:sx n="79" d="100"/>
          <a:sy n="79" d="100"/>
        </p:scale>
        <p:origin x="-3972" y="-96"/>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54" Type="http://schemas.microsoft.com/office/2015/10/relationships/revisionInfo" Target="revisionInfo.xml"/><Relationship Id="rId40" Type="http://schemas.openxmlformats.org/officeDocument/2006/relationships/slide" Target="slides/slide24.xml"/><Relationship Id="rId41" Type="http://schemas.openxmlformats.org/officeDocument/2006/relationships/slide" Target="slides/slide25.xml"/><Relationship Id="rId42" Type="http://schemas.openxmlformats.org/officeDocument/2006/relationships/slide" Target="slides/slide26.xml"/><Relationship Id="rId43" Type="http://schemas.openxmlformats.org/officeDocument/2006/relationships/slide" Target="slides/slide27.xml"/><Relationship Id="rId44" Type="http://schemas.openxmlformats.org/officeDocument/2006/relationships/slide" Target="slides/slide28.xml"/><Relationship Id="rId45" Type="http://schemas.openxmlformats.org/officeDocument/2006/relationships/slide" Target="slides/slide29.xml"/><Relationship Id="rId46" Type="http://schemas.openxmlformats.org/officeDocument/2006/relationships/slide" Target="slides/slide30.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33" Type="http://schemas.openxmlformats.org/officeDocument/2006/relationships/slide" Target="slides/slide17.xml"/><Relationship Id="rId34" Type="http://schemas.openxmlformats.org/officeDocument/2006/relationships/slide" Target="slides/slide18.xml"/><Relationship Id="rId35" Type="http://schemas.openxmlformats.org/officeDocument/2006/relationships/slide" Target="slides/slide19.xml"/><Relationship Id="rId36" Type="http://schemas.openxmlformats.org/officeDocument/2006/relationships/slide" Target="slides/slide20.xml"/><Relationship Id="rId37" Type="http://schemas.openxmlformats.org/officeDocument/2006/relationships/slide" Target="slides/slide21.xml"/><Relationship Id="rId38" Type="http://schemas.openxmlformats.org/officeDocument/2006/relationships/slide" Target="slides/slide22.xml"/><Relationship Id="rId39" Type="http://schemas.openxmlformats.org/officeDocument/2006/relationships/slide" Target="slides/slide23.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6DF52559-2FBF-4ECD-B483-F1A50CF53CFD}" type="datetimeFigureOut">
              <a:rPr lang="en-US" smtClean="0"/>
              <a:t>5/23/17</a:t>
            </a:fld>
            <a:endParaRPr lang="en-US" dirty="0"/>
          </a:p>
        </p:txBody>
      </p:sp>
      <p:sp>
        <p:nvSpPr>
          <p:cNvPr id="4" name="Footer Placeholder 3"/>
          <p:cNvSpPr>
            <a:spLocks noGrp="1"/>
          </p:cNvSpPr>
          <p:nvPr>
            <p:ph type="ftr" sz="quarter" idx="2"/>
          </p:nvPr>
        </p:nvSpPr>
        <p:spPr>
          <a:xfrm>
            <a:off x="0" y="9377363"/>
            <a:ext cx="2946400" cy="4937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377363"/>
            <a:ext cx="2946400" cy="493712"/>
          </a:xfrm>
          <a:prstGeom prst="rect">
            <a:avLst/>
          </a:prstGeom>
        </p:spPr>
        <p:txBody>
          <a:bodyPr vert="horz" lIns="91440" tIns="45720" rIns="91440" bIns="45720" rtlCol="0" anchor="b"/>
          <a:lstStyle>
            <a:lvl1pPr algn="r">
              <a:defRPr sz="1200"/>
            </a:lvl1pPr>
          </a:lstStyle>
          <a:p>
            <a:fld id="{F3D620D2-5F4C-403C-B7E1-911F81A45BBE}" type="slidenum">
              <a:rPr lang="en-US" smtClean="0"/>
              <a:t>‹#›</a:t>
            </a:fld>
            <a:endParaRPr lang="en-US" dirty="0"/>
          </a:p>
        </p:txBody>
      </p:sp>
    </p:spTree>
    <p:extLst>
      <p:ext uri="{BB962C8B-B14F-4D97-AF65-F5344CB8AC3E}">
        <p14:creationId xmlns:p14="http://schemas.microsoft.com/office/powerpoint/2010/main" val="4153670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2B986D0A-C313-4B5F-8A15-4D5302F4A50A}" type="datetimeFigureOut">
              <a:rPr lang="en-US" smtClean="0"/>
              <a:pPr/>
              <a:t>5/23/17</a:t>
            </a:fld>
            <a:endParaRPr lang="en-US"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44BEDE84-CF29-4DC8-9002-322B2BCCF24B}" type="slidenum">
              <a:rPr lang="en-US" smtClean="0"/>
              <a:pPr/>
              <a:t>‹#›</a:t>
            </a:fld>
            <a:endParaRPr lang="en-US" dirty="0"/>
          </a:p>
        </p:txBody>
      </p:sp>
    </p:spTree>
    <p:extLst>
      <p:ext uri="{BB962C8B-B14F-4D97-AF65-F5344CB8AC3E}">
        <p14:creationId xmlns:p14="http://schemas.microsoft.com/office/powerpoint/2010/main" val="2560031827"/>
      </p:ext>
    </p:extLst>
  </p:cSld>
  <p:clrMap bg1="lt1" tx1="dk1" bg2="lt2" tx2="dk2" accent1="accent1" accent2="accent2" accent3="accent3" accent4="accent4" accent5="accent5" accent6="accent6" hlink="hlink" folHlink="folHlink"/>
  <p:notesStyle>
    <a:lvl1pPr marL="0" algn="l" defTabSz="685290" rtl="0" eaLnBrk="1" latinLnBrk="0" hangingPunct="1">
      <a:defRPr sz="900" kern="1200">
        <a:solidFill>
          <a:schemeClr val="tx1"/>
        </a:solidFill>
        <a:latin typeface="+mn-lt"/>
        <a:ea typeface="+mn-ea"/>
        <a:cs typeface="+mn-cs"/>
      </a:defRPr>
    </a:lvl1pPr>
    <a:lvl2pPr marL="342632" algn="l" defTabSz="685290" rtl="0" eaLnBrk="1" latinLnBrk="0" hangingPunct="1">
      <a:defRPr sz="900" kern="1200">
        <a:solidFill>
          <a:schemeClr val="tx1"/>
        </a:solidFill>
        <a:latin typeface="+mn-lt"/>
        <a:ea typeface="+mn-ea"/>
        <a:cs typeface="+mn-cs"/>
      </a:defRPr>
    </a:lvl2pPr>
    <a:lvl3pPr marL="685290" algn="l" defTabSz="685290" rtl="0" eaLnBrk="1" latinLnBrk="0" hangingPunct="1">
      <a:defRPr sz="900" kern="1200">
        <a:solidFill>
          <a:schemeClr val="tx1"/>
        </a:solidFill>
        <a:latin typeface="+mn-lt"/>
        <a:ea typeface="+mn-ea"/>
        <a:cs typeface="+mn-cs"/>
      </a:defRPr>
    </a:lvl3pPr>
    <a:lvl4pPr marL="1027935" algn="l" defTabSz="685290" rtl="0" eaLnBrk="1" latinLnBrk="0" hangingPunct="1">
      <a:defRPr sz="900" kern="1200">
        <a:solidFill>
          <a:schemeClr val="tx1"/>
        </a:solidFill>
        <a:latin typeface="+mn-lt"/>
        <a:ea typeface="+mn-ea"/>
        <a:cs typeface="+mn-cs"/>
      </a:defRPr>
    </a:lvl4pPr>
    <a:lvl5pPr marL="1370580" algn="l" defTabSz="685290" rtl="0" eaLnBrk="1" latinLnBrk="0" hangingPunct="1">
      <a:defRPr sz="900" kern="1200">
        <a:solidFill>
          <a:schemeClr val="tx1"/>
        </a:solidFill>
        <a:latin typeface="+mn-lt"/>
        <a:ea typeface="+mn-ea"/>
        <a:cs typeface="+mn-cs"/>
      </a:defRPr>
    </a:lvl5pPr>
    <a:lvl6pPr marL="1713239" algn="l" defTabSz="685290" rtl="0" eaLnBrk="1" latinLnBrk="0" hangingPunct="1">
      <a:defRPr sz="900" kern="1200">
        <a:solidFill>
          <a:schemeClr val="tx1"/>
        </a:solidFill>
        <a:latin typeface="+mn-lt"/>
        <a:ea typeface="+mn-ea"/>
        <a:cs typeface="+mn-cs"/>
      </a:defRPr>
    </a:lvl6pPr>
    <a:lvl7pPr marL="2055869" algn="l" defTabSz="685290" rtl="0" eaLnBrk="1" latinLnBrk="0" hangingPunct="1">
      <a:defRPr sz="900" kern="1200">
        <a:solidFill>
          <a:schemeClr val="tx1"/>
        </a:solidFill>
        <a:latin typeface="+mn-lt"/>
        <a:ea typeface="+mn-ea"/>
        <a:cs typeface="+mn-cs"/>
      </a:defRPr>
    </a:lvl7pPr>
    <a:lvl8pPr marL="2398500" algn="l" defTabSz="685290" rtl="0" eaLnBrk="1" latinLnBrk="0" hangingPunct="1">
      <a:defRPr sz="900" kern="1200">
        <a:solidFill>
          <a:schemeClr val="tx1"/>
        </a:solidFill>
        <a:latin typeface="+mn-lt"/>
        <a:ea typeface="+mn-ea"/>
        <a:cs typeface="+mn-cs"/>
      </a:defRPr>
    </a:lvl8pPr>
    <a:lvl9pPr marL="2741132" algn="l" defTabSz="68529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Hidden Face of the Darknet</a:t>
            </a:r>
          </a:p>
          <a:p>
            <a:r>
              <a:rPr lang="en-US" dirty="0"/>
              <a:t>Daniel Smith, Head of Research Security at Radware, will walk you through how hackers access the Darknet. A playground for illegal activities, the Darknet includes a large number of marketplaces and forms for hackers who are willing to buy and sell digital attack services. Attend this "virtual visit" and see the different attack services and tools that can be purchased. Afterward, a large customer will share his experience the security of his company’s infrastructure.</a:t>
            </a:r>
          </a:p>
          <a:p>
            <a:endParaRPr lang="en-US"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1</a:t>
            </a:fld>
            <a:endParaRPr lang="en-US" dirty="0"/>
          </a:p>
        </p:txBody>
      </p:sp>
    </p:spTree>
    <p:extLst>
      <p:ext uri="{BB962C8B-B14F-4D97-AF65-F5344CB8AC3E}">
        <p14:creationId xmlns:p14="http://schemas.microsoft.com/office/powerpoint/2010/main" val="502988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10</a:t>
            </a:fld>
            <a:endParaRPr lang="en-US" dirty="0"/>
          </a:p>
        </p:txBody>
      </p:sp>
    </p:spTree>
    <p:extLst>
      <p:ext uri="{BB962C8B-B14F-4D97-AF65-F5344CB8AC3E}">
        <p14:creationId xmlns:p14="http://schemas.microsoft.com/office/powerpoint/2010/main" val="3360258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11</a:t>
            </a:fld>
            <a:endParaRPr lang="en-US" dirty="0"/>
          </a:p>
        </p:txBody>
      </p:sp>
    </p:spTree>
    <p:extLst>
      <p:ext uri="{BB962C8B-B14F-4D97-AF65-F5344CB8AC3E}">
        <p14:creationId xmlns:p14="http://schemas.microsoft.com/office/powerpoint/2010/main" val="861610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12</a:t>
            </a:fld>
            <a:endParaRPr lang="en-US" dirty="0"/>
          </a:p>
        </p:txBody>
      </p:sp>
    </p:spTree>
    <p:extLst>
      <p:ext uri="{BB962C8B-B14F-4D97-AF65-F5344CB8AC3E}">
        <p14:creationId xmlns:p14="http://schemas.microsoft.com/office/powerpoint/2010/main" val="761275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13</a:t>
            </a:fld>
            <a:endParaRPr lang="en-US" dirty="0"/>
          </a:p>
        </p:txBody>
      </p:sp>
    </p:spTree>
    <p:extLst>
      <p:ext uri="{BB962C8B-B14F-4D97-AF65-F5344CB8AC3E}">
        <p14:creationId xmlns:p14="http://schemas.microsoft.com/office/powerpoint/2010/main" val="1129931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EDE84-CF29-4DC8-9002-322B2BCCF24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499716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15</a:t>
            </a:fld>
            <a:endParaRPr lang="en-US" dirty="0"/>
          </a:p>
        </p:txBody>
      </p:sp>
    </p:spTree>
    <p:extLst>
      <p:ext uri="{BB962C8B-B14F-4D97-AF65-F5344CB8AC3E}">
        <p14:creationId xmlns:p14="http://schemas.microsoft.com/office/powerpoint/2010/main" val="1780254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16</a:t>
            </a:fld>
            <a:endParaRPr lang="en-US" dirty="0"/>
          </a:p>
        </p:txBody>
      </p:sp>
    </p:spTree>
    <p:extLst>
      <p:ext uri="{BB962C8B-B14F-4D97-AF65-F5344CB8AC3E}">
        <p14:creationId xmlns:p14="http://schemas.microsoft.com/office/powerpoint/2010/main" val="2034960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17</a:t>
            </a:fld>
            <a:endParaRPr lang="en-US" dirty="0"/>
          </a:p>
        </p:txBody>
      </p:sp>
    </p:spTree>
    <p:extLst>
      <p:ext uri="{BB962C8B-B14F-4D97-AF65-F5344CB8AC3E}">
        <p14:creationId xmlns:p14="http://schemas.microsoft.com/office/powerpoint/2010/main" val="1925178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18</a:t>
            </a:fld>
            <a:endParaRPr lang="en-US" dirty="0"/>
          </a:p>
        </p:txBody>
      </p:sp>
    </p:spTree>
    <p:extLst>
      <p:ext uri="{BB962C8B-B14F-4D97-AF65-F5344CB8AC3E}">
        <p14:creationId xmlns:p14="http://schemas.microsoft.com/office/powerpoint/2010/main" val="1262166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19</a:t>
            </a:fld>
            <a:endParaRPr lang="en-US" dirty="0"/>
          </a:p>
        </p:txBody>
      </p:sp>
    </p:spTree>
    <p:extLst>
      <p:ext uri="{BB962C8B-B14F-4D97-AF65-F5344CB8AC3E}">
        <p14:creationId xmlns:p14="http://schemas.microsoft.com/office/powerpoint/2010/main" val="116844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2</a:t>
            </a:fld>
            <a:endParaRPr lang="en-US" dirty="0"/>
          </a:p>
        </p:txBody>
      </p:sp>
    </p:spTree>
    <p:extLst>
      <p:ext uri="{BB962C8B-B14F-4D97-AF65-F5344CB8AC3E}">
        <p14:creationId xmlns:p14="http://schemas.microsoft.com/office/powerpoint/2010/main" val="1131746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20</a:t>
            </a:fld>
            <a:endParaRPr lang="en-US" dirty="0"/>
          </a:p>
        </p:txBody>
      </p:sp>
    </p:spTree>
    <p:extLst>
      <p:ext uri="{BB962C8B-B14F-4D97-AF65-F5344CB8AC3E}">
        <p14:creationId xmlns:p14="http://schemas.microsoft.com/office/powerpoint/2010/main" val="1216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EDE84-CF29-4DC8-9002-322B2BCCF24B}"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7116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22</a:t>
            </a:fld>
            <a:endParaRPr lang="en-US" dirty="0"/>
          </a:p>
        </p:txBody>
      </p:sp>
    </p:spTree>
    <p:extLst>
      <p:ext uri="{BB962C8B-B14F-4D97-AF65-F5344CB8AC3E}">
        <p14:creationId xmlns:p14="http://schemas.microsoft.com/office/powerpoint/2010/main" val="458669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23</a:t>
            </a:fld>
            <a:endParaRPr lang="en-US" dirty="0"/>
          </a:p>
        </p:txBody>
      </p:sp>
    </p:spTree>
    <p:extLst>
      <p:ext uri="{BB962C8B-B14F-4D97-AF65-F5344CB8AC3E}">
        <p14:creationId xmlns:p14="http://schemas.microsoft.com/office/powerpoint/2010/main" val="522762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24</a:t>
            </a:fld>
            <a:endParaRPr lang="en-US" dirty="0"/>
          </a:p>
        </p:txBody>
      </p:sp>
    </p:spTree>
    <p:extLst>
      <p:ext uri="{BB962C8B-B14F-4D97-AF65-F5344CB8AC3E}">
        <p14:creationId xmlns:p14="http://schemas.microsoft.com/office/powerpoint/2010/main" val="1438136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25</a:t>
            </a:fld>
            <a:endParaRPr lang="en-US" dirty="0"/>
          </a:p>
        </p:txBody>
      </p:sp>
    </p:spTree>
    <p:extLst>
      <p:ext uri="{BB962C8B-B14F-4D97-AF65-F5344CB8AC3E}">
        <p14:creationId xmlns:p14="http://schemas.microsoft.com/office/powerpoint/2010/main" val="958849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26</a:t>
            </a:fld>
            <a:endParaRPr lang="en-US" dirty="0"/>
          </a:p>
        </p:txBody>
      </p:sp>
    </p:spTree>
    <p:extLst>
      <p:ext uri="{BB962C8B-B14F-4D97-AF65-F5344CB8AC3E}">
        <p14:creationId xmlns:p14="http://schemas.microsoft.com/office/powerpoint/2010/main" val="359030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EDE84-CF29-4DC8-9002-322B2BCCF24B}"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441339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28</a:t>
            </a:fld>
            <a:endParaRPr lang="en-US" dirty="0"/>
          </a:p>
        </p:txBody>
      </p:sp>
    </p:spTree>
    <p:extLst>
      <p:ext uri="{BB962C8B-B14F-4D97-AF65-F5344CB8AC3E}">
        <p14:creationId xmlns:p14="http://schemas.microsoft.com/office/powerpoint/2010/main" val="833968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29</a:t>
            </a:fld>
            <a:endParaRPr lang="en-US" dirty="0"/>
          </a:p>
        </p:txBody>
      </p:sp>
    </p:spTree>
    <p:extLst>
      <p:ext uri="{BB962C8B-B14F-4D97-AF65-F5344CB8AC3E}">
        <p14:creationId xmlns:p14="http://schemas.microsoft.com/office/powerpoint/2010/main" val="238911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3</a:t>
            </a:fld>
            <a:endParaRPr lang="en-US" dirty="0"/>
          </a:p>
        </p:txBody>
      </p:sp>
    </p:spTree>
    <p:extLst>
      <p:ext uri="{BB962C8B-B14F-4D97-AF65-F5344CB8AC3E}">
        <p14:creationId xmlns:p14="http://schemas.microsoft.com/office/powerpoint/2010/main" val="2661007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30</a:t>
            </a:fld>
            <a:endParaRPr lang="en-US" dirty="0"/>
          </a:p>
        </p:txBody>
      </p:sp>
    </p:spTree>
    <p:extLst>
      <p:ext uri="{BB962C8B-B14F-4D97-AF65-F5344CB8AC3E}">
        <p14:creationId xmlns:p14="http://schemas.microsoft.com/office/powerpoint/2010/main" val="219222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4</a:t>
            </a:fld>
            <a:endParaRPr lang="en-US" dirty="0"/>
          </a:p>
        </p:txBody>
      </p:sp>
    </p:spTree>
    <p:extLst>
      <p:ext uri="{BB962C8B-B14F-4D97-AF65-F5344CB8AC3E}">
        <p14:creationId xmlns:p14="http://schemas.microsoft.com/office/powerpoint/2010/main" val="799667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5</a:t>
            </a:fld>
            <a:endParaRPr lang="en-US" dirty="0"/>
          </a:p>
        </p:txBody>
      </p:sp>
    </p:spTree>
    <p:extLst>
      <p:ext uri="{BB962C8B-B14F-4D97-AF65-F5344CB8AC3E}">
        <p14:creationId xmlns:p14="http://schemas.microsoft.com/office/powerpoint/2010/main" val="584464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6</a:t>
            </a:fld>
            <a:endParaRPr lang="en-US" dirty="0"/>
          </a:p>
        </p:txBody>
      </p:sp>
    </p:spTree>
    <p:extLst>
      <p:ext uri="{BB962C8B-B14F-4D97-AF65-F5344CB8AC3E}">
        <p14:creationId xmlns:p14="http://schemas.microsoft.com/office/powerpoint/2010/main" val="1003152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7</a:t>
            </a:fld>
            <a:endParaRPr lang="en-US" dirty="0"/>
          </a:p>
        </p:txBody>
      </p:sp>
    </p:spTree>
    <p:extLst>
      <p:ext uri="{BB962C8B-B14F-4D97-AF65-F5344CB8AC3E}">
        <p14:creationId xmlns:p14="http://schemas.microsoft.com/office/powerpoint/2010/main" val="4248235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8</a:t>
            </a:fld>
            <a:endParaRPr lang="en-US" dirty="0"/>
          </a:p>
        </p:txBody>
      </p:sp>
    </p:spTree>
    <p:extLst>
      <p:ext uri="{BB962C8B-B14F-4D97-AF65-F5344CB8AC3E}">
        <p14:creationId xmlns:p14="http://schemas.microsoft.com/office/powerpoint/2010/main" val="2619984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4BEDE84-CF29-4DC8-9002-322B2BCCF24B}" type="slidenum">
              <a:rPr lang="en-US" smtClean="0"/>
              <a:pPr/>
              <a:t>9</a:t>
            </a:fld>
            <a:endParaRPr lang="en-US" dirty="0"/>
          </a:p>
        </p:txBody>
      </p:sp>
    </p:spTree>
    <p:extLst>
      <p:ext uri="{BB962C8B-B14F-4D97-AF65-F5344CB8AC3E}">
        <p14:creationId xmlns:p14="http://schemas.microsoft.com/office/powerpoint/2010/main" val="155380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0.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0.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7.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0.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8.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2.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2.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2.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10.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8.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4248" y="1049929"/>
            <a:ext cx="8344092" cy="1521822"/>
          </a:xfrm>
          <a:prstGeom prst="rect">
            <a:avLst/>
          </a:prstGeom>
        </p:spPr>
        <p:txBody>
          <a:bodyPr lIns="91378" tIns="45689" rIns="91378" bIns="45689" anchor="b" anchorCtr="0">
            <a:noAutofit/>
          </a:bodyPr>
          <a:lstStyle>
            <a:lvl1pPr algn="l">
              <a:defRPr sz="2400"/>
            </a:lvl1pPr>
          </a:lstStyle>
          <a:p>
            <a:r>
              <a:rPr lang="en-US"/>
              <a:t>Click to edit Master title style</a:t>
            </a:r>
            <a:endParaRPr lang="en-US" dirty="0"/>
          </a:p>
        </p:txBody>
      </p:sp>
      <p:sp>
        <p:nvSpPr>
          <p:cNvPr id="17" name="Text Placeholder 16"/>
          <p:cNvSpPr>
            <a:spLocks noGrp="1"/>
          </p:cNvSpPr>
          <p:nvPr>
            <p:ph type="body" sz="quarter" idx="10"/>
          </p:nvPr>
        </p:nvSpPr>
        <p:spPr>
          <a:xfrm>
            <a:off x="584249" y="2679731"/>
            <a:ext cx="3217863" cy="250032"/>
          </a:xfrm>
          <a:prstGeom prst="rect">
            <a:avLst/>
          </a:prstGeom>
        </p:spPr>
        <p:txBody>
          <a:bodyPr lIns="91378" tIns="45689" rIns="91378" bIns="45689">
            <a:normAutofit/>
          </a:bodyPr>
          <a:lstStyle>
            <a:lvl1pPr marL="0" indent="0">
              <a:buNone/>
              <a:defRPr sz="1500" i="1">
                <a:solidFill>
                  <a:schemeClr val="tx1"/>
                </a:solidFill>
              </a:defRPr>
            </a:lvl1pPr>
            <a:lvl2pPr marL="456830" indent="0">
              <a:buNone/>
              <a:defRPr>
                <a:solidFill>
                  <a:srgbClr val="FFFFFF"/>
                </a:solidFill>
              </a:defRPr>
            </a:lvl2pPr>
            <a:lvl3pPr marL="913703" indent="0">
              <a:buNone/>
              <a:defRPr>
                <a:solidFill>
                  <a:srgbClr val="FFFFFF"/>
                </a:solidFill>
              </a:defRPr>
            </a:lvl3pPr>
            <a:lvl4pPr marL="1370546" indent="0">
              <a:buNone/>
              <a:defRPr>
                <a:solidFill>
                  <a:srgbClr val="FFFFFF"/>
                </a:solidFill>
              </a:defRPr>
            </a:lvl4pPr>
            <a:lvl5pPr marL="1827404" indent="0">
              <a:buNone/>
              <a:defRPr>
                <a:solidFill>
                  <a:srgbClr val="FFFFFF"/>
                </a:solidFill>
              </a:defRPr>
            </a:lvl5pPr>
          </a:lstStyle>
          <a:p>
            <a:pPr lvl="0"/>
            <a:r>
              <a:rPr lang="en-US" dirty="0"/>
              <a:t>Click to edit Master text styles</a:t>
            </a:r>
          </a:p>
        </p:txBody>
      </p:sp>
      <p:sp>
        <p:nvSpPr>
          <p:cNvPr id="19" name="Text Placeholder 18"/>
          <p:cNvSpPr>
            <a:spLocks noGrp="1"/>
          </p:cNvSpPr>
          <p:nvPr>
            <p:ph type="body" sz="quarter" idx="11"/>
          </p:nvPr>
        </p:nvSpPr>
        <p:spPr>
          <a:xfrm>
            <a:off x="584249" y="2938366"/>
            <a:ext cx="3217863" cy="206828"/>
          </a:xfrm>
          <a:prstGeom prst="rect">
            <a:avLst/>
          </a:prstGeom>
        </p:spPr>
        <p:txBody>
          <a:bodyPr lIns="91378" tIns="45689" rIns="91378" bIns="45689">
            <a:noAutofit/>
          </a:bodyPr>
          <a:lstStyle>
            <a:lvl1pPr marL="0" indent="0">
              <a:buNone/>
              <a:defRPr sz="1300">
                <a:solidFill>
                  <a:schemeClr val="tx1"/>
                </a:solidFill>
              </a:defRPr>
            </a:lvl1pPr>
            <a:lvl2pPr marL="456830" indent="0">
              <a:buNone/>
              <a:defRPr>
                <a:solidFill>
                  <a:srgbClr val="FFFFFF"/>
                </a:solidFill>
              </a:defRPr>
            </a:lvl2pPr>
            <a:lvl3pPr marL="913703" indent="0">
              <a:buNone/>
              <a:defRPr>
                <a:solidFill>
                  <a:srgbClr val="FFFFFF"/>
                </a:solidFill>
              </a:defRPr>
            </a:lvl3pPr>
            <a:lvl4pPr marL="1370546" indent="0">
              <a:buNone/>
              <a:defRPr>
                <a:solidFill>
                  <a:srgbClr val="FFFFFF"/>
                </a:solidFill>
              </a:defRPr>
            </a:lvl4pPr>
            <a:lvl5pPr marL="1827404" indent="0">
              <a:buNone/>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11413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5" name="Text Placeholder 2"/>
          <p:cNvSpPr>
            <a:spLocks noGrp="1"/>
          </p:cNvSpPr>
          <p:nvPr>
            <p:ph idx="1"/>
          </p:nvPr>
        </p:nvSpPr>
        <p:spPr>
          <a:xfrm>
            <a:off x="255820" y="820184"/>
            <a:ext cx="8608193" cy="3774441"/>
          </a:xfrm>
          <a:prstGeom prst="rect">
            <a:avLst/>
          </a:prstGeom>
        </p:spPr>
        <p:txBody>
          <a:bodyPr vert="horz" lIns="91378" tIns="45689" rIns="91378" bIns="45689" rtlCol="0">
            <a:normAutofit/>
          </a:bodyPr>
          <a:lstStyle>
            <a:lvl1pPr>
              <a:defRPr>
                <a:solidFill>
                  <a:schemeClr val="bg1"/>
                </a:solidFill>
                <a:latin typeface="Square721 BT" panose="020B0504020202060204" pitchFamily="34" charset="0"/>
              </a:defRPr>
            </a:lvl1pPr>
            <a:lvl2pPr>
              <a:defRPr>
                <a:solidFill>
                  <a:schemeClr val="bg1"/>
                </a:solidFill>
                <a:latin typeface="Square721 BT" panose="020B0504020202060204" pitchFamily="34" charset="0"/>
              </a:defRPr>
            </a:lvl2pPr>
            <a:lvl3pPr>
              <a:defRPr>
                <a:solidFill>
                  <a:schemeClr val="bg1"/>
                </a:solidFill>
                <a:latin typeface="Square721 BT" panose="020B0504020202060204" pitchFamily="34" charset="0"/>
              </a:defRPr>
            </a:lvl3pPr>
            <a:lvl4pPr>
              <a:defRPr>
                <a:solidFill>
                  <a:schemeClr val="bg1"/>
                </a:solidFill>
                <a:latin typeface="Square721 BT" panose="020B0504020202060204" pitchFamily="34" charset="0"/>
              </a:defRPr>
            </a:lvl4pPr>
            <a:lvl5pPr>
              <a:defRPr>
                <a:solidFill>
                  <a:schemeClr val="bg1"/>
                </a:solidFill>
                <a:latin typeface="Square721 BT" panose="020B050402020206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rotWithShape="1">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584" y="-17229"/>
            <a:ext cx="2597469" cy="650837"/>
          </a:xfrm>
          <a:prstGeom prst="rect">
            <a:avLst/>
          </a:prstGeom>
          <a:noFill/>
          <a:ln>
            <a:noFill/>
          </a:ln>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83643" y="4667995"/>
            <a:ext cx="1435708" cy="455791"/>
          </a:xfrm>
          <a:prstGeom prst="rect">
            <a:avLst/>
          </a:prstGeom>
        </p:spPr>
      </p:pic>
      <p:sp>
        <p:nvSpPr>
          <p:cNvPr id="8" name="Slide Number Placeholder 3"/>
          <p:cNvSpPr>
            <a:spLocks noGrp="1"/>
          </p:cNvSpPr>
          <p:nvPr>
            <p:ph type="sldNum" sz="quarter" idx="12"/>
          </p:nvPr>
        </p:nvSpPr>
        <p:spPr>
          <a:xfrm>
            <a:off x="84411" y="4863270"/>
            <a:ext cx="462244" cy="273844"/>
          </a:xfrm>
          <a:prstGeom prst="rect">
            <a:avLst/>
          </a:prstGeom>
        </p:spPr>
        <p:txBody>
          <a:bodyPr lIns="91378" tIns="45689" rIns="91378" bIns="45689"/>
          <a:lstStyle>
            <a:lvl1pPr algn="ctr">
              <a:defRPr sz="800">
                <a:latin typeface="Square721 BT" panose="020B0504020202060204" pitchFamily="34" charset="0"/>
              </a:defRPr>
            </a:lvl1p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3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EE300C-6FC5-4FC3-AF1A-075E4F50620D}" type="datetime1">
              <a:rPr lang="en-US" smtClean="0">
                <a:solidFill>
                  <a:prstClr val="black">
                    <a:tint val="75000"/>
                  </a:prstClr>
                </a:solidFill>
              </a:rPr>
              <a:pPr/>
              <a:t>5/23/17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9902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solidFill>
                  <a:prstClr val="black">
                    <a:tint val="75000"/>
                  </a:prstClr>
                </a:solidFill>
              </a:rPr>
              <a:pPr/>
              <a:t>5/23/17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48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solidFill>
                  <a:prstClr val="black">
                    <a:tint val="75000"/>
                  </a:prstClr>
                </a:solidFill>
              </a:rPr>
              <a:pPr/>
              <a:t>5/23/17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6924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solidFill>
                  <a:prstClr val="black">
                    <a:tint val="75000"/>
                  </a:prstClr>
                </a:solidFill>
              </a:rPr>
              <a:pPr/>
              <a:t>5/23/17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4791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solidFill>
                  <a:prstClr val="black">
                    <a:tint val="75000"/>
                  </a:prstClr>
                </a:solidFill>
              </a:rPr>
              <a:pPr/>
              <a:t>5/23/17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1300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solidFill>
                  <a:prstClr val="black">
                    <a:tint val="75000"/>
                  </a:prstClr>
                </a:solidFill>
              </a:rPr>
              <a:pPr/>
              <a:t>5/23/17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01463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solidFill>
                  <a:prstClr val="black">
                    <a:tint val="75000"/>
                  </a:prstClr>
                </a:solidFill>
              </a:rPr>
              <a:pPr/>
              <a:t>5/23/17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522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solidFill>
                  <a:prstClr val="black">
                    <a:tint val="75000"/>
                  </a:prstClr>
                </a:solidFill>
              </a:rPr>
              <a:pPr/>
              <a:t>5/23/17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584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 Sided Bullets + Sub-Titl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 y="1065440"/>
            <a:ext cx="9190397" cy="3420684"/>
          </a:xfrm>
          <a:prstGeom prst="rect">
            <a:avLst/>
          </a:prstGeom>
        </p:spPr>
      </p:pic>
      <p:sp>
        <p:nvSpPr>
          <p:cNvPr id="9" name="Content Placeholder 3"/>
          <p:cNvSpPr>
            <a:spLocks noGrp="1"/>
          </p:cNvSpPr>
          <p:nvPr>
            <p:ph sz="quarter" idx="11" hasCustomPrompt="1"/>
          </p:nvPr>
        </p:nvSpPr>
        <p:spPr>
          <a:xfrm>
            <a:off x="329210" y="1737977"/>
            <a:ext cx="3939778" cy="284043"/>
          </a:xfrm>
          <a:prstGeom prst="rect">
            <a:avLst/>
          </a:prstGeom>
        </p:spPr>
        <p:txBody>
          <a:bodyPr lIns="68535" tIns="34289" rIns="68535" bIns="34289"/>
          <a:lstStyle>
            <a:lvl1pPr marL="0" indent="0" algn="l" defTabSz="685290"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0" name="Content Placeholder 3"/>
          <p:cNvSpPr>
            <a:spLocks noGrp="1"/>
          </p:cNvSpPr>
          <p:nvPr>
            <p:ph sz="quarter" idx="12" hasCustomPrompt="1"/>
          </p:nvPr>
        </p:nvSpPr>
        <p:spPr>
          <a:xfrm>
            <a:off x="329210" y="2056850"/>
            <a:ext cx="3939778" cy="1892658"/>
          </a:xfrm>
          <a:prstGeom prst="rect">
            <a:avLst/>
          </a:prstGeom>
        </p:spPr>
        <p:txBody>
          <a:bodyPr lIns="68535" tIns="34289" rIns="68535" bIns="34289"/>
          <a:lstStyle>
            <a:lvl1pPr marL="256994" indent="-256994" algn="l" defTabSz="685290" rtl="0" eaLnBrk="1" latinLnBrk="0" hangingPunct="1">
              <a:lnSpc>
                <a:spcPts val="2250"/>
              </a:lnSpc>
              <a:spcBef>
                <a:spcPts val="0"/>
              </a:spcBef>
              <a:buClr>
                <a:srgbClr val="D2323C"/>
              </a:buClr>
              <a:buSzPct val="100000"/>
              <a:buFont typeface="Calibri" panose="020F0502020204030204" pitchFamily="34" charset="0"/>
              <a:buBlip>
                <a:blip r:embed="rId3"/>
              </a:buBlip>
              <a:defRPr lang="en-US" sz="1700" b="0" kern="1200" dirty="0" smtClean="0">
                <a:solidFill>
                  <a:prstClr val="black"/>
                </a:solidFill>
                <a:latin typeface="+mn-lt"/>
                <a:ea typeface="+mn-ea"/>
                <a:cs typeface="Arial" panose="020B0604020202020204" pitchFamily="34" charset="0"/>
              </a:defRPr>
            </a:lvl1pPr>
          </a:lstStyle>
          <a:p>
            <a:pPr lvl="0"/>
            <a:r>
              <a:rPr lang="en-US" dirty="0"/>
              <a:t>Click to Add Bullets</a:t>
            </a:r>
          </a:p>
        </p:txBody>
      </p:sp>
      <p:sp>
        <p:nvSpPr>
          <p:cNvPr id="12" name="Content Placeholder 3"/>
          <p:cNvSpPr>
            <a:spLocks noGrp="1"/>
          </p:cNvSpPr>
          <p:nvPr>
            <p:ph sz="quarter" idx="13" hasCustomPrompt="1"/>
          </p:nvPr>
        </p:nvSpPr>
        <p:spPr>
          <a:xfrm>
            <a:off x="4913712" y="1731818"/>
            <a:ext cx="3939778" cy="284043"/>
          </a:xfrm>
          <a:prstGeom prst="rect">
            <a:avLst/>
          </a:prstGeom>
        </p:spPr>
        <p:txBody>
          <a:bodyPr lIns="68535" tIns="34289" rIns="68535" bIns="34289"/>
          <a:lstStyle>
            <a:lvl1pPr marL="0" indent="0" algn="l" defTabSz="685290"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3" name="Content Placeholder 3"/>
          <p:cNvSpPr>
            <a:spLocks noGrp="1"/>
          </p:cNvSpPr>
          <p:nvPr>
            <p:ph sz="quarter" idx="14" hasCustomPrompt="1"/>
          </p:nvPr>
        </p:nvSpPr>
        <p:spPr>
          <a:xfrm>
            <a:off x="4913712" y="2050692"/>
            <a:ext cx="3939778" cy="1892658"/>
          </a:xfrm>
          <a:prstGeom prst="rect">
            <a:avLst/>
          </a:prstGeom>
        </p:spPr>
        <p:txBody>
          <a:bodyPr lIns="68535" tIns="34289" rIns="68535" bIns="34289"/>
          <a:lstStyle>
            <a:lvl1pPr marL="256994" indent="-256994" algn="l" defTabSz="685290" rtl="0" eaLnBrk="1" latinLnBrk="0" hangingPunct="1">
              <a:lnSpc>
                <a:spcPts val="2250"/>
              </a:lnSpc>
              <a:spcBef>
                <a:spcPts val="0"/>
              </a:spcBef>
              <a:buClr>
                <a:srgbClr val="D2323C"/>
              </a:buClr>
              <a:buSzPct val="100000"/>
              <a:buFont typeface="Calibri" panose="020F0502020204030204" pitchFamily="34" charset="0"/>
              <a:buBlip>
                <a:blip r:embed="rId3"/>
              </a:buBlip>
              <a:defRPr lang="en-US" sz="1700" b="0" kern="1200" dirty="0" smtClean="0">
                <a:solidFill>
                  <a:prstClr val="black"/>
                </a:solidFill>
                <a:latin typeface="+mn-lt"/>
                <a:ea typeface="+mn-ea"/>
                <a:cs typeface="Arial" panose="020B0604020202020204" pitchFamily="34" charset="0"/>
              </a:defRPr>
            </a:lvl1pPr>
          </a:lstStyle>
          <a:p>
            <a:pPr lvl="0"/>
            <a:r>
              <a:rPr lang="en-US" dirty="0"/>
              <a:t>Click to Add Bullets</a:t>
            </a:r>
          </a:p>
        </p:txBody>
      </p:sp>
      <p:sp>
        <p:nvSpPr>
          <p:cNvPr id="8"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3433397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5" name="Text Placeholder 2"/>
          <p:cNvSpPr>
            <a:spLocks noGrp="1"/>
          </p:cNvSpPr>
          <p:nvPr>
            <p:ph idx="1"/>
          </p:nvPr>
        </p:nvSpPr>
        <p:spPr>
          <a:xfrm>
            <a:off x="255820" y="820184"/>
            <a:ext cx="8608193" cy="3774441"/>
          </a:xfrm>
          <a:prstGeom prst="rect">
            <a:avLst/>
          </a:prstGeom>
        </p:spPr>
        <p:txBody>
          <a:bodyPr vert="horz" lIns="91378" tIns="45689" rIns="91378" bIns="45689" rtlCol="0">
            <a:normAutofit/>
          </a:bodyPr>
          <a:lstStyle>
            <a:lvl1pPr>
              <a:defRPr>
                <a:solidFill>
                  <a:schemeClr val="bg1"/>
                </a:solidFill>
                <a:latin typeface="Square721 BT" panose="020B0504020202060204" pitchFamily="34" charset="0"/>
              </a:defRPr>
            </a:lvl1pPr>
            <a:lvl2pPr>
              <a:defRPr>
                <a:solidFill>
                  <a:schemeClr val="bg1"/>
                </a:solidFill>
                <a:latin typeface="Square721 BT" panose="020B0504020202060204" pitchFamily="34" charset="0"/>
              </a:defRPr>
            </a:lvl2pPr>
            <a:lvl3pPr>
              <a:defRPr>
                <a:solidFill>
                  <a:schemeClr val="bg1"/>
                </a:solidFill>
                <a:latin typeface="Square721 BT" panose="020B0504020202060204" pitchFamily="34" charset="0"/>
              </a:defRPr>
            </a:lvl3pPr>
            <a:lvl4pPr>
              <a:defRPr>
                <a:solidFill>
                  <a:schemeClr val="bg1"/>
                </a:solidFill>
                <a:latin typeface="Square721 BT" panose="020B0504020202060204" pitchFamily="34" charset="0"/>
              </a:defRPr>
            </a:lvl4pPr>
            <a:lvl5pPr>
              <a:defRPr>
                <a:solidFill>
                  <a:schemeClr val="bg1"/>
                </a:solidFill>
                <a:latin typeface="Square721 BT" panose="020B050402020206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rotWithShape="1">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584" y="-17229"/>
            <a:ext cx="2597469" cy="650837"/>
          </a:xfrm>
          <a:prstGeom prst="rect">
            <a:avLst/>
          </a:prstGeom>
          <a:noFill/>
          <a:ln>
            <a:noFill/>
          </a:ln>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83643" y="4667995"/>
            <a:ext cx="1435708" cy="455791"/>
          </a:xfrm>
          <a:prstGeom prst="rect">
            <a:avLst/>
          </a:prstGeom>
        </p:spPr>
      </p:pic>
      <p:sp>
        <p:nvSpPr>
          <p:cNvPr id="8" name="Slide Number Placeholder 3"/>
          <p:cNvSpPr>
            <a:spLocks noGrp="1"/>
          </p:cNvSpPr>
          <p:nvPr>
            <p:ph type="sldNum" sz="quarter" idx="12"/>
          </p:nvPr>
        </p:nvSpPr>
        <p:spPr>
          <a:xfrm>
            <a:off x="84411" y="4863270"/>
            <a:ext cx="462244" cy="273844"/>
          </a:xfrm>
          <a:prstGeom prst="rect">
            <a:avLst/>
          </a:prstGeom>
        </p:spPr>
        <p:txBody>
          <a:bodyPr lIns="91378" tIns="45689" rIns="91378" bIns="45689"/>
          <a:lstStyle>
            <a:lvl1pPr algn="ctr">
              <a:defRPr sz="800">
                <a:latin typeface="Square721 BT" panose="020B0504020202060204" pitchFamily="34" charset="0"/>
              </a:defRPr>
            </a:lvl1p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88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With Logo">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5720" y="1099562"/>
            <a:ext cx="5964521" cy="464835"/>
          </a:xfrm>
          <a:prstGeom prst="rect">
            <a:avLst/>
          </a:prstGeom>
        </p:spPr>
        <p:txBody>
          <a:bodyPr lIns="68535" tIns="34289" rIns="68535" bIns="34289"/>
          <a:lstStyle>
            <a:lvl1pPr marL="0" indent="0">
              <a:buNone/>
              <a:defRPr sz="2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Add a Divider Title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1334" y="-182879"/>
            <a:ext cx="3566161" cy="1747276"/>
          </a:xfrm>
          <a:prstGeom prst="rect">
            <a:avLst/>
          </a:prstGeom>
        </p:spPr>
      </p:pic>
    </p:spTree>
    <p:extLst>
      <p:ext uri="{BB962C8B-B14F-4D97-AF65-F5344CB8AC3E}">
        <p14:creationId xmlns:p14="http://schemas.microsoft.com/office/powerpoint/2010/main" val="20309145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4248" y="1049929"/>
            <a:ext cx="8344092" cy="1521822"/>
          </a:xfrm>
          <a:prstGeom prst="rect">
            <a:avLst/>
          </a:prstGeom>
        </p:spPr>
        <p:txBody>
          <a:bodyPr lIns="91378" tIns="45689" rIns="91378" bIns="45689" anchor="b" anchorCtr="0">
            <a:noAutofit/>
          </a:bodyPr>
          <a:lstStyle>
            <a:lvl1pPr algn="l">
              <a:defRPr sz="2400"/>
            </a:lvl1pPr>
          </a:lstStyle>
          <a:p>
            <a:r>
              <a:rPr lang="en-US"/>
              <a:t>Click to edit Master title style</a:t>
            </a:r>
            <a:endParaRPr lang="en-US" dirty="0"/>
          </a:p>
        </p:txBody>
      </p:sp>
      <p:sp>
        <p:nvSpPr>
          <p:cNvPr id="17" name="Text Placeholder 16"/>
          <p:cNvSpPr>
            <a:spLocks noGrp="1"/>
          </p:cNvSpPr>
          <p:nvPr>
            <p:ph type="body" sz="quarter" idx="10"/>
          </p:nvPr>
        </p:nvSpPr>
        <p:spPr>
          <a:xfrm>
            <a:off x="584249" y="2679731"/>
            <a:ext cx="3217863" cy="250032"/>
          </a:xfrm>
          <a:prstGeom prst="rect">
            <a:avLst/>
          </a:prstGeom>
        </p:spPr>
        <p:txBody>
          <a:bodyPr lIns="91378" tIns="45689" rIns="91378" bIns="45689">
            <a:normAutofit/>
          </a:bodyPr>
          <a:lstStyle>
            <a:lvl1pPr marL="0" indent="0">
              <a:buNone/>
              <a:defRPr sz="1500" i="1">
                <a:solidFill>
                  <a:schemeClr val="tx1"/>
                </a:solidFill>
              </a:defRPr>
            </a:lvl1pPr>
            <a:lvl2pPr marL="456830" indent="0">
              <a:buNone/>
              <a:defRPr>
                <a:solidFill>
                  <a:srgbClr val="FFFFFF"/>
                </a:solidFill>
              </a:defRPr>
            </a:lvl2pPr>
            <a:lvl3pPr marL="913703" indent="0">
              <a:buNone/>
              <a:defRPr>
                <a:solidFill>
                  <a:srgbClr val="FFFFFF"/>
                </a:solidFill>
              </a:defRPr>
            </a:lvl3pPr>
            <a:lvl4pPr marL="1370546" indent="0">
              <a:buNone/>
              <a:defRPr>
                <a:solidFill>
                  <a:srgbClr val="FFFFFF"/>
                </a:solidFill>
              </a:defRPr>
            </a:lvl4pPr>
            <a:lvl5pPr marL="1827404" indent="0">
              <a:buNone/>
              <a:defRPr>
                <a:solidFill>
                  <a:srgbClr val="FFFFFF"/>
                </a:solidFill>
              </a:defRPr>
            </a:lvl5pPr>
          </a:lstStyle>
          <a:p>
            <a:pPr lvl="0"/>
            <a:r>
              <a:rPr lang="en-US" dirty="0"/>
              <a:t>Click to edit Master text styles</a:t>
            </a:r>
          </a:p>
        </p:txBody>
      </p:sp>
      <p:sp>
        <p:nvSpPr>
          <p:cNvPr id="19" name="Text Placeholder 18"/>
          <p:cNvSpPr>
            <a:spLocks noGrp="1"/>
          </p:cNvSpPr>
          <p:nvPr>
            <p:ph type="body" sz="quarter" idx="11"/>
          </p:nvPr>
        </p:nvSpPr>
        <p:spPr>
          <a:xfrm>
            <a:off x="584249" y="2938366"/>
            <a:ext cx="3217863" cy="206828"/>
          </a:xfrm>
          <a:prstGeom prst="rect">
            <a:avLst/>
          </a:prstGeom>
        </p:spPr>
        <p:txBody>
          <a:bodyPr lIns="91378" tIns="45689" rIns="91378" bIns="45689">
            <a:noAutofit/>
          </a:bodyPr>
          <a:lstStyle>
            <a:lvl1pPr marL="0" indent="0">
              <a:buNone/>
              <a:defRPr sz="1300">
                <a:solidFill>
                  <a:schemeClr val="tx1"/>
                </a:solidFill>
              </a:defRPr>
            </a:lvl1pPr>
            <a:lvl2pPr marL="456830" indent="0">
              <a:buNone/>
              <a:defRPr>
                <a:solidFill>
                  <a:srgbClr val="FFFFFF"/>
                </a:solidFill>
              </a:defRPr>
            </a:lvl2pPr>
            <a:lvl3pPr marL="913703" indent="0">
              <a:buNone/>
              <a:defRPr>
                <a:solidFill>
                  <a:srgbClr val="FFFFFF"/>
                </a:solidFill>
              </a:defRPr>
            </a:lvl3pPr>
            <a:lvl4pPr marL="1370546" indent="0">
              <a:buNone/>
              <a:defRPr>
                <a:solidFill>
                  <a:srgbClr val="FFFFFF"/>
                </a:solidFill>
              </a:defRPr>
            </a:lvl4pPr>
            <a:lvl5pPr marL="1827404" indent="0">
              <a:buNone/>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155127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07258" y="324561"/>
            <a:ext cx="5822156" cy="328613"/>
          </a:xfrm>
          <a:prstGeom prst="rect">
            <a:avLst/>
          </a:prstGeom>
        </p:spPr>
        <p:txBody>
          <a:bodyPr lIns="68535" tIns="34289" rIns="68535" bIns="34289"/>
          <a:lstStyle>
            <a:lvl1pPr marL="0" indent="0">
              <a:buNone/>
              <a:defRPr>
                <a:latin typeface="Tahoma" panose="020B0604030504040204" pitchFamily="34" charset="0"/>
                <a:ea typeface="Tahoma" panose="020B0604030504040204" pitchFamily="34" charset="0"/>
                <a:cs typeface="Tahoma" panose="020B0604030504040204" pitchFamily="34" charset="0"/>
              </a:defRPr>
            </a:lvl1pPr>
          </a:lstStyle>
          <a:p>
            <a:pPr lvl="0"/>
            <a:r>
              <a:rPr lang="en-US" dirty="0"/>
              <a:t>header</a:t>
            </a:r>
          </a:p>
        </p:txBody>
      </p:sp>
    </p:spTree>
    <p:extLst>
      <p:ext uri="{BB962C8B-B14F-4D97-AF65-F5344CB8AC3E}">
        <p14:creationId xmlns:p14="http://schemas.microsoft.com/office/powerpoint/2010/main" val="308817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2 Sided Bullets + Sub-Titl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 y="1065440"/>
            <a:ext cx="9190397" cy="3420684"/>
          </a:xfrm>
          <a:prstGeom prst="rect">
            <a:avLst/>
          </a:prstGeom>
        </p:spPr>
      </p:pic>
      <p:sp>
        <p:nvSpPr>
          <p:cNvPr id="8" name="Title 1"/>
          <p:cNvSpPr>
            <a:spLocks noGrp="1"/>
          </p:cNvSpPr>
          <p:nvPr>
            <p:ph type="ctrTitle" hasCustomPrompt="1"/>
          </p:nvPr>
        </p:nvSpPr>
        <p:spPr>
          <a:xfrm>
            <a:off x="900112" y="324534"/>
            <a:ext cx="6300788" cy="437470"/>
          </a:xfrm>
          <a:prstGeom prst="rect">
            <a:avLst/>
          </a:prstGeom>
        </p:spPr>
        <p:txBody>
          <a:bodyPr lIns="68559" tIns="34289" rIns="68559" bIns="34289"/>
          <a:lstStyle>
            <a:lvl1pPr marL="0" algn="l" defTabSz="685562"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9" name="Content Placeholder 3"/>
          <p:cNvSpPr>
            <a:spLocks noGrp="1"/>
          </p:cNvSpPr>
          <p:nvPr>
            <p:ph sz="quarter" idx="11" hasCustomPrompt="1"/>
          </p:nvPr>
        </p:nvSpPr>
        <p:spPr>
          <a:xfrm>
            <a:off x="329210" y="1401299"/>
            <a:ext cx="3939778" cy="284043"/>
          </a:xfrm>
          <a:prstGeom prst="rect">
            <a:avLst/>
          </a:prstGeom>
        </p:spPr>
        <p:txBody>
          <a:bodyPr lIns="68559" tIns="34289" rIns="68559" bIns="34289"/>
          <a:lstStyle>
            <a:lvl1pPr marL="0" indent="0" algn="l" defTabSz="685562"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0" name="Content Placeholder 3"/>
          <p:cNvSpPr>
            <a:spLocks noGrp="1"/>
          </p:cNvSpPr>
          <p:nvPr>
            <p:ph sz="quarter" idx="13" hasCustomPrompt="1"/>
          </p:nvPr>
        </p:nvSpPr>
        <p:spPr>
          <a:xfrm>
            <a:off x="4913712" y="1395140"/>
            <a:ext cx="3939778" cy="284043"/>
          </a:xfrm>
          <a:prstGeom prst="rect">
            <a:avLst/>
          </a:prstGeom>
        </p:spPr>
        <p:txBody>
          <a:bodyPr lIns="68559" tIns="34289" rIns="68559" bIns="34289"/>
          <a:lstStyle>
            <a:lvl1pPr marL="0" indent="0" algn="l" defTabSz="685562"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1" name="Content Placeholder 2"/>
          <p:cNvSpPr>
            <a:spLocks noGrp="1"/>
          </p:cNvSpPr>
          <p:nvPr>
            <p:ph sz="quarter" idx="17"/>
          </p:nvPr>
        </p:nvSpPr>
        <p:spPr>
          <a:xfrm>
            <a:off x="327892" y="1787874"/>
            <a:ext cx="3944177" cy="1808560"/>
          </a:xfrm>
          <a:prstGeom prst="rect">
            <a:avLst/>
          </a:prstGeom>
        </p:spPr>
        <p:txBody>
          <a:bodyPr lIns="68559" tIns="34289" rIns="68559" bIns="34289"/>
          <a:lstStyle>
            <a:lvl1pPr marL="257090" indent="-257090">
              <a:buFontTx/>
              <a:buBlip>
                <a:blip r:embed="rId3"/>
              </a:buBlip>
              <a:defRPr sz="1700"/>
            </a:lvl1pPr>
            <a:lvl2pPr marL="557017" indent="-21424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12" name="Content Placeholder 2"/>
          <p:cNvSpPr>
            <a:spLocks noGrp="1"/>
          </p:cNvSpPr>
          <p:nvPr>
            <p:ph sz="quarter" idx="18"/>
          </p:nvPr>
        </p:nvSpPr>
        <p:spPr>
          <a:xfrm>
            <a:off x="4913725" y="1792970"/>
            <a:ext cx="3944177" cy="1808560"/>
          </a:xfrm>
          <a:prstGeom prst="rect">
            <a:avLst/>
          </a:prstGeom>
        </p:spPr>
        <p:txBody>
          <a:bodyPr lIns="68559" tIns="34289" rIns="68559" bIns="34289"/>
          <a:lstStyle>
            <a:lvl1pPr marL="257090" indent="-257090">
              <a:buFontTx/>
              <a:buBlip>
                <a:blip r:embed="rId3"/>
              </a:buBlip>
              <a:defRPr sz="1700"/>
            </a:lvl1pPr>
            <a:lvl2pPr marL="557017" indent="-21424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sz="quarter" idx="14"/>
          </p:nvPr>
        </p:nvSpPr>
        <p:spPr>
          <a:xfrm>
            <a:off x="916781" y="3741382"/>
            <a:ext cx="7343775" cy="694135"/>
          </a:xfrm>
          <a:prstGeom prst="rect">
            <a:avLst/>
          </a:prstGeom>
        </p:spPr>
        <p:txBody>
          <a:bodyPr lIns="68559" tIns="34289" rIns="68559" bIns="34289"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89702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Bullets Content Slid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Content Placeholder 3"/>
          <p:cNvSpPr>
            <a:spLocks noGrp="1"/>
          </p:cNvSpPr>
          <p:nvPr>
            <p:ph sz="quarter" idx="12" hasCustomPrompt="1"/>
          </p:nvPr>
        </p:nvSpPr>
        <p:spPr>
          <a:xfrm>
            <a:off x="913227" y="1358377"/>
            <a:ext cx="7317581" cy="2746898"/>
          </a:xfrm>
          <a:prstGeom prst="rect">
            <a:avLst/>
          </a:prstGeom>
        </p:spPr>
        <p:txBody>
          <a:bodyPr lIns="68555" tIns="34289" rIns="68555" bIns="34289"/>
          <a:lstStyle>
            <a:lvl1pPr marL="257072" indent="-257072" algn="l" defTabSz="685511" rtl="0" eaLnBrk="1" latinLnBrk="0" hangingPunct="1">
              <a:lnSpc>
                <a:spcPts val="2250"/>
              </a:lnSpc>
              <a:spcBef>
                <a:spcPts val="0"/>
              </a:spcBef>
              <a:buClr>
                <a:srgbClr val="D2323C"/>
              </a:buClr>
              <a:buSzPct val="100000"/>
              <a:buFont typeface="Calibri" panose="020F0502020204030204" pitchFamily="34" charset="0"/>
              <a:buBlip>
                <a:blip r:embed="rId3"/>
              </a:buBlip>
              <a:defRPr lang="en-US" sz="1700" b="0" kern="1200" dirty="0" smtClean="0">
                <a:solidFill>
                  <a:prstClr val="black"/>
                </a:solidFill>
                <a:latin typeface="+mn-lt"/>
                <a:ea typeface="+mn-ea"/>
                <a:cs typeface="Arial" panose="020B0604020202020204" pitchFamily="34" charset="0"/>
              </a:defRPr>
            </a:lvl1pPr>
          </a:lstStyle>
          <a:p>
            <a:pPr lvl="0"/>
            <a:r>
              <a:rPr lang="en-US" dirty="0"/>
              <a:t>Click to Add Bullets</a:t>
            </a:r>
          </a:p>
        </p:txBody>
      </p:sp>
      <p:sp>
        <p:nvSpPr>
          <p:cNvPr id="9" name="Title 1"/>
          <p:cNvSpPr>
            <a:spLocks noGrp="1"/>
          </p:cNvSpPr>
          <p:nvPr>
            <p:ph type="ctrTitle" hasCustomPrompt="1"/>
          </p:nvPr>
        </p:nvSpPr>
        <p:spPr>
          <a:xfrm>
            <a:off x="900112" y="324531"/>
            <a:ext cx="6300788" cy="437470"/>
          </a:xfrm>
          <a:prstGeom prst="rect">
            <a:avLst/>
          </a:prstGeom>
        </p:spPr>
        <p:txBody>
          <a:bodyPr lIns="68555" tIns="34289" rIns="68555" bIns="34289"/>
          <a:lstStyle>
            <a:lvl1pPr marL="0" algn="l" defTabSz="685511"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12685118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Empty Content Slid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900112" y="324531"/>
            <a:ext cx="6300788" cy="437470"/>
          </a:xfrm>
          <a:prstGeom prst="rect">
            <a:avLst/>
          </a:prstGeom>
        </p:spPr>
        <p:txBody>
          <a:bodyPr lIns="68555" tIns="34289" rIns="68555" bIns="34289"/>
          <a:lstStyle>
            <a:lvl1pPr marL="0" algn="l" defTabSz="685511"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38780805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Sub-Title &amp; Bullets Content Slide">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913227" y="1358377"/>
            <a:ext cx="7317581" cy="2746898"/>
          </a:xfrm>
          <a:prstGeom prst="rect">
            <a:avLst/>
          </a:prstGeom>
        </p:spPr>
        <p:txBody>
          <a:bodyPr lIns="68555" tIns="34289" rIns="68555" bIns="34289"/>
          <a:lstStyle>
            <a:lvl1pPr marL="257072" indent="-257072" algn="l" defTabSz="685511" rtl="0" eaLnBrk="1" latinLnBrk="0" hangingPunct="1">
              <a:lnSpc>
                <a:spcPts val="2250"/>
              </a:lnSpc>
              <a:spcBef>
                <a:spcPts val="0"/>
              </a:spcBef>
              <a:buClr>
                <a:srgbClr val="D2323C"/>
              </a:buClr>
              <a:buSzPct val="100000"/>
              <a:buFont typeface="Calibri" panose="020F0502020204030204" pitchFamily="34" charset="0"/>
              <a:buBlip>
                <a:blip r:embed="rId2"/>
              </a:buBlip>
              <a:defRPr lang="en-US" sz="1700" b="0" kern="1200" dirty="0" smtClean="0">
                <a:solidFill>
                  <a:prstClr val="black"/>
                </a:solidFill>
                <a:latin typeface="+mn-lt"/>
                <a:ea typeface="+mn-ea"/>
                <a:cs typeface="Arial" panose="020B0604020202020204" pitchFamily="34" charset="0"/>
              </a:defRPr>
            </a:lvl1pPr>
          </a:lstStyle>
          <a:p>
            <a:pPr lvl="0"/>
            <a:r>
              <a:rPr lang="en-US" dirty="0"/>
              <a:t>Click to Add Bullets</a:t>
            </a:r>
          </a:p>
        </p:txBody>
      </p:sp>
      <p:sp>
        <p:nvSpPr>
          <p:cNvPr id="10" name="Title 1"/>
          <p:cNvSpPr>
            <a:spLocks noGrp="1"/>
          </p:cNvSpPr>
          <p:nvPr>
            <p:ph type="ctrTitle" hasCustomPrompt="1"/>
          </p:nvPr>
        </p:nvSpPr>
        <p:spPr>
          <a:xfrm>
            <a:off x="900112" y="324531"/>
            <a:ext cx="6300788" cy="437470"/>
          </a:xfrm>
          <a:prstGeom prst="rect">
            <a:avLst/>
          </a:prstGeom>
        </p:spPr>
        <p:txBody>
          <a:bodyPr lIns="68555" tIns="34289" rIns="68555" bIns="34289"/>
          <a:lstStyle>
            <a:lvl1pPr marL="0" algn="l" defTabSz="685511"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11" name="Content Placeholder 3"/>
          <p:cNvSpPr>
            <a:spLocks noGrp="1"/>
          </p:cNvSpPr>
          <p:nvPr>
            <p:ph sz="quarter" idx="13" hasCustomPrompt="1"/>
          </p:nvPr>
        </p:nvSpPr>
        <p:spPr>
          <a:xfrm>
            <a:off x="913210" y="1039502"/>
            <a:ext cx="6592490" cy="284043"/>
          </a:xfrm>
          <a:prstGeom prst="rect">
            <a:avLst/>
          </a:prstGeom>
        </p:spPr>
        <p:txBody>
          <a:bodyPr lIns="68555" tIns="34289" rIns="68555" bIns="34289"/>
          <a:lstStyle>
            <a:lvl1pPr marL="0" indent="0" algn="l" defTabSz="685511"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Tree>
    <p:extLst>
      <p:ext uri="{BB962C8B-B14F-4D97-AF65-F5344CB8AC3E}">
        <p14:creationId xmlns:p14="http://schemas.microsoft.com/office/powerpoint/2010/main" val="307381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Slide - Without Logo">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605720" y="1099562"/>
            <a:ext cx="5964521" cy="464835"/>
          </a:xfrm>
          <a:prstGeom prst="rect">
            <a:avLst/>
          </a:prstGeom>
        </p:spPr>
        <p:txBody>
          <a:bodyPr lIns="68535" tIns="34289" rIns="68535" bIns="34289"/>
          <a:lstStyle>
            <a:lvl1pPr marL="0" indent="0">
              <a:buNone/>
              <a:defRPr sz="2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Add a Divider Title</a:t>
            </a:r>
          </a:p>
        </p:txBody>
      </p:sp>
    </p:spTree>
    <p:extLst>
      <p:ext uri="{BB962C8B-B14F-4D97-AF65-F5344CB8AC3E}">
        <p14:creationId xmlns:p14="http://schemas.microsoft.com/office/powerpoint/2010/main" val="47385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4248" y="1049929"/>
            <a:ext cx="8344092" cy="1521822"/>
          </a:xfrm>
          <a:prstGeom prst="rect">
            <a:avLst/>
          </a:prstGeom>
        </p:spPr>
        <p:txBody>
          <a:bodyPr lIns="91378" tIns="45689" rIns="91378" bIns="45689" anchor="b" anchorCtr="0">
            <a:noAutofit/>
          </a:bodyPr>
          <a:lstStyle>
            <a:lvl1pPr algn="l">
              <a:defRPr sz="2400"/>
            </a:lvl1pPr>
          </a:lstStyle>
          <a:p>
            <a:r>
              <a:rPr lang="en-US"/>
              <a:t>Click to edit Master title style</a:t>
            </a:r>
            <a:endParaRPr lang="en-US" dirty="0"/>
          </a:p>
        </p:txBody>
      </p:sp>
      <p:sp>
        <p:nvSpPr>
          <p:cNvPr id="17" name="Text Placeholder 16"/>
          <p:cNvSpPr>
            <a:spLocks noGrp="1"/>
          </p:cNvSpPr>
          <p:nvPr>
            <p:ph type="body" sz="quarter" idx="10"/>
          </p:nvPr>
        </p:nvSpPr>
        <p:spPr>
          <a:xfrm>
            <a:off x="584249" y="2679731"/>
            <a:ext cx="3217863" cy="250032"/>
          </a:xfrm>
          <a:prstGeom prst="rect">
            <a:avLst/>
          </a:prstGeom>
        </p:spPr>
        <p:txBody>
          <a:bodyPr lIns="91378" tIns="45689" rIns="91378" bIns="45689">
            <a:normAutofit/>
          </a:bodyPr>
          <a:lstStyle>
            <a:lvl1pPr marL="0" indent="0">
              <a:buNone/>
              <a:defRPr sz="1500" i="1">
                <a:solidFill>
                  <a:schemeClr val="tx1"/>
                </a:solidFill>
              </a:defRPr>
            </a:lvl1pPr>
            <a:lvl2pPr marL="456830" indent="0">
              <a:buNone/>
              <a:defRPr>
                <a:solidFill>
                  <a:srgbClr val="FFFFFF"/>
                </a:solidFill>
              </a:defRPr>
            </a:lvl2pPr>
            <a:lvl3pPr marL="913703" indent="0">
              <a:buNone/>
              <a:defRPr>
                <a:solidFill>
                  <a:srgbClr val="FFFFFF"/>
                </a:solidFill>
              </a:defRPr>
            </a:lvl3pPr>
            <a:lvl4pPr marL="1370546" indent="0">
              <a:buNone/>
              <a:defRPr>
                <a:solidFill>
                  <a:srgbClr val="FFFFFF"/>
                </a:solidFill>
              </a:defRPr>
            </a:lvl4pPr>
            <a:lvl5pPr marL="1827404" indent="0">
              <a:buNone/>
              <a:defRPr>
                <a:solidFill>
                  <a:srgbClr val="FFFFFF"/>
                </a:solidFill>
              </a:defRPr>
            </a:lvl5pPr>
          </a:lstStyle>
          <a:p>
            <a:pPr lvl="0"/>
            <a:r>
              <a:rPr lang="en-US" dirty="0"/>
              <a:t>Click to edit Master text styles</a:t>
            </a:r>
          </a:p>
        </p:txBody>
      </p:sp>
      <p:sp>
        <p:nvSpPr>
          <p:cNvPr id="19" name="Text Placeholder 18"/>
          <p:cNvSpPr>
            <a:spLocks noGrp="1"/>
          </p:cNvSpPr>
          <p:nvPr>
            <p:ph type="body" sz="quarter" idx="11"/>
          </p:nvPr>
        </p:nvSpPr>
        <p:spPr>
          <a:xfrm>
            <a:off x="584249" y="2938366"/>
            <a:ext cx="3217863" cy="206828"/>
          </a:xfrm>
          <a:prstGeom prst="rect">
            <a:avLst/>
          </a:prstGeom>
        </p:spPr>
        <p:txBody>
          <a:bodyPr lIns="91378" tIns="45689" rIns="91378" bIns="45689">
            <a:noAutofit/>
          </a:bodyPr>
          <a:lstStyle>
            <a:lvl1pPr marL="0" indent="0">
              <a:buNone/>
              <a:defRPr sz="1300">
                <a:solidFill>
                  <a:schemeClr val="tx1"/>
                </a:solidFill>
              </a:defRPr>
            </a:lvl1pPr>
            <a:lvl2pPr marL="456830" indent="0">
              <a:buNone/>
              <a:defRPr>
                <a:solidFill>
                  <a:srgbClr val="FFFFFF"/>
                </a:solidFill>
              </a:defRPr>
            </a:lvl2pPr>
            <a:lvl3pPr marL="913703" indent="0">
              <a:buNone/>
              <a:defRPr>
                <a:solidFill>
                  <a:srgbClr val="FFFFFF"/>
                </a:solidFill>
              </a:defRPr>
            </a:lvl3pPr>
            <a:lvl4pPr marL="1370546" indent="0">
              <a:buNone/>
              <a:defRPr>
                <a:solidFill>
                  <a:srgbClr val="FFFFFF"/>
                </a:solidFill>
              </a:defRPr>
            </a:lvl4pPr>
            <a:lvl5pPr marL="1827404" indent="0">
              <a:buNone/>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122500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s Content Slid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Content Placeholder 3"/>
          <p:cNvSpPr>
            <a:spLocks noGrp="1"/>
          </p:cNvSpPr>
          <p:nvPr>
            <p:ph sz="quarter" idx="12" hasCustomPrompt="1"/>
          </p:nvPr>
        </p:nvSpPr>
        <p:spPr>
          <a:xfrm>
            <a:off x="913227" y="1358377"/>
            <a:ext cx="7317581" cy="2746898"/>
          </a:xfrm>
          <a:prstGeom prst="rect">
            <a:avLst/>
          </a:prstGeom>
        </p:spPr>
        <p:txBody>
          <a:bodyPr lIns="68555" tIns="34289" rIns="68555" bIns="34289"/>
          <a:lstStyle>
            <a:lvl1pPr marL="257072" indent="-257072" algn="l" defTabSz="685511" rtl="0" eaLnBrk="1" latinLnBrk="0" hangingPunct="1">
              <a:lnSpc>
                <a:spcPts val="2250"/>
              </a:lnSpc>
              <a:spcBef>
                <a:spcPts val="0"/>
              </a:spcBef>
              <a:buClr>
                <a:srgbClr val="D2323C"/>
              </a:buClr>
              <a:buSzPct val="100000"/>
              <a:buFont typeface="Calibri" panose="020F0502020204030204" pitchFamily="34" charset="0"/>
              <a:buBlip>
                <a:blip r:embed="rId3"/>
              </a:buBlip>
              <a:defRPr lang="en-US" sz="1700" b="0" kern="1200" dirty="0" smtClean="0">
                <a:solidFill>
                  <a:prstClr val="black"/>
                </a:solidFill>
                <a:latin typeface="+mn-lt"/>
                <a:ea typeface="+mn-ea"/>
                <a:cs typeface="Arial" panose="020B0604020202020204" pitchFamily="34" charset="0"/>
              </a:defRPr>
            </a:lvl1pPr>
          </a:lstStyle>
          <a:p>
            <a:pPr lvl="0"/>
            <a:r>
              <a:rPr lang="en-US" dirty="0"/>
              <a:t>Click to Add Bullets</a:t>
            </a:r>
          </a:p>
        </p:txBody>
      </p:sp>
      <p:sp>
        <p:nvSpPr>
          <p:cNvPr id="9" name="Title 1"/>
          <p:cNvSpPr>
            <a:spLocks noGrp="1"/>
          </p:cNvSpPr>
          <p:nvPr>
            <p:ph type="ctrTitle" hasCustomPrompt="1"/>
          </p:nvPr>
        </p:nvSpPr>
        <p:spPr>
          <a:xfrm>
            <a:off x="900112" y="324531"/>
            <a:ext cx="6300788" cy="437470"/>
          </a:xfrm>
          <a:prstGeom prst="rect">
            <a:avLst/>
          </a:prstGeom>
        </p:spPr>
        <p:txBody>
          <a:bodyPr lIns="68555" tIns="34289" rIns="68555" bIns="34289"/>
          <a:lstStyle>
            <a:lvl1pPr marL="0" algn="l" defTabSz="685511"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2156063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5" name="Text Placeholder 2"/>
          <p:cNvSpPr>
            <a:spLocks noGrp="1"/>
          </p:cNvSpPr>
          <p:nvPr>
            <p:ph idx="1"/>
          </p:nvPr>
        </p:nvSpPr>
        <p:spPr>
          <a:xfrm>
            <a:off x="255820" y="820184"/>
            <a:ext cx="8608193" cy="3774441"/>
          </a:xfrm>
          <a:prstGeom prst="rect">
            <a:avLst/>
          </a:prstGeom>
        </p:spPr>
        <p:txBody>
          <a:bodyPr vert="horz" lIns="91378" tIns="45689" rIns="91378" bIns="45689" rtlCol="0">
            <a:normAutofit/>
          </a:bodyPr>
          <a:lstStyle>
            <a:lvl1pPr>
              <a:defRPr>
                <a:solidFill>
                  <a:schemeClr val="bg1"/>
                </a:solidFill>
                <a:latin typeface="Square721 BT" panose="020B0504020202060204" pitchFamily="34" charset="0"/>
              </a:defRPr>
            </a:lvl1pPr>
            <a:lvl2pPr>
              <a:defRPr>
                <a:solidFill>
                  <a:schemeClr val="bg1"/>
                </a:solidFill>
                <a:latin typeface="Square721 BT" panose="020B0504020202060204" pitchFamily="34" charset="0"/>
              </a:defRPr>
            </a:lvl2pPr>
            <a:lvl3pPr>
              <a:defRPr>
                <a:solidFill>
                  <a:schemeClr val="bg1"/>
                </a:solidFill>
                <a:latin typeface="Square721 BT" panose="020B0504020202060204" pitchFamily="34" charset="0"/>
              </a:defRPr>
            </a:lvl3pPr>
            <a:lvl4pPr>
              <a:defRPr>
                <a:solidFill>
                  <a:schemeClr val="bg1"/>
                </a:solidFill>
                <a:latin typeface="Square721 BT" panose="020B0504020202060204" pitchFamily="34" charset="0"/>
              </a:defRPr>
            </a:lvl4pPr>
            <a:lvl5pPr>
              <a:defRPr>
                <a:solidFill>
                  <a:schemeClr val="bg1"/>
                </a:solidFill>
                <a:latin typeface="Square721 BT" panose="020B050402020206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rotWithShape="1">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584" y="-17229"/>
            <a:ext cx="2597469" cy="650837"/>
          </a:xfrm>
          <a:prstGeom prst="rect">
            <a:avLst/>
          </a:prstGeom>
          <a:noFill/>
          <a:ln>
            <a:noFill/>
          </a:ln>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83643" y="4667995"/>
            <a:ext cx="1435708" cy="455791"/>
          </a:xfrm>
          <a:prstGeom prst="rect">
            <a:avLst/>
          </a:prstGeom>
        </p:spPr>
      </p:pic>
      <p:sp>
        <p:nvSpPr>
          <p:cNvPr id="8" name="Slide Number Placeholder 3"/>
          <p:cNvSpPr>
            <a:spLocks noGrp="1"/>
          </p:cNvSpPr>
          <p:nvPr>
            <p:ph type="sldNum" sz="quarter" idx="12"/>
          </p:nvPr>
        </p:nvSpPr>
        <p:spPr>
          <a:xfrm>
            <a:off x="84411" y="4863270"/>
            <a:ext cx="462244" cy="273844"/>
          </a:xfrm>
          <a:prstGeom prst="rect">
            <a:avLst/>
          </a:prstGeom>
        </p:spPr>
        <p:txBody>
          <a:bodyPr lIns="91378" tIns="45689" rIns="91378" bIns="45689"/>
          <a:lstStyle>
            <a:lvl1pPr algn="ctr">
              <a:defRPr sz="800">
                <a:latin typeface="Square721 BT" panose="020B0504020202060204" pitchFamily="34" charset="0"/>
              </a:defRPr>
            </a:lvl1p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60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Content Slid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2005612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s Content Slide">
    <p:spTree>
      <p:nvGrpSpPr>
        <p:cNvPr id="1" name=""/>
        <p:cNvGrpSpPr/>
        <p:nvPr/>
      </p:nvGrpSpPr>
      <p:grpSpPr>
        <a:xfrm>
          <a:off x="0" y="0"/>
          <a:ext cx="0" cy="0"/>
          <a:chOff x="0" y="0"/>
          <a:chExt cx="0" cy="0"/>
        </a:xfrm>
      </p:grpSpPr>
      <p:sp>
        <p:nvSpPr>
          <p:cNvPr id="6" name="Content Placeholder 3"/>
          <p:cNvSpPr>
            <a:spLocks noGrp="1"/>
          </p:cNvSpPr>
          <p:nvPr>
            <p:ph sz="quarter" idx="12" hasCustomPrompt="1"/>
          </p:nvPr>
        </p:nvSpPr>
        <p:spPr>
          <a:xfrm>
            <a:off x="913240" y="1358377"/>
            <a:ext cx="7317581" cy="2746898"/>
          </a:xfrm>
          <a:prstGeom prst="rect">
            <a:avLst/>
          </a:prstGeom>
        </p:spPr>
        <p:txBody>
          <a:bodyPr lIns="68535" tIns="34289" rIns="68535" bIns="34289"/>
          <a:lstStyle>
            <a:lvl1pPr marL="256994" indent="-256994" algn="l" defTabSz="685290" rtl="0" eaLnBrk="1" latinLnBrk="0" hangingPunct="1">
              <a:lnSpc>
                <a:spcPts val="2250"/>
              </a:lnSpc>
              <a:spcBef>
                <a:spcPts val="0"/>
              </a:spcBef>
              <a:buClr>
                <a:srgbClr val="D2323C"/>
              </a:buClr>
              <a:buSzPct val="100000"/>
              <a:buFont typeface="Calibri" panose="020F0502020204030204" pitchFamily="34" charset="0"/>
              <a:buBlip>
                <a:blip r:embed="rId2"/>
              </a:buBlip>
              <a:defRPr lang="en-US" sz="1700" b="0" kern="1200" dirty="0" smtClean="0">
                <a:solidFill>
                  <a:prstClr val="black"/>
                </a:solidFill>
                <a:latin typeface="+mn-lt"/>
                <a:ea typeface="+mn-ea"/>
                <a:cs typeface="Arial" panose="020B0604020202020204" pitchFamily="34" charset="0"/>
              </a:defRPr>
            </a:lvl1pPr>
          </a:lstStyle>
          <a:p>
            <a:pPr lvl="0"/>
            <a:r>
              <a:rPr lang="en-US" dirty="0"/>
              <a:t>Click to Add Bullets</a:t>
            </a:r>
          </a:p>
        </p:txBody>
      </p:sp>
      <p:sp>
        <p:nvSpPr>
          <p:cNvPr id="7"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2428461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 &amp; Bullets Content Slide">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913240" y="1358377"/>
            <a:ext cx="7317581" cy="2746898"/>
          </a:xfrm>
          <a:prstGeom prst="rect">
            <a:avLst/>
          </a:prstGeom>
        </p:spPr>
        <p:txBody>
          <a:bodyPr lIns="68535" tIns="34289" rIns="68535" bIns="34289"/>
          <a:lstStyle>
            <a:lvl1pPr marL="256994" indent="-256994" algn="l" defTabSz="685290" rtl="0" eaLnBrk="1" latinLnBrk="0" hangingPunct="1">
              <a:lnSpc>
                <a:spcPts val="2250"/>
              </a:lnSpc>
              <a:spcBef>
                <a:spcPts val="0"/>
              </a:spcBef>
              <a:buClr>
                <a:srgbClr val="D2323C"/>
              </a:buClr>
              <a:buSzPct val="100000"/>
              <a:buFont typeface="Calibri" panose="020F0502020204030204" pitchFamily="34" charset="0"/>
              <a:buBlip>
                <a:blip r:embed="rId2"/>
              </a:buBlip>
              <a:defRPr lang="en-US" sz="1700" b="0" kern="1200" dirty="0" smtClean="0">
                <a:solidFill>
                  <a:prstClr val="black"/>
                </a:solidFill>
                <a:latin typeface="+mn-lt"/>
                <a:ea typeface="+mn-ea"/>
                <a:cs typeface="Arial" panose="020B0604020202020204" pitchFamily="34" charset="0"/>
              </a:defRPr>
            </a:lvl1pPr>
          </a:lstStyle>
          <a:p>
            <a:pPr lvl="0"/>
            <a:r>
              <a:rPr lang="en-US" dirty="0"/>
              <a:t>Click to Add Bullets</a:t>
            </a:r>
          </a:p>
        </p:txBody>
      </p:sp>
      <p:sp>
        <p:nvSpPr>
          <p:cNvPr id="10"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11" name="Content Placeholder 3"/>
          <p:cNvSpPr>
            <a:spLocks noGrp="1"/>
          </p:cNvSpPr>
          <p:nvPr>
            <p:ph sz="quarter" idx="13" hasCustomPrompt="1"/>
          </p:nvPr>
        </p:nvSpPr>
        <p:spPr>
          <a:xfrm>
            <a:off x="913210" y="1039502"/>
            <a:ext cx="6592490" cy="284043"/>
          </a:xfrm>
          <a:prstGeom prst="rect">
            <a:avLst/>
          </a:prstGeom>
        </p:spPr>
        <p:txBody>
          <a:bodyPr lIns="68535" tIns="34289" rIns="68535" bIns="34289"/>
          <a:lstStyle>
            <a:lvl1pPr marL="0" indent="0" algn="l" defTabSz="685290"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Tree>
    <p:extLst>
      <p:ext uri="{BB962C8B-B14F-4D97-AF65-F5344CB8AC3E}">
        <p14:creationId xmlns:p14="http://schemas.microsoft.com/office/powerpoint/2010/main" val="2620994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Sided Bullets + Sub-Titl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 y="1065440"/>
            <a:ext cx="9190397" cy="3420684"/>
          </a:xfrm>
          <a:prstGeom prst="rect">
            <a:avLst/>
          </a:prstGeom>
        </p:spPr>
      </p:pic>
      <p:sp>
        <p:nvSpPr>
          <p:cNvPr id="9" name="Content Placeholder 3"/>
          <p:cNvSpPr>
            <a:spLocks noGrp="1"/>
          </p:cNvSpPr>
          <p:nvPr>
            <p:ph sz="quarter" idx="11" hasCustomPrompt="1"/>
          </p:nvPr>
        </p:nvSpPr>
        <p:spPr>
          <a:xfrm>
            <a:off x="329210" y="1737977"/>
            <a:ext cx="3939778" cy="284043"/>
          </a:xfrm>
          <a:prstGeom prst="rect">
            <a:avLst/>
          </a:prstGeom>
        </p:spPr>
        <p:txBody>
          <a:bodyPr lIns="68535" tIns="34289" rIns="68535" bIns="34289"/>
          <a:lstStyle>
            <a:lvl1pPr marL="0" indent="0" algn="l" defTabSz="685290"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0" name="Content Placeholder 3"/>
          <p:cNvSpPr>
            <a:spLocks noGrp="1"/>
          </p:cNvSpPr>
          <p:nvPr>
            <p:ph sz="quarter" idx="12" hasCustomPrompt="1"/>
          </p:nvPr>
        </p:nvSpPr>
        <p:spPr>
          <a:xfrm>
            <a:off x="329210" y="2056850"/>
            <a:ext cx="3939778" cy="1892658"/>
          </a:xfrm>
          <a:prstGeom prst="rect">
            <a:avLst/>
          </a:prstGeom>
        </p:spPr>
        <p:txBody>
          <a:bodyPr lIns="68535" tIns="34289" rIns="68535" bIns="34289"/>
          <a:lstStyle>
            <a:lvl1pPr marL="256994" indent="-256994" algn="l" defTabSz="685290" rtl="0" eaLnBrk="1" latinLnBrk="0" hangingPunct="1">
              <a:lnSpc>
                <a:spcPts val="2250"/>
              </a:lnSpc>
              <a:spcBef>
                <a:spcPts val="0"/>
              </a:spcBef>
              <a:buClr>
                <a:srgbClr val="D2323C"/>
              </a:buClr>
              <a:buSzPct val="100000"/>
              <a:buFont typeface="Calibri" panose="020F0502020204030204" pitchFamily="34" charset="0"/>
              <a:buBlip>
                <a:blip r:embed="rId3"/>
              </a:buBlip>
              <a:defRPr lang="en-US" sz="1700" b="0" kern="1200" dirty="0" smtClean="0">
                <a:solidFill>
                  <a:prstClr val="black"/>
                </a:solidFill>
                <a:latin typeface="+mn-lt"/>
                <a:ea typeface="+mn-ea"/>
                <a:cs typeface="Arial" panose="020B0604020202020204" pitchFamily="34" charset="0"/>
              </a:defRPr>
            </a:lvl1pPr>
          </a:lstStyle>
          <a:p>
            <a:pPr lvl="0"/>
            <a:r>
              <a:rPr lang="en-US" dirty="0"/>
              <a:t>Click to Add Bullets</a:t>
            </a:r>
          </a:p>
        </p:txBody>
      </p:sp>
      <p:sp>
        <p:nvSpPr>
          <p:cNvPr id="12" name="Content Placeholder 3"/>
          <p:cNvSpPr>
            <a:spLocks noGrp="1"/>
          </p:cNvSpPr>
          <p:nvPr>
            <p:ph sz="quarter" idx="13" hasCustomPrompt="1"/>
          </p:nvPr>
        </p:nvSpPr>
        <p:spPr>
          <a:xfrm>
            <a:off x="4913712" y="1731818"/>
            <a:ext cx="3939778" cy="284043"/>
          </a:xfrm>
          <a:prstGeom prst="rect">
            <a:avLst/>
          </a:prstGeom>
        </p:spPr>
        <p:txBody>
          <a:bodyPr lIns="68535" tIns="34289" rIns="68535" bIns="34289"/>
          <a:lstStyle>
            <a:lvl1pPr marL="0" indent="0" algn="l" defTabSz="685290"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3" name="Content Placeholder 3"/>
          <p:cNvSpPr>
            <a:spLocks noGrp="1"/>
          </p:cNvSpPr>
          <p:nvPr>
            <p:ph sz="quarter" idx="14" hasCustomPrompt="1"/>
          </p:nvPr>
        </p:nvSpPr>
        <p:spPr>
          <a:xfrm>
            <a:off x="4913712" y="2050692"/>
            <a:ext cx="3939778" cy="1892658"/>
          </a:xfrm>
          <a:prstGeom prst="rect">
            <a:avLst/>
          </a:prstGeom>
        </p:spPr>
        <p:txBody>
          <a:bodyPr lIns="68535" tIns="34289" rIns="68535" bIns="34289"/>
          <a:lstStyle>
            <a:lvl1pPr marL="256994" indent="-256994" algn="l" defTabSz="685290" rtl="0" eaLnBrk="1" latinLnBrk="0" hangingPunct="1">
              <a:lnSpc>
                <a:spcPts val="2250"/>
              </a:lnSpc>
              <a:spcBef>
                <a:spcPts val="0"/>
              </a:spcBef>
              <a:buClr>
                <a:srgbClr val="D2323C"/>
              </a:buClr>
              <a:buSzPct val="100000"/>
              <a:buFont typeface="Calibri" panose="020F0502020204030204" pitchFamily="34" charset="0"/>
              <a:buBlip>
                <a:blip r:embed="rId3"/>
              </a:buBlip>
              <a:defRPr lang="en-US" sz="1700" b="0" kern="1200" dirty="0" smtClean="0">
                <a:solidFill>
                  <a:prstClr val="black"/>
                </a:solidFill>
                <a:latin typeface="+mn-lt"/>
                <a:ea typeface="+mn-ea"/>
                <a:cs typeface="Arial" panose="020B0604020202020204" pitchFamily="34" charset="0"/>
              </a:defRPr>
            </a:lvl1pPr>
          </a:lstStyle>
          <a:p>
            <a:pPr lvl="0"/>
            <a:r>
              <a:rPr lang="en-US" dirty="0"/>
              <a:t>Click to Add Bullets</a:t>
            </a:r>
          </a:p>
        </p:txBody>
      </p:sp>
      <p:sp>
        <p:nvSpPr>
          <p:cNvPr id="8"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316509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ullets Content Slid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Content Placeholder 3"/>
          <p:cNvSpPr>
            <a:spLocks noGrp="1"/>
          </p:cNvSpPr>
          <p:nvPr>
            <p:ph sz="quarter" idx="12" hasCustomPrompt="1"/>
          </p:nvPr>
        </p:nvSpPr>
        <p:spPr>
          <a:xfrm>
            <a:off x="913227" y="1358377"/>
            <a:ext cx="7317581" cy="2746898"/>
          </a:xfrm>
          <a:prstGeom prst="rect">
            <a:avLst/>
          </a:prstGeom>
        </p:spPr>
        <p:txBody>
          <a:bodyPr lIns="68555" tIns="34289" rIns="68555" bIns="34289"/>
          <a:lstStyle>
            <a:lvl1pPr marL="257072" indent="-257072" algn="l" defTabSz="685511" rtl="0" eaLnBrk="1" latinLnBrk="0" hangingPunct="1">
              <a:lnSpc>
                <a:spcPts val="2250"/>
              </a:lnSpc>
              <a:spcBef>
                <a:spcPts val="0"/>
              </a:spcBef>
              <a:buClr>
                <a:srgbClr val="D2323C"/>
              </a:buClr>
              <a:buSzPct val="100000"/>
              <a:buFont typeface="Calibri" panose="020F0502020204030204" pitchFamily="34" charset="0"/>
              <a:buBlip>
                <a:blip r:embed="rId3"/>
              </a:buBlip>
              <a:defRPr lang="en-US" sz="1700" b="0" kern="1200" dirty="0" smtClean="0">
                <a:solidFill>
                  <a:prstClr val="black"/>
                </a:solidFill>
                <a:latin typeface="+mn-lt"/>
                <a:ea typeface="+mn-ea"/>
                <a:cs typeface="Arial" panose="020B0604020202020204" pitchFamily="34" charset="0"/>
              </a:defRPr>
            </a:lvl1pPr>
          </a:lstStyle>
          <a:p>
            <a:pPr lvl="0"/>
            <a:r>
              <a:rPr lang="en-US" dirty="0"/>
              <a:t>Click to Add Bullets</a:t>
            </a:r>
          </a:p>
        </p:txBody>
      </p:sp>
      <p:sp>
        <p:nvSpPr>
          <p:cNvPr id="9" name="Title 1"/>
          <p:cNvSpPr>
            <a:spLocks noGrp="1"/>
          </p:cNvSpPr>
          <p:nvPr>
            <p:ph type="ctrTitle" hasCustomPrompt="1"/>
          </p:nvPr>
        </p:nvSpPr>
        <p:spPr>
          <a:xfrm>
            <a:off x="900112" y="324531"/>
            <a:ext cx="6300788" cy="437470"/>
          </a:xfrm>
          <a:prstGeom prst="rect">
            <a:avLst/>
          </a:prstGeom>
        </p:spPr>
        <p:txBody>
          <a:bodyPr lIns="68555" tIns="34289" rIns="68555" bIns="34289"/>
          <a:lstStyle>
            <a:lvl1pPr marL="0" algn="l" defTabSz="685511"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3597263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llout Slide">
    <p:spTree>
      <p:nvGrpSpPr>
        <p:cNvPr id="1" name=""/>
        <p:cNvGrpSpPr/>
        <p:nvPr/>
      </p:nvGrpSpPr>
      <p:grpSpPr>
        <a:xfrm>
          <a:off x="0" y="0"/>
          <a:ext cx="0" cy="0"/>
          <a:chOff x="0" y="0"/>
          <a:chExt cx="0" cy="0"/>
        </a:xfrm>
      </p:grpSpPr>
      <p:sp>
        <p:nvSpPr>
          <p:cNvPr id="16" name="Content Placeholder 3"/>
          <p:cNvSpPr>
            <a:spLocks noGrp="1"/>
          </p:cNvSpPr>
          <p:nvPr>
            <p:ph sz="quarter" idx="12" hasCustomPrompt="1"/>
          </p:nvPr>
        </p:nvSpPr>
        <p:spPr>
          <a:xfrm>
            <a:off x="2188465" y="1865254"/>
            <a:ext cx="4767131" cy="1412996"/>
          </a:xfrm>
          <a:prstGeom prst="rect">
            <a:avLst/>
          </a:prstGeom>
          <a:solidFill>
            <a:schemeClr val="bg1"/>
          </a:solidFill>
        </p:spPr>
        <p:txBody>
          <a:bodyPr lIns="68535" tIns="34289" rIns="68535" bIns="34289" anchor="ctr"/>
          <a:lstStyle>
            <a:lvl1pPr marL="0" indent="0" algn="ctr" defTabSz="685290" rtl="0" eaLnBrk="1" latinLnBrk="0" hangingPunct="1">
              <a:lnSpc>
                <a:spcPts val="2250"/>
              </a:lnSpc>
              <a:spcBef>
                <a:spcPts val="0"/>
              </a:spcBef>
              <a:buClr>
                <a:srgbClr val="D2323C"/>
              </a:buClr>
              <a:buSzPct val="100000"/>
              <a:buFont typeface="Calibri" panose="020F0502020204030204" pitchFamily="34" charset="0"/>
              <a:buNone/>
              <a:defRPr lang="en-US" sz="1900" b="0" kern="1200" dirty="0" smtClean="0">
                <a:solidFill>
                  <a:prstClr val="black"/>
                </a:solidFill>
                <a:latin typeface="+mn-lt"/>
                <a:ea typeface="+mn-ea"/>
                <a:cs typeface="Arial" panose="020B0604020202020204" pitchFamily="34" charset="0"/>
              </a:defRPr>
            </a:lvl1pPr>
          </a:lstStyle>
          <a:p>
            <a:pPr lvl="0"/>
            <a:r>
              <a:rPr lang="en-US" dirty="0"/>
              <a:t>Click to Add Callout Text</a:t>
            </a:r>
          </a:p>
        </p:txBody>
      </p:sp>
      <p:sp>
        <p:nvSpPr>
          <p:cNvPr id="4"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3857551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2 Sided Bullets + Sub-Titl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 y="1065440"/>
            <a:ext cx="9190397" cy="3420684"/>
          </a:xfrm>
          <a:prstGeom prst="rect">
            <a:avLst/>
          </a:prstGeom>
        </p:spPr>
      </p:pic>
      <p:sp>
        <p:nvSpPr>
          <p:cNvPr id="8"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9" name="Content Placeholder 3"/>
          <p:cNvSpPr>
            <a:spLocks noGrp="1"/>
          </p:cNvSpPr>
          <p:nvPr>
            <p:ph sz="quarter" idx="11" hasCustomPrompt="1"/>
          </p:nvPr>
        </p:nvSpPr>
        <p:spPr>
          <a:xfrm>
            <a:off x="329210" y="1401299"/>
            <a:ext cx="3939778" cy="284043"/>
          </a:xfrm>
          <a:prstGeom prst="rect">
            <a:avLst/>
          </a:prstGeom>
        </p:spPr>
        <p:txBody>
          <a:bodyPr lIns="68535" tIns="34289" rIns="68535" bIns="34289"/>
          <a:lstStyle>
            <a:lvl1pPr marL="0" indent="0" algn="l" defTabSz="685290"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0" name="Content Placeholder 3"/>
          <p:cNvSpPr>
            <a:spLocks noGrp="1"/>
          </p:cNvSpPr>
          <p:nvPr>
            <p:ph sz="quarter" idx="13" hasCustomPrompt="1"/>
          </p:nvPr>
        </p:nvSpPr>
        <p:spPr>
          <a:xfrm>
            <a:off x="4913712" y="1395140"/>
            <a:ext cx="3939778" cy="284043"/>
          </a:xfrm>
          <a:prstGeom prst="rect">
            <a:avLst/>
          </a:prstGeom>
        </p:spPr>
        <p:txBody>
          <a:bodyPr lIns="68535" tIns="34289" rIns="68535" bIns="34289"/>
          <a:lstStyle>
            <a:lvl1pPr marL="0" indent="0" algn="l" defTabSz="685290"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1" name="Content Placeholder 2"/>
          <p:cNvSpPr>
            <a:spLocks noGrp="1"/>
          </p:cNvSpPr>
          <p:nvPr>
            <p:ph sz="quarter" idx="17"/>
          </p:nvPr>
        </p:nvSpPr>
        <p:spPr>
          <a:xfrm>
            <a:off x="327907" y="1787874"/>
            <a:ext cx="3944177" cy="1808560"/>
          </a:xfrm>
          <a:prstGeom prst="rect">
            <a:avLst/>
          </a:prstGeom>
        </p:spPr>
        <p:txBody>
          <a:bodyPr lIns="68535" tIns="34289" rIns="68535" bIns="34289"/>
          <a:lstStyle>
            <a:lvl1pPr marL="256994" indent="-256994">
              <a:buFontTx/>
              <a:buBlip>
                <a:blip r:embed="rId3"/>
              </a:buBlip>
              <a:defRPr sz="1700"/>
            </a:lvl1pPr>
            <a:lvl2pPr marL="556793" indent="-21416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12" name="Content Placeholder 2"/>
          <p:cNvSpPr>
            <a:spLocks noGrp="1"/>
          </p:cNvSpPr>
          <p:nvPr>
            <p:ph sz="quarter" idx="18"/>
          </p:nvPr>
        </p:nvSpPr>
        <p:spPr>
          <a:xfrm>
            <a:off x="4913740" y="1792970"/>
            <a:ext cx="3944177" cy="1808560"/>
          </a:xfrm>
          <a:prstGeom prst="rect">
            <a:avLst/>
          </a:prstGeom>
        </p:spPr>
        <p:txBody>
          <a:bodyPr lIns="68535" tIns="34289" rIns="68535" bIns="34289"/>
          <a:lstStyle>
            <a:lvl1pPr marL="256994" indent="-256994">
              <a:buFontTx/>
              <a:buBlip>
                <a:blip r:embed="rId3"/>
              </a:buBlip>
              <a:defRPr sz="1700"/>
            </a:lvl1pPr>
            <a:lvl2pPr marL="556793" indent="-21416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sz="quarter" idx="14"/>
          </p:nvPr>
        </p:nvSpPr>
        <p:spPr>
          <a:xfrm>
            <a:off x="916781" y="3741396"/>
            <a:ext cx="7343775" cy="694135"/>
          </a:xfrm>
          <a:prstGeom prst="rect">
            <a:avLst/>
          </a:prstGeom>
        </p:spPr>
        <p:txBody>
          <a:bodyPr lIns="68535" tIns="34289" rIns="68535" bIns="34289"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72475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584" y="-17229"/>
            <a:ext cx="2597469" cy="650837"/>
          </a:xfrm>
          <a:prstGeom prst="rect">
            <a:avLst/>
          </a:prstGeom>
          <a:noFill/>
          <a:ln>
            <a:noFill/>
          </a:ln>
        </p:spPr>
      </p:pic>
      <p:sp>
        <p:nvSpPr>
          <p:cNvPr id="8" name="Slide Number Placeholder 3"/>
          <p:cNvSpPr>
            <a:spLocks noGrp="1"/>
          </p:cNvSpPr>
          <p:nvPr>
            <p:ph type="sldNum" sz="quarter" idx="12"/>
          </p:nvPr>
        </p:nvSpPr>
        <p:spPr>
          <a:xfrm>
            <a:off x="84411" y="4863270"/>
            <a:ext cx="462244" cy="273844"/>
          </a:xfrm>
          <a:prstGeom prst="rect">
            <a:avLst/>
          </a:prstGeom>
        </p:spPr>
        <p:txBody>
          <a:bodyPr lIns="91414" tIns="45707" rIns="91414" bIns="45707"/>
          <a:lstStyle>
            <a:lvl1pPr algn="ctr">
              <a:defRPr sz="800">
                <a:latin typeface="Square721 BT" panose="020B0504020202060204" pitchFamily="34" charset="0"/>
              </a:defRPr>
            </a:lvl1p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50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4248" y="1049929"/>
            <a:ext cx="8344092" cy="1521822"/>
          </a:xfrm>
          <a:prstGeom prst="rect">
            <a:avLst/>
          </a:prstGeom>
        </p:spPr>
        <p:txBody>
          <a:bodyPr lIns="91378" tIns="45689" rIns="91378" bIns="45689" anchor="b" anchorCtr="0">
            <a:noAutofit/>
          </a:bodyPr>
          <a:lstStyle>
            <a:lvl1pPr algn="l">
              <a:defRPr sz="2400"/>
            </a:lvl1pPr>
          </a:lstStyle>
          <a:p>
            <a:r>
              <a:rPr lang="en-US"/>
              <a:t>Click to edit Master title style</a:t>
            </a:r>
            <a:endParaRPr lang="en-US" dirty="0"/>
          </a:p>
        </p:txBody>
      </p:sp>
      <p:sp>
        <p:nvSpPr>
          <p:cNvPr id="17" name="Text Placeholder 16"/>
          <p:cNvSpPr>
            <a:spLocks noGrp="1"/>
          </p:cNvSpPr>
          <p:nvPr>
            <p:ph type="body" sz="quarter" idx="10"/>
          </p:nvPr>
        </p:nvSpPr>
        <p:spPr>
          <a:xfrm>
            <a:off x="584249" y="2679731"/>
            <a:ext cx="3217863" cy="250032"/>
          </a:xfrm>
          <a:prstGeom prst="rect">
            <a:avLst/>
          </a:prstGeom>
        </p:spPr>
        <p:txBody>
          <a:bodyPr lIns="91378" tIns="45689" rIns="91378" bIns="45689">
            <a:normAutofit/>
          </a:bodyPr>
          <a:lstStyle>
            <a:lvl1pPr marL="0" indent="0">
              <a:buNone/>
              <a:defRPr sz="1500" i="1">
                <a:solidFill>
                  <a:schemeClr val="tx1"/>
                </a:solidFill>
              </a:defRPr>
            </a:lvl1pPr>
            <a:lvl2pPr marL="456830" indent="0">
              <a:buNone/>
              <a:defRPr>
                <a:solidFill>
                  <a:srgbClr val="FFFFFF"/>
                </a:solidFill>
              </a:defRPr>
            </a:lvl2pPr>
            <a:lvl3pPr marL="913703" indent="0">
              <a:buNone/>
              <a:defRPr>
                <a:solidFill>
                  <a:srgbClr val="FFFFFF"/>
                </a:solidFill>
              </a:defRPr>
            </a:lvl3pPr>
            <a:lvl4pPr marL="1370546" indent="0">
              <a:buNone/>
              <a:defRPr>
                <a:solidFill>
                  <a:srgbClr val="FFFFFF"/>
                </a:solidFill>
              </a:defRPr>
            </a:lvl4pPr>
            <a:lvl5pPr marL="1827404" indent="0">
              <a:buNone/>
              <a:defRPr>
                <a:solidFill>
                  <a:srgbClr val="FFFFFF"/>
                </a:solidFill>
              </a:defRPr>
            </a:lvl5pPr>
          </a:lstStyle>
          <a:p>
            <a:pPr lvl="0"/>
            <a:r>
              <a:rPr lang="en-US" dirty="0"/>
              <a:t>Click to edit Master text styles</a:t>
            </a:r>
          </a:p>
        </p:txBody>
      </p:sp>
      <p:sp>
        <p:nvSpPr>
          <p:cNvPr id="19" name="Text Placeholder 18"/>
          <p:cNvSpPr>
            <a:spLocks noGrp="1"/>
          </p:cNvSpPr>
          <p:nvPr>
            <p:ph type="body" sz="quarter" idx="11"/>
          </p:nvPr>
        </p:nvSpPr>
        <p:spPr>
          <a:xfrm>
            <a:off x="584249" y="2938366"/>
            <a:ext cx="3217863" cy="206828"/>
          </a:xfrm>
          <a:prstGeom prst="rect">
            <a:avLst/>
          </a:prstGeom>
        </p:spPr>
        <p:txBody>
          <a:bodyPr lIns="91378" tIns="45689" rIns="91378" bIns="45689">
            <a:noAutofit/>
          </a:bodyPr>
          <a:lstStyle>
            <a:lvl1pPr marL="0" indent="0">
              <a:buNone/>
              <a:defRPr sz="1300">
                <a:solidFill>
                  <a:schemeClr val="tx1"/>
                </a:solidFill>
              </a:defRPr>
            </a:lvl1pPr>
            <a:lvl2pPr marL="456830" indent="0">
              <a:buNone/>
              <a:defRPr>
                <a:solidFill>
                  <a:srgbClr val="FFFFFF"/>
                </a:solidFill>
              </a:defRPr>
            </a:lvl2pPr>
            <a:lvl3pPr marL="913703" indent="0">
              <a:buNone/>
              <a:defRPr>
                <a:solidFill>
                  <a:srgbClr val="FFFFFF"/>
                </a:solidFill>
              </a:defRPr>
            </a:lvl3pPr>
            <a:lvl4pPr marL="1370546" indent="0">
              <a:buNone/>
              <a:defRPr>
                <a:solidFill>
                  <a:srgbClr val="FFFFFF"/>
                </a:solidFill>
              </a:defRPr>
            </a:lvl4pPr>
            <a:lvl5pPr marL="1827404" indent="0">
              <a:buNone/>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334466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ullets Content Slid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Content Placeholder 3"/>
          <p:cNvSpPr>
            <a:spLocks noGrp="1"/>
          </p:cNvSpPr>
          <p:nvPr>
            <p:ph sz="quarter" idx="12" hasCustomPrompt="1"/>
          </p:nvPr>
        </p:nvSpPr>
        <p:spPr>
          <a:xfrm>
            <a:off x="913227" y="1358377"/>
            <a:ext cx="7317581" cy="2746898"/>
          </a:xfrm>
          <a:prstGeom prst="rect">
            <a:avLst/>
          </a:prstGeom>
        </p:spPr>
        <p:txBody>
          <a:bodyPr lIns="68555" tIns="34289" rIns="68555" bIns="34289"/>
          <a:lstStyle>
            <a:lvl1pPr marL="257072" indent="-257072" algn="l" defTabSz="685511" rtl="0" eaLnBrk="1" latinLnBrk="0" hangingPunct="1">
              <a:lnSpc>
                <a:spcPts val="2250"/>
              </a:lnSpc>
              <a:spcBef>
                <a:spcPts val="0"/>
              </a:spcBef>
              <a:buClr>
                <a:srgbClr val="D2323C"/>
              </a:buClr>
              <a:buSzPct val="100000"/>
              <a:buFont typeface="Calibri" panose="020F0502020204030204" pitchFamily="34" charset="0"/>
              <a:buBlip>
                <a:blip r:embed="rId3"/>
              </a:buBlip>
              <a:defRPr lang="en-US" sz="1700" b="0" kern="1200" dirty="0" smtClean="0">
                <a:solidFill>
                  <a:prstClr val="black"/>
                </a:solidFill>
                <a:latin typeface="+mn-lt"/>
                <a:ea typeface="+mn-ea"/>
                <a:cs typeface="Arial" panose="020B0604020202020204" pitchFamily="34" charset="0"/>
              </a:defRPr>
            </a:lvl1pPr>
          </a:lstStyle>
          <a:p>
            <a:pPr lvl="0"/>
            <a:r>
              <a:rPr lang="en-US" dirty="0"/>
              <a:t>Click to Add Bullets</a:t>
            </a:r>
          </a:p>
        </p:txBody>
      </p:sp>
      <p:sp>
        <p:nvSpPr>
          <p:cNvPr id="9" name="Title 1"/>
          <p:cNvSpPr>
            <a:spLocks noGrp="1"/>
          </p:cNvSpPr>
          <p:nvPr>
            <p:ph type="ctrTitle" hasCustomPrompt="1"/>
          </p:nvPr>
        </p:nvSpPr>
        <p:spPr>
          <a:xfrm>
            <a:off x="900112" y="324531"/>
            <a:ext cx="6300788" cy="437470"/>
          </a:xfrm>
          <a:prstGeom prst="rect">
            <a:avLst/>
          </a:prstGeom>
        </p:spPr>
        <p:txBody>
          <a:bodyPr lIns="68555" tIns="34289" rIns="68555" bIns="34289"/>
          <a:lstStyle>
            <a:lvl1pPr marL="0" algn="l" defTabSz="685511"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895670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5" name="Text Placeholder 2"/>
          <p:cNvSpPr>
            <a:spLocks noGrp="1"/>
          </p:cNvSpPr>
          <p:nvPr>
            <p:ph idx="1"/>
          </p:nvPr>
        </p:nvSpPr>
        <p:spPr>
          <a:xfrm>
            <a:off x="255820" y="820184"/>
            <a:ext cx="8608193" cy="3774441"/>
          </a:xfrm>
          <a:prstGeom prst="rect">
            <a:avLst/>
          </a:prstGeom>
        </p:spPr>
        <p:txBody>
          <a:bodyPr vert="horz" lIns="91378" tIns="45689" rIns="91378" bIns="45689" rtlCol="0">
            <a:normAutofit/>
          </a:bodyPr>
          <a:lstStyle>
            <a:lvl1pPr>
              <a:defRPr>
                <a:solidFill>
                  <a:schemeClr val="bg1"/>
                </a:solidFill>
                <a:latin typeface="Square721 BT" panose="020B0504020202060204" pitchFamily="34" charset="0"/>
              </a:defRPr>
            </a:lvl1pPr>
            <a:lvl2pPr>
              <a:defRPr>
                <a:solidFill>
                  <a:schemeClr val="bg1"/>
                </a:solidFill>
                <a:latin typeface="Square721 BT" panose="020B0504020202060204" pitchFamily="34" charset="0"/>
              </a:defRPr>
            </a:lvl2pPr>
            <a:lvl3pPr>
              <a:defRPr>
                <a:solidFill>
                  <a:schemeClr val="bg1"/>
                </a:solidFill>
                <a:latin typeface="Square721 BT" panose="020B0504020202060204" pitchFamily="34" charset="0"/>
              </a:defRPr>
            </a:lvl3pPr>
            <a:lvl4pPr>
              <a:defRPr>
                <a:solidFill>
                  <a:schemeClr val="bg1"/>
                </a:solidFill>
                <a:latin typeface="Square721 BT" panose="020B0504020202060204" pitchFamily="34" charset="0"/>
              </a:defRPr>
            </a:lvl4pPr>
            <a:lvl5pPr>
              <a:defRPr>
                <a:solidFill>
                  <a:schemeClr val="bg1"/>
                </a:solidFill>
                <a:latin typeface="Square721 BT" panose="020B050402020206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rotWithShape="1">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584" y="-17229"/>
            <a:ext cx="2597469" cy="650837"/>
          </a:xfrm>
          <a:prstGeom prst="rect">
            <a:avLst/>
          </a:prstGeom>
          <a:noFill/>
          <a:ln>
            <a:noFill/>
          </a:ln>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83643" y="4667995"/>
            <a:ext cx="1435708" cy="455791"/>
          </a:xfrm>
          <a:prstGeom prst="rect">
            <a:avLst/>
          </a:prstGeom>
        </p:spPr>
      </p:pic>
      <p:sp>
        <p:nvSpPr>
          <p:cNvPr id="8" name="Slide Number Placeholder 3"/>
          <p:cNvSpPr>
            <a:spLocks noGrp="1"/>
          </p:cNvSpPr>
          <p:nvPr>
            <p:ph type="sldNum" sz="quarter" idx="12"/>
          </p:nvPr>
        </p:nvSpPr>
        <p:spPr>
          <a:xfrm>
            <a:off x="84411" y="4863270"/>
            <a:ext cx="462244" cy="273844"/>
          </a:xfrm>
          <a:prstGeom prst="rect">
            <a:avLst/>
          </a:prstGeom>
        </p:spPr>
        <p:txBody>
          <a:bodyPr lIns="91378" tIns="45689" rIns="91378" bIns="45689"/>
          <a:lstStyle>
            <a:lvl1pPr algn="ctr">
              <a:defRPr sz="800">
                <a:latin typeface="Square721 BT" panose="020B0504020202060204" pitchFamily="34" charset="0"/>
              </a:defRPr>
            </a:lvl1p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55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mpty Content Slid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4193018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s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Content Placeholder 2"/>
          <p:cNvSpPr>
            <a:spLocks noGrp="1"/>
          </p:cNvSpPr>
          <p:nvPr>
            <p:ph sz="quarter" idx="15"/>
          </p:nvPr>
        </p:nvSpPr>
        <p:spPr>
          <a:xfrm>
            <a:off x="913240" y="1371387"/>
            <a:ext cx="7317581" cy="1808560"/>
          </a:xfrm>
          <a:prstGeom prst="rect">
            <a:avLst/>
          </a:prstGeom>
        </p:spPr>
        <p:txBody>
          <a:bodyPr lIns="68535" tIns="34289" rIns="68535" bIns="34289"/>
          <a:lstStyle>
            <a:lvl1pPr marL="256994" indent="-256994">
              <a:buFontTx/>
              <a:buBlip>
                <a:blip r:embed="rId2"/>
              </a:buBlip>
              <a:defRPr sz="1700"/>
            </a:lvl1pPr>
            <a:lvl2pPr marL="556793" indent="-21416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50857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s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grpSp>
        <p:nvGrpSpPr>
          <p:cNvPr id="4" name="Group 3"/>
          <p:cNvGrpSpPr/>
          <p:nvPr userDrawn="1"/>
        </p:nvGrpSpPr>
        <p:grpSpPr>
          <a:xfrm>
            <a:off x="0" y="1061619"/>
            <a:ext cx="9144000" cy="3119856"/>
            <a:chOff x="0" y="1199592"/>
            <a:chExt cx="10717883" cy="4337608"/>
          </a:xfrm>
        </p:grpSpPr>
        <p:sp>
          <p:nvSpPr>
            <p:cNvPr id="6" name="Rectangle 5"/>
            <p:cNvSpPr/>
            <p:nvPr/>
          </p:nvSpPr>
          <p:spPr>
            <a:xfrm>
              <a:off x="0" y="1199592"/>
              <a:ext cx="3543299" cy="43376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8" name="Rectangle 7"/>
            <p:cNvSpPr/>
            <p:nvPr/>
          </p:nvSpPr>
          <p:spPr>
            <a:xfrm>
              <a:off x="3543299" y="1199592"/>
              <a:ext cx="3631285" cy="43376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9" name="Rectangle 8"/>
            <p:cNvSpPr/>
            <p:nvPr userDrawn="1"/>
          </p:nvSpPr>
          <p:spPr>
            <a:xfrm>
              <a:off x="7174584" y="1199592"/>
              <a:ext cx="3543299" cy="43376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pSp>
    </p:spTree>
    <p:extLst>
      <p:ext uri="{BB962C8B-B14F-4D97-AF65-F5344CB8AC3E}">
        <p14:creationId xmlns:p14="http://schemas.microsoft.com/office/powerpoint/2010/main" val="2073390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s &amp; Callout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Text Placeholder 2"/>
          <p:cNvSpPr>
            <a:spLocks noGrp="1"/>
          </p:cNvSpPr>
          <p:nvPr>
            <p:ph type="body" sz="quarter" idx="13"/>
          </p:nvPr>
        </p:nvSpPr>
        <p:spPr>
          <a:xfrm>
            <a:off x="916781" y="3485772"/>
            <a:ext cx="7343775" cy="694135"/>
          </a:xfrm>
          <a:prstGeom prst="rect">
            <a:avLst/>
          </a:prstGeom>
        </p:spPr>
        <p:txBody>
          <a:bodyPr lIns="68535" tIns="34289" rIns="68535" bIns="34289"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
        <p:nvSpPr>
          <p:cNvPr id="8" name="Content Placeholder 2"/>
          <p:cNvSpPr>
            <a:spLocks noGrp="1"/>
          </p:cNvSpPr>
          <p:nvPr>
            <p:ph sz="quarter" idx="15"/>
          </p:nvPr>
        </p:nvSpPr>
        <p:spPr>
          <a:xfrm>
            <a:off x="913240" y="1371387"/>
            <a:ext cx="7317581" cy="1808560"/>
          </a:xfrm>
          <a:prstGeom prst="rect">
            <a:avLst/>
          </a:prstGeom>
        </p:spPr>
        <p:txBody>
          <a:bodyPr lIns="68535" tIns="34289" rIns="68535" bIns="34289"/>
          <a:lstStyle>
            <a:lvl1pPr marL="256994" indent="-256994">
              <a:buFontTx/>
              <a:buBlip>
                <a:blip r:embed="rId2"/>
              </a:buBlip>
              <a:defRPr sz="1700"/>
            </a:lvl1pPr>
            <a:lvl2pPr marL="556793" indent="-21416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2563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5" name="Text Placeholder 2"/>
          <p:cNvSpPr>
            <a:spLocks noGrp="1"/>
          </p:cNvSpPr>
          <p:nvPr>
            <p:ph idx="1"/>
          </p:nvPr>
        </p:nvSpPr>
        <p:spPr>
          <a:xfrm>
            <a:off x="255820" y="820184"/>
            <a:ext cx="8608193" cy="3774441"/>
          </a:xfrm>
          <a:prstGeom prst="rect">
            <a:avLst/>
          </a:prstGeom>
        </p:spPr>
        <p:txBody>
          <a:bodyPr vert="horz" lIns="91378" tIns="45689" rIns="91378" bIns="45689" rtlCol="0">
            <a:normAutofit/>
          </a:bodyPr>
          <a:lstStyle>
            <a:lvl1pPr>
              <a:defRPr>
                <a:solidFill>
                  <a:schemeClr val="bg1"/>
                </a:solidFill>
                <a:latin typeface="Square721 BT" panose="020B0504020202060204" pitchFamily="34" charset="0"/>
              </a:defRPr>
            </a:lvl1pPr>
            <a:lvl2pPr>
              <a:defRPr>
                <a:solidFill>
                  <a:schemeClr val="bg1"/>
                </a:solidFill>
                <a:latin typeface="Square721 BT" panose="020B0504020202060204" pitchFamily="34" charset="0"/>
              </a:defRPr>
            </a:lvl2pPr>
            <a:lvl3pPr>
              <a:defRPr>
                <a:solidFill>
                  <a:schemeClr val="bg1"/>
                </a:solidFill>
                <a:latin typeface="Square721 BT" panose="020B0504020202060204" pitchFamily="34" charset="0"/>
              </a:defRPr>
            </a:lvl3pPr>
            <a:lvl4pPr>
              <a:defRPr>
                <a:solidFill>
                  <a:schemeClr val="bg1"/>
                </a:solidFill>
                <a:latin typeface="Square721 BT" panose="020B0504020202060204" pitchFamily="34" charset="0"/>
              </a:defRPr>
            </a:lvl4pPr>
            <a:lvl5pPr>
              <a:defRPr>
                <a:solidFill>
                  <a:schemeClr val="bg1"/>
                </a:solidFill>
                <a:latin typeface="Square721 BT" panose="020B050402020206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rotWithShape="1">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584" y="-17229"/>
            <a:ext cx="2597469" cy="650837"/>
          </a:xfrm>
          <a:prstGeom prst="rect">
            <a:avLst/>
          </a:prstGeom>
          <a:noFill/>
          <a:ln>
            <a:noFill/>
          </a:ln>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83643" y="4667995"/>
            <a:ext cx="1435708" cy="455791"/>
          </a:xfrm>
          <a:prstGeom prst="rect">
            <a:avLst/>
          </a:prstGeom>
        </p:spPr>
      </p:pic>
      <p:sp>
        <p:nvSpPr>
          <p:cNvPr id="8" name="Slide Number Placeholder 3"/>
          <p:cNvSpPr>
            <a:spLocks noGrp="1"/>
          </p:cNvSpPr>
          <p:nvPr>
            <p:ph type="sldNum" sz="quarter" idx="12"/>
          </p:nvPr>
        </p:nvSpPr>
        <p:spPr>
          <a:xfrm>
            <a:off x="84411" y="4863270"/>
            <a:ext cx="462244" cy="273844"/>
          </a:xfrm>
          <a:prstGeom prst="rect">
            <a:avLst/>
          </a:prstGeom>
        </p:spPr>
        <p:txBody>
          <a:bodyPr lIns="91378" tIns="45689" rIns="91378" bIns="45689"/>
          <a:lstStyle>
            <a:lvl1pPr algn="ctr">
              <a:defRPr sz="800">
                <a:latin typeface="Square721 BT" panose="020B0504020202060204" pitchFamily="34" charset="0"/>
              </a:defRPr>
            </a:lvl1p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78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s &amp; Arrow Callout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Text Placeholder 2"/>
          <p:cNvSpPr>
            <a:spLocks noGrp="1"/>
          </p:cNvSpPr>
          <p:nvPr>
            <p:ph type="body" sz="quarter" idx="13"/>
          </p:nvPr>
        </p:nvSpPr>
        <p:spPr>
          <a:xfrm>
            <a:off x="1167568" y="2913544"/>
            <a:ext cx="7523390" cy="1445903"/>
          </a:xfrm>
          <a:prstGeom prst="rect">
            <a:avLst/>
          </a:prstGeom>
        </p:spPr>
        <p:txBody>
          <a:bodyPr lIns="68535" tIns="34289" rIns="68535" bIns="34289" anchor="ctr" anchorCtr="0"/>
          <a:lstStyle>
            <a:lvl1pPr marL="0" indent="0" algn="l">
              <a:buSzPct val="125000"/>
              <a:buFont typeface="Arial" panose="020B0604020202020204" pitchFamily="34" charset="0"/>
              <a:buNone/>
              <a:defRPr lang="en-US" sz="2100" b="0" kern="1200" baseline="0" dirty="0" smtClean="0">
                <a:solidFill>
                  <a:schemeClr val="tx1"/>
                </a:solidFill>
                <a:latin typeface="+mn-lt"/>
                <a:ea typeface="+mn-ea"/>
                <a:cs typeface="Arial" panose="020B0604020202020204" pitchFamily="34" charset="0"/>
              </a:defRPr>
            </a:lvl1pPr>
          </a:lstStyle>
          <a:p>
            <a:pPr lvl="0"/>
            <a:r>
              <a:rPr lang="en-US" dirty="0"/>
              <a:t>Click to edit Master text styles</a:t>
            </a:r>
          </a:p>
        </p:txBody>
      </p:sp>
      <p:sp>
        <p:nvSpPr>
          <p:cNvPr id="8" name="Content Placeholder 2"/>
          <p:cNvSpPr>
            <a:spLocks noGrp="1"/>
          </p:cNvSpPr>
          <p:nvPr>
            <p:ph sz="quarter" idx="15"/>
          </p:nvPr>
        </p:nvSpPr>
        <p:spPr>
          <a:xfrm>
            <a:off x="913240" y="1371389"/>
            <a:ext cx="7317581" cy="1541691"/>
          </a:xfrm>
          <a:prstGeom prst="rect">
            <a:avLst/>
          </a:prstGeom>
        </p:spPr>
        <p:txBody>
          <a:bodyPr lIns="68535" tIns="34289" rIns="68535" bIns="34289"/>
          <a:lstStyle>
            <a:lvl1pPr marL="256994" indent="-256994">
              <a:buFontTx/>
              <a:buBlip>
                <a:blip r:embed="rId2"/>
              </a:buBlip>
              <a:defRPr sz="1700"/>
            </a:lvl1pPr>
            <a:lvl2pPr marL="556793" indent="-21416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04365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b-Title &amp; Bullets Content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6" name="Content Placeholder 2"/>
          <p:cNvSpPr>
            <a:spLocks noGrp="1"/>
          </p:cNvSpPr>
          <p:nvPr>
            <p:ph sz="quarter" idx="15"/>
          </p:nvPr>
        </p:nvSpPr>
        <p:spPr>
          <a:xfrm>
            <a:off x="913240" y="1371387"/>
            <a:ext cx="7317581" cy="1808560"/>
          </a:xfrm>
          <a:prstGeom prst="rect">
            <a:avLst/>
          </a:prstGeom>
        </p:spPr>
        <p:txBody>
          <a:bodyPr lIns="68535" tIns="34289" rIns="68535" bIns="34289"/>
          <a:lstStyle>
            <a:lvl1pPr marL="256994" indent="-256994">
              <a:buFontTx/>
              <a:buBlip>
                <a:blip r:embed="rId2"/>
              </a:buBlip>
              <a:defRPr sz="1700"/>
            </a:lvl1pPr>
            <a:lvl2pPr marL="556793" indent="-21416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7" name="Text Placeholder 2"/>
          <p:cNvSpPr>
            <a:spLocks noGrp="1"/>
          </p:cNvSpPr>
          <p:nvPr>
            <p:ph type="body" sz="quarter" idx="16"/>
          </p:nvPr>
        </p:nvSpPr>
        <p:spPr>
          <a:xfrm>
            <a:off x="908478" y="988516"/>
            <a:ext cx="6071861" cy="290539"/>
          </a:xfrm>
          <a:prstGeom prst="rect">
            <a:avLst/>
          </a:prstGeom>
        </p:spPr>
        <p:txBody>
          <a:bodyPr lIns="68535" tIns="34289" rIns="68535" bIns="34289"/>
          <a:lstStyle>
            <a:lvl1pPr marL="0" indent="0">
              <a:buNone/>
              <a:defRPr sz="1900" b="1">
                <a:solidFill>
                  <a:srgbClr val="F37543"/>
                </a:solidFill>
              </a:defRPr>
            </a:lvl1pPr>
          </a:lstStyle>
          <a:p>
            <a:pPr lvl="0"/>
            <a:r>
              <a:rPr lang="en-US" dirty="0"/>
              <a:t>Click to edit Master text styles</a:t>
            </a:r>
          </a:p>
        </p:txBody>
      </p:sp>
    </p:spTree>
    <p:extLst>
      <p:ext uri="{BB962C8B-B14F-4D97-AF65-F5344CB8AC3E}">
        <p14:creationId xmlns:p14="http://schemas.microsoft.com/office/powerpoint/2010/main" val="533179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Title, Bullets &amp; Callout Content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6" name="Text Placeholder 2"/>
          <p:cNvSpPr>
            <a:spLocks noGrp="1"/>
          </p:cNvSpPr>
          <p:nvPr>
            <p:ph type="body" sz="quarter" idx="14"/>
          </p:nvPr>
        </p:nvSpPr>
        <p:spPr>
          <a:xfrm>
            <a:off x="916781" y="3485772"/>
            <a:ext cx="7343775" cy="694135"/>
          </a:xfrm>
          <a:prstGeom prst="rect">
            <a:avLst/>
          </a:prstGeom>
        </p:spPr>
        <p:txBody>
          <a:bodyPr lIns="68535" tIns="34289" rIns="68535" bIns="34289"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
        <p:nvSpPr>
          <p:cNvPr id="8" name="Content Placeholder 2"/>
          <p:cNvSpPr>
            <a:spLocks noGrp="1"/>
          </p:cNvSpPr>
          <p:nvPr>
            <p:ph sz="quarter" idx="15"/>
          </p:nvPr>
        </p:nvSpPr>
        <p:spPr>
          <a:xfrm>
            <a:off x="913240" y="1371387"/>
            <a:ext cx="7317581" cy="1808560"/>
          </a:xfrm>
          <a:prstGeom prst="rect">
            <a:avLst/>
          </a:prstGeom>
        </p:spPr>
        <p:txBody>
          <a:bodyPr lIns="68535" tIns="34289" rIns="68535" bIns="34289"/>
          <a:lstStyle>
            <a:lvl1pPr marL="256994" indent="-256994">
              <a:buFontTx/>
              <a:buBlip>
                <a:blip r:embed="rId2"/>
              </a:buBlip>
              <a:defRPr sz="1700"/>
            </a:lvl1pPr>
            <a:lvl2pPr marL="556793" indent="-21416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6"/>
          </p:nvPr>
        </p:nvSpPr>
        <p:spPr>
          <a:xfrm>
            <a:off x="908478" y="988516"/>
            <a:ext cx="6071861" cy="290539"/>
          </a:xfrm>
          <a:prstGeom prst="rect">
            <a:avLst/>
          </a:prstGeom>
        </p:spPr>
        <p:txBody>
          <a:bodyPr lIns="68535" tIns="34289" rIns="68535" bIns="34289"/>
          <a:lstStyle>
            <a:lvl1pPr marL="0" indent="0">
              <a:buNone/>
              <a:defRPr sz="1900" b="1">
                <a:solidFill>
                  <a:srgbClr val="F37543"/>
                </a:solidFill>
              </a:defRPr>
            </a:lvl1pPr>
          </a:lstStyle>
          <a:p>
            <a:pPr lvl="0"/>
            <a:r>
              <a:rPr lang="en-US" dirty="0"/>
              <a:t>Click to edit Master text styles</a:t>
            </a:r>
          </a:p>
        </p:txBody>
      </p:sp>
    </p:spTree>
    <p:extLst>
      <p:ext uri="{BB962C8B-B14F-4D97-AF65-F5344CB8AC3E}">
        <p14:creationId xmlns:p14="http://schemas.microsoft.com/office/powerpoint/2010/main" val="3647049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Sided Bullets + Sub-Titl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 y="1065440"/>
            <a:ext cx="9190397" cy="3420684"/>
          </a:xfrm>
          <a:prstGeom prst="rect">
            <a:avLst/>
          </a:prstGeom>
        </p:spPr>
      </p:pic>
      <p:sp>
        <p:nvSpPr>
          <p:cNvPr id="8"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9" name="Content Placeholder 3"/>
          <p:cNvSpPr>
            <a:spLocks noGrp="1"/>
          </p:cNvSpPr>
          <p:nvPr>
            <p:ph sz="quarter" idx="11" hasCustomPrompt="1"/>
          </p:nvPr>
        </p:nvSpPr>
        <p:spPr>
          <a:xfrm>
            <a:off x="329210" y="1401299"/>
            <a:ext cx="3939778" cy="284043"/>
          </a:xfrm>
          <a:prstGeom prst="rect">
            <a:avLst/>
          </a:prstGeom>
        </p:spPr>
        <p:txBody>
          <a:bodyPr lIns="68535" tIns="34289" rIns="68535" bIns="34289"/>
          <a:lstStyle>
            <a:lvl1pPr marL="0" indent="0" algn="l" defTabSz="685290"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0" name="Content Placeholder 3"/>
          <p:cNvSpPr>
            <a:spLocks noGrp="1"/>
          </p:cNvSpPr>
          <p:nvPr>
            <p:ph sz="quarter" idx="13" hasCustomPrompt="1"/>
          </p:nvPr>
        </p:nvSpPr>
        <p:spPr>
          <a:xfrm>
            <a:off x="4913712" y="1395140"/>
            <a:ext cx="3939778" cy="284043"/>
          </a:xfrm>
          <a:prstGeom prst="rect">
            <a:avLst/>
          </a:prstGeom>
        </p:spPr>
        <p:txBody>
          <a:bodyPr lIns="68535" tIns="34289" rIns="68535" bIns="34289"/>
          <a:lstStyle>
            <a:lvl1pPr marL="0" indent="0" algn="l" defTabSz="685290"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1" name="Content Placeholder 2"/>
          <p:cNvSpPr>
            <a:spLocks noGrp="1"/>
          </p:cNvSpPr>
          <p:nvPr>
            <p:ph sz="quarter" idx="17"/>
          </p:nvPr>
        </p:nvSpPr>
        <p:spPr>
          <a:xfrm>
            <a:off x="327907" y="1787874"/>
            <a:ext cx="3944177" cy="1808560"/>
          </a:xfrm>
          <a:prstGeom prst="rect">
            <a:avLst/>
          </a:prstGeom>
        </p:spPr>
        <p:txBody>
          <a:bodyPr lIns="68535" tIns="34289" rIns="68535" bIns="34289"/>
          <a:lstStyle>
            <a:lvl1pPr marL="256994" indent="-256994">
              <a:buFontTx/>
              <a:buBlip>
                <a:blip r:embed="rId3"/>
              </a:buBlip>
              <a:defRPr sz="1700"/>
            </a:lvl1pPr>
            <a:lvl2pPr marL="556793" indent="-21416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12" name="Content Placeholder 2"/>
          <p:cNvSpPr>
            <a:spLocks noGrp="1"/>
          </p:cNvSpPr>
          <p:nvPr>
            <p:ph sz="quarter" idx="18"/>
          </p:nvPr>
        </p:nvSpPr>
        <p:spPr>
          <a:xfrm>
            <a:off x="4913740" y="1792970"/>
            <a:ext cx="3944177" cy="1808560"/>
          </a:xfrm>
          <a:prstGeom prst="rect">
            <a:avLst/>
          </a:prstGeom>
        </p:spPr>
        <p:txBody>
          <a:bodyPr lIns="68535" tIns="34289" rIns="68535" bIns="34289"/>
          <a:lstStyle>
            <a:lvl1pPr marL="256994" indent="-256994">
              <a:buFontTx/>
              <a:buBlip>
                <a:blip r:embed="rId3"/>
              </a:buBlip>
              <a:defRPr sz="1700"/>
            </a:lvl1pPr>
            <a:lvl2pPr marL="556793" indent="-21416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sz="quarter" idx="14"/>
          </p:nvPr>
        </p:nvSpPr>
        <p:spPr>
          <a:xfrm>
            <a:off x="916781" y="3741396"/>
            <a:ext cx="7343775" cy="694135"/>
          </a:xfrm>
          <a:prstGeom prst="rect">
            <a:avLst/>
          </a:prstGeom>
        </p:spPr>
        <p:txBody>
          <a:bodyPr lIns="68535" tIns="34289" rIns="68535" bIns="34289"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559741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llout Slide">
    <p:spTree>
      <p:nvGrpSpPr>
        <p:cNvPr id="1" name=""/>
        <p:cNvGrpSpPr/>
        <p:nvPr/>
      </p:nvGrpSpPr>
      <p:grpSpPr>
        <a:xfrm>
          <a:off x="0" y="0"/>
          <a:ext cx="0" cy="0"/>
          <a:chOff x="0" y="0"/>
          <a:chExt cx="0" cy="0"/>
        </a:xfrm>
      </p:grpSpPr>
      <p:sp>
        <p:nvSpPr>
          <p:cNvPr id="16" name="Content Placeholder 3"/>
          <p:cNvSpPr>
            <a:spLocks noGrp="1"/>
          </p:cNvSpPr>
          <p:nvPr>
            <p:ph sz="quarter" idx="12" hasCustomPrompt="1"/>
          </p:nvPr>
        </p:nvSpPr>
        <p:spPr>
          <a:xfrm>
            <a:off x="2188465" y="1865254"/>
            <a:ext cx="4767131" cy="1412996"/>
          </a:xfrm>
          <a:prstGeom prst="rect">
            <a:avLst/>
          </a:prstGeom>
          <a:solidFill>
            <a:schemeClr val="bg1"/>
          </a:solidFill>
        </p:spPr>
        <p:txBody>
          <a:bodyPr lIns="68535" tIns="34289" rIns="68535" bIns="34289" anchor="ctr"/>
          <a:lstStyle>
            <a:lvl1pPr marL="0" indent="0" algn="ctr" defTabSz="685290" rtl="0" eaLnBrk="1" latinLnBrk="0" hangingPunct="1">
              <a:lnSpc>
                <a:spcPts val="2250"/>
              </a:lnSpc>
              <a:spcBef>
                <a:spcPts val="0"/>
              </a:spcBef>
              <a:buClr>
                <a:srgbClr val="D2323C"/>
              </a:buClr>
              <a:buSzPct val="100000"/>
              <a:buFont typeface="Calibri" panose="020F0502020204030204" pitchFamily="34" charset="0"/>
              <a:buNone/>
              <a:defRPr lang="en-US" sz="1900" b="0" kern="1200" dirty="0" smtClean="0">
                <a:solidFill>
                  <a:prstClr val="black"/>
                </a:solidFill>
                <a:latin typeface="+mn-lt"/>
                <a:ea typeface="+mn-ea"/>
                <a:cs typeface="Arial" panose="020B0604020202020204" pitchFamily="34" charset="0"/>
              </a:defRPr>
            </a:lvl1pPr>
          </a:lstStyle>
          <a:p>
            <a:pPr lvl="0"/>
            <a:r>
              <a:rPr lang="en-US" dirty="0"/>
              <a:t>Click to Add Callout Text</a:t>
            </a:r>
          </a:p>
        </p:txBody>
      </p:sp>
      <p:sp>
        <p:nvSpPr>
          <p:cNvPr id="4"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2943147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umbered Callout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Text Placeholder 2"/>
          <p:cNvSpPr>
            <a:spLocks noGrp="1"/>
          </p:cNvSpPr>
          <p:nvPr>
            <p:ph type="body" sz="quarter" idx="13"/>
          </p:nvPr>
        </p:nvSpPr>
        <p:spPr>
          <a:xfrm>
            <a:off x="1356286" y="1353741"/>
            <a:ext cx="7478066" cy="2756297"/>
          </a:xfrm>
          <a:prstGeom prst="rect">
            <a:avLst/>
          </a:prstGeom>
        </p:spPr>
        <p:txBody>
          <a:bodyPr lIns="68535" tIns="34289" rIns="68535" bIns="34289"/>
          <a:lstStyle>
            <a:lvl1pPr marL="0" indent="0">
              <a:spcBef>
                <a:spcPts val="900"/>
              </a:spcBef>
              <a:buNone/>
              <a:defRPr sz="1800"/>
            </a:lvl1pPr>
            <a:lvl2pPr marL="330754" indent="-256994">
              <a:buClr>
                <a:schemeClr val="tx1">
                  <a:lumMod val="50000"/>
                  <a:lumOff val="50000"/>
                </a:schemeClr>
              </a:buClr>
              <a:buFont typeface="Arial" panose="020B0604020202020204" pitchFamily="34" charset="0"/>
              <a:buChar char="•"/>
              <a:defRPr sz="1500"/>
            </a:lvl2pPr>
            <a:lvl3pPr marL="685290" indent="0">
              <a:buNone/>
              <a:defRPr sz="1400"/>
            </a:lvl3pPr>
            <a:lvl4pPr marL="1027935" indent="0">
              <a:buNone/>
              <a:defRPr sz="1200"/>
            </a:lvl4pPr>
            <a:lvl5pPr marL="1370580" indent="0">
              <a:buNone/>
              <a:defRPr sz="12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7913" y="1308015"/>
            <a:ext cx="439505" cy="439505"/>
          </a:xfrm>
          <a:prstGeom prst="rect">
            <a:avLst/>
          </a:prstGeom>
        </p:spPr>
      </p:pic>
    </p:spTree>
    <p:extLst>
      <p:ext uri="{BB962C8B-B14F-4D97-AF65-F5344CB8AC3E}">
        <p14:creationId xmlns:p14="http://schemas.microsoft.com/office/powerpoint/2010/main" val="3882514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ivider Slide - With Logo">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5722" y="1099562"/>
            <a:ext cx="5964521" cy="464835"/>
          </a:xfrm>
          <a:prstGeom prst="rect">
            <a:avLst/>
          </a:prstGeom>
        </p:spPr>
        <p:txBody>
          <a:bodyPr lIns="68535" tIns="34289" rIns="68535" bIns="34289"/>
          <a:lstStyle>
            <a:lvl1pPr marL="0" indent="0">
              <a:buNone/>
              <a:defRPr sz="2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Add a Divider Title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1336" y="-182879"/>
            <a:ext cx="3566161" cy="1747276"/>
          </a:xfrm>
          <a:prstGeom prst="rect">
            <a:avLst/>
          </a:prstGeom>
        </p:spPr>
      </p:pic>
    </p:spTree>
    <p:extLst>
      <p:ext uri="{BB962C8B-B14F-4D97-AF65-F5344CB8AC3E}">
        <p14:creationId xmlns:p14="http://schemas.microsoft.com/office/powerpoint/2010/main" val="4394772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4248" y="1049929"/>
            <a:ext cx="8344092" cy="1521822"/>
          </a:xfrm>
          <a:prstGeom prst="rect">
            <a:avLst/>
          </a:prstGeom>
        </p:spPr>
        <p:txBody>
          <a:bodyPr lIns="91378" tIns="45689" rIns="91378" bIns="45689" anchor="b" anchorCtr="0">
            <a:noAutofit/>
          </a:bodyPr>
          <a:lstStyle>
            <a:lvl1pPr algn="l">
              <a:defRPr sz="2400"/>
            </a:lvl1pPr>
          </a:lstStyle>
          <a:p>
            <a:r>
              <a:rPr lang="en-US"/>
              <a:t>Click to edit Master title style</a:t>
            </a:r>
            <a:endParaRPr lang="en-US" dirty="0"/>
          </a:p>
        </p:txBody>
      </p:sp>
      <p:sp>
        <p:nvSpPr>
          <p:cNvPr id="17" name="Text Placeholder 16"/>
          <p:cNvSpPr>
            <a:spLocks noGrp="1"/>
          </p:cNvSpPr>
          <p:nvPr>
            <p:ph type="body" sz="quarter" idx="10"/>
          </p:nvPr>
        </p:nvSpPr>
        <p:spPr>
          <a:xfrm>
            <a:off x="584249" y="2679731"/>
            <a:ext cx="3217863" cy="250032"/>
          </a:xfrm>
          <a:prstGeom prst="rect">
            <a:avLst/>
          </a:prstGeom>
        </p:spPr>
        <p:txBody>
          <a:bodyPr lIns="91378" tIns="45689" rIns="91378" bIns="45689">
            <a:normAutofit/>
          </a:bodyPr>
          <a:lstStyle>
            <a:lvl1pPr marL="0" indent="0">
              <a:buNone/>
              <a:defRPr sz="1500" i="1">
                <a:solidFill>
                  <a:schemeClr val="tx1"/>
                </a:solidFill>
              </a:defRPr>
            </a:lvl1pPr>
            <a:lvl2pPr marL="456830" indent="0">
              <a:buNone/>
              <a:defRPr>
                <a:solidFill>
                  <a:srgbClr val="FFFFFF"/>
                </a:solidFill>
              </a:defRPr>
            </a:lvl2pPr>
            <a:lvl3pPr marL="913703" indent="0">
              <a:buNone/>
              <a:defRPr>
                <a:solidFill>
                  <a:srgbClr val="FFFFFF"/>
                </a:solidFill>
              </a:defRPr>
            </a:lvl3pPr>
            <a:lvl4pPr marL="1370546" indent="0">
              <a:buNone/>
              <a:defRPr>
                <a:solidFill>
                  <a:srgbClr val="FFFFFF"/>
                </a:solidFill>
              </a:defRPr>
            </a:lvl4pPr>
            <a:lvl5pPr marL="1827404" indent="0">
              <a:buNone/>
              <a:defRPr>
                <a:solidFill>
                  <a:srgbClr val="FFFFFF"/>
                </a:solidFill>
              </a:defRPr>
            </a:lvl5pPr>
          </a:lstStyle>
          <a:p>
            <a:pPr lvl="0"/>
            <a:r>
              <a:rPr lang="en-US" dirty="0"/>
              <a:t>Click to edit Master text styles</a:t>
            </a:r>
          </a:p>
        </p:txBody>
      </p:sp>
      <p:sp>
        <p:nvSpPr>
          <p:cNvPr id="19" name="Text Placeholder 18"/>
          <p:cNvSpPr>
            <a:spLocks noGrp="1"/>
          </p:cNvSpPr>
          <p:nvPr>
            <p:ph type="body" sz="quarter" idx="11"/>
          </p:nvPr>
        </p:nvSpPr>
        <p:spPr>
          <a:xfrm>
            <a:off x="584249" y="2938366"/>
            <a:ext cx="3217863" cy="206828"/>
          </a:xfrm>
          <a:prstGeom prst="rect">
            <a:avLst/>
          </a:prstGeom>
        </p:spPr>
        <p:txBody>
          <a:bodyPr lIns="91378" tIns="45689" rIns="91378" bIns="45689">
            <a:noAutofit/>
          </a:bodyPr>
          <a:lstStyle>
            <a:lvl1pPr marL="0" indent="0">
              <a:buNone/>
              <a:defRPr sz="1300">
                <a:solidFill>
                  <a:schemeClr val="tx1"/>
                </a:solidFill>
              </a:defRPr>
            </a:lvl1pPr>
            <a:lvl2pPr marL="456830" indent="0">
              <a:buNone/>
              <a:defRPr>
                <a:solidFill>
                  <a:srgbClr val="FFFFFF"/>
                </a:solidFill>
              </a:defRPr>
            </a:lvl2pPr>
            <a:lvl3pPr marL="913703" indent="0">
              <a:buNone/>
              <a:defRPr>
                <a:solidFill>
                  <a:srgbClr val="FFFFFF"/>
                </a:solidFill>
              </a:defRPr>
            </a:lvl3pPr>
            <a:lvl4pPr marL="1370546" indent="0">
              <a:buNone/>
              <a:defRPr>
                <a:solidFill>
                  <a:srgbClr val="FFFFFF"/>
                </a:solidFill>
              </a:defRPr>
            </a:lvl4pPr>
            <a:lvl5pPr marL="1827404" indent="0">
              <a:buNone/>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361527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ullets Content Slid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Content Placeholder 3"/>
          <p:cNvSpPr>
            <a:spLocks noGrp="1"/>
          </p:cNvSpPr>
          <p:nvPr>
            <p:ph sz="quarter" idx="12" hasCustomPrompt="1"/>
          </p:nvPr>
        </p:nvSpPr>
        <p:spPr>
          <a:xfrm>
            <a:off x="913227" y="1358377"/>
            <a:ext cx="7317581" cy="2746898"/>
          </a:xfrm>
          <a:prstGeom prst="rect">
            <a:avLst/>
          </a:prstGeom>
        </p:spPr>
        <p:txBody>
          <a:bodyPr lIns="68555" tIns="34289" rIns="68555" bIns="34289"/>
          <a:lstStyle>
            <a:lvl1pPr marL="257072" indent="-257072" algn="l" defTabSz="685511" rtl="0" eaLnBrk="1" latinLnBrk="0" hangingPunct="1">
              <a:lnSpc>
                <a:spcPts val="2250"/>
              </a:lnSpc>
              <a:spcBef>
                <a:spcPts val="0"/>
              </a:spcBef>
              <a:buClr>
                <a:srgbClr val="D2323C"/>
              </a:buClr>
              <a:buSzPct val="100000"/>
              <a:buFont typeface="Calibri" panose="020F0502020204030204" pitchFamily="34" charset="0"/>
              <a:buBlip>
                <a:blip r:embed="rId3"/>
              </a:buBlip>
              <a:defRPr lang="en-US" sz="1700" b="0" kern="1200" dirty="0" smtClean="0">
                <a:solidFill>
                  <a:prstClr val="black"/>
                </a:solidFill>
                <a:latin typeface="+mn-lt"/>
                <a:ea typeface="+mn-ea"/>
                <a:cs typeface="Arial" panose="020B0604020202020204" pitchFamily="34" charset="0"/>
              </a:defRPr>
            </a:lvl1pPr>
          </a:lstStyle>
          <a:p>
            <a:pPr lvl="0"/>
            <a:r>
              <a:rPr lang="en-US" dirty="0"/>
              <a:t>Click to Add Bullets</a:t>
            </a:r>
          </a:p>
        </p:txBody>
      </p:sp>
      <p:sp>
        <p:nvSpPr>
          <p:cNvPr id="9" name="Title 1"/>
          <p:cNvSpPr>
            <a:spLocks noGrp="1"/>
          </p:cNvSpPr>
          <p:nvPr>
            <p:ph type="ctrTitle" hasCustomPrompt="1"/>
          </p:nvPr>
        </p:nvSpPr>
        <p:spPr>
          <a:xfrm>
            <a:off x="900112" y="324531"/>
            <a:ext cx="6300788" cy="437470"/>
          </a:xfrm>
          <a:prstGeom prst="rect">
            <a:avLst/>
          </a:prstGeom>
        </p:spPr>
        <p:txBody>
          <a:bodyPr lIns="68555" tIns="34289" rIns="68555" bIns="34289"/>
          <a:lstStyle>
            <a:lvl1pPr marL="0" algn="l" defTabSz="685511"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27290546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5" name="Text Placeholder 2"/>
          <p:cNvSpPr>
            <a:spLocks noGrp="1"/>
          </p:cNvSpPr>
          <p:nvPr>
            <p:ph idx="1"/>
          </p:nvPr>
        </p:nvSpPr>
        <p:spPr>
          <a:xfrm>
            <a:off x="255820" y="820184"/>
            <a:ext cx="8608193" cy="3774441"/>
          </a:xfrm>
          <a:prstGeom prst="rect">
            <a:avLst/>
          </a:prstGeom>
        </p:spPr>
        <p:txBody>
          <a:bodyPr vert="horz" lIns="91378" tIns="45689" rIns="91378" bIns="45689" rtlCol="0">
            <a:normAutofit/>
          </a:bodyPr>
          <a:lstStyle>
            <a:lvl1pPr>
              <a:defRPr>
                <a:solidFill>
                  <a:schemeClr val="bg1"/>
                </a:solidFill>
                <a:latin typeface="Square721 BT" panose="020B0504020202060204" pitchFamily="34" charset="0"/>
              </a:defRPr>
            </a:lvl1pPr>
            <a:lvl2pPr>
              <a:defRPr>
                <a:solidFill>
                  <a:schemeClr val="bg1"/>
                </a:solidFill>
                <a:latin typeface="Square721 BT" panose="020B0504020202060204" pitchFamily="34" charset="0"/>
              </a:defRPr>
            </a:lvl2pPr>
            <a:lvl3pPr>
              <a:defRPr>
                <a:solidFill>
                  <a:schemeClr val="bg1"/>
                </a:solidFill>
                <a:latin typeface="Square721 BT" panose="020B0504020202060204" pitchFamily="34" charset="0"/>
              </a:defRPr>
            </a:lvl3pPr>
            <a:lvl4pPr>
              <a:defRPr>
                <a:solidFill>
                  <a:schemeClr val="bg1"/>
                </a:solidFill>
                <a:latin typeface="Square721 BT" panose="020B0504020202060204" pitchFamily="34" charset="0"/>
              </a:defRPr>
            </a:lvl4pPr>
            <a:lvl5pPr>
              <a:defRPr>
                <a:solidFill>
                  <a:schemeClr val="bg1"/>
                </a:solidFill>
                <a:latin typeface="Square721 BT" panose="020B050402020206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rotWithShape="1">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584" y="-17229"/>
            <a:ext cx="2597469" cy="650837"/>
          </a:xfrm>
          <a:prstGeom prst="rect">
            <a:avLst/>
          </a:prstGeom>
          <a:noFill/>
          <a:ln>
            <a:noFill/>
          </a:ln>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83643" y="4667995"/>
            <a:ext cx="1435708" cy="455791"/>
          </a:xfrm>
          <a:prstGeom prst="rect">
            <a:avLst/>
          </a:prstGeom>
        </p:spPr>
      </p:pic>
      <p:sp>
        <p:nvSpPr>
          <p:cNvPr id="8" name="Slide Number Placeholder 3"/>
          <p:cNvSpPr>
            <a:spLocks noGrp="1"/>
          </p:cNvSpPr>
          <p:nvPr>
            <p:ph type="sldNum" sz="quarter" idx="12"/>
          </p:nvPr>
        </p:nvSpPr>
        <p:spPr>
          <a:xfrm>
            <a:off x="84411" y="4863270"/>
            <a:ext cx="462244" cy="273844"/>
          </a:xfrm>
          <a:prstGeom prst="rect">
            <a:avLst/>
          </a:prstGeom>
        </p:spPr>
        <p:txBody>
          <a:bodyPr lIns="91378" tIns="45689" rIns="91378" bIns="45689"/>
          <a:lstStyle>
            <a:lvl1pPr algn="ctr">
              <a:defRPr sz="800">
                <a:latin typeface="Square721 BT" panose="020B0504020202060204" pitchFamily="34" charset="0"/>
              </a:defRPr>
            </a:lvl1p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54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ty Green Content Slid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28260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07258" y="324561"/>
            <a:ext cx="5822156" cy="328613"/>
          </a:xfrm>
          <a:prstGeom prst="rect">
            <a:avLst/>
          </a:prstGeom>
        </p:spPr>
        <p:txBody>
          <a:bodyPr lIns="68535" tIns="34289" rIns="68535" bIns="34289"/>
          <a:lstStyle>
            <a:lvl1pPr marL="0" indent="0">
              <a:buNone/>
              <a:defRPr>
                <a:latin typeface="Tahoma" panose="020B0604030504040204" pitchFamily="34" charset="0"/>
                <a:ea typeface="Tahoma" panose="020B0604030504040204" pitchFamily="34" charset="0"/>
                <a:cs typeface="Tahoma" panose="020B0604030504040204" pitchFamily="34" charset="0"/>
              </a:defRPr>
            </a:lvl1pPr>
          </a:lstStyle>
          <a:p>
            <a:pPr lvl="0"/>
            <a:r>
              <a:rPr lang="en-US" dirty="0"/>
              <a:t>header</a:t>
            </a:r>
          </a:p>
        </p:txBody>
      </p:sp>
    </p:spTree>
    <p:extLst>
      <p:ext uri="{BB962C8B-B14F-4D97-AF65-F5344CB8AC3E}">
        <p14:creationId xmlns:p14="http://schemas.microsoft.com/office/powerpoint/2010/main" val="157362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07258" y="324561"/>
            <a:ext cx="5822156" cy="328613"/>
          </a:xfrm>
          <a:prstGeom prst="rect">
            <a:avLst/>
          </a:prstGeom>
        </p:spPr>
        <p:txBody>
          <a:bodyPr lIns="68535" tIns="34289" rIns="68535" bIns="34289"/>
          <a:lstStyle>
            <a:lvl1pPr marL="0" indent="0">
              <a:buNone/>
              <a:defRPr>
                <a:latin typeface="Tahoma" panose="020B0604030504040204" pitchFamily="34" charset="0"/>
                <a:ea typeface="Tahoma" panose="020B0604030504040204" pitchFamily="34" charset="0"/>
                <a:cs typeface="Tahoma" panose="020B0604030504040204" pitchFamily="34" charset="0"/>
              </a:defRPr>
            </a:lvl1pPr>
          </a:lstStyle>
          <a:p>
            <a:pPr lvl="0"/>
            <a:r>
              <a:rPr lang="en-US" dirty="0"/>
              <a:t>header</a:t>
            </a: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237670" y="2"/>
            <a:ext cx="1906361" cy="1666917"/>
          </a:xfrm>
          <a:prstGeom prst="rect">
            <a:avLst/>
          </a:prstGeom>
        </p:spPr>
      </p:pic>
    </p:spTree>
    <p:extLst>
      <p:ext uri="{BB962C8B-B14F-4D97-AF65-F5344CB8AC3E}">
        <p14:creationId xmlns:p14="http://schemas.microsoft.com/office/powerpoint/2010/main" val="232923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07258" y="324561"/>
            <a:ext cx="5822156" cy="328613"/>
          </a:xfrm>
          <a:prstGeom prst="rect">
            <a:avLst/>
          </a:prstGeom>
        </p:spPr>
        <p:txBody>
          <a:bodyPr lIns="68535" tIns="34289" rIns="68535" bIns="34289"/>
          <a:lstStyle>
            <a:lvl1pPr marL="0" indent="0">
              <a:buNone/>
              <a:defRPr>
                <a:latin typeface="Tahoma" panose="020B0604030504040204" pitchFamily="34" charset="0"/>
                <a:ea typeface="Tahoma" panose="020B0604030504040204" pitchFamily="34" charset="0"/>
                <a:cs typeface="Tahoma" panose="020B0604030504040204" pitchFamily="34" charset="0"/>
              </a:defRPr>
            </a:lvl1pPr>
          </a:lstStyle>
          <a:p>
            <a:pPr lvl="0"/>
            <a:r>
              <a:rPr lang="en-US" dirty="0"/>
              <a:t>header</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 b="-2"/>
          <a:stretch/>
        </p:blipFill>
        <p:spPr>
          <a:xfrm>
            <a:off x="7149983" y="30"/>
            <a:ext cx="2001191" cy="1741571"/>
          </a:xfrm>
          <a:prstGeom prst="rect">
            <a:avLst/>
          </a:prstGeom>
        </p:spPr>
      </p:pic>
    </p:spTree>
    <p:extLst>
      <p:ext uri="{BB962C8B-B14F-4D97-AF65-F5344CB8AC3E}">
        <p14:creationId xmlns:p14="http://schemas.microsoft.com/office/powerpoint/2010/main" val="379115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07258" y="324561"/>
            <a:ext cx="5822156" cy="328613"/>
          </a:xfrm>
          <a:prstGeom prst="rect">
            <a:avLst/>
          </a:prstGeom>
        </p:spPr>
        <p:txBody>
          <a:bodyPr lIns="68535" tIns="34289" rIns="68535" bIns="34289"/>
          <a:lstStyle>
            <a:lvl1pPr marL="0" indent="0">
              <a:buNone/>
              <a:defRPr>
                <a:latin typeface="Tahoma" panose="020B0604030504040204" pitchFamily="34" charset="0"/>
                <a:ea typeface="Tahoma" panose="020B0604030504040204" pitchFamily="34" charset="0"/>
                <a:cs typeface="Tahoma" panose="020B0604030504040204" pitchFamily="34" charset="0"/>
              </a:defRPr>
            </a:lvl1pPr>
          </a:lstStyle>
          <a:p>
            <a:pPr lvl="0"/>
            <a:r>
              <a:rPr lang="en-US" dirty="0"/>
              <a:t>header</a:t>
            </a: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237670" y="2"/>
            <a:ext cx="1906361" cy="1666917"/>
          </a:xfrm>
          <a:prstGeom prst="rect">
            <a:avLst/>
          </a:prstGeom>
        </p:spPr>
      </p:pic>
    </p:spTree>
    <p:extLst>
      <p:ext uri="{BB962C8B-B14F-4D97-AF65-F5344CB8AC3E}">
        <p14:creationId xmlns:p14="http://schemas.microsoft.com/office/powerpoint/2010/main" val="17863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07258" y="324561"/>
            <a:ext cx="5822156" cy="328613"/>
          </a:xfrm>
          <a:prstGeom prst="rect">
            <a:avLst/>
          </a:prstGeom>
        </p:spPr>
        <p:txBody>
          <a:bodyPr lIns="68535" tIns="34289" rIns="68535" bIns="34289"/>
          <a:lstStyle>
            <a:lvl1pPr marL="0" indent="0">
              <a:buNone/>
              <a:defRPr>
                <a:latin typeface="Tahoma" panose="020B0604030504040204" pitchFamily="34" charset="0"/>
                <a:ea typeface="Tahoma" panose="020B0604030504040204" pitchFamily="34" charset="0"/>
                <a:cs typeface="Tahoma" panose="020B0604030504040204" pitchFamily="34" charset="0"/>
              </a:defRPr>
            </a:lvl1pPr>
          </a:lstStyle>
          <a:p>
            <a:pPr lvl="0"/>
            <a:r>
              <a:rPr lang="en-US" dirty="0"/>
              <a:t>header</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 y="1065440"/>
            <a:ext cx="9190397" cy="3420684"/>
          </a:xfrm>
          <a:prstGeom prst="rect">
            <a:avLst/>
          </a:prstGeom>
        </p:spPr>
      </p:pic>
    </p:spTree>
    <p:extLst>
      <p:ext uri="{BB962C8B-B14F-4D97-AF65-F5344CB8AC3E}">
        <p14:creationId xmlns:p14="http://schemas.microsoft.com/office/powerpoint/2010/main" val="196640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675" y="715554"/>
            <a:ext cx="6232380" cy="3053616"/>
          </a:xfrm>
          <a:prstGeom prst="rect">
            <a:avLst/>
          </a:prstGeom>
        </p:spPr>
      </p:pic>
    </p:spTree>
    <p:extLst>
      <p:ext uri="{BB962C8B-B14F-4D97-AF65-F5344CB8AC3E}">
        <p14:creationId xmlns:p14="http://schemas.microsoft.com/office/powerpoint/2010/main" val="8719630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ext Placeholder 7"/>
          <p:cNvSpPr>
            <a:spLocks noGrp="1"/>
          </p:cNvSpPr>
          <p:nvPr>
            <p:ph type="body" sz="quarter" idx="12" hasCustomPrompt="1"/>
          </p:nvPr>
        </p:nvSpPr>
        <p:spPr>
          <a:xfrm>
            <a:off x="531405" y="2660368"/>
            <a:ext cx="3197663" cy="275226"/>
          </a:xfrm>
          <a:prstGeom prst="rect">
            <a:avLst/>
          </a:prstGeom>
        </p:spPr>
        <p:txBody>
          <a:bodyPr lIns="68535" tIns="34289" rIns="68535" bIns="34289"/>
          <a:lstStyle>
            <a:lvl1pPr marL="256994" indent="-256994" rtl="0">
              <a:buNone/>
              <a:defRPr lang="en-US" sz="1300" b="0" kern="1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l" defTabSz="685290" rtl="0" eaLnBrk="1" latinLnBrk="0" hangingPunct="1">
              <a:spcBef>
                <a:spcPct val="20000"/>
              </a:spcBef>
            </a:pPr>
            <a:r>
              <a:rPr lang="en-US" dirty="0"/>
              <a:t>Click to Add a Presenter Title</a:t>
            </a:r>
          </a:p>
        </p:txBody>
      </p:sp>
      <p:cxnSp>
        <p:nvCxnSpPr>
          <p:cNvPr id="5" name="Straight Connector 4"/>
          <p:cNvCxnSpPr/>
          <p:nvPr userDrawn="1"/>
        </p:nvCxnSpPr>
        <p:spPr>
          <a:xfrm>
            <a:off x="590842" y="2274366"/>
            <a:ext cx="48275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514350" y="1699819"/>
            <a:ext cx="5500688" cy="574548"/>
          </a:xfrm>
          <a:prstGeom prst="rect">
            <a:avLst/>
          </a:prstGeom>
        </p:spPr>
        <p:txBody>
          <a:bodyPr lIns="68535" tIns="34289" rIns="68535" bIns="34289"/>
          <a:lstStyle>
            <a:lvl1pPr marL="0" algn="l" defTabSz="685290" rtl="0" eaLnBrk="1" latinLnBrk="0" hangingPunct="1">
              <a:defRPr lang="en-US" sz="2600" b="1" kern="1200" dirty="0">
                <a:solidFill>
                  <a:prstClr val="white"/>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Presentation Title</a:t>
            </a:r>
          </a:p>
        </p:txBody>
      </p:sp>
      <p:sp>
        <p:nvSpPr>
          <p:cNvPr id="7" name="Text Placeholder 7"/>
          <p:cNvSpPr>
            <a:spLocks noGrp="1"/>
          </p:cNvSpPr>
          <p:nvPr>
            <p:ph type="body" sz="quarter" idx="13" hasCustomPrompt="1"/>
          </p:nvPr>
        </p:nvSpPr>
        <p:spPr>
          <a:xfrm>
            <a:off x="531376" y="2368464"/>
            <a:ext cx="3190520" cy="275226"/>
          </a:xfrm>
          <a:prstGeom prst="rect">
            <a:avLst/>
          </a:prstGeom>
        </p:spPr>
        <p:txBody>
          <a:bodyPr lIns="68535" tIns="34289" rIns="68535" bIns="34289"/>
          <a:lstStyle>
            <a:lvl1pPr marL="256994" indent="-256994">
              <a:buNone/>
              <a:defRPr lang="en-US" sz="1500" b="1" kern="120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l" defTabSz="685290" rtl="0" eaLnBrk="1" latinLnBrk="0" hangingPunct="1">
              <a:spcBef>
                <a:spcPct val="20000"/>
              </a:spcBef>
            </a:pPr>
            <a:r>
              <a:rPr lang="en-US" dirty="0"/>
              <a:t>Click to Add a Presenter name</a:t>
            </a:r>
          </a:p>
        </p:txBody>
      </p:sp>
      <p:sp>
        <p:nvSpPr>
          <p:cNvPr id="9" name="Text Placeholder 7"/>
          <p:cNvSpPr>
            <a:spLocks noGrp="1"/>
          </p:cNvSpPr>
          <p:nvPr>
            <p:ph type="body" sz="quarter" idx="14" hasCustomPrompt="1"/>
          </p:nvPr>
        </p:nvSpPr>
        <p:spPr>
          <a:xfrm>
            <a:off x="531406" y="2932100"/>
            <a:ext cx="3197663" cy="275226"/>
          </a:xfrm>
          <a:prstGeom prst="rect">
            <a:avLst/>
          </a:prstGeom>
        </p:spPr>
        <p:txBody>
          <a:bodyPr lIns="68535" tIns="34289" rIns="68535" bIns="34289"/>
          <a:lstStyle>
            <a:lvl1pPr marL="256994" indent="-256994" rtl="0">
              <a:buNone/>
              <a:defRPr lang="en-US" sz="1300" b="0" kern="1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l" defTabSz="685290" rtl="0" eaLnBrk="1" latinLnBrk="0" hangingPunct="1">
              <a:spcBef>
                <a:spcPct val="20000"/>
              </a:spcBef>
            </a:pPr>
            <a:r>
              <a:rPr lang="en-US" dirty="0"/>
              <a:t>Click to Add a Date</a:t>
            </a:r>
          </a:p>
        </p:txBody>
      </p:sp>
    </p:spTree>
    <p:extLst>
      <p:ext uri="{BB962C8B-B14F-4D97-AF65-F5344CB8AC3E}">
        <p14:creationId xmlns:p14="http://schemas.microsoft.com/office/powerpoint/2010/main" val="40936799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07852" y="1170816"/>
            <a:ext cx="7392590" cy="2598732"/>
          </a:xfrm>
          <a:prstGeom prst="rect">
            <a:avLst/>
          </a:prstGeom>
        </p:spPr>
        <p:txBody>
          <a:bodyPr lIns="68534" tIns="34289" rIns="68534" bIns="34289"/>
          <a:lstStyle>
            <a:lvl1pPr marL="0" indent="0">
              <a:buSzPct val="125000"/>
              <a:buFont typeface="Tahoma" panose="020B0604030504040204" pitchFamily="34" charset="0"/>
              <a:buNone/>
              <a:defRPr sz="2100" b="1">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3722125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mpty Content Slid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900112" y="324531"/>
            <a:ext cx="6300788" cy="437470"/>
          </a:xfrm>
          <a:prstGeom prst="rect">
            <a:avLst/>
          </a:prstGeom>
        </p:spPr>
        <p:txBody>
          <a:bodyPr lIns="68541" tIns="34289" rIns="68541" bIns="34289"/>
          <a:lstStyle>
            <a:lvl1pPr marL="0" algn="l" defTabSz="685358"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4" name="Slide Number Placeholder 6"/>
          <p:cNvSpPr>
            <a:spLocks noGrp="1"/>
          </p:cNvSpPr>
          <p:nvPr>
            <p:ph type="sldNum" sz="quarter" idx="4"/>
          </p:nvPr>
        </p:nvSpPr>
        <p:spPr>
          <a:xfrm>
            <a:off x="7430691" y="4746428"/>
            <a:ext cx="1600200" cy="205383"/>
          </a:xfrm>
          <a:prstGeom prst="rect">
            <a:avLst/>
          </a:prstGeom>
        </p:spPr>
        <p:txBody>
          <a:bodyPr lIns="68541" tIns="34289" rIns="68541" bIns="34289"/>
          <a:lstStyle>
            <a:lvl1pPr algn="r">
              <a:defRPr sz="1100">
                <a:solidFill>
                  <a:schemeClr val="bg1"/>
                </a:solidFill>
              </a:defRPr>
            </a:lvl1pPr>
          </a:lstStyle>
          <a:p>
            <a:pPr defTabSz="685358"/>
            <a:fld id="{C10F353F-C4D1-4372-A236-0EB60B0D90EA}" type="slidenum">
              <a:rPr lang="en-US" smtClean="0">
                <a:solidFill>
                  <a:srgbClr val="FFFFFF"/>
                </a:solidFill>
              </a:rPr>
              <a:pPr defTabSz="685358"/>
              <a:t>‹#›</a:t>
            </a:fld>
            <a:endParaRPr lang="en-US" dirty="0">
              <a:solidFill>
                <a:srgbClr val="FFFFFF"/>
              </a:solidFill>
            </a:endParaRPr>
          </a:p>
        </p:txBody>
      </p:sp>
    </p:spTree>
    <p:extLst>
      <p:ext uri="{BB962C8B-B14F-4D97-AF65-F5344CB8AC3E}">
        <p14:creationId xmlns:p14="http://schemas.microsoft.com/office/powerpoint/2010/main" val="39359673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s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1"/>
            <a:ext cx="6300788" cy="437470"/>
          </a:xfrm>
          <a:prstGeom prst="rect">
            <a:avLst/>
          </a:prstGeom>
        </p:spPr>
        <p:txBody>
          <a:bodyPr lIns="68541" tIns="34289" rIns="68541" bIns="34289"/>
          <a:lstStyle>
            <a:lvl1pPr marL="0" algn="l" defTabSz="685358"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4" name="Content Placeholder 2"/>
          <p:cNvSpPr>
            <a:spLocks noGrp="1"/>
          </p:cNvSpPr>
          <p:nvPr>
            <p:ph sz="quarter" idx="15"/>
          </p:nvPr>
        </p:nvSpPr>
        <p:spPr>
          <a:xfrm>
            <a:off x="913236" y="1371387"/>
            <a:ext cx="7317581" cy="1808560"/>
          </a:xfrm>
          <a:prstGeom prst="rect">
            <a:avLst/>
          </a:prstGeom>
        </p:spPr>
        <p:txBody>
          <a:bodyPr lIns="68541" tIns="34289" rIns="68541" bIns="34289"/>
          <a:lstStyle>
            <a:lvl1pPr marL="257018" indent="-257018">
              <a:buFontTx/>
              <a:buBlip>
                <a:blip r:embed="rId2"/>
              </a:buBlip>
              <a:defRPr sz="1700"/>
            </a:lvl1pPr>
            <a:lvl2pPr marL="556849" indent="-21418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vl4pPr>
              <a:buClr>
                <a:schemeClr val="tx1">
                  <a:lumMod val="50000"/>
                  <a:lumOff val="50000"/>
                </a:schemeClr>
              </a:buClr>
              <a:defRPr sz="1200" baseline="0"/>
            </a:lvl4pPr>
            <a:lvl5pPr>
              <a:buClr>
                <a:schemeClr val="tx1">
                  <a:lumMod val="50000"/>
                  <a:lumOff val="50000"/>
                </a:schemeClr>
              </a:buClr>
              <a:defRPr sz="1200"/>
            </a:lvl5pPr>
            <a:lvl6pPr>
              <a:buClr>
                <a:schemeClr val="tx1">
                  <a:lumMod val="50000"/>
                  <a:lumOff val="50000"/>
                </a:schemeClr>
              </a:buClr>
              <a:defRPr sz="1200"/>
            </a:lvl6pPr>
          </a:lstStyle>
          <a:p>
            <a:pPr lvl="0"/>
            <a:r>
              <a:rPr lang="en-US" dirty="0"/>
              <a:t>Click to edit Master text styles</a:t>
            </a:r>
          </a:p>
          <a:p>
            <a:pPr lvl="1"/>
            <a:r>
              <a:rPr lang="en-US" dirty="0"/>
              <a:t>Second level</a:t>
            </a:r>
          </a:p>
          <a:p>
            <a:pPr lvl="2"/>
            <a:r>
              <a:rPr lang="en-US" dirty="0"/>
              <a:t>Third level</a:t>
            </a:r>
          </a:p>
          <a:p>
            <a:pPr lvl="3"/>
            <a:r>
              <a:rPr lang="en-US" dirty="0"/>
              <a:t>Forth level</a:t>
            </a:r>
          </a:p>
          <a:p>
            <a:pPr lvl="4"/>
            <a:r>
              <a:rPr lang="en-US" dirty="0"/>
              <a:t>Fifth level</a:t>
            </a:r>
          </a:p>
          <a:p>
            <a:pPr lvl="5"/>
            <a:r>
              <a:rPr lang="en-US" dirty="0"/>
              <a:t>Sixth level</a:t>
            </a:r>
          </a:p>
        </p:txBody>
      </p:sp>
      <p:sp>
        <p:nvSpPr>
          <p:cNvPr id="5" name="Slide Number Placeholder 6"/>
          <p:cNvSpPr>
            <a:spLocks noGrp="1"/>
          </p:cNvSpPr>
          <p:nvPr>
            <p:ph type="sldNum" sz="quarter" idx="4"/>
          </p:nvPr>
        </p:nvSpPr>
        <p:spPr>
          <a:xfrm>
            <a:off x="7430691" y="4746428"/>
            <a:ext cx="1600200" cy="205383"/>
          </a:xfrm>
          <a:prstGeom prst="rect">
            <a:avLst/>
          </a:prstGeom>
        </p:spPr>
        <p:txBody>
          <a:bodyPr lIns="68541" tIns="34289" rIns="68541" bIns="34289"/>
          <a:lstStyle>
            <a:lvl1pPr algn="r">
              <a:defRPr sz="1100">
                <a:solidFill>
                  <a:schemeClr val="bg1"/>
                </a:solidFill>
              </a:defRPr>
            </a:lvl1pPr>
          </a:lstStyle>
          <a:p>
            <a:pPr defTabSz="685358"/>
            <a:fld id="{C10F353F-C4D1-4372-A236-0EB60B0D90EA}" type="slidenum">
              <a:rPr lang="en-US" smtClean="0">
                <a:solidFill>
                  <a:srgbClr val="FFFFFF"/>
                </a:solidFill>
              </a:rPr>
              <a:pPr defTabSz="685358"/>
              <a:t>‹#›</a:t>
            </a:fld>
            <a:endParaRPr lang="en-US" dirty="0">
              <a:solidFill>
                <a:srgbClr val="FFFFFF"/>
              </a:solidFill>
            </a:endParaRPr>
          </a:p>
        </p:txBody>
      </p:sp>
    </p:spTree>
    <p:extLst>
      <p:ext uri="{BB962C8B-B14F-4D97-AF65-F5344CB8AC3E}">
        <p14:creationId xmlns:p14="http://schemas.microsoft.com/office/powerpoint/2010/main" val="112278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Green Content Slide">
    <p:spTree>
      <p:nvGrpSpPr>
        <p:cNvPr id="1" name=""/>
        <p:cNvGrpSpPr/>
        <p:nvPr/>
      </p:nvGrpSpPr>
      <p:grpSpPr>
        <a:xfrm>
          <a:off x="0" y="0"/>
          <a:ext cx="0" cy="0"/>
          <a:chOff x="0" y="0"/>
          <a:chExt cx="0" cy="0"/>
        </a:xfrm>
      </p:grpSpPr>
      <p:sp>
        <p:nvSpPr>
          <p:cNvPr id="6" name="Content Placeholder 3"/>
          <p:cNvSpPr>
            <a:spLocks noGrp="1"/>
          </p:cNvSpPr>
          <p:nvPr>
            <p:ph sz="quarter" idx="12" hasCustomPrompt="1"/>
          </p:nvPr>
        </p:nvSpPr>
        <p:spPr>
          <a:xfrm>
            <a:off x="913240" y="1358377"/>
            <a:ext cx="7317581" cy="2746898"/>
          </a:xfrm>
          <a:prstGeom prst="rect">
            <a:avLst/>
          </a:prstGeom>
        </p:spPr>
        <p:txBody>
          <a:bodyPr lIns="68535" tIns="34289" rIns="68535" bIns="34289"/>
          <a:lstStyle>
            <a:lvl1pPr marL="256994" indent="-256994" algn="l" defTabSz="685290" rtl="0" eaLnBrk="1" latinLnBrk="0" hangingPunct="1">
              <a:lnSpc>
                <a:spcPts val="2250"/>
              </a:lnSpc>
              <a:spcBef>
                <a:spcPts val="0"/>
              </a:spcBef>
              <a:buClr>
                <a:srgbClr val="D2323C"/>
              </a:buClr>
              <a:buSzPct val="100000"/>
              <a:buFont typeface="Calibri" panose="020F0502020204030204" pitchFamily="34" charset="0"/>
              <a:buBlip>
                <a:blip r:embed="rId2"/>
              </a:buBlip>
              <a:defRPr lang="en-US" sz="1700" b="0" kern="1200" dirty="0" smtClean="0">
                <a:solidFill>
                  <a:prstClr val="black"/>
                </a:solidFill>
                <a:latin typeface="+mn-lt"/>
                <a:ea typeface="+mn-ea"/>
                <a:cs typeface="Arial" panose="020B0604020202020204" pitchFamily="34" charset="0"/>
              </a:defRPr>
            </a:lvl1pPr>
          </a:lstStyle>
          <a:p>
            <a:pPr lvl="0"/>
            <a:r>
              <a:rPr lang="en-US" dirty="0"/>
              <a:t>Click to Add Bullets</a:t>
            </a:r>
          </a:p>
        </p:txBody>
      </p:sp>
      <p:sp>
        <p:nvSpPr>
          <p:cNvPr id="8"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42101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ullets &amp; Callout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1"/>
            <a:ext cx="6300788" cy="437470"/>
          </a:xfrm>
          <a:prstGeom prst="rect">
            <a:avLst/>
          </a:prstGeom>
        </p:spPr>
        <p:txBody>
          <a:bodyPr lIns="68541" tIns="34289" rIns="68541" bIns="34289"/>
          <a:lstStyle>
            <a:lvl1pPr marL="0" algn="l" defTabSz="685358"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Text Placeholder 2"/>
          <p:cNvSpPr>
            <a:spLocks noGrp="1"/>
          </p:cNvSpPr>
          <p:nvPr>
            <p:ph type="body" sz="quarter" idx="13"/>
          </p:nvPr>
        </p:nvSpPr>
        <p:spPr>
          <a:xfrm>
            <a:off x="916781" y="3485768"/>
            <a:ext cx="7343775" cy="694135"/>
          </a:xfrm>
          <a:prstGeom prst="rect">
            <a:avLst/>
          </a:prstGeom>
        </p:spPr>
        <p:txBody>
          <a:bodyPr lIns="68541" tIns="34289" rIns="68541" bIns="34289"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
        <p:nvSpPr>
          <p:cNvPr id="5" name="Content Placeholder 2"/>
          <p:cNvSpPr>
            <a:spLocks noGrp="1"/>
          </p:cNvSpPr>
          <p:nvPr>
            <p:ph sz="quarter" idx="15"/>
          </p:nvPr>
        </p:nvSpPr>
        <p:spPr>
          <a:xfrm>
            <a:off x="913236" y="1371387"/>
            <a:ext cx="7317581" cy="1808560"/>
          </a:xfrm>
          <a:prstGeom prst="rect">
            <a:avLst/>
          </a:prstGeom>
        </p:spPr>
        <p:txBody>
          <a:bodyPr lIns="68541" tIns="34289" rIns="68541" bIns="34289"/>
          <a:lstStyle>
            <a:lvl1pPr marL="257018" indent="-257018">
              <a:buFontTx/>
              <a:buBlip>
                <a:blip r:embed="rId2"/>
              </a:buBlip>
              <a:defRPr sz="1700"/>
            </a:lvl1pPr>
            <a:lvl2pPr marL="556849" indent="-21418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vl4pPr>
              <a:buClr>
                <a:schemeClr val="tx1">
                  <a:lumMod val="50000"/>
                  <a:lumOff val="50000"/>
                </a:schemeClr>
              </a:buClr>
              <a:defRPr sz="1200" baseline="0"/>
            </a:lvl4pPr>
            <a:lvl5pPr>
              <a:buClr>
                <a:schemeClr val="tx1">
                  <a:lumMod val="50000"/>
                  <a:lumOff val="50000"/>
                </a:schemeClr>
              </a:buClr>
              <a:defRPr sz="1200"/>
            </a:lvl5pPr>
            <a:lvl6pPr>
              <a:buClr>
                <a:schemeClr val="tx1">
                  <a:lumMod val="50000"/>
                  <a:lumOff val="50000"/>
                </a:schemeClr>
              </a:buClr>
              <a:defRPr sz="1200"/>
            </a:lvl6pPr>
          </a:lstStyle>
          <a:p>
            <a:pPr lvl="0"/>
            <a:r>
              <a:rPr lang="en-US" dirty="0"/>
              <a:t>Click to edit Master text styles</a:t>
            </a:r>
          </a:p>
          <a:p>
            <a:pPr lvl="1"/>
            <a:r>
              <a:rPr lang="en-US" dirty="0"/>
              <a:t>Second level</a:t>
            </a:r>
          </a:p>
          <a:p>
            <a:pPr lvl="2"/>
            <a:r>
              <a:rPr lang="en-US" dirty="0"/>
              <a:t>Third level</a:t>
            </a:r>
          </a:p>
          <a:p>
            <a:pPr lvl="3"/>
            <a:r>
              <a:rPr lang="en-US" dirty="0"/>
              <a:t>Forth level</a:t>
            </a:r>
          </a:p>
          <a:p>
            <a:pPr lvl="4"/>
            <a:r>
              <a:rPr lang="en-US" dirty="0"/>
              <a:t>Fifth level</a:t>
            </a:r>
          </a:p>
          <a:p>
            <a:pPr lvl="5"/>
            <a:r>
              <a:rPr lang="en-US" dirty="0"/>
              <a:t>Sixth level</a:t>
            </a:r>
          </a:p>
        </p:txBody>
      </p:sp>
      <p:sp>
        <p:nvSpPr>
          <p:cNvPr id="8" name="Slide Number Placeholder 6"/>
          <p:cNvSpPr>
            <a:spLocks noGrp="1"/>
          </p:cNvSpPr>
          <p:nvPr>
            <p:ph type="sldNum" sz="quarter" idx="4"/>
          </p:nvPr>
        </p:nvSpPr>
        <p:spPr>
          <a:xfrm>
            <a:off x="7430691" y="4746428"/>
            <a:ext cx="1600200" cy="205383"/>
          </a:xfrm>
          <a:prstGeom prst="rect">
            <a:avLst/>
          </a:prstGeom>
        </p:spPr>
        <p:txBody>
          <a:bodyPr lIns="68541" tIns="34289" rIns="68541" bIns="34289"/>
          <a:lstStyle>
            <a:lvl1pPr algn="r">
              <a:defRPr sz="1100">
                <a:solidFill>
                  <a:schemeClr val="bg1"/>
                </a:solidFill>
              </a:defRPr>
            </a:lvl1pPr>
          </a:lstStyle>
          <a:p>
            <a:pPr defTabSz="685358"/>
            <a:fld id="{C10F353F-C4D1-4372-A236-0EB60B0D90EA}" type="slidenum">
              <a:rPr lang="en-US" smtClean="0">
                <a:solidFill>
                  <a:srgbClr val="FFFFFF"/>
                </a:solidFill>
              </a:rPr>
              <a:pPr defTabSz="685358"/>
              <a:t>‹#›</a:t>
            </a:fld>
            <a:endParaRPr lang="en-US" dirty="0">
              <a:solidFill>
                <a:srgbClr val="FFFFFF"/>
              </a:solidFill>
            </a:endParaRPr>
          </a:p>
        </p:txBody>
      </p:sp>
    </p:spTree>
    <p:extLst>
      <p:ext uri="{BB962C8B-B14F-4D97-AF65-F5344CB8AC3E}">
        <p14:creationId xmlns:p14="http://schemas.microsoft.com/office/powerpoint/2010/main" val="23034043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ullets &amp; Arrow Callout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1"/>
            <a:ext cx="6300788" cy="437470"/>
          </a:xfrm>
          <a:prstGeom prst="rect">
            <a:avLst/>
          </a:prstGeom>
        </p:spPr>
        <p:txBody>
          <a:bodyPr lIns="68541" tIns="34289" rIns="68541" bIns="34289"/>
          <a:lstStyle>
            <a:lvl1pPr marL="0" algn="l" defTabSz="685358"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Text Placeholder 2"/>
          <p:cNvSpPr>
            <a:spLocks noGrp="1"/>
          </p:cNvSpPr>
          <p:nvPr>
            <p:ph type="body" sz="quarter" idx="13"/>
          </p:nvPr>
        </p:nvSpPr>
        <p:spPr>
          <a:xfrm>
            <a:off x="1167568" y="2913540"/>
            <a:ext cx="7523390" cy="1445903"/>
          </a:xfrm>
          <a:prstGeom prst="rect">
            <a:avLst/>
          </a:prstGeom>
        </p:spPr>
        <p:txBody>
          <a:bodyPr lIns="68541" tIns="34289" rIns="68541" bIns="34289" anchor="ctr" anchorCtr="0"/>
          <a:lstStyle>
            <a:lvl1pPr marL="0" indent="0" algn="l">
              <a:buSzPct val="125000"/>
              <a:buFont typeface="Arial" panose="020B0604020202020204" pitchFamily="34" charset="0"/>
              <a:buNone/>
              <a:defRPr lang="en-US" sz="2100" b="0" kern="1200" baseline="0" dirty="0" smtClean="0">
                <a:solidFill>
                  <a:schemeClr val="tx1"/>
                </a:solidFill>
                <a:latin typeface="+mn-lt"/>
                <a:ea typeface="+mn-ea"/>
                <a:cs typeface="Arial" panose="020B0604020202020204" pitchFamily="34" charset="0"/>
              </a:defRPr>
            </a:lvl1pPr>
          </a:lstStyle>
          <a:p>
            <a:pPr lvl="0"/>
            <a:r>
              <a:rPr lang="en-US" dirty="0"/>
              <a:t>Click to edit Master text styles</a:t>
            </a:r>
          </a:p>
        </p:txBody>
      </p:sp>
      <p:sp>
        <p:nvSpPr>
          <p:cNvPr id="5" name="Content Placeholder 2"/>
          <p:cNvSpPr>
            <a:spLocks noGrp="1"/>
          </p:cNvSpPr>
          <p:nvPr>
            <p:ph sz="quarter" idx="15"/>
          </p:nvPr>
        </p:nvSpPr>
        <p:spPr>
          <a:xfrm>
            <a:off x="913236" y="1371387"/>
            <a:ext cx="7317581" cy="1808560"/>
          </a:xfrm>
          <a:prstGeom prst="rect">
            <a:avLst/>
          </a:prstGeom>
        </p:spPr>
        <p:txBody>
          <a:bodyPr lIns="68541" tIns="34289" rIns="68541" bIns="34289"/>
          <a:lstStyle>
            <a:lvl1pPr marL="257018" indent="-257018">
              <a:buFontTx/>
              <a:buBlip>
                <a:blip r:embed="rId2"/>
              </a:buBlip>
              <a:defRPr sz="1700"/>
            </a:lvl1pPr>
            <a:lvl2pPr marL="556849" indent="-21418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vl4pPr>
              <a:buClr>
                <a:schemeClr val="tx1">
                  <a:lumMod val="50000"/>
                  <a:lumOff val="50000"/>
                </a:schemeClr>
              </a:buClr>
              <a:defRPr sz="1200" baseline="0"/>
            </a:lvl4pPr>
            <a:lvl5pPr>
              <a:buClr>
                <a:schemeClr val="tx1">
                  <a:lumMod val="50000"/>
                  <a:lumOff val="50000"/>
                </a:schemeClr>
              </a:buClr>
              <a:defRPr sz="1200"/>
            </a:lvl5pPr>
            <a:lvl6pPr>
              <a:buClr>
                <a:schemeClr val="tx1">
                  <a:lumMod val="50000"/>
                  <a:lumOff val="50000"/>
                </a:schemeClr>
              </a:buClr>
              <a:defRPr sz="1200"/>
            </a:lvl6pPr>
          </a:lstStyle>
          <a:p>
            <a:pPr lvl="0"/>
            <a:r>
              <a:rPr lang="en-US" dirty="0"/>
              <a:t>Click to edit Master text styles</a:t>
            </a:r>
          </a:p>
          <a:p>
            <a:pPr lvl="1"/>
            <a:r>
              <a:rPr lang="en-US" dirty="0"/>
              <a:t>Second level</a:t>
            </a:r>
          </a:p>
          <a:p>
            <a:pPr lvl="2"/>
            <a:r>
              <a:rPr lang="en-US" dirty="0"/>
              <a:t>Third level</a:t>
            </a:r>
          </a:p>
          <a:p>
            <a:pPr lvl="3"/>
            <a:r>
              <a:rPr lang="en-US" dirty="0"/>
              <a:t>Forth level</a:t>
            </a:r>
          </a:p>
          <a:p>
            <a:pPr lvl="4"/>
            <a:r>
              <a:rPr lang="en-US" dirty="0"/>
              <a:t>Fifth level</a:t>
            </a:r>
          </a:p>
          <a:p>
            <a:pPr lvl="5"/>
            <a:r>
              <a:rPr lang="en-US" dirty="0"/>
              <a:t>Sixth level</a:t>
            </a:r>
          </a:p>
        </p:txBody>
      </p:sp>
      <p:sp>
        <p:nvSpPr>
          <p:cNvPr id="8" name="Slide Number Placeholder 6"/>
          <p:cNvSpPr>
            <a:spLocks noGrp="1"/>
          </p:cNvSpPr>
          <p:nvPr>
            <p:ph type="sldNum" sz="quarter" idx="4"/>
          </p:nvPr>
        </p:nvSpPr>
        <p:spPr>
          <a:xfrm>
            <a:off x="7430691" y="4746428"/>
            <a:ext cx="1600200" cy="205383"/>
          </a:xfrm>
          <a:prstGeom prst="rect">
            <a:avLst/>
          </a:prstGeom>
        </p:spPr>
        <p:txBody>
          <a:bodyPr lIns="68541" tIns="34289" rIns="68541" bIns="34289"/>
          <a:lstStyle>
            <a:lvl1pPr algn="r">
              <a:defRPr sz="1100">
                <a:solidFill>
                  <a:schemeClr val="bg1"/>
                </a:solidFill>
              </a:defRPr>
            </a:lvl1pPr>
          </a:lstStyle>
          <a:p>
            <a:pPr defTabSz="685358"/>
            <a:fld id="{C10F353F-C4D1-4372-A236-0EB60B0D90EA}" type="slidenum">
              <a:rPr lang="en-US" smtClean="0">
                <a:solidFill>
                  <a:srgbClr val="FFFFFF"/>
                </a:solidFill>
              </a:rPr>
              <a:pPr defTabSz="685358"/>
              <a:t>‹#›</a:t>
            </a:fld>
            <a:endParaRPr lang="en-US" dirty="0">
              <a:solidFill>
                <a:srgbClr val="FFFFFF"/>
              </a:solidFill>
            </a:endParaRPr>
          </a:p>
        </p:txBody>
      </p:sp>
    </p:spTree>
    <p:extLst>
      <p:ext uri="{BB962C8B-B14F-4D97-AF65-F5344CB8AC3E}">
        <p14:creationId xmlns:p14="http://schemas.microsoft.com/office/powerpoint/2010/main" val="35959618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ub-Title &amp; Bullets Content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00112" y="324531"/>
            <a:ext cx="6300788" cy="437470"/>
          </a:xfrm>
          <a:prstGeom prst="rect">
            <a:avLst/>
          </a:prstGeom>
        </p:spPr>
        <p:txBody>
          <a:bodyPr lIns="68541" tIns="34289" rIns="68541" bIns="34289"/>
          <a:lstStyle>
            <a:lvl1pPr marL="0" algn="l" defTabSz="685358"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6" name="Content Placeholder 2"/>
          <p:cNvSpPr>
            <a:spLocks noGrp="1"/>
          </p:cNvSpPr>
          <p:nvPr>
            <p:ph sz="quarter" idx="15"/>
          </p:nvPr>
        </p:nvSpPr>
        <p:spPr>
          <a:xfrm>
            <a:off x="913236" y="1371387"/>
            <a:ext cx="7317581" cy="1808560"/>
          </a:xfrm>
          <a:prstGeom prst="rect">
            <a:avLst/>
          </a:prstGeom>
        </p:spPr>
        <p:txBody>
          <a:bodyPr lIns="68541" tIns="34289" rIns="68541" bIns="34289"/>
          <a:lstStyle>
            <a:lvl1pPr marL="257018" indent="-257018">
              <a:buFontTx/>
              <a:buBlip>
                <a:blip r:embed="rId2"/>
              </a:buBlip>
              <a:defRPr sz="1700"/>
            </a:lvl1pPr>
            <a:lvl2pPr marL="556849" indent="-21418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vl4pPr>
              <a:buClr>
                <a:schemeClr val="tx1">
                  <a:lumMod val="50000"/>
                  <a:lumOff val="50000"/>
                </a:schemeClr>
              </a:buClr>
              <a:defRPr sz="1200" baseline="0"/>
            </a:lvl4pPr>
            <a:lvl5pPr>
              <a:buClr>
                <a:schemeClr val="tx1">
                  <a:lumMod val="50000"/>
                  <a:lumOff val="50000"/>
                </a:schemeClr>
              </a:buClr>
              <a:defRPr sz="1200"/>
            </a:lvl5pPr>
            <a:lvl6pPr>
              <a:buClr>
                <a:schemeClr val="tx1">
                  <a:lumMod val="50000"/>
                  <a:lumOff val="50000"/>
                </a:schemeClr>
              </a:buClr>
              <a:defRPr sz="1200"/>
            </a:lvl6pPr>
          </a:lstStyle>
          <a:p>
            <a:pPr lvl="0"/>
            <a:r>
              <a:rPr lang="en-US" dirty="0"/>
              <a:t>Click to edit Master text styles</a:t>
            </a:r>
          </a:p>
          <a:p>
            <a:pPr lvl="1"/>
            <a:r>
              <a:rPr lang="en-US" dirty="0"/>
              <a:t>Second level</a:t>
            </a:r>
          </a:p>
          <a:p>
            <a:pPr lvl="2"/>
            <a:r>
              <a:rPr lang="en-US" dirty="0"/>
              <a:t>Third level</a:t>
            </a:r>
          </a:p>
          <a:p>
            <a:pPr lvl="3"/>
            <a:r>
              <a:rPr lang="en-US" dirty="0"/>
              <a:t>Forth level</a:t>
            </a:r>
          </a:p>
          <a:p>
            <a:pPr lvl="4"/>
            <a:r>
              <a:rPr lang="en-US" dirty="0"/>
              <a:t>Fifth level</a:t>
            </a:r>
          </a:p>
          <a:p>
            <a:pPr lvl="5"/>
            <a:r>
              <a:rPr lang="en-US" dirty="0"/>
              <a:t>Sixth level</a:t>
            </a:r>
          </a:p>
        </p:txBody>
      </p:sp>
      <p:sp>
        <p:nvSpPr>
          <p:cNvPr id="7" name="Text Placeholder 2"/>
          <p:cNvSpPr>
            <a:spLocks noGrp="1"/>
          </p:cNvSpPr>
          <p:nvPr>
            <p:ph type="body" sz="quarter" idx="16"/>
          </p:nvPr>
        </p:nvSpPr>
        <p:spPr>
          <a:xfrm>
            <a:off x="908474" y="988512"/>
            <a:ext cx="6071861" cy="290539"/>
          </a:xfrm>
          <a:prstGeom prst="rect">
            <a:avLst/>
          </a:prstGeom>
        </p:spPr>
        <p:txBody>
          <a:bodyPr lIns="68541" tIns="34289" rIns="68541" bIns="34289"/>
          <a:lstStyle>
            <a:lvl1pPr marL="0" indent="0">
              <a:buNone/>
              <a:defRPr sz="1900" b="1">
                <a:solidFill>
                  <a:srgbClr val="F37543"/>
                </a:solidFill>
              </a:defRPr>
            </a:lvl1pPr>
          </a:lstStyle>
          <a:p>
            <a:pPr lvl="0"/>
            <a:r>
              <a:rPr lang="en-US" dirty="0"/>
              <a:t>Click to edit Master text styles</a:t>
            </a:r>
          </a:p>
        </p:txBody>
      </p:sp>
      <p:sp>
        <p:nvSpPr>
          <p:cNvPr id="8" name="Slide Number Placeholder 6"/>
          <p:cNvSpPr>
            <a:spLocks noGrp="1"/>
          </p:cNvSpPr>
          <p:nvPr>
            <p:ph type="sldNum" sz="quarter" idx="4"/>
          </p:nvPr>
        </p:nvSpPr>
        <p:spPr>
          <a:xfrm>
            <a:off x="7430691" y="4746428"/>
            <a:ext cx="1600200" cy="205383"/>
          </a:xfrm>
          <a:prstGeom prst="rect">
            <a:avLst/>
          </a:prstGeom>
        </p:spPr>
        <p:txBody>
          <a:bodyPr lIns="68541" tIns="34289" rIns="68541" bIns="34289"/>
          <a:lstStyle>
            <a:lvl1pPr algn="r">
              <a:defRPr sz="1100">
                <a:solidFill>
                  <a:schemeClr val="bg1"/>
                </a:solidFill>
              </a:defRPr>
            </a:lvl1pPr>
          </a:lstStyle>
          <a:p>
            <a:pPr defTabSz="685358"/>
            <a:fld id="{C10F353F-C4D1-4372-A236-0EB60B0D90EA}" type="slidenum">
              <a:rPr lang="en-US" smtClean="0">
                <a:solidFill>
                  <a:srgbClr val="FFFFFF"/>
                </a:solidFill>
              </a:rPr>
              <a:pPr defTabSz="685358"/>
              <a:t>‹#›</a:t>
            </a:fld>
            <a:endParaRPr lang="en-US" dirty="0">
              <a:solidFill>
                <a:srgbClr val="FFFFFF"/>
              </a:solidFill>
            </a:endParaRPr>
          </a:p>
        </p:txBody>
      </p:sp>
    </p:spTree>
    <p:extLst>
      <p:ext uri="{BB962C8B-B14F-4D97-AF65-F5344CB8AC3E}">
        <p14:creationId xmlns:p14="http://schemas.microsoft.com/office/powerpoint/2010/main" val="39233497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ub-Title, Bullets &amp; Callout Content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00112" y="324531"/>
            <a:ext cx="6300788" cy="437470"/>
          </a:xfrm>
          <a:prstGeom prst="rect">
            <a:avLst/>
          </a:prstGeom>
        </p:spPr>
        <p:txBody>
          <a:bodyPr lIns="68541" tIns="34289" rIns="68541" bIns="34289"/>
          <a:lstStyle>
            <a:lvl1pPr marL="0" algn="l" defTabSz="685358"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6" name="Text Placeholder 2"/>
          <p:cNvSpPr>
            <a:spLocks noGrp="1"/>
          </p:cNvSpPr>
          <p:nvPr>
            <p:ph type="body" sz="quarter" idx="14"/>
          </p:nvPr>
        </p:nvSpPr>
        <p:spPr>
          <a:xfrm>
            <a:off x="916781" y="3485768"/>
            <a:ext cx="7343775" cy="694135"/>
          </a:xfrm>
          <a:prstGeom prst="rect">
            <a:avLst/>
          </a:prstGeom>
        </p:spPr>
        <p:txBody>
          <a:bodyPr lIns="68541" tIns="34289" rIns="68541" bIns="34289"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
        <p:nvSpPr>
          <p:cNvPr id="3" name="Text Placeholder 2"/>
          <p:cNvSpPr>
            <a:spLocks noGrp="1"/>
          </p:cNvSpPr>
          <p:nvPr>
            <p:ph type="body" sz="quarter" idx="16"/>
          </p:nvPr>
        </p:nvSpPr>
        <p:spPr>
          <a:xfrm>
            <a:off x="908474" y="988512"/>
            <a:ext cx="6071861" cy="290539"/>
          </a:xfrm>
          <a:prstGeom prst="rect">
            <a:avLst/>
          </a:prstGeom>
        </p:spPr>
        <p:txBody>
          <a:bodyPr lIns="68541" tIns="34289" rIns="68541" bIns="34289"/>
          <a:lstStyle>
            <a:lvl1pPr marL="0" indent="0">
              <a:buNone/>
              <a:defRPr sz="1900" b="1">
                <a:solidFill>
                  <a:srgbClr val="F37543"/>
                </a:solidFill>
              </a:defRPr>
            </a:lvl1pPr>
          </a:lstStyle>
          <a:p>
            <a:pPr lvl="0"/>
            <a:r>
              <a:rPr lang="en-US" dirty="0"/>
              <a:t>Click to edit Master text styles</a:t>
            </a:r>
          </a:p>
        </p:txBody>
      </p:sp>
      <p:sp>
        <p:nvSpPr>
          <p:cNvPr id="7" name="Content Placeholder 2"/>
          <p:cNvSpPr>
            <a:spLocks noGrp="1"/>
          </p:cNvSpPr>
          <p:nvPr>
            <p:ph sz="quarter" idx="15"/>
          </p:nvPr>
        </p:nvSpPr>
        <p:spPr>
          <a:xfrm>
            <a:off x="913236" y="1371387"/>
            <a:ext cx="7317581" cy="1808560"/>
          </a:xfrm>
          <a:prstGeom prst="rect">
            <a:avLst/>
          </a:prstGeom>
        </p:spPr>
        <p:txBody>
          <a:bodyPr lIns="68541" tIns="34289" rIns="68541" bIns="34289"/>
          <a:lstStyle>
            <a:lvl1pPr marL="257018" indent="-257018">
              <a:buFontTx/>
              <a:buBlip>
                <a:blip r:embed="rId2"/>
              </a:buBlip>
              <a:defRPr sz="1700"/>
            </a:lvl1pPr>
            <a:lvl2pPr marL="556849" indent="-21418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vl4pPr>
              <a:buClr>
                <a:schemeClr val="tx1">
                  <a:lumMod val="50000"/>
                  <a:lumOff val="50000"/>
                </a:schemeClr>
              </a:buClr>
              <a:defRPr sz="1200" baseline="0"/>
            </a:lvl4pPr>
            <a:lvl5pPr>
              <a:buClr>
                <a:schemeClr val="tx1">
                  <a:lumMod val="50000"/>
                  <a:lumOff val="50000"/>
                </a:schemeClr>
              </a:buClr>
              <a:defRPr sz="1200"/>
            </a:lvl5pPr>
            <a:lvl6pPr>
              <a:buClr>
                <a:schemeClr val="tx1">
                  <a:lumMod val="50000"/>
                  <a:lumOff val="50000"/>
                </a:schemeClr>
              </a:buClr>
              <a:defRPr sz="1200"/>
            </a:lvl6pPr>
          </a:lstStyle>
          <a:p>
            <a:pPr lvl="0"/>
            <a:r>
              <a:rPr lang="en-US" dirty="0"/>
              <a:t>Click to edit Master text styles</a:t>
            </a:r>
          </a:p>
          <a:p>
            <a:pPr lvl="1"/>
            <a:r>
              <a:rPr lang="en-US" dirty="0"/>
              <a:t>Second level</a:t>
            </a:r>
          </a:p>
          <a:p>
            <a:pPr lvl="2"/>
            <a:r>
              <a:rPr lang="en-US" dirty="0"/>
              <a:t>Third level</a:t>
            </a:r>
          </a:p>
          <a:p>
            <a:pPr lvl="3"/>
            <a:r>
              <a:rPr lang="en-US" dirty="0"/>
              <a:t>Forth level</a:t>
            </a:r>
          </a:p>
          <a:p>
            <a:pPr lvl="4"/>
            <a:r>
              <a:rPr lang="en-US" dirty="0"/>
              <a:t>Fifth level</a:t>
            </a:r>
          </a:p>
          <a:p>
            <a:pPr lvl="5"/>
            <a:r>
              <a:rPr lang="en-US" dirty="0"/>
              <a:t>Sixth level</a:t>
            </a:r>
          </a:p>
        </p:txBody>
      </p:sp>
      <p:sp>
        <p:nvSpPr>
          <p:cNvPr id="9" name="Slide Number Placeholder 6"/>
          <p:cNvSpPr>
            <a:spLocks noGrp="1"/>
          </p:cNvSpPr>
          <p:nvPr>
            <p:ph type="sldNum" sz="quarter" idx="4"/>
          </p:nvPr>
        </p:nvSpPr>
        <p:spPr>
          <a:xfrm>
            <a:off x="7430691" y="4746428"/>
            <a:ext cx="1600200" cy="205383"/>
          </a:xfrm>
          <a:prstGeom prst="rect">
            <a:avLst/>
          </a:prstGeom>
        </p:spPr>
        <p:txBody>
          <a:bodyPr lIns="68541" tIns="34289" rIns="68541" bIns="34289"/>
          <a:lstStyle>
            <a:lvl1pPr algn="r">
              <a:defRPr sz="1100">
                <a:solidFill>
                  <a:schemeClr val="bg1"/>
                </a:solidFill>
              </a:defRPr>
            </a:lvl1pPr>
          </a:lstStyle>
          <a:p>
            <a:pPr defTabSz="685358"/>
            <a:fld id="{C10F353F-C4D1-4372-A236-0EB60B0D90EA}" type="slidenum">
              <a:rPr lang="en-US" smtClean="0">
                <a:solidFill>
                  <a:srgbClr val="FFFFFF"/>
                </a:solidFill>
              </a:rPr>
              <a:pPr defTabSz="685358"/>
              <a:t>‹#›</a:t>
            </a:fld>
            <a:endParaRPr lang="en-US" dirty="0">
              <a:solidFill>
                <a:srgbClr val="FFFFFF"/>
              </a:solidFill>
            </a:endParaRPr>
          </a:p>
        </p:txBody>
      </p:sp>
    </p:spTree>
    <p:extLst>
      <p:ext uri="{BB962C8B-B14F-4D97-AF65-F5344CB8AC3E}">
        <p14:creationId xmlns:p14="http://schemas.microsoft.com/office/powerpoint/2010/main" val="20656215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Sided Bullets + Sub-Titl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 y="1065440"/>
            <a:ext cx="9190397" cy="3420684"/>
          </a:xfrm>
          <a:prstGeom prst="rect">
            <a:avLst/>
          </a:prstGeom>
        </p:spPr>
      </p:pic>
      <p:sp>
        <p:nvSpPr>
          <p:cNvPr id="8" name="Title 1"/>
          <p:cNvSpPr>
            <a:spLocks noGrp="1"/>
          </p:cNvSpPr>
          <p:nvPr>
            <p:ph type="ctrTitle" hasCustomPrompt="1"/>
          </p:nvPr>
        </p:nvSpPr>
        <p:spPr>
          <a:xfrm>
            <a:off x="900112" y="324531"/>
            <a:ext cx="6300788" cy="437470"/>
          </a:xfrm>
          <a:prstGeom prst="rect">
            <a:avLst/>
          </a:prstGeom>
        </p:spPr>
        <p:txBody>
          <a:bodyPr lIns="68541" tIns="34289" rIns="68541" bIns="34289"/>
          <a:lstStyle>
            <a:lvl1pPr marL="0" algn="l" defTabSz="685358"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9" name="Content Placeholder 3"/>
          <p:cNvSpPr>
            <a:spLocks noGrp="1"/>
          </p:cNvSpPr>
          <p:nvPr>
            <p:ph sz="quarter" idx="11" hasCustomPrompt="1"/>
          </p:nvPr>
        </p:nvSpPr>
        <p:spPr>
          <a:xfrm>
            <a:off x="329210" y="1401299"/>
            <a:ext cx="3939778" cy="284043"/>
          </a:xfrm>
          <a:prstGeom prst="rect">
            <a:avLst/>
          </a:prstGeom>
        </p:spPr>
        <p:txBody>
          <a:bodyPr lIns="68541" tIns="34289" rIns="68541" bIns="34289"/>
          <a:lstStyle>
            <a:lvl1pPr marL="0" indent="0" algn="l" defTabSz="685358"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0" name="Content Placeholder 3"/>
          <p:cNvSpPr>
            <a:spLocks noGrp="1"/>
          </p:cNvSpPr>
          <p:nvPr>
            <p:ph sz="quarter" idx="13" hasCustomPrompt="1"/>
          </p:nvPr>
        </p:nvSpPr>
        <p:spPr>
          <a:xfrm>
            <a:off x="4913712" y="1395140"/>
            <a:ext cx="3939778" cy="284043"/>
          </a:xfrm>
          <a:prstGeom prst="rect">
            <a:avLst/>
          </a:prstGeom>
        </p:spPr>
        <p:txBody>
          <a:bodyPr lIns="68541" tIns="34289" rIns="68541" bIns="34289"/>
          <a:lstStyle>
            <a:lvl1pPr marL="0" indent="0" algn="l" defTabSz="685358"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3" name="Text Placeholder 2"/>
          <p:cNvSpPr>
            <a:spLocks noGrp="1"/>
          </p:cNvSpPr>
          <p:nvPr>
            <p:ph type="body" sz="quarter" idx="14"/>
          </p:nvPr>
        </p:nvSpPr>
        <p:spPr>
          <a:xfrm>
            <a:off x="916781" y="3741392"/>
            <a:ext cx="7343775" cy="694135"/>
          </a:xfrm>
          <a:prstGeom prst="rect">
            <a:avLst/>
          </a:prstGeom>
        </p:spPr>
        <p:txBody>
          <a:bodyPr lIns="68541" tIns="34289" rIns="68541" bIns="34289"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
        <p:nvSpPr>
          <p:cNvPr id="14" name="Content Placeholder 2"/>
          <p:cNvSpPr>
            <a:spLocks noGrp="1"/>
          </p:cNvSpPr>
          <p:nvPr>
            <p:ph sz="quarter" idx="15"/>
          </p:nvPr>
        </p:nvSpPr>
        <p:spPr>
          <a:xfrm>
            <a:off x="335995" y="1800012"/>
            <a:ext cx="3944540" cy="1808560"/>
          </a:xfrm>
          <a:prstGeom prst="rect">
            <a:avLst/>
          </a:prstGeom>
        </p:spPr>
        <p:txBody>
          <a:bodyPr lIns="68541" tIns="34289" rIns="68541" bIns="34289"/>
          <a:lstStyle>
            <a:lvl1pPr marL="257018" indent="-257018">
              <a:buFontTx/>
              <a:buBlip>
                <a:blip r:embed="rId3"/>
              </a:buBlip>
              <a:defRPr sz="1700"/>
            </a:lvl1pPr>
            <a:lvl2pPr marL="556849" indent="-21418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vl4pPr>
              <a:buClr>
                <a:schemeClr val="tx1">
                  <a:lumMod val="50000"/>
                  <a:lumOff val="50000"/>
                </a:schemeClr>
              </a:buClr>
              <a:defRPr sz="1200" baseline="0"/>
            </a:lvl4pPr>
            <a:lvl5pPr>
              <a:buClr>
                <a:schemeClr val="tx1">
                  <a:lumMod val="50000"/>
                  <a:lumOff val="50000"/>
                </a:schemeClr>
              </a:buClr>
              <a:defRPr sz="1200"/>
            </a:lvl5pPr>
            <a:lvl6pPr>
              <a:buClr>
                <a:schemeClr val="tx1">
                  <a:lumMod val="50000"/>
                  <a:lumOff val="50000"/>
                </a:schemeClr>
              </a:buClr>
              <a:defRPr sz="1200"/>
            </a:lvl6pPr>
          </a:lstStyle>
          <a:p>
            <a:pPr lvl="0"/>
            <a:r>
              <a:rPr lang="en-US" dirty="0"/>
              <a:t>Click to edit Master text styles</a:t>
            </a:r>
          </a:p>
          <a:p>
            <a:pPr lvl="1"/>
            <a:r>
              <a:rPr lang="en-US" dirty="0"/>
              <a:t>Second level</a:t>
            </a:r>
          </a:p>
          <a:p>
            <a:pPr lvl="2"/>
            <a:r>
              <a:rPr lang="en-US" dirty="0"/>
              <a:t>Third level</a:t>
            </a:r>
          </a:p>
          <a:p>
            <a:pPr lvl="3"/>
            <a:r>
              <a:rPr lang="en-US" dirty="0"/>
              <a:t>Forth level</a:t>
            </a:r>
          </a:p>
          <a:p>
            <a:pPr lvl="4"/>
            <a:r>
              <a:rPr lang="en-US" dirty="0"/>
              <a:t>Fifth level</a:t>
            </a:r>
          </a:p>
          <a:p>
            <a:pPr lvl="5"/>
            <a:r>
              <a:rPr lang="en-US" dirty="0"/>
              <a:t>Sixth level</a:t>
            </a:r>
          </a:p>
        </p:txBody>
      </p:sp>
      <p:sp>
        <p:nvSpPr>
          <p:cNvPr id="15" name="Content Placeholder 2"/>
          <p:cNvSpPr>
            <a:spLocks noGrp="1"/>
          </p:cNvSpPr>
          <p:nvPr>
            <p:ph sz="quarter" idx="16"/>
          </p:nvPr>
        </p:nvSpPr>
        <p:spPr>
          <a:xfrm>
            <a:off x="4913710" y="1800012"/>
            <a:ext cx="3944540" cy="1808560"/>
          </a:xfrm>
          <a:prstGeom prst="rect">
            <a:avLst/>
          </a:prstGeom>
        </p:spPr>
        <p:txBody>
          <a:bodyPr lIns="68541" tIns="34289" rIns="68541" bIns="34289"/>
          <a:lstStyle>
            <a:lvl1pPr marL="257018" indent="-257018">
              <a:buFontTx/>
              <a:buBlip>
                <a:blip r:embed="rId3"/>
              </a:buBlip>
              <a:defRPr sz="1700"/>
            </a:lvl1pPr>
            <a:lvl2pPr marL="556849" indent="-21418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vl4pPr>
              <a:buClr>
                <a:schemeClr val="tx1">
                  <a:lumMod val="50000"/>
                  <a:lumOff val="50000"/>
                </a:schemeClr>
              </a:buClr>
              <a:defRPr sz="1200" baseline="0"/>
            </a:lvl4pPr>
            <a:lvl5pPr>
              <a:buClr>
                <a:schemeClr val="tx1">
                  <a:lumMod val="50000"/>
                  <a:lumOff val="50000"/>
                </a:schemeClr>
              </a:buClr>
              <a:defRPr sz="1200"/>
            </a:lvl5pPr>
            <a:lvl6pPr>
              <a:buClr>
                <a:schemeClr val="tx1">
                  <a:lumMod val="50000"/>
                  <a:lumOff val="50000"/>
                </a:schemeClr>
              </a:buClr>
              <a:defRPr sz="1200"/>
            </a:lvl6pPr>
          </a:lstStyle>
          <a:p>
            <a:pPr lvl="0"/>
            <a:r>
              <a:rPr lang="en-US" dirty="0"/>
              <a:t>Click to edit Master text styles</a:t>
            </a:r>
          </a:p>
          <a:p>
            <a:pPr lvl="1"/>
            <a:r>
              <a:rPr lang="en-US" dirty="0"/>
              <a:t>Second level</a:t>
            </a:r>
          </a:p>
          <a:p>
            <a:pPr lvl="2"/>
            <a:r>
              <a:rPr lang="en-US" dirty="0"/>
              <a:t>Third level</a:t>
            </a:r>
          </a:p>
          <a:p>
            <a:pPr lvl="3"/>
            <a:r>
              <a:rPr lang="en-US" dirty="0"/>
              <a:t>Forth level</a:t>
            </a:r>
          </a:p>
          <a:p>
            <a:pPr lvl="4"/>
            <a:r>
              <a:rPr lang="en-US" dirty="0"/>
              <a:t>Fifth level</a:t>
            </a:r>
          </a:p>
          <a:p>
            <a:pPr lvl="5"/>
            <a:r>
              <a:rPr lang="en-US" dirty="0"/>
              <a:t>Sixth level</a:t>
            </a:r>
          </a:p>
        </p:txBody>
      </p:sp>
      <p:sp>
        <p:nvSpPr>
          <p:cNvPr id="12" name="Slide Number Placeholder 6"/>
          <p:cNvSpPr>
            <a:spLocks noGrp="1"/>
          </p:cNvSpPr>
          <p:nvPr>
            <p:ph type="sldNum" sz="quarter" idx="4"/>
          </p:nvPr>
        </p:nvSpPr>
        <p:spPr>
          <a:xfrm>
            <a:off x="7430691" y="4746428"/>
            <a:ext cx="1600200" cy="205383"/>
          </a:xfrm>
          <a:prstGeom prst="rect">
            <a:avLst/>
          </a:prstGeom>
        </p:spPr>
        <p:txBody>
          <a:bodyPr lIns="68541" tIns="34289" rIns="68541" bIns="34289"/>
          <a:lstStyle>
            <a:lvl1pPr algn="r">
              <a:defRPr sz="1100">
                <a:solidFill>
                  <a:schemeClr val="bg1"/>
                </a:solidFill>
              </a:defRPr>
            </a:lvl1pPr>
          </a:lstStyle>
          <a:p>
            <a:pPr defTabSz="685358"/>
            <a:fld id="{C10F353F-C4D1-4372-A236-0EB60B0D90EA}" type="slidenum">
              <a:rPr lang="en-US" smtClean="0">
                <a:solidFill>
                  <a:srgbClr val="FFFFFF"/>
                </a:solidFill>
              </a:rPr>
              <a:pPr defTabSz="685358"/>
              <a:t>‹#›</a:t>
            </a:fld>
            <a:endParaRPr lang="en-US" dirty="0">
              <a:solidFill>
                <a:srgbClr val="FFFFFF"/>
              </a:solidFill>
            </a:endParaRPr>
          </a:p>
        </p:txBody>
      </p:sp>
    </p:spTree>
    <p:extLst>
      <p:ext uri="{BB962C8B-B14F-4D97-AF65-F5344CB8AC3E}">
        <p14:creationId xmlns:p14="http://schemas.microsoft.com/office/powerpoint/2010/main" val="4112713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allout Slide">
    <p:spTree>
      <p:nvGrpSpPr>
        <p:cNvPr id="1" name=""/>
        <p:cNvGrpSpPr/>
        <p:nvPr/>
      </p:nvGrpSpPr>
      <p:grpSpPr>
        <a:xfrm>
          <a:off x="0" y="0"/>
          <a:ext cx="0" cy="0"/>
          <a:chOff x="0" y="0"/>
          <a:chExt cx="0" cy="0"/>
        </a:xfrm>
      </p:grpSpPr>
      <p:sp>
        <p:nvSpPr>
          <p:cNvPr id="16" name="Content Placeholder 3"/>
          <p:cNvSpPr>
            <a:spLocks noGrp="1"/>
          </p:cNvSpPr>
          <p:nvPr>
            <p:ph sz="quarter" idx="12" hasCustomPrompt="1"/>
          </p:nvPr>
        </p:nvSpPr>
        <p:spPr>
          <a:xfrm>
            <a:off x="2188461" y="1865254"/>
            <a:ext cx="4767131" cy="1412996"/>
          </a:xfrm>
          <a:prstGeom prst="rect">
            <a:avLst/>
          </a:prstGeom>
          <a:solidFill>
            <a:schemeClr val="bg1"/>
          </a:solidFill>
        </p:spPr>
        <p:txBody>
          <a:bodyPr lIns="68541" tIns="34289" rIns="68541" bIns="34289" anchor="ctr"/>
          <a:lstStyle>
            <a:lvl1pPr marL="0" indent="0" algn="ctr" defTabSz="685358" rtl="0" eaLnBrk="1" latinLnBrk="0" hangingPunct="1">
              <a:lnSpc>
                <a:spcPts val="2250"/>
              </a:lnSpc>
              <a:spcBef>
                <a:spcPts val="0"/>
              </a:spcBef>
              <a:buClr>
                <a:srgbClr val="D2323C"/>
              </a:buClr>
              <a:buSzPct val="100000"/>
              <a:buFont typeface="Calibri" panose="020F0502020204030204" pitchFamily="34" charset="0"/>
              <a:buNone/>
              <a:defRPr lang="en-US" sz="1900" b="0" kern="1200" dirty="0" smtClean="0">
                <a:solidFill>
                  <a:prstClr val="black"/>
                </a:solidFill>
                <a:latin typeface="+mn-lt"/>
                <a:ea typeface="+mn-ea"/>
                <a:cs typeface="Arial" panose="020B0604020202020204" pitchFamily="34" charset="0"/>
              </a:defRPr>
            </a:lvl1pPr>
          </a:lstStyle>
          <a:p>
            <a:pPr lvl="0"/>
            <a:r>
              <a:rPr lang="en-US" dirty="0"/>
              <a:t>Click to Add Callout Text</a:t>
            </a:r>
          </a:p>
        </p:txBody>
      </p:sp>
      <p:sp>
        <p:nvSpPr>
          <p:cNvPr id="4" name="Title 1"/>
          <p:cNvSpPr>
            <a:spLocks noGrp="1"/>
          </p:cNvSpPr>
          <p:nvPr>
            <p:ph type="ctrTitle" hasCustomPrompt="1"/>
          </p:nvPr>
        </p:nvSpPr>
        <p:spPr>
          <a:xfrm>
            <a:off x="900112" y="324531"/>
            <a:ext cx="6300788" cy="437470"/>
          </a:xfrm>
          <a:prstGeom prst="rect">
            <a:avLst/>
          </a:prstGeom>
        </p:spPr>
        <p:txBody>
          <a:bodyPr lIns="68541" tIns="34289" rIns="68541" bIns="34289"/>
          <a:lstStyle>
            <a:lvl1pPr marL="0" algn="l" defTabSz="685358"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6" name="Slide Number Placeholder 6"/>
          <p:cNvSpPr>
            <a:spLocks noGrp="1"/>
          </p:cNvSpPr>
          <p:nvPr>
            <p:ph type="sldNum" sz="quarter" idx="4"/>
          </p:nvPr>
        </p:nvSpPr>
        <p:spPr>
          <a:xfrm>
            <a:off x="7430691" y="4746428"/>
            <a:ext cx="1600200" cy="205383"/>
          </a:xfrm>
          <a:prstGeom prst="rect">
            <a:avLst/>
          </a:prstGeom>
        </p:spPr>
        <p:txBody>
          <a:bodyPr lIns="68541" tIns="34289" rIns="68541" bIns="34289"/>
          <a:lstStyle>
            <a:lvl1pPr algn="r">
              <a:defRPr sz="1100">
                <a:solidFill>
                  <a:schemeClr val="bg1"/>
                </a:solidFill>
              </a:defRPr>
            </a:lvl1pPr>
          </a:lstStyle>
          <a:p>
            <a:pPr defTabSz="685358"/>
            <a:fld id="{C10F353F-C4D1-4372-A236-0EB60B0D90EA}" type="slidenum">
              <a:rPr lang="en-US" smtClean="0">
                <a:solidFill>
                  <a:srgbClr val="FFFFFF"/>
                </a:solidFill>
              </a:rPr>
              <a:pPr defTabSz="685358"/>
              <a:t>‹#›</a:t>
            </a:fld>
            <a:endParaRPr lang="en-US" dirty="0">
              <a:solidFill>
                <a:srgbClr val="FFFFFF"/>
              </a:solidFill>
            </a:endParaRPr>
          </a:p>
        </p:txBody>
      </p:sp>
    </p:spTree>
    <p:extLst>
      <p:ext uri="{BB962C8B-B14F-4D97-AF65-F5344CB8AC3E}">
        <p14:creationId xmlns:p14="http://schemas.microsoft.com/office/powerpoint/2010/main" val="35844287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umbered Callout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1"/>
            <a:ext cx="6300788" cy="437470"/>
          </a:xfrm>
          <a:prstGeom prst="rect">
            <a:avLst/>
          </a:prstGeom>
        </p:spPr>
        <p:txBody>
          <a:bodyPr lIns="68541" tIns="34289" rIns="68541" bIns="34289"/>
          <a:lstStyle>
            <a:lvl1pPr marL="0" algn="l" defTabSz="685358"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Text Placeholder 2"/>
          <p:cNvSpPr>
            <a:spLocks noGrp="1"/>
          </p:cNvSpPr>
          <p:nvPr>
            <p:ph type="body" sz="quarter" idx="13"/>
          </p:nvPr>
        </p:nvSpPr>
        <p:spPr>
          <a:xfrm>
            <a:off x="1356286" y="1353741"/>
            <a:ext cx="7478066" cy="2756297"/>
          </a:xfrm>
          <a:prstGeom prst="rect">
            <a:avLst/>
          </a:prstGeom>
        </p:spPr>
        <p:txBody>
          <a:bodyPr lIns="68541" tIns="34289" rIns="68541" bIns="34289"/>
          <a:lstStyle>
            <a:lvl1pPr marL="0" indent="0">
              <a:spcBef>
                <a:spcPts val="900"/>
              </a:spcBef>
              <a:buNone/>
              <a:defRPr sz="1800"/>
            </a:lvl1pPr>
            <a:lvl2pPr marL="73779" marR="0" indent="0" algn="l" defTabSz="685358"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None/>
              <a:tabLst/>
              <a:defRPr sz="1500"/>
            </a:lvl2pPr>
            <a:lvl3pPr marL="685358" indent="0">
              <a:buNone/>
              <a:defRPr sz="1400"/>
            </a:lvl3pPr>
            <a:lvl4pPr marL="1028037" indent="0">
              <a:buNone/>
              <a:defRPr sz="1200"/>
            </a:lvl4pPr>
            <a:lvl5pPr marL="1370716" indent="0">
              <a:buNone/>
              <a:defRPr sz="1200"/>
            </a:lvl5pPr>
            <a:lvl6pPr marL="1884728" marR="0" indent="-257018" algn="l" defTabSz="685358"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Char char="•"/>
              <a:tabLst/>
              <a:defRPr sz="1100"/>
            </a:lvl6pPr>
            <a:lvl7pPr>
              <a:defRPr sz="900"/>
            </a:lvl7pPr>
          </a:lstStyle>
          <a:p>
            <a:pPr lvl="0"/>
            <a:r>
              <a:rPr lang="en-US" dirty="0"/>
              <a:t>Click to edit Master text styles</a:t>
            </a:r>
          </a:p>
          <a:p>
            <a:pPr lvl="1"/>
            <a:r>
              <a:rPr lang="en-US" dirty="0"/>
              <a:t>Second level</a:t>
            </a:r>
          </a:p>
          <a:p>
            <a:pPr marL="685358" marR="0" lvl="2" indent="-257018" algn="l" defTabSz="685358"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Char char="•"/>
              <a:tabLst/>
              <a:defRPr/>
            </a:pPr>
            <a:r>
              <a:rPr lang="en-US" dirty="0"/>
              <a:t>Second level</a:t>
            </a:r>
          </a:p>
          <a:p>
            <a:pPr marL="1028037" marR="0" lvl="3" indent="-257018" algn="l" defTabSz="685358"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Char char="•"/>
              <a:tabLst/>
              <a:defRPr/>
            </a:pPr>
            <a:r>
              <a:rPr lang="en-US" dirty="0"/>
              <a:t>Second level</a:t>
            </a:r>
          </a:p>
          <a:p>
            <a:pPr marL="1370716" marR="0" lvl="4" indent="-257018" algn="l" defTabSz="685358"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Char char="•"/>
              <a:tabLst/>
              <a:defRPr/>
            </a:pPr>
            <a:r>
              <a:rPr lang="en-US" dirty="0"/>
              <a:t>Second level</a:t>
            </a:r>
          </a:p>
          <a:p>
            <a:pPr marL="1884728" marR="0" lvl="5" indent="-257018" algn="l" defTabSz="685358"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Char char="•"/>
              <a:tabLst/>
              <a:defRPr/>
            </a:pPr>
            <a:r>
              <a:rPr lang="en-US" dirty="0"/>
              <a:t>Second level</a:t>
            </a:r>
          </a:p>
          <a:p>
            <a:pPr marL="2227407" marR="0" lvl="6" indent="-257018" algn="l" defTabSz="685358"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Char char="•"/>
              <a:tabLst/>
              <a:defRPr/>
            </a:pPr>
            <a:r>
              <a:rPr lang="en-US" dirty="0"/>
              <a:t>Second level</a:t>
            </a:r>
          </a:p>
          <a:p>
            <a:pPr marL="1884728" marR="0" lvl="5" indent="-257018" algn="l" defTabSz="685358"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Char char="•"/>
              <a:tabLst/>
              <a:defRPr/>
            </a:pP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7909" y="1308015"/>
            <a:ext cx="439505" cy="439505"/>
          </a:xfrm>
          <a:prstGeom prst="rect">
            <a:avLst/>
          </a:prstGeom>
        </p:spPr>
      </p:pic>
      <p:sp>
        <p:nvSpPr>
          <p:cNvPr id="6" name="Slide Number Placeholder 6"/>
          <p:cNvSpPr>
            <a:spLocks noGrp="1"/>
          </p:cNvSpPr>
          <p:nvPr>
            <p:ph type="sldNum" sz="quarter" idx="4"/>
          </p:nvPr>
        </p:nvSpPr>
        <p:spPr>
          <a:xfrm>
            <a:off x="7430691" y="4746428"/>
            <a:ext cx="1600200" cy="205383"/>
          </a:xfrm>
          <a:prstGeom prst="rect">
            <a:avLst/>
          </a:prstGeom>
        </p:spPr>
        <p:txBody>
          <a:bodyPr lIns="68541" tIns="34289" rIns="68541" bIns="34289"/>
          <a:lstStyle>
            <a:lvl1pPr algn="r">
              <a:defRPr sz="1100">
                <a:solidFill>
                  <a:schemeClr val="bg1"/>
                </a:solidFill>
              </a:defRPr>
            </a:lvl1pPr>
          </a:lstStyle>
          <a:p>
            <a:pPr defTabSz="685358"/>
            <a:fld id="{C10F353F-C4D1-4372-A236-0EB60B0D90EA}" type="slidenum">
              <a:rPr lang="en-US" smtClean="0">
                <a:solidFill>
                  <a:srgbClr val="FFFFFF"/>
                </a:solidFill>
              </a:rPr>
              <a:pPr defTabSz="685358"/>
              <a:t>‹#›</a:t>
            </a:fld>
            <a:endParaRPr lang="en-US" dirty="0">
              <a:solidFill>
                <a:srgbClr val="FFFFFF"/>
              </a:solidFill>
            </a:endParaRPr>
          </a:p>
        </p:txBody>
      </p:sp>
    </p:spTree>
    <p:extLst>
      <p:ext uri="{BB962C8B-B14F-4D97-AF65-F5344CB8AC3E}">
        <p14:creationId xmlns:p14="http://schemas.microsoft.com/office/powerpoint/2010/main" val="1624352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mpty Content Slid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900112" y="324531"/>
            <a:ext cx="6300788" cy="437470"/>
          </a:xfrm>
          <a:prstGeom prst="rect">
            <a:avLst/>
          </a:prstGeom>
        </p:spPr>
        <p:txBody>
          <a:bodyPr lIns="68547" tIns="34289" rIns="68547" bIns="34289"/>
          <a:lstStyle>
            <a:lvl1pPr marL="0" algn="l" defTabSz="685426"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4" name="Slide Number Placeholder 6"/>
          <p:cNvSpPr>
            <a:spLocks noGrp="1"/>
          </p:cNvSpPr>
          <p:nvPr>
            <p:ph type="sldNum" sz="quarter" idx="4"/>
          </p:nvPr>
        </p:nvSpPr>
        <p:spPr>
          <a:xfrm>
            <a:off x="7430691" y="4746428"/>
            <a:ext cx="1600200" cy="205383"/>
          </a:xfrm>
          <a:prstGeom prst="rect">
            <a:avLst/>
          </a:prstGeom>
        </p:spPr>
        <p:txBody>
          <a:bodyPr lIns="68547" tIns="34289" rIns="68547" bIns="34289"/>
          <a:lstStyle>
            <a:lvl1pPr algn="r">
              <a:defRPr sz="1100">
                <a:solidFill>
                  <a:schemeClr val="bg1"/>
                </a:solidFill>
              </a:defRPr>
            </a:lvl1pPr>
          </a:lstStyle>
          <a:p>
            <a:pPr defTabSz="685426"/>
            <a:fld id="{C10F353F-C4D1-4372-A236-0EB60B0D90EA}" type="slidenum">
              <a:rPr lang="en-US" smtClean="0">
                <a:solidFill>
                  <a:srgbClr val="FFFFFF"/>
                </a:solidFill>
              </a:rPr>
              <a:pPr defTabSz="685426"/>
              <a:t>‹#›</a:t>
            </a:fld>
            <a:endParaRPr lang="en-US" dirty="0">
              <a:solidFill>
                <a:srgbClr val="FFFFFF"/>
              </a:solidFill>
            </a:endParaRPr>
          </a:p>
        </p:txBody>
      </p:sp>
    </p:spTree>
    <p:extLst>
      <p:ext uri="{BB962C8B-B14F-4D97-AF65-F5344CB8AC3E}">
        <p14:creationId xmlns:p14="http://schemas.microsoft.com/office/powerpoint/2010/main" val="39065041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ullets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1"/>
            <a:ext cx="6300788" cy="437470"/>
          </a:xfrm>
          <a:prstGeom prst="rect">
            <a:avLst/>
          </a:prstGeom>
        </p:spPr>
        <p:txBody>
          <a:bodyPr lIns="68547" tIns="34289" rIns="68547" bIns="34289"/>
          <a:lstStyle>
            <a:lvl1pPr marL="0" algn="l" defTabSz="685426"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4" name="Content Placeholder 2"/>
          <p:cNvSpPr>
            <a:spLocks noGrp="1"/>
          </p:cNvSpPr>
          <p:nvPr>
            <p:ph sz="quarter" idx="15"/>
          </p:nvPr>
        </p:nvSpPr>
        <p:spPr>
          <a:xfrm>
            <a:off x="913232" y="1371387"/>
            <a:ext cx="7317581" cy="1808560"/>
          </a:xfrm>
          <a:prstGeom prst="rect">
            <a:avLst/>
          </a:prstGeom>
        </p:spPr>
        <p:txBody>
          <a:bodyPr lIns="68547" tIns="34289" rIns="68547" bIns="34289"/>
          <a:lstStyle>
            <a:lvl1pPr marL="257042" indent="-257042">
              <a:buFontTx/>
              <a:buBlip>
                <a:blip r:embed="rId2"/>
              </a:buBlip>
              <a:defRPr sz="1700"/>
            </a:lvl1pPr>
            <a:lvl2pPr marL="556905" indent="-21420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vl4pPr>
              <a:buClr>
                <a:schemeClr val="tx1">
                  <a:lumMod val="50000"/>
                  <a:lumOff val="50000"/>
                </a:schemeClr>
              </a:buClr>
              <a:defRPr sz="1200" baseline="0"/>
            </a:lvl4pPr>
            <a:lvl5pPr>
              <a:buClr>
                <a:schemeClr val="tx1">
                  <a:lumMod val="50000"/>
                  <a:lumOff val="50000"/>
                </a:schemeClr>
              </a:buClr>
              <a:defRPr sz="1200"/>
            </a:lvl5pPr>
            <a:lvl6pPr>
              <a:buClr>
                <a:schemeClr val="tx1">
                  <a:lumMod val="50000"/>
                  <a:lumOff val="50000"/>
                </a:schemeClr>
              </a:buClr>
              <a:defRPr sz="1200"/>
            </a:lvl6pPr>
          </a:lstStyle>
          <a:p>
            <a:pPr lvl="0"/>
            <a:r>
              <a:rPr lang="en-US" dirty="0"/>
              <a:t>Click to edit Master text styles</a:t>
            </a:r>
          </a:p>
          <a:p>
            <a:pPr lvl="1"/>
            <a:r>
              <a:rPr lang="en-US" dirty="0"/>
              <a:t>Second level</a:t>
            </a:r>
          </a:p>
          <a:p>
            <a:pPr lvl="2"/>
            <a:r>
              <a:rPr lang="en-US" dirty="0"/>
              <a:t>Third level</a:t>
            </a:r>
          </a:p>
          <a:p>
            <a:pPr lvl="3"/>
            <a:r>
              <a:rPr lang="en-US" dirty="0"/>
              <a:t>Forth level</a:t>
            </a:r>
          </a:p>
          <a:p>
            <a:pPr lvl="4"/>
            <a:r>
              <a:rPr lang="en-US" dirty="0"/>
              <a:t>Fifth level</a:t>
            </a:r>
          </a:p>
          <a:p>
            <a:pPr lvl="5"/>
            <a:r>
              <a:rPr lang="en-US" dirty="0"/>
              <a:t>Sixth level</a:t>
            </a:r>
          </a:p>
        </p:txBody>
      </p:sp>
      <p:sp>
        <p:nvSpPr>
          <p:cNvPr id="6" name="Slide Number Placeholder 6"/>
          <p:cNvSpPr>
            <a:spLocks noGrp="1"/>
          </p:cNvSpPr>
          <p:nvPr>
            <p:ph type="sldNum" sz="quarter" idx="4"/>
          </p:nvPr>
        </p:nvSpPr>
        <p:spPr>
          <a:xfrm>
            <a:off x="7430691" y="4746428"/>
            <a:ext cx="1600200" cy="205383"/>
          </a:xfrm>
          <a:prstGeom prst="rect">
            <a:avLst/>
          </a:prstGeom>
        </p:spPr>
        <p:txBody>
          <a:bodyPr lIns="68547" tIns="34289" rIns="68547" bIns="34289"/>
          <a:lstStyle>
            <a:lvl1pPr algn="r">
              <a:defRPr sz="1100">
                <a:solidFill>
                  <a:schemeClr val="bg1"/>
                </a:solidFill>
              </a:defRPr>
            </a:lvl1pPr>
          </a:lstStyle>
          <a:p>
            <a:pPr defTabSz="685426"/>
            <a:fld id="{C10F353F-C4D1-4372-A236-0EB60B0D90EA}" type="slidenum">
              <a:rPr lang="en-US" smtClean="0">
                <a:solidFill>
                  <a:srgbClr val="FFFFFF"/>
                </a:solidFill>
              </a:rPr>
              <a:pPr defTabSz="685426"/>
              <a:t>‹#›</a:t>
            </a:fld>
            <a:endParaRPr lang="en-US" dirty="0">
              <a:solidFill>
                <a:srgbClr val="FFFFFF"/>
              </a:solidFill>
            </a:endParaRPr>
          </a:p>
        </p:txBody>
      </p:sp>
    </p:spTree>
    <p:extLst>
      <p:ext uri="{BB962C8B-B14F-4D97-AF65-F5344CB8AC3E}">
        <p14:creationId xmlns:p14="http://schemas.microsoft.com/office/powerpoint/2010/main" val="11166832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ullets &amp; Callout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1"/>
            <a:ext cx="6300788" cy="437470"/>
          </a:xfrm>
          <a:prstGeom prst="rect">
            <a:avLst/>
          </a:prstGeom>
        </p:spPr>
        <p:txBody>
          <a:bodyPr lIns="68547" tIns="34289" rIns="68547" bIns="34289"/>
          <a:lstStyle>
            <a:lvl1pPr marL="0" algn="l" defTabSz="685426"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Text Placeholder 2"/>
          <p:cNvSpPr>
            <a:spLocks noGrp="1"/>
          </p:cNvSpPr>
          <p:nvPr>
            <p:ph type="body" sz="quarter" idx="13"/>
          </p:nvPr>
        </p:nvSpPr>
        <p:spPr>
          <a:xfrm>
            <a:off x="916781" y="3485764"/>
            <a:ext cx="7343775" cy="694135"/>
          </a:xfrm>
          <a:prstGeom prst="rect">
            <a:avLst/>
          </a:prstGeom>
        </p:spPr>
        <p:txBody>
          <a:bodyPr lIns="68547" tIns="34289" rIns="68547" bIns="34289"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
        <p:nvSpPr>
          <p:cNvPr id="5" name="Content Placeholder 2"/>
          <p:cNvSpPr>
            <a:spLocks noGrp="1"/>
          </p:cNvSpPr>
          <p:nvPr>
            <p:ph sz="quarter" idx="15"/>
          </p:nvPr>
        </p:nvSpPr>
        <p:spPr>
          <a:xfrm>
            <a:off x="913232" y="1371387"/>
            <a:ext cx="7317581" cy="1808560"/>
          </a:xfrm>
          <a:prstGeom prst="rect">
            <a:avLst/>
          </a:prstGeom>
        </p:spPr>
        <p:txBody>
          <a:bodyPr lIns="68547" tIns="34289" rIns="68547" bIns="34289"/>
          <a:lstStyle>
            <a:lvl1pPr marL="257042" indent="-257042">
              <a:buFontTx/>
              <a:buBlip>
                <a:blip r:embed="rId2"/>
              </a:buBlip>
              <a:defRPr sz="1700"/>
            </a:lvl1pPr>
            <a:lvl2pPr marL="556905" indent="-21420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vl4pPr>
              <a:buClr>
                <a:schemeClr val="tx1">
                  <a:lumMod val="50000"/>
                  <a:lumOff val="50000"/>
                </a:schemeClr>
              </a:buClr>
              <a:defRPr sz="1200" baseline="0"/>
            </a:lvl4pPr>
            <a:lvl5pPr>
              <a:buClr>
                <a:schemeClr val="tx1">
                  <a:lumMod val="50000"/>
                  <a:lumOff val="50000"/>
                </a:schemeClr>
              </a:buClr>
              <a:defRPr sz="1200"/>
            </a:lvl5pPr>
            <a:lvl6pPr>
              <a:buClr>
                <a:schemeClr val="tx1">
                  <a:lumMod val="50000"/>
                  <a:lumOff val="50000"/>
                </a:schemeClr>
              </a:buClr>
              <a:defRPr sz="1200"/>
            </a:lvl6pPr>
          </a:lstStyle>
          <a:p>
            <a:pPr lvl="0"/>
            <a:r>
              <a:rPr lang="en-US" dirty="0"/>
              <a:t>Click to edit Master text styles</a:t>
            </a:r>
          </a:p>
          <a:p>
            <a:pPr lvl="1"/>
            <a:r>
              <a:rPr lang="en-US" dirty="0"/>
              <a:t>Second level</a:t>
            </a:r>
          </a:p>
          <a:p>
            <a:pPr lvl="2"/>
            <a:r>
              <a:rPr lang="en-US" dirty="0"/>
              <a:t>Third level</a:t>
            </a:r>
          </a:p>
          <a:p>
            <a:pPr lvl="3"/>
            <a:r>
              <a:rPr lang="en-US" dirty="0"/>
              <a:t>Forth level</a:t>
            </a:r>
          </a:p>
          <a:p>
            <a:pPr lvl="4"/>
            <a:r>
              <a:rPr lang="en-US" dirty="0"/>
              <a:t>Fifth level</a:t>
            </a:r>
          </a:p>
          <a:p>
            <a:pPr lvl="5"/>
            <a:r>
              <a:rPr lang="en-US" dirty="0"/>
              <a:t>Sixth level</a:t>
            </a:r>
          </a:p>
        </p:txBody>
      </p:sp>
      <p:sp>
        <p:nvSpPr>
          <p:cNvPr id="8" name="Slide Number Placeholder 6"/>
          <p:cNvSpPr>
            <a:spLocks noGrp="1"/>
          </p:cNvSpPr>
          <p:nvPr>
            <p:ph type="sldNum" sz="quarter" idx="4"/>
          </p:nvPr>
        </p:nvSpPr>
        <p:spPr>
          <a:xfrm>
            <a:off x="7430691" y="4746428"/>
            <a:ext cx="1600200" cy="205383"/>
          </a:xfrm>
          <a:prstGeom prst="rect">
            <a:avLst/>
          </a:prstGeom>
        </p:spPr>
        <p:txBody>
          <a:bodyPr lIns="68547" tIns="34289" rIns="68547" bIns="34289"/>
          <a:lstStyle>
            <a:lvl1pPr algn="r">
              <a:defRPr sz="1100">
                <a:solidFill>
                  <a:schemeClr val="bg1"/>
                </a:solidFill>
              </a:defRPr>
            </a:lvl1pPr>
          </a:lstStyle>
          <a:p>
            <a:pPr defTabSz="685426"/>
            <a:fld id="{C10F353F-C4D1-4372-A236-0EB60B0D90EA}" type="slidenum">
              <a:rPr lang="en-US" smtClean="0">
                <a:solidFill>
                  <a:srgbClr val="FFFFFF"/>
                </a:solidFill>
              </a:rPr>
              <a:pPr defTabSz="685426"/>
              <a:t>‹#›</a:t>
            </a:fld>
            <a:endParaRPr lang="en-US" dirty="0">
              <a:solidFill>
                <a:srgbClr val="FFFFFF"/>
              </a:solidFill>
            </a:endParaRPr>
          </a:p>
        </p:txBody>
      </p:sp>
    </p:spTree>
    <p:extLst>
      <p:ext uri="{BB962C8B-B14F-4D97-AF65-F5344CB8AC3E}">
        <p14:creationId xmlns:p14="http://schemas.microsoft.com/office/powerpoint/2010/main" val="1344736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amp; Bullets Green Content Slide">
    <p:spTree>
      <p:nvGrpSpPr>
        <p:cNvPr id="1" name=""/>
        <p:cNvGrpSpPr/>
        <p:nvPr/>
      </p:nvGrpSpPr>
      <p:grpSpPr>
        <a:xfrm>
          <a:off x="0" y="0"/>
          <a:ext cx="0" cy="0"/>
          <a:chOff x="0" y="0"/>
          <a:chExt cx="0" cy="0"/>
        </a:xfrm>
      </p:grpSpPr>
      <p:sp>
        <p:nvSpPr>
          <p:cNvPr id="7" name="Content Placeholder 3"/>
          <p:cNvSpPr>
            <a:spLocks noGrp="1"/>
          </p:cNvSpPr>
          <p:nvPr>
            <p:ph sz="quarter" idx="12" hasCustomPrompt="1"/>
          </p:nvPr>
        </p:nvSpPr>
        <p:spPr>
          <a:xfrm>
            <a:off x="913240" y="1358377"/>
            <a:ext cx="7317581" cy="2746898"/>
          </a:xfrm>
          <a:prstGeom prst="rect">
            <a:avLst/>
          </a:prstGeom>
        </p:spPr>
        <p:txBody>
          <a:bodyPr lIns="68535" tIns="34289" rIns="68535" bIns="34289"/>
          <a:lstStyle>
            <a:lvl1pPr marL="256994" indent="-256994" algn="l" defTabSz="685290" rtl="0" eaLnBrk="1" latinLnBrk="0" hangingPunct="1">
              <a:lnSpc>
                <a:spcPts val="2250"/>
              </a:lnSpc>
              <a:spcBef>
                <a:spcPts val="0"/>
              </a:spcBef>
              <a:buClr>
                <a:srgbClr val="D2323C"/>
              </a:buClr>
              <a:buSzPct val="100000"/>
              <a:buFont typeface="Calibri" panose="020F0502020204030204" pitchFamily="34" charset="0"/>
              <a:buBlip>
                <a:blip r:embed="rId2"/>
              </a:buBlip>
              <a:defRPr lang="en-US" sz="1700" b="0" kern="1200" dirty="0" smtClean="0">
                <a:solidFill>
                  <a:prstClr val="black"/>
                </a:solidFill>
                <a:latin typeface="+mn-lt"/>
                <a:ea typeface="+mn-ea"/>
                <a:cs typeface="Arial" panose="020B0604020202020204" pitchFamily="34" charset="0"/>
              </a:defRPr>
            </a:lvl1pPr>
          </a:lstStyle>
          <a:p>
            <a:pPr lvl="0"/>
            <a:r>
              <a:rPr lang="en-US" dirty="0"/>
              <a:t>Click to Add Bullets</a:t>
            </a:r>
          </a:p>
        </p:txBody>
      </p:sp>
      <p:sp>
        <p:nvSpPr>
          <p:cNvPr id="9"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11" name="Content Placeholder 3"/>
          <p:cNvSpPr>
            <a:spLocks noGrp="1"/>
          </p:cNvSpPr>
          <p:nvPr>
            <p:ph sz="quarter" idx="14" hasCustomPrompt="1"/>
          </p:nvPr>
        </p:nvSpPr>
        <p:spPr>
          <a:xfrm>
            <a:off x="913210" y="1039502"/>
            <a:ext cx="6592490" cy="284043"/>
          </a:xfrm>
          <a:prstGeom prst="rect">
            <a:avLst/>
          </a:prstGeom>
        </p:spPr>
        <p:txBody>
          <a:bodyPr lIns="68535" tIns="34289" rIns="68535" bIns="34289"/>
          <a:lstStyle>
            <a:lvl1pPr marL="0" indent="0" algn="l" defTabSz="685290" rtl="0" eaLnBrk="1" latinLnBrk="0" hangingPunct="1">
              <a:lnSpc>
                <a:spcPts val="1800"/>
              </a:lnSpc>
              <a:spcBef>
                <a:spcPts val="0"/>
              </a:spcBef>
              <a:buClr>
                <a:srgbClr val="D2323C"/>
              </a:buClr>
              <a:buSzPct val="100000"/>
              <a:buFont typeface="Calibri" panose="020F0502020204030204" pitchFamily="34" charset="0"/>
              <a:buNone/>
              <a:defRPr lang="en-US" sz="1900" b="1" kern="1200" baseline="0" dirty="0" smtClean="0">
                <a:solidFill>
                  <a:srgbClr val="0D9547"/>
                </a:solidFill>
                <a:latin typeface="+mn-lt"/>
                <a:ea typeface="+mn-ea"/>
                <a:cs typeface="Arial" panose="020B0604020202020204" pitchFamily="34" charset="0"/>
              </a:defRPr>
            </a:lvl1pPr>
          </a:lstStyle>
          <a:p>
            <a:pPr lvl="0"/>
            <a:r>
              <a:rPr lang="en-US" dirty="0"/>
              <a:t>Click to Add a Sub-Title</a:t>
            </a:r>
          </a:p>
        </p:txBody>
      </p:sp>
    </p:spTree>
    <p:extLst>
      <p:ext uri="{BB962C8B-B14F-4D97-AF65-F5344CB8AC3E}">
        <p14:creationId xmlns:p14="http://schemas.microsoft.com/office/powerpoint/2010/main" val="82498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s &amp; Arrow Callout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1"/>
            <a:ext cx="6300788" cy="437470"/>
          </a:xfrm>
          <a:prstGeom prst="rect">
            <a:avLst/>
          </a:prstGeom>
        </p:spPr>
        <p:txBody>
          <a:bodyPr lIns="68547" tIns="34289" rIns="68547" bIns="34289"/>
          <a:lstStyle>
            <a:lvl1pPr marL="0" algn="l" defTabSz="685426"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Text Placeholder 2"/>
          <p:cNvSpPr>
            <a:spLocks noGrp="1"/>
          </p:cNvSpPr>
          <p:nvPr>
            <p:ph type="body" sz="quarter" idx="13"/>
          </p:nvPr>
        </p:nvSpPr>
        <p:spPr>
          <a:xfrm>
            <a:off x="1167568" y="2913536"/>
            <a:ext cx="7523390" cy="1445903"/>
          </a:xfrm>
          <a:prstGeom prst="rect">
            <a:avLst/>
          </a:prstGeom>
        </p:spPr>
        <p:txBody>
          <a:bodyPr lIns="68547" tIns="34289" rIns="68547" bIns="34289" anchor="ctr" anchorCtr="0"/>
          <a:lstStyle>
            <a:lvl1pPr marL="0" indent="0" algn="l">
              <a:buSzPct val="125000"/>
              <a:buFont typeface="Arial" panose="020B0604020202020204" pitchFamily="34" charset="0"/>
              <a:buNone/>
              <a:defRPr lang="en-US" sz="2100" b="0" kern="1200" baseline="0" dirty="0" smtClean="0">
                <a:solidFill>
                  <a:schemeClr val="tx1"/>
                </a:solidFill>
                <a:latin typeface="+mn-lt"/>
                <a:ea typeface="+mn-ea"/>
                <a:cs typeface="Arial" panose="020B0604020202020204" pitchFamily="34" charset="0"/>
              </a:defRPr>
            </a:lvl1pPr>
          </a:lstStyle>
          <a:p>
            <a:pPr lvl="0"/>
            <a:r>
              <a:rPr lang="en-US" dirty="0"/>
              <a:t>Click to edit Master text styles</a:t>
            </a:r>
          </a:p>
        </p:txBody>
      </p:sp>
      <p:sp>
        <p:nvSpPr>
          <p:cNvPr id="5" name="Content Placeholder 2"/>
          <p:cNvSpPr>
            <a:spLocks noGrp="1"/>
          </p:cNvSpPr>
          <p:nvPr>
            <p:ph sz="quarter" idx="15"/>
          </p:nvPr>
        </p:nvSpPr>
        <p:spPr>
          <a:xfrm>
            <a:off x="913232" y="1371387"/>
            <a:ext cx="7317581" cy="1808560"/>
          </a:xfrm>
          <a:prstGeom prst="rect">
            <a:avLst/>
          </a:prstGeom>
        </p:spPr>
        <p:txBody>
          <a:bodyPr lIns="68547" tIns="34289" rIns="68547" bIns="34289"/>
          <a:lstStyle>
            <a:lvl1pPr marL="257042" indent="-257042">
              <a:buFontTx/>
              <a:buBlip>
                <a:blip r:embed="rId2"/>
              </a:buBlip>
              <a:defRPr sz="1700"/>
            </a:lvl1pPr>
            <a:lvl2pPr marL="556905" indent="-21420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vl4pPr>
              <a:buClr>
                <a:schemeClr val="tx1">
                  <a:lumMod val="50000"/>
                  <a:lumOff val="50000"/>
                </a:schemeClr>
              </a:buClr>
              <a:defRPr sz="1200" baseline="0"/>
            </a:lvl4pPr>
            <a:lvl5pPr>
              <a:buClr>
                <a:schemeClr val="tx1">
                  <a:lumMod val="50000"/>
                  <a:lumOff val="50000"/>
                </a:schemeClr>
              </a:buClr>
              <a:defRPr sz="1200"/>
            </a:lvl5pPr>
            <a:lvl6pPr>
              <a:buClr>
                <a:schemeClr val="tx1">
                  <a:lumMod val="50000"/>
                  <a:lumOff val="50000"/>
                </a:schemeClr>
              </a:buClr>
              <a:defRPr sz="1200"/>
            </a:lvl6pPr>
          </a:lstStyle>
          <a:p>
            <a:pPr lvl="0"/>
            <a:r>
              <a:rPr lang="en-US" dirty="0"/>
              <a:t>Click to edit Master text styles</a:t>
            </a:r>
          </a:p>
          <a:p>
            <a:pPr lvl="1"/>
            <a:r>
              <a:rPr lang="en-US" dirty="0"/>
              <a:t>Second level</a:t>
            </a:r>
          </a:p>
          <a:p>
            <a:pPr lvl="2"/>
            <a:r>
              <a:rPr lang="en-US" dirty="0"/>
              <a:t>Third level</a:t>
            </a:r>
          </a:p>
          <a:p>
            <a:pPr lvl="3"/>
            <a:r>
              <a:rPr lang="en-US" dirty="0"/>
              <a:t>Forth level</a:t>
            </a:r>
          </a:p>
          <a:p>
            <a:pPr lvl="4"/>
            <a:r>
              <a:rPr lang="en-US" dirty="0"/>
              <a:t>Fifth level</a:t>
            </a:r>
          </a:p>
          <a:p>
            <a:pPr lvl="5"/>
            <a:r>
              <a:rPr lang="en-US" dirty="0"/>
              <a:t>Sixth level</a:t>
            </a:r>
          </a:p>
        </p:txBody>
      </p:sp>
      <p:sp>
        <p:nvSpPr>
          <p:cNvPr id="8" name="Slide Number Placeholder 6"/>
          <p:cNvSpPr>
            <a:spLocks noGrp="1"/>
          </p:cNvSpPr>
          <p:nvPr>
            <p:ph type="sldNum" sz="quarter" idx="4"/>
          </p:nvPr>
        </p:nvSpPr>
        <p:spPr>
          <a:xfrm>
            <a:off x="7430691" y="4746428"/>
            <a:ext cx="1600200" cy="205383"/>
          </a:xfrm>
          <a:prstGeom prst="rect">
            <a:avLst/>
          </a:prstGeom>
        </p:spPr>
        <p:txBody>
          <a:bodyPr lIns="68547" tIns="34289" rIns="68547" bIns="34289"/>
          <a:lstStyle>
            <a:lvl1pPr algn="r">
              <a:defRPr sz="1100">
                <a:solidFill>
                  <a:schemeClr val="bg1"/>
                </a:solidFill>
              </a:defRPr>
            </a:lvl1pPr>
          </a:lstStyle>
          <a:p>
            <a:pPr defTabSz="685426"/>
            <a:fld id="{C10F353F-C4D1-4372-A236-0EB60B0D90EA}" type="slidenum">
              <a:rPr lang="en-US" smtClean="0">
                <a:solidFill>
                  <a:srgbClr val="FFFFFF"/>
                </a:solidFill>
              </a:rPr>
              <a:pPr defTabSz="685426"/>
              <a:t>‹#›</a:t>
            </a:fld>
            <a:endParaRPr lang="en-US" dirty="0">
              <a:solidFill>
                <a:srgbClr val="FFFFFF"/>
              </a:solidFill>
            </a:endParaRPr>
          </a:p>
        </p:txBody>
      </p:sp>
    </p:spTree>
    <p:extLst>
      <p:ext uri="{BB962C8B-B14F-4D97-AF65-F5344CB8AC3E}">
        <p14:creationId xmlns:p14="http://schemas.microsoft.com/office/powerpoint/2010/main" val="12183397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ub-Title &amp; Bullets Content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00112" y="324531"/>
            <a:ext cx="6300788" cy="437470"/>
          </a:xfrm>
          <a:prstGeom prst="rect">
            <a:avLst/>
          </a:prstGeom>
        </p:spPr>
        <p:txBody>
          <a:bodyPr lIns="68547" tIns="34289" rIns="68547" bIns="34289"/>
          <a:lstStyle>
            <a:lvl1pPr marL="0" algn="l" defTabSz="685426"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6" name="Content Placeholder 2"/>
          <p:cNvSpPr>
            <a:spLocks noGrp="1"/>
          </p:cNvSpPr>
          <p:nvPr>
            <p:ph sz="quarter" idx="15"/>
          </p:nvPr>
        </p:nvSpPr>
        <p:spPr>
          <a:xfrm>
            <a:off x="913232" y="1371387"/>
            <a:ext cx="7317581" cy="1808560"/>
          </a:xfrm>
          <a:prstGeom prst="rect">
            <a:avLst/>
          </a:prstGeom>
        </p:spPr>
        <p:txBody>
          <a:bodyPr lIns="68547" tIns="34289" rIns="68547" bIns="34289"/>
          <a:lstStyle>
            <a:lvl1pPr marL="257042" indent="-257042">
              <a:buFontTx/>
              <a:buBlip>
                <a:blip r:embed="rId2"/>
              </a:buBlip>
              <a:defRPr sz="1700"/>
            </a:lvl1pPr>
            <a:lvl2pPr marL="556905" indent="-21420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vl4pPr>
              <a:buClr>
                <a:schemeClr val="tx1">
                  <a:lumMod val="50000"/>
                  <a:lumOff val="50000"/>
                </a:schemeClr>
              </a:buClr>
              <a:defRPr sz="1200" baseline="0"/>
            </a:lvl4pPr>
            <a:lvl5pPr>
              <a:buClr>
                <a:schemeClr val="tx1">
                  <a:lumMod val="50000"/>
                  <a:lumOff val="50000"/>
                </a:schemeClr>
              </a:buClr>
              <a:defRPr sz="1200"/>
            </a:lvl5pPr>
            <a:lvl6pPr>
              <a:buClr>
                <a:schemeClr val="tx1">
                  <a:lumMod val="50000"/>
                  <a:lumOff val="50000"/>
                </a:schemeClr>
              </a:buClr>
              <a:defRPr sz="1200"/>
            </a:lvl6pPr>
          </a:lstStyle>
          <a:p>
            <a:pPr lvl="0"/>
            <a:r>
              <a:rPr lang="en-US" dirty="0"/>
              <a:t>Click to edit Master text styles</a:t>
            </a:r>
          </a:p>
          <a:p>
            <a:pPr lvl="1"/>
            <a:r>
              <a:rPr lang="en-US" dirty="0"/>
              <a:t>Second level</a:t>
            </a:r>
          </a:p>
          <a:p>
            <a:pPr lvl="2"/>
            <a:r>
              <a:rPr lang="en-US" dirty="0"/>
              <a:t>Third level</a:t>
            </a:r>
          </a:p>
          <a:p>
            <a:pPr lvl="3"/>
            <a:r>
              <a:rPr lang="en-US" dirty="0"/>
              <a:t>Forth level</a:t>
            </a:r>
          </a:p>
          <a:p>
            <a:pPr lvl="4"/>
            <a:r>
              <a:rPr lang="en-US" dirty="0"/>
              <a:t>Fifth level</a:t>
            </a:r>
          </a:p>
          <a:p>
            <a:pPr lvl="5"/>
            <a:r>
              <a:rPr lang="en-US" dirty="0"/>
              <a:t>Sixth level</a:t>
            </a:r>
          </a:p>
        </p:txBody>
      </p:sp>
      <p:sp>
        <p:nvSpPr>
          <p:cNvPr id="7" name="Text Placeholder 2"/>
          <p:cNvSpPr>
            <a:spLocks noGrp="1"/>
          </p:cNvSpPr>
          <p:nvPr>
            <p:ph type="body" sz="quarter" idx="16"/>
          </p:nvPr>
        </p:nvSpPr>
        <p:spPr>
          <a:xfrm>
            <a:off x="908470" y="988508"/>
            <a:ext cx="6071861" cy="290539"/>
          </a:xfrm>
          <a:prstGeom prst="rect">
            <a:avLst/>
          </a:prstGeom>
        </p:spPr>
        <p:txBody>
          <a:bodyPr lIns="68547" tIns="34289" rIns="68547" bIns="34289"/>
          <a:lstStyle>
            <a:lvl1pPr marL="0" indent="0">
              <a:buNone/>
              <a:defRPr sz="1900" b="1">
                <a:solidFill>
                  <a:srgbClr val="F37543"/>
                </a:solidFill>
              </a:defRPr>
            </a:lvl1pPr>
          </a:lstStyle>
          <a:p>
            <a:pPr lvl="0"/>
            <a:r>
              <a:rPr lang="en-US" dirty="0"/>
              <a:t>Click to edit Master text styles</a:t>
            </a:r>
          </a:p>
        </p:txBody>
      </p:sp>
      <p:sp>
        <p:nvSpPr>
          <p:cNvPr id="8" name="Slide Number Placeholder 6"/>
          <p:cNvSpPr>
            <a:spLocks noGrp="1"/>
          </p:cNvSpPr>
          <p:nvPr>
            <p:ph type="sldNum" sz="quarter" idx="4"/>
          </p:nvPr>
        </p:nvSpPr>
        <p:spPr>
          <a:xfrm>
            <a:off x="7430691" y="4746428"/>
            <a:ext cx="1600200" cy="205383"/>
          </a:xfrm>
          <a:prstGeom prst="rect">
            <a:avLst/>
          </a:prstGeom>
        </p:spPr>
        <p:txBody>
          <a:bodyPr lIns="68547" tIns="34289" rIns="68547" bIns="34289"/>
          <a:lstStyle>
            <a:lvl1pPr algn="r">
              <a:defRPr sz="1100">
                <a:solidFill>
                  <a:schemeClr val="bg1"/>
                </a:solidFill>
              </a:defRPr>
            </a:lvl1pPr>
          </a:lstStyle>
          <a:p>
            <a:pPr defTabSz="685426"/>
            <a:fld id="{C10F353F-C4D1-4372-A236-0EB60B0D90EA}" type="slidenum">
              <a:rPr lang="en-US" smtClean="0">
                <a:solidFill>
                  <a:srgbClr val="FFFFFF"/>
                </a:solidFill>
              </a:rPr>
              <a:pPr defTabSz="685426"/>
              <a:t>‹#›</a:t>
            </a:fld>
            <a:endParaRPr lang="en-US" dirty="0">
              <a:solidFill>
                <a:srgbClr val="FFFFFF"/>
              </a:solidFill>
            </a:endParaRPr>
          </a:p>
        </p:txBody>
      </p:sp>
    </p:spTree>
    <p:extLst>
      <p:ext uri="{BB962C8B-B14F-4D97-AF65-F5344CB8AC3E}">
        <p14:creationId xmlns:p14="http://schemas.microsoft.com/office/powerpoint/2010/main" val="5361162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ub-Title, Bullets &amp; Callout Content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00112" y="324531"/>
            <a:ext cx="6300788" cy="437470"/>
          </a:xfrm>
          <a:prstGeom prst="rect">
            <a:avLst/>
          </a:prstGeom>
        </p:spPr>
        <p:txBody>
          <a:bodyPr lIns="68547" tIns="34289" rIns="68547" bIns="34289"/>
          <a:lstStyle>
            <a:lvl1pPr marL="0" algn="l" defTabSz="685426"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6" name="Text Placeholder 2"/>
          <p:cNvSpPr>
            <a:spLocks noGrp="1"/>
          </p:cNvSpPr>
          <p:nvPr>
            <p:ph type="body" sz="quarter" idx="14"/>
          </p:nvPr>
        </p:nvSpPr>
        <p:spPr>
          <a:xfrm>
            <a:off x="916781" y="3485764"/>
            <a:ext cx="7343775" cy="694135"/>
          </a:xfrm>
          <a:prstGeom prst="rect">
            <a:avLst/>
          </a:prstGeom>
        </p:spPr>
        <p:txBody>
          <a:bodyPr lIns="68547" tIns="34289" rIns="68547" bIns="34289"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
        <p:nvSpPr>
          <p:cNvPr id="3" name="Text Placeholder 2"/>
          <p:cNvSpPr>
            <a:spLocks noGrp="1"/>
          </p:cNvSpPr>
          <p:nvPr>
            <p:ph type="body" sz="quarter" idx="16"/>
          </p:nvPr>
        </p:nvSpPr>
        <p:spPr>
          <a:xfrm>
            <a:off x="908470" y="988508"/>
            <a:ext cx="6071861" cy="290539"/>
          </a:xfrm>
          <a:prstGeom prst="rect">
            <a:avLst/>
          </a:prstGeom>
        </p:spPr>
        <p:txBody>
          <a:bodyPr lIns="68547" tIns="34289" rIns="68547" bIns="34289"/>
          <a:lstStyle>
            <a:lvl1pPr marL="0" indent="0">
              <a:buNone/>
              <a:defRPr sz="1900" b="1">
                <a:solidFill>
                  <a:srgbClr val="F37543"/>
                </a:solidFill>
              </a:defRPr>
            </a:lvl1pPr>
          </a:lstStyle>
          <a:p>
            <a:pPr lvl="0"/>
            <a:r>
              <a:rPr lang="en-US" dirty="0"/>
              <a:t>Click to edit Master text styles</a:t>
            </a:r>
          </a:p>
        </p:txBody>
      </p:sp>
      <p:sp>
        <p:nvSpPr>
          <p:cNvPr id="7" name="Content Placeholder 2"/>
          <p:cNvSpPr>
            <a:spLocks noGrp="1"/>
          </p:cNvSpPr>
          <p:nvPr>
            <p:ph sz="quarter" idx="15"/>
          </p:nvPr>
        </p:nvSpPr>
        <p:spPr>
          <a:xfrm>
            <a:off x="913232" y="1371387"/>
            <a:ext cx="7317581" cy="1808560"/>
          </a:xfrm>
          <a:prstGeom prst="rect">
            <a:avLst/>
          </a:prstGeom>
        </p:spPr>
        <p:txBody>
          <a:bodyPr lIns="68547" tIns="34289" rIns="68547" bIns="34289"/>
          <a:lstStyle>
            <a:lvl1pPr marL="257042" indent="-257042">
              <a:buFontTx/>
              <a:buBlip>
                <a:blip r:embed="rId2"/>
              </a:buBlip>
              <a:defRPr sz="1700"/>
            </a:lvl1pPr>
            <a:lvl2pPr marL="556905" indent="-21420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vl4pPr>
              <a:buClr>
                <a:schemeClr val="tx1">
                  <a:lumMod val="50000"/>
                  <a:lumOff val="50000"/>
                </a:schemeClr>
              </a:buClr>
              <a:defRPr sz="1200" baseline="0"/>
            </a:lvl4pPr>
            <a:lvl5pPr>
              <a:buClr>
                <a:schemeClr val="tx1">
                  <a:lumMod val="50000"/>
                  <a:lumOff val="50000"/>
                </a:schemeClr>
              </a:buClr>
              <a:defRPr sz="1200"/>
            </a:lvl5pPr>
            <a:lvl6pPr>
              <a:buClr>
                <a:schemeClr val="tx1">
                  <a:lumMod val="50000"/>
                  <a:lumOff val="50000"/>
                </a:schemeClr>
              </a:buClr>
              <a:defRPr sz="1200"/>
            </a:lvl6pPr>
          </a:lstStyle>
          <a:p>
            <a:pPr lvl="0"/>
            <a:r>
              <a:rPr lang="en-US" dirty="0"/>
              <a:t>Click to edit Master text styles</a:t>
            </a:r>
          </a:p>
          <a:p>
            <a:pPr lvl="1"/>
            <a:r>
              <a:rPr lang="en-US" dirty="0"/>
              <a:t>Second level</a:t>
            </a:r>
          </a:p>
          <a:p>
            <a:pPr lvl="2"/>
            <a:r>
              <a:rPr lang="en-US" dirty="0"/>
              <a:t>Third level</a:t>
            </a:r>
          </a:p>
          <a:p>
            <a:pPr lvl="3"/>
            <a:r>
              <a:rPr lang="en-US" dirty="0"/>
              <a:t>Forth level</a:t>
            </a:r>
          </a:p>
          <a:p>
            <a:pPr lvl="4"/>
            <a:r>
              <a:rPr lang="en-US" dirty="0"/>
              <a:t>Fifth level</a:t>
            </a:r>
          </a:p>
          <a:p>
            <a:pPr lvl="5"/>
            <a:r>
              <a:rPr lang="en-US" dirty="0"/>
              <a:t>Sixth level</a:t>
            </a:r>
          </a:p>
        </p:txBody>
      </p:sp>
      <p:sp>
        <p:nvSpPr>
          <p:cNvPr id="9" name="Slide Number Placeholder 6"/>
          <p:cNvSpPr>
            <a:spLocks noGrp="1"/>
          </p:cNvSpPr>
          <p:nvPr>
            <p:ph type="sldNum" sz="quarter" idx="4"/>
          </p:nvPr>
        </p:nvSpPr>
        <p:spPr>
          <a:xfrm>
            <a:off x="7430691" y="4746428"/>
            <a:ext cx="1600200" cy="205383"/>
          </a:xfrm>
          <a:prstGeom prst="rect">
            <a:avLst/>
          </a:prstGeom>
        </p:spPr>
        <p:txBody>
          <a:bodyPr lIns="68547" tIns="34289" rIns="68547" bIns="34289"/>
          <a:lstStyle>
            <a:lvl1pPr algn="r">
              <a:defRPr sz="1100">
                <a:solidFill>
                  <a:schemeClr val="bg1"/>
                </a:solidFill>
              </a:defRPr>
            </a:lvl1pPr>
          </a:lstStyle>
          <a:p>
            <a:pPr defTabSz="685426"/>
            <a:fld id="{C10F353F-C4D1-4372-A236-0EB60B0D90EA}" type="slidenum">
              <a:rPr lang="en-US" smtClean="0">
                <a:solidFill>
                  <a:srgbClr val="FFFFFF"/>
                </a:solidFill>
              </a:rPr>
              <a:pPr defTabSz="685426"/>
              <a:t>‹#›</a:t>
            </a:fld>
            <a:endParaRPr lang="en-US" dirty="0">
              <a:solidFill>
                <a:srgbClr val="FFFFFF"/>
              </a:solidFill>
            </a:endParaRPr>
          </a:p>
        </p:txBody>
      </p:sp>
    </p:spTree>
    <p:extLst>
      <p:ext uri="{BB962C8B-B14F-4D97-AF65-F5344CB8AC3E}">
        <p14:creationId xmlns:p14="http://schemas.microsoft.com/office/powerpoint/2010/main" val="15472043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Sided Bullets + Sub-Titl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 y="1065440"/>
            <a:ext cx="9190397" cy="3420684"/>
          </a:xfrm>
          <a:prstGeom prst="rect">
            <a:avLst/>
          </a:prstGeom>
        </p:spPr>
      </p:pic>
      <p:sp>
        <p:nvSpPr>
          <p:cNvPr id="8" name="Title 1"/>
          <p:cNvSpPr>
            <a:spLocks noGrp="1"/>
          </p:cNvSpPr>
          <p:nvPr>
            <p:ph type="ctrTitle" hasCustomPrompt="1"/>
          </p:nvPr>
        </p:nvSpPr>
        <p:spPr>
          <a:xfrm>
            <a:off x="900112" y="324531"/>
            <a:ext cx="6300788" cy="437470"/>
          </a:xfrm>
          <a:prstGeom prst="rect">
            <a:avLst/>
          </a:prstGeom>
        </p:spPr>
        <p:txBody>
          <a:bodyPr lIns="68547" tIns="34289" rIns="68547" bIns="34289"/>
          <a:lstStyle>
            <a:lvl1pPr marL="0" algn="l" defTabSz="685426"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9" name="Content Placeholder 3"/>
          <p:cNvSpPr>
            <a:spLocks noGrp="1"/>
          </p:cNvSpPr>
          <p:nvPr>
            <p:ph sz="quarter" idx="11" hasCustomPrompt="1"/>
          </p:nvPr>
        </p:nvSpPr>
        <p:spPr>
          <a:xfrm>
            <a:off x="329210" y="1401299"/>
            <a:ext cx="3939778" cy="284043"/>
          </a:xfrm>
          <a:prstGeom prst="rect">
            <a:avLst/>
          </a:prstGeom>
        </p:spPr>
        <p:txBody>
          <a:bodyPr lIns="68547" tIns="34289" rIns="68547" bIns="34289"/>
          <a:lstStyle>
            <a:lvl1pPr marL="0" indent="0" algn="l" defTabSz="685426"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0" name="Content Placeholder 3"/>
          <p:cNvSpPr>
            <a:spLocks noGrp="1"/>
          </p:cNvSpPr>
          <p:nvPr>
            <p:ph sz="quarter" idx="13" hasCustomPrompt="1"/>
          </p:nvPr>
        </p:nvSpPr>
        <p:spPr>
          <a:xfrm>
            <a:off x="4913712" y="1395140"/>
            <a:ext cx="3939778" cy="284043"/>
          </a:xfrm>
          <a:prstGeom prst="rect">
            <a:avLst/>
          </a:prstGeom>
        </p:spPr>
        <p:txBody>
          <a:bodyPr lIns="68547" tIns="34289" rIns="68547" bIns="34289"/>
          <a:lstStyle>
            <a:lvl1pPr marL="0" indent="0" algn="l" defTabSz="685426"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3" name="Text Placeholder 2"/>
          <p:cNvSpPr>
            <a:spLocks noGrp="1"/>
          </p:cNvSpPr>
          <p:nvPr>
            <p:ph type="body" sz="quarter" idx="14"/>
          </p:nvPr>
        </p:nvSpPr>
        <p:spPr>
          <a:xfrm>
            <a:off x="916781" y="3741388"/>
            <a:ext cx="7343775" cy="694135"/>
          </a:xfrm>
          <a:prstGeom prst="rect">
            <a:avLst/>
          </a:prstGeom>
        </p:spPr>
        <p:txBody>
          <a:bodyPr lIns="68547" tIns="34289" rIns="68547" bIns="34289"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
        <p:nvSpPr>
          <p:cNvPr id="14" name="Content Placeholder 2"/>
          <p:cNvSpPr>
            <a:spLocks noGrp="1"/>
          </p:cNvSpPr>
          <p:nvPr>
            <p:ph sz="quarter" idx="15"/>
          </p:nvPr>
        </p:nvSpPr>
        <p:spPr>
          <a:xfrm>
            <a:off x="335995" y="1800012"/>
            <a:ext cx="3944540" cy="1808560"/>
          </a:xfrm>
          <a:prstGeom prst="rect">
            <a:avLst/>
          </a:prstGeom>
        </p:spPr>
        <p:txBody>
          <a:bodyPr lIns="68547" tIns="34289" rIns="68547" bIns="34289"/>
          <a:lstStyle>
            <a:lvl1pPr marL="257042" indent="-257042">
              <a:buFontTx/>
              <a:buBlip>
                <a:blip r:embed="rId3"/>
              </a:buBlip>
              <a:defRPr sz="1700"/>
            </a:lvl1pPr>
            <a:lvl2pPr marL="556905" indent="-21420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vl4pPr>
              <a:buClr>
                <a:schemeClr val="tx1">
                  <a:lumMod val="50000"/>
                  <a:lumOff val="50000"/>
                </a:schemeClr>
              </a:buClr>
              <a:defRPr sz="1200" baseline="0"/>
            </a:lvl4pPr>
            <a:lvl5pPr>
              <a:buClr>
                <a:schemeClr val="tx1">
                  <a:lumMod val="50000"/>
                  <a:lumOff val="50000"/>
                </a:schemeClr>
              </a:buClr>
              <a:defRPr sz="1200"/>
            </a:lvl5pPr>
            <a:lvl6pPr>
              <a:buClr>
                <a:schemeClr val="tx1">
                  <a:lumMod val="50000"/>
                  <a:lumOff val="50000"/>
                </a:schemeClr>
              </a:buClr>
              <a:defRPr sz="1200"/>
            </a:lvl6pPr>
          </a:lstStyle>
          <a:p>
            <a:pPr lvl="0"/>
            <a:r>
              <a:rPr lang="en-US" dirty="0"/>
              <a:t>Click to edit Master text styles</a:t>
            </a:r>
          </a:p>
          <a:p>
            <a:pPr lvl="1"/>
            <a:r>
              <a:rPr lang="en-US" dirty="0"/>
              <a:t>Second level</a:t>
            </a:r>
          </a:p>
          <a:p>
            <a:pPr lvl="2"/>
            <a:r>
              <a:rPr lang="en-US" dirty="0"/>
              <a:t>Third level</a:t>
            </a:r>
          </a:p>
          <a:p>
            <a:pPr lvl="3"/>
            <a:r>
              <a:rPr lang="en-US" dirty="0"/>
              <a:t>Forth level</a:t>
            </a:r>
          </a:p>
          <a:p>
            <a:pPr lvl="4"/>
            <a:r>
              <a:rPr lang="en-US" dirty="0"/>
              <a:t>Fifth level</a:t>
            </a:r>
          </a:p>
          <a:p>
            <a:pPr lvl="5"/>
            <a:r>
              <a:rPr lang="en-US" dirty="0"/>
              <a:t>Sixth level</a:t>
            </a:r>
          </a:p>
        </p:txBody>
      </p:sp>
      <p:sp>
        <p:nvSpPr>
          <p:cNvPr id="15" name="Content Placeholder 2"/>
          <p:cNvSpPr>
            <a:spLocks noGrp="1"/>
          </p:cNvSpPr>
          <p:nvPr>
            <p:ph sz="quarter" idx="16"/>
          </p:nvPr>
        </p:nvSpPr>
        <p:spPr>
          <a:xfrm>
            <a:off x="4913710" y="1800012"/>
            <a:ext cx="3944540" cy="1808560"/>
          </a:xfrm>
          <a:prstGeom prst="rect">
            <a:avLst/>
          </a:prstGeom>
        </p:spPr>
        <p:txBody>
          <a:bodyPr lIns="68547" tIns="34289" rIns="68547" bIns="34289"/>
          <a:lstStyle>
            <a:lvl1pPr marL="257042" indent="-257042">
              <a:buFontTx/>
              <a:buBlip>
                <a:blip r:embed="rId3"/>
              </a:buBlip>
              <a:defRPr sz="1700"/>
            </a:lvl1pPr>
            <a:lvl2pPr marL="556905" indent="-21420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vl4pPr>
              <a:buClr>
                <a:schemeClr val="tx1">
                  <a:lumMod val="50000"/>
                  <a:lumOff val="50000"/>
                </a:schemeClr>
              </a:buClr>
              <a:defRPr sz="1200" baseline="0"/>
            </a:lvl4pPr>
            <a:lvl5pPr>
              <a:buClr>
                <a:schemeClr val="tx1">
                  <a:lumMod val="50000"/>
                  <a:lumOff val="50000"/>
                </a:schemeClr>
              </a:buClr>
              <a:defRPr sz="1200"/>
            </a:lvl5pPr>
            <a:lvl6pPr>
              <a:buClr>
                <a:schemeClr val="tx1">
                  <a:lumMod val="50000"/>
                  <a:lumOff val="50000"/>
                </a:schemeClr>
              </a:buClr>
              <a:defRPr sz="1200"/>
            </a:lvl6pPr>
          </a:lstStyle>
          <a:p>
            <a:pPr lvl="0"/>
            <a:r>
              <a:rPr lang="en-US" dirty="0"/>
              <a:t>Click to edit Master text styles</a:t>
            </a:r>
          </a:p>
          <a:p>
            <a:pPr lvl="1"/>
            <a:r>
              <a:rPr lang="en-US" dirty="0"/>
              <a:t>Second level</a:t>
            </a:r>
          </a:p>
          <a:p>
            <a:pPr lvl="2"/>
            <a:r>
              <a:rPr lang="en-US" dirty="0"/>
              <a:t>Third level</a:t>
            </a:r>
          </a:p>
          <a:p>
            <a:pPr lvl="3"/>
            <a:r>
              <a:rPr lang="en-US" dirty="0"/>
              <a:t>Forth level</a:t>
            </a:r>
          </a:p>
          <a:p>
            <a:pPr lvl="4"/>
            <a:r>
              <a:rPr lang="en-US" dirty="0"/>
              <a:t>Fifth level</a:t>
            </a:r>
          </a:p>
          <a:p>
            <a:pPr lvl="5"/>
            <a:r>
              <a:rPr lang="en-US" dirty="0"/>
              <a:t>Sixth level</a:t>
            </a:r>
          </a:p>
        </p:txBody>
      </p:sp>
      <p:sp>
        <p:nvSpPr>
          <p:cNvPr id="12" name="Slide Number Placeholder 6"/>
          <p:cNvSpPr>
            <a:spLocks noGrp="1"/>
          </p:cNvSpPr>
          <p:nvPr>
            <p:ph type="sldNum" sz="quarter" idx="4"/>
          </p:nvPr>
        </p:nvSpPr>
        <p:spPr>
          <a:xfrm>
            <a:off x="7430691" y="4746428"/>
            <a:ext cx="1600200" cy="205383"/>
          </a:xfrm>
          <a:prstGeom prst="rect">
            <a:avLst/>
          </a:prstGeom>
        </p:spPr>
        <p:txBody>
          <a:bodyPr lIns="68547" tIns="34289" rIns="68547" bIns="34289"/>
          <a:lstStyle>
            <a:lvl1pPr algn="r">
              <a:defRPr sz="1100">
                <a:solidFill>
                  <a:schemeClr val="bg1"/>
                </a:solidFill>
              </a:defRPr>
            </a:lvl1pPr>
          </a:lstStyle>
          <a:p>
            <a:pPr defTabSz="685426"/>
            <a:fld id="{C10F353F-C4D1-4372-A236-0EB60B0D90EA}" type="slidenum">
              <a:rPr lang="en-US" smtClean="0">
                <a:solidFill>
                  <a:srgbClr val="FFFFFF"/>
                </a:solidFill>
              </a:rPr>
              <a:pPr defTabSz="685426"/>
              <a:t>‹#›</a:t>
            </a:fld>
            <a:endParaRPr lang="en-US" dirty="0">
              <a:solidFill>
                <a:srgbClr val="FFFFFF"/>
              </a:solidFill>
            </a:endParaRPr>
          </a:p>
        </p:txBody>
      </p:sp>
    </p:spTree>
    <p:extLst>
      <p:ext uri="{BB962C8B-B14F-4D97-AF65-F5344CB8AC3E}">
        <p14:creationId xmlns:p14="http://schemas.microsoft.com/office/powerpoint/2010/main" val="34099280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llout Slide">
    <p:spTree>
      <p:nvGrpSpPr>
        <p:cNvPr id="1" name=""/>
        <p:cNvGrpSpPr/>
        <p:nvPr/>
      </p:nvGrpSpPr>
      <p:grpSpPr>
        <a:xfrm>
          <a:off x="0" y="0"/>
          <a:ext cx="0" cy="0"/>
          <a:chOff x="0" y="0"/>
          <a:chExt cx="0" cy="0"/>
        </a:xfrm>
      </p:grpSpPr>
      <p:sp>
        <p:nvSpPr>
          <p:cNvPr id="16" name="Content Placeholder 3"/>
          <p:cNvSpPr>
            <a:spLocks noGrp="1"/>
          </p:cNvSpPr>
          <p:nvPr>
            <p:ph sz="quarter" idx="12" hasCustomPrompt="1"/>
          </p:nvPr>
        </p:nvSpPr>
        <p:spPr>
          <a:xfrm>
            <a:off x="2188457" y="1865254"/>
            <a:ext cx="4767131" cy="1412996"/>
          </a:xfrm>
          <a:prstGeom prst="rect">
            <a:avLst/>
          </a:prstGeom>
          <a:solidFill>
            <a:schemeClr val="bg1"/>
          </a:solidFill>
        </p:spPr>
        <p:txBody>
          <a:bodyPr lIns="68547" tIns="34289" rIns="68547" bIns="34289" anchor="ctr"/>
          <a:lstStyle>
            <a:lvl1pPr marL="0" indent="0" algn="ctr" defTabSz="685426" rtl="0" eaLnBrk="1" latinLnBrk="0" hangingPunct="1">
              <a:lnSpc>
                <a:spcPts val="2250"/>
              </a:lnSpc>
              <a:spcBef>
                <a:spcPts val="0"/>
              </a:spcBef>
              <a:buClr>
                <a:srgbClr val="D2323C"/>
              </a:buClr>
              <a:buSzPct val="100000"/>
              <a:buFont typeface="Calibri" panose="020F0502020204030204" pitchFamily="34" charset="0"/>
              <a:buNone/>
              <a:defRPr lang="en-US" sz="1900" b="0" kern="1200" dirty="0" smtClean="0">
                <a:solidFill>
                  <a:prstClr val="black"/>
                </a:solidFill>
                <a:latin typeface="+mn-lt"/>
                <a:ea typeface="+mn-ea"/>
                <a:cs typeface="Arial" panose="020B0604020202020204" pitchFamily="34" charset="0"/>
              </a:defRPr>
            </a:lvl1pPr>
          </a:lstStyle>
          <a:p>
            <a:pPr lvl="0"/>
            <a:r>
              <a:rPr lang="en-US" dirty="0"/>
              <a:t>Click to Add Callout Text</a:t>
            </a:r>
          </a:p>
        </p:txBody>
      </p:sp>
      <p:sp>
        <p:nvSpPr>
          <p:cNvPr id="4" name="Title 1"/>
          <p:cNvSpPr>
            <a:spLocks noGrp="1"/>
          </p:cNvSpPr>
          <p:nvPr>
            <p:ph type="ctrTitle" hasCustomPrompt="1"/>
          </p:nvPr>
        </p:nvSpPr>
        <p:spPr>
          <a:xfrm>
            <a:off x="900112" y="324531"/>
            <a:ext cx="6300788" cy="437470"/>
          </a:xfrm>
          <a:prstGeom prst="rect">
            <a:avLst/>
          </a:prstGeom>
        </p:spPr>
        <p:txBody>
          <a:bodyPr lIns="68547" tIns="34289" rIns="68547" bIns="34289"/>
          <a:lstStyle>
            <a:lvl1pPr marL="0" algn="l" defTabSz="685426"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6" name="Slide Number Placeholder 6"/>
          <p:cNvSpPr>
            <a:spLocks noGrp="1"/>
          </p:cNvSpPr>
          <p:nvPr>
            <p:ph type="sldNum" sz="quarter" idx="4"/>
          </p:nvPr>
        </p:nvSpPr>
        <p:spPr>
          <a:xfrm>
            <a:off x="7430691" y="4746428"/>
            <a:ext cx="1600200" cy="205383"/>
          </a:xfrm>
          <a:prstGeom prst="rect">
            <a:avLst/>
          </a:prstGeom>
        </p:spPr>
        <p:txBody>
          <a:bodyPr lIns="68547" tIns="34289" rIns="68547" bIns="34289"/>
          <a:lstStyle>
            <a:lvl1pPr algn="r">
              <a:defRPr sz="1100">
                <a:solidFill>
                  <a:schemeClr val="bg1"/>
                </a:solidFill>
              </a:defRPr>
            </a:lvl1pPr>
          </a:lstStyle>
          <a:p>
            <a:pPr defTabSz="685426"/>
            <a:fld id="{C10F353F-C4D1-4372-A236-0EB60B0D90EA}" type="slidenum">
              <a:rPr lang="en-US" smtClean="0">
                <a:solidFill>
                  <a:srgbClr val="FFFFFF"/>
                </a:solidFill>
              </a:rPr>
              <a:pPr defTabSz="685426"/>
              <a:t>‹#›</a:t>
            </a:fld>
            <a:endParaRPr lang="en-US" dirty="0">
              <a:solidFill>
                <a:srgbClr val="FFFFFF"/>
              </a:solidFill>
            </a:endParaRPr>
          </a:p>
        </p:txBody>
      </p:sp>
    </p:spTree>
    <p:extLst>
      <p:ext uri="{BB962C8B-B14F-4D97-AF65-F5344CB8AC3E}">
        <p14:creationId xmlns:p14="http://schemas.microsoft.com/office/powerpoint/2010/main" val="34866994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umbered Callout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1"/>
            <a:ext cx="6300788" cy="437470"/>
          </a:xfrm>
          <a:prstGeom prst="rect">
            <a:avLst/>
          </a:prstGeom>
        </p:spPr>
        <p:txBody>
          <a:bodyPr lIns="68547" tIns="34289" rIns="68547" bIns="34289"/>
          <a:lstStyle>
            <a:lvl1pPr marL="0" algn="l" defTabSz="685426"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Text Placeholder 2"/>
          <p:cNvSpPr>
            <a:spLocks noGrp="1"/>
          </p:cNvSpPr>
          <p:nvPr>
            <p:ph type="body" sz="quarter" idx="13"/>
          </p:nvPr>
        </p:nvSpPr>
        <p:spPr>
          <a:xfrm>
            <a:off x="1356286" y="1353741"/>
            <a:ext cx="7478066" cy="2756297"/>
          </a:xfrm>
          <a:prstGeom prst="rect">
            <a:avLst/>
          </a:prstGeom>
        </p:spPr>
        <p:txBody>
          <a:bodyPr lIns="68547" tIns="34289" rIns="68547" bIns="34289"/>
          <a:lstStyle>
            <a:lvl1pPr marL="0" indent="0">
              <a:spcBef>
                <a:spcPts val="900"/>
              </a:spcBef>
              <a:buNone/>
              <a:defRPr sz="1800"/>
            </a:lvl1pPr>
            <a:lvl2pPr marL="73785" marR="0" indent="0" algn="l" defTabSz="685426"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None/>
              <a:tabLst/>
              <a:defRPr sz="1500"/>
            </a:lvl2pPr>
            <a:lvl3pPr marL="685426" indent="0">
              <a:buNone/>
              <a:defRPr sz="1400"/>
            </a:lvl3pPr>
            <a:lvl4pPr marL="1028139" indent="0">
              <a:buNone/>
              <a:defRPr sz="1200"/>
            </a:lvl4pPr>
            <a:lvl5pPr marL="1370852" indent="0">
              <a:buNone/>
              <a:defRPr sz="1200"/>
            </a:lvl5pPr>
            <a:lvl6pPr marL="1884916" marR="0" indent="-257042" algn="l" defTabSz="685426"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Char char="•"/>
              <a:tabLst/>
              <a:defRPr sz="1100"/>
            </a:lvl6pPr>
            <a:lvl7pPr>
              <a:defRPr sz="900"/>
            </a:lvl7pPr>
          </a:lstStyle>
          <a:p>
            <a:pPr lvl="0"/>
            <a:r>
              <a:rPr lang="en-US" dirty="0"/>
              <a:t>Click to edit Master text styles</a:t>
            </a:r>
          </a:p>
          <a:p>
            <a:pPr lvl="1"/>
            <a:r>
              <a:rPr lang="en-US" dirty="0"/>
              <a:t>Second level</a:t>
            </a:r>
          </a:p>
          <a:p>
            <a:pPr marL="685426" marR="0" lvl="2" indent="-257042" algn="l" defTabSz="685426"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Char char="•"/>
              <a:tabLst/>
              <a:defRPr/>
            </a:pPr>
            <a:r>
              <a:rPr lang="en-US" dirty="0"/>
              <a:t>Second level</a:t>
            </a:r>
          </a:p>
          <a:p>
            <a:pPr marL="1028139" marR="0" lvl="3" indent="-257042" algn="l" defTabSz="685426"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Char char="•"/>
              <a:tabLst/>
              <a:defRPr/>
            </a:pPr>
            <a:r>
              <a:rPr lang="en-US" dirty="0"/>
              <a:t>Second level</a:t>
            </a:r>
          </a:p>
          <a:p>
            <a:pPr marL="1370852" marR="0" lvl="4" indent="-257042" algn="l" defTabSz="685426"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Char char="•"/>
              <a:tabLst/>
              <a:defRPr/>
            </a:pPr>
            <a:r>
              <a:rPr lang="en-US" dirty="0"/>
              <a:t>Second level</a:t>
            </a:r>
          </a:p>
          <a:p>
            <a:pPr marL="1884916" marR="0" lvl="5" indent="-257042" algn="l" defTabSz="685426"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Char char="•"/>
              <a:tabLst/>
              <a:defRPr/>
            </a:pPr>
            <a:r>
              <a:rPr lang="en-US" dirty="0"/>
              <a:t>Second level</a:t>
            </a:r>
          </a:p>
          <a:p>
            <a:pPr marL="2227629" marR="0" lvl="6" indent="-257042" algn="l" defTabSz="685426"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Char char="•"/>
              <a:tabLst/>
              <a:defRPr/>
            </a:pPr>
            <a:r>
              <a:rPr lang="en-US" dirty="0"/>
              <a:t>Second level</a:t>
            </a:r>
          </a:p>
          <a:p>
            <a:pPr marL="1884916" marR="0" lvl="5" indent="-257042" algn="l" defTabSz="685426"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Char char="•"/>
              <a:tabLst/>
              <a:defRPr/>
            </a:pP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7905" y="1308015"/>
            <a:ext cx="439505" cy="439505"/>
          </a:xfrm>
          <a:prstGeom prst="rect">
            <a:avLst/>
          </a:prstGeom>
        </p:spPr>
      </p:pic>
      <p:sp>
        <p:nvSpPr>
          <p:cNvPr id="6" name="Slide Number Placeholder 6"/>
          <p:cNvSpPr>
            <a:spLocks noGrp="1"/>
          </p:cNvSpPr>
          <p:nvPr>
            <p:ph type="sldNum" sz="quarter" idx="4"/>
          </p:nvPr>
        </p:nvSpPr>
        <p:spPr>
          <a:xfrm>
            <a:off x="7430691" y="4746428"/>
            <a:ext cx="1600200" cy="205383"/>
          </a:xfrm>
          <a:prstGeom prst="rect">
            <a:avLst/>
          </a:prstGeom>
        </p:spPr>
        <p:txBody>
          <a:bodyPr lIns="68547" tIns="34289" rIns="68547" bIns="34289"/>
          <a:lstStyle>
            <a:lvl1pPr algn="r">
              <a:defRPr sz="1100">
                <a:solidFill>
                  <a:schemeClr val="bg1"/>
                </a:solidFill>
              </a:defRPr>
            </a:lvl1pPr>
          </a:lstStyle>
          <a:p>
            <a:pPr defTabSz="685426"/>
            <a:fld id="{C10F353F-C4D1-4372-A236-0EB60B0D90EA}" type="slidenum">
              <a:rPr lang="en-US" smtClean="0">
                <a:solidFill>
                  <a:srgbClr val="FFFFFF"/>
                </a:solidFill>
              </a:rPr>
              <a:pPr defTabSz="685426"/>
              <a:t>‹#›</a:t>
            </a:fld>
            <a:endParaRPr lang="en-US" dirty="0">
              <a:solidFill>
                <a:srgbClr val="FFFFFF"/>
              </a:solidFill>
            </a:endParaRPr>
          </a:p>
        </p:txBody>
      </p:sp>
    </p:spTree>
    <p:extLst>
      <p:ext uri="{BB962C8B-B14F-4D97-AF65-F5344CB8AC3E}">
        <p14:creationId xmlns:p14="http://schemas.microsoft.com/office/powerpoint/2010/main" val="13834951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olistic/Synergetic Devid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923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mpty Content Slid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900112" y="324534"/>
            <a:ext cx="6300788" cy="437470"/>
          </a:xfrm>
          <a:prstGeom prst="rect">
            <a:avLst/>
          </a:prstGeom>
        </p:spPr>
        <p:txBody>
          <a:bodyPr lIns="68559" tIns="34289" rIns="68559" bIns="34289"/>
          <a:lstStyle>
            <a:lvl1pPr marL="0" algn="l" defTabSz="685562"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34373804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ullets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4"/>
            <a:ext cx="6300788" cy="437470"/>
          </a:xfrm>
          <a:prstGeom prst="rect">
            <a:avLst/>
          </a:prstGeom>
        </p:spPr>
        <p:txBody>
          <a:bodyPr lIns="68559" tIns="34289" rIns="68559" bIns="34289"/>
          <a:lstStyle>
            <a:lvl1pPr marL="0" algn="l" defTabSz="685562"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Content Placeholder 2"/>
          <p:cNvSpPr>
            <a:spLocks noGrp="1"/>
          </p:cNvSpPr>
          <p:nvPr>
            <p:ph sz="quarter" idx="15"/>
          </p:nvPr>
        </p:nvSpPr>
        <p:spPr>
          <a:xfrm>
            <a:off x="913225" y="1371390"/>
            <a:ext cx="7317581" cy="1808560"/>
          </a:xfrm>
          <a:prstGeom prst="rect">
            <a:avLst/>
          </a:prstGeom>
        </p:spPr>
        <p:txBody>
          <a:bodyPr lIns="68559" tIns="34289" rIns="68559" bIns="34289"/>
          <a:lstStyle>
            <a:lvl1pPr marL="257090" indent="-257090">
              <a:buFontTx/>
              <a:buBlip>
                <a:blip r:embed="rId2"/>
              </a:buBlip>
              <a:defRPr sz="1700"/>
            </a:lvl1pPr>
            <a:lvl2pPr marL="557017" indent="-21424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843594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ullets &amp; Callout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4"/>
            <a:ext cx="6300788" cy="437470"/>
          </a:xfrm>
          <a:prstGeom prst="rect">
            <a:avLst/>
          </a:prstGeom>
        </p:spPr>
        <p:txBody>
          <a:bodyPr lIns="68559" tIns="34289" rIns="68559" bIns="34289"/>
          <a:lstStyle>
            <a:lvl1pPr marL="0" algn="l" defTabSz="685562"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Text Placeholder 2"/>
          <p:cNvSpPr>
            <a:spLocks noGrp="1"/>
          </p:cNvSpPr>
          <p:nvPr>
            <p:ph type="body" sz="quarter" idx="13"/>
          </p:nvPr>
        </p:nvSpPr>
        <p:spPr>
          <a:xfrm>
            <a:off x="916781" y="3485757"/>
            <a:ext cx="7343775" cy="694135"/>
          </a:xfrm>
          <a:prstGeom prst="rect">
            <a:avLst/>
          </a:prstGeom>
        </p:spPr>
        <p:txBody>
          <a:bodyPr lIns="68559" tIns="34289" rIns="68559" bIns="34289"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
        <p:nvSpPr>
          <p:cNvPr id="8" name="Content Placeholder 2"/>
          <p:cNvSpPr>
            <a:spLocks noGrp="1"/>
          </p:cNvSpPr>
          <p:nvPr>
            <p:ph sz="quarter" idx="15"/>
          </p:nvPr>
        </p:nvSpPr>
        <p:spPr>
          <a:xfrm>
            <a:off x="913225" y="1371390"/>
            <a:ext cx="7317581" cy="1808560"/>
          </a:xfrm>
          <a:prstGeom prst="rect">
            <a:avLst/>
          </a:prstGeom>
        </p:spPr>
        <p:txBody>
          <a:bodyPr lIns="68559" tIns="34289" rIns="68559" bIns="34289"/>
          <a:lstStyle>
            <a:lvl1pPr marL="257090" indent="-257090">
              <a:buFontTx/>
              <a:buBlip>
                <a:blip r:embed="rId2"/>
              </a:buBlip>
              <a:defRPr sz="1700"/>
            </a:lvl1pPr>
            <a:lvl2pPr marL="557017" indent="-21424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4138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mpty Content Slid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900112" y="324531"/>
            <a:ext cx="6300788" cy="437470"/>
          </a:xfrm>
          <a:prstGeom prst="rect">
            <a:avLst/>
          </a:prstGeom>
        </p:spPr>
        <p:txBody>
          <a:bodyPr lIns="68535" tIns="34289" rIns="68535" bIns="34289"/>
          <a:lstStyle>
            <a:lvl1pPr marL="0" algn="l" defTabSz="68529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162392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ullets &amp; Arrow Callout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4"/>
            <a:ext cx="6300788" cy="437470"/>
          </a:xfrm>
          <a:prstGeom prst="rect">
            <a:avLst/>
          </a:prstGeom>
        </p:spPr>
        <p:txBody>
          <a:bodyPr lIns="68559" tIns="34289" rIns="68559" bIns="34289"/>
          <a:lstStyle>
            <a:lvl1pPr marL="0" algn="l" defTabSz="685562"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Text Placeholder 2"/>
          <p:cNvSpPr>
            <a:spLocks noGrp="1"/>
          </p:cNvSpPr>
          <p:nvPr>
            <p:ph type="body" sz="quarter" idx="13"/>
          </p:nvPr>
        </p:nvSpPr>
        <p:spPr>
          <a:xfrm>
            <a:off x="1167568" y="2913528"/>
            <a:ext cx="7523390" cy="1445903"/>
          </a:xfrm>
          <a:prstGeom prst="rect">
            <a:avLst/>
          </a:prstGeom>
        </p:spPr>
        <p:txBody>
          <a:bodyPr lIns="68559" tIns="34289" rIns="68559" bIns="34289" anchor="ctr" anchorCtr="0"/>
          <a:lstStyle>
            <a:lvl1pPr marL="0" indent="0" algn="l">
              <a:buSzPct val="125000"/>
              <a:buFont typeface="Arial" panose="020B0604020202020204" pitchFamily="34" charset="0"/>
              <a:buNone/>
              <a:defRPr lang="en-US" sz="2100" b="0" kern="1200" baseline="0" dirty="0" smtClean="0">
                <a:solidFill>
                  <a:schemeClr val="tx1"/>
                </a:solidFill>
                <a:latin typeface="+mn-lt"/>
                <a:ea typeface="+mn-ea"/>
                <a:cs typeface="Arial" panose="020B0604020202020204" pitchFamily="34" charset="0"/>
              </a:defRPr>
            </a:lvl1pPr>
          </a:lstStyle>
          <a:p>
            <a:pPr lvl="0"/>
            <a:r>
              <a:rPr lang="en-US" dirty="0"/>
              <a:t>Click to edit Master text styles</a:t>
            </a:r>
          </a:p>
        </p:txBody>
      </p:sp>
      <p:sp>
        <p:nvSpPr>
          <p:cNvPr id="8" name="Content Placeholder 2"/>
          <p:cNvSpPr>
            <a:spLocks noGrp="1"/>
          </p:cNvSpPr>
          <p:nvPr>
            <p:ph sz="quarter" idx="15"/>
          </p:nvPr>
        </p:nvSpPr>
        <p:spPr>
          <a:xfrm>
            <a:off x="913225" y="1371389"/>
            <a:ext cx="7317581" cy="1541691"/>
          </a:xfrm>
          <a:prstGeom prst="rect">
            <a:avLst/>
          </a:prstGeom>
        </p:spPr>
        <p:txBody>
          <a:bodyPr lIns="68559" tIns="34289" rIns="68559" bIns="34289"/>
          <a:lstStyle>
            <a:lvl1pPr marL="257090" indent="-257090">
              <a:buFontTx/>
              <a:buBlip>
                <a:blip r:embed="rId2"/>
              </a:buBlip>
              <a:defRPr sz="1700"/>
            </a:lvl1pPr>
            <a:lvl2pPr marL="557017" indent="-21424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599709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ub-Title &amp; Bullets Content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00112" y="324534"/>
            <a:ext cx="6300788" cy="437470"/>
          </a:xfrm>
          <a:prstGeom prst="rect">
            <a:avLst/>
          </a:prstGeom>
        </p:spPr>
        <p:txBody>
          <a:bodyPr lIns="68559" tIns="34289" rIns="68559" bIns="34289"/>
          <a:lstStyle>
            <a:lvl1pPr marL="0" algn="l" defTabSz="685562"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6" name="Content Placeholder 2"/>
          <p:cNvSpPr>
            <a:spLocks noGrp="1"/>
          </p:cNvSpPr>
          <p:nvPr>
            <p:ph sz="quarter" idx="15"/>
          </p:nvPr>
        </p:nvSpPr>
        <p:spPr>
          <a:xfrm>
            <a:off x="913225" y="1371390"/>
            <a:ext cx="7317581" cy="1808560"/>
          </a:xfrm>
          <a:prstGeom prst="rect">
            <a:avLst/>
          </a:prstGeom>
        </p:spPr>
        <p:txBody>
          <a:bodyPr lIns="68559" tIns="34289" rIns="68559" bIns="34289"/>
          <a:lstStyle>
            <a:lvl1pPr marL="257090" indent="-257090">
              <a:buFontTx/>
              <a:buBlip>
                <a:blip r:embed="rId2"/>
              </a:buBlip>
              <a:defRPr sz="1700"/>
            </a:lvl1pPr>
            <a:lvl2pPr marL="557017" indent="-21424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7" name="Text Placeholder 2"/>
          <p:cNvSpPr>
            <a:spLocks noGrp="1"/>
          </p:cNvSpPr>
          <p:nvPr>
            <p:ph type="body" sz="quarter" idx="16"/>
          </p:nvPr>
        </p:nvSpPr>
        <p:spPr>
          <a:xfrm>
            <a:off x="908462" y="988502"/>
            <a:ext cx="6071861" cy="290539"/>
          </a:xfrm>
          <a:prstGeom prst="rect">
            <a:avLst/>
          </a:prstGeom>
        </p:spPr>
        <p:txBody>
          <a:bodyPr lIns="68559" tIns="34289" rIns="68559" bIns="34289"/>
          <a:lstStyle>
            <a:lvl1pPr marL="0" indent="0">
              <a:buNone/>
              <a:defRPr sz="1900" b="1">
                <a:solidFill>
                  <a:srgbClr val="F37543"/>
                </a:solidFill>
              </a:defRPr>
            </a:lvl1pPr>
          </a:lstStyle>
          <a:p>
            <a:pPr lvl="0"/>
            <a:r>
              <a:rPr lang="en-US" dirty="0"/>
              <a:t>Click to edit Master text styles</a:t>
            </a:r>
          </a:p>
        </p:txBody>
      </p:sp>
    </p:spTree>
    <p:extLst>
      <p:ext uri="{BB962C8B-B14F-4D97-AF65-F5344CB8AC3E}">
        <p14:creationId xmlns:p14="http://schemas.microsoft.com/office/powerpoint/2010/main" val="23233490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ub-Title, Bullets &amp; Callout Content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00112" y="324534"/>
            <a:ext cx="6300788" cy="437470"/>
          </a:xfrm>
          <a:prstGeom prst="rect">
            <a:avLst/>
          </a:prstGeom>
        </p:spPr>
        <p:txBody>
          <a:bodyPr lIns="68559" tIns="34289" rIns="68559" bIns="34289"/>
          <a:lstStyle>
            <a:lvl1pPr marL="0" algn="l" defTabSz="685562"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6" name="Text Placeholder 2"/>
          <p:cNvSpPr>
            <a:spLocks noGrp="1"/>
          </p:cNvSpPr>
          <p:nvPr>
            <p:ph type="body" sz="quarter" idx="14"/>
          </p:nvPr>
        </p:nvSpPr>
        <p:spPr>
          <a:xfrm>
            <a:off x="916781" y="3485757"/>
            <a:ext cx="7343775" cy="694135"/>
          </a:xfrm>
          <a:prstGeom prst="rect">
            <a:avLst/>
          </a:prstGeom>
        </p:spPr>
        <p:txBody>
          <a:bodyPr lIns="68559" tIns="34289" rIns="68559" bIns="34289"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
        <p:nvSpPr>
          <p:cNvPr id="8" name="Content Placeholder 2"/>
          <p:cNvSpPr>
            <a:spLocks noGrp="1"/>
          </p:cNvSpPr>
          <p:nvPr>
            <p:ph sz="quarter" idx="15"/>
          </p:nvPr>
        </p:nvSpPr>
        <p:spPr>
          <a:xfrm>
            <a:off x="913225" y="1371390"/>
            <a:ext cx="7317581" cy="1808560"/>
          </a:xfrm>
          <a:prstGeom prst="rect">
            <a:avLst/>
          </a:prstGeom>
        </p:spPr>
        <p:txBody>
          <a:bodyPr lIns="68559" tIns="34289" rIns="68559" bIns="34289"/>
          <a:lstStyle>
            <a:lvl1pPr marL="257090" indent="-257090">
              <a:buFontTx/>
              <a:buBlip>
                <a:blip r:embed="rId2"/>
              </a:buBlip>
              <a:defRPr sz="1700"/>
            </a:lvl1pPr>
            <a:lvl2pPr marL="557017" indent="-21424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6"/>
          </p:nvPr>
        </p:nvSpPr>
        <p:spPr>
          <a:xfrm>
            <a:off x="908462" y="988502"/>
            <a:ext cx="6071861" cy="290539"/>
          </a:xfrm>
          <a:prstGeom prst="rect">
            <a:avLst/>
          </a:prstGeom>
        </p:spPr>
        <p:txBody>
          <a:bodyPr lIns="68559" tIns="34289" rIns="68559" bIns="34289"/>
          <a:lstStyle>
            <a:lvl1pPr marL="0" indent="0">
              <a:buNone/>
              <a:defRPr sz="1900" b="1">
                <a:solidFill>
                  <a:srgbClr val="F37543"/>
                </a:solidFill>
              </a:defRPr>
            </a:lvl1pPr>
          </a:lstStyle>
          <a:p>
            <a:pPr lvl="0"/>
            <a:r>
              <a:rPr lang="en-US" dirty="0"/>
              <a:t>Click to edit Master text styles</a:t>
            </a:r>
          </a:p>
        </p:txBody>
      </p:sp>
    </p:spTree>
    <p:extLst>
      <p:ext uri="{BB962C8B-B14F-4D97-AF65-F5344CB8AC3E}">
        <p14:creationId xmlns:p14="http://schemas.microsoft.com/office/powerpoint/2010/main" val="40073083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Sided Bullets + Sub-Titl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 y="1065440"/>
            <a:ext cx="9190397" cy="3420684"/>
          </a:xfrm>
          <a:prstGeom prst="rect">
            <a:avLst/>
          </a:prstGeom>
        </p:spPr>
      </p:pic>
      <p:sp>
        <p:nvSpPr>
          <p:cNvPr id="8" name="Title 1"/>
          <p:cNvSpPr>
            <a:spLocks noGrp="1"/>
          </p:cNvSpPr>
          <p:nvPr>
            <p:ph type="ctrTitle" hasCustomPrompt="1"/>
          </p:nvPr>
        </p:nvSpPr>
        <p:spPr>
          <a:xfrm>
            <a:off x="900112" y="324534"/>
            <a:ext cx="6300788" cy="437470"/>
          </a:xfrm>
          <a:prstGeom prst="rect">
            <a:avLst/>
          </a:prstGeom>
        </p:spPr>
        <p:txBody>
          <a:bodyPr lIns="68559" tIns="34289" rIns="68559" bIns="34289"/>
          <a:lstStyle>
            <a:lvl1pPr marL="0" algn="l" defTabSz="685562"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9" name="Content Placeholder 3"/>
          <p:cNvSpPr>
            <a:spLocks noGrp="1"/>
          </p:cNvSpPr>
          <p:nvPr>
            <p:ph sz="quarter" idx="11" hasCustomPrompt="1"/>
          </p:nvPr>
        </p:nvSpPr>
        <p:spPr>
          <a:xfrm>
            <a:off x="329210" y="1401299"/>
            <a:ext cx="3939778" cy="284043"/>
          </a:xfrm>
          <a:prstGeom prst="rect">
            <a:avLst/>
          </a:prstGeom>
        </p:spPr>
        <p:txBody>
          <a:bodyPr lIns="68559" tIns="34289" rIns="68559" bIns="34289"/>
          <a:lstStyle>
            <a:lvl1pPr marL="0" indent="0" algn="l" defTabSz="685562"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0" name="Content Placeholder 3"/>
          <p:cNvSpPr>
            <a:spLocks noGrp="1"/>
          </p:cNvSpPr>
          <p:nvPr>
            <p:ph sz="quarter" idx="13" hasCustomPrompt="1"/>
          </p:nvPr>
        </p:nvSpPr>
        <p:spPr>
          <a:xfrm>
            <a:off x="4913712" y="1395140"/>
            <a:ext cx="3939778" cy="284043"/>
          </a:xfrm>
          <a:prstGeom prst="rect">
            <a:avLst/>
          </a:prstGeom>
        </p:spPr>
        <p:txBody>
          <a:bodyPr lIns="68559" tIns="34289" rIns="68559" bIns="34289"/>
          <a:lstStyle>
            <a:lvl1pPr marL="0" indent="0" algn="l" defTabSz="685562"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1" name="Content Placeholder 2"/>
          <p:cNvSpPr>
            <a:spLocks noGrp="1"/>
          </p:cNvSpPr>
          <p:nvPr>
            <p:ph sz="quarter" idx="17"/>
          </p:nvPr>
        </p:nvSpPr>
        <p:spPr>
          <a:xfrm>
            <a:off x="327892" y="1787874"/>
            <a:ext cx="3944177" cy="1808560"/>
          </a:xfrm>
          <a:prstGeom prst="rect">
            <a:avLst/>
          </a:prstGeom>
        </p:spPr>
        <p:txBody>
          <a:bodyPr lIns="68559" tIns="34289" rIns="68559" bIns="34289"/>
          <a:lstStyle>
            <a:lvl1pPr marL="257090" indent="-257090">
              <a:buFontTx/>
              <a:buBlip>
                <a:blip r:embed="rId3"/>
              </a:buBlip>
              <a:defRPr sz="1700"/>
            </a:lvl1pPr>
            <a:lvl2pPr marL="557017" indent="-21424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12" name="Content Placeholder 2"/>
          <p:cNvSpPr>
            <a:spLocks noGrp="1"/>
          </p:cNvSpPr>
          <p:nvPr>
            <p:ph sz="quarter" idx="18"/>
          </p:nvPr>
        </p:nvSpPr>
        <p:spPr>
          <a:xfrm>
            <a:off x="4913725" y="1792970"/>
            <a:ext cx="3944177" cy="1808560"/>
          </a:xfrm>
          <a:prstGeom prst="rect">
            <a:avLst/>
          </a:prstGeom>
        </p:spPr>
        <p:txBody>
          <a:bodyPr lIns="68559" tIns="34289" rIns="68559" bIns="34289"/>
          <a:lstStyle>
            <a:lvl1pPr marL="257090" indent="-257090">
              <a:buFontTx/>
              <a:buBlip>
                <a:blip r:embed="rId3"/>
              </a:buBlip>
              <a:defRPr sz="1700"/>
            </a:lvl1pPr>
            <a:lvl2pPr marL="557017" indent="-21424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sz="quarter" idx="14"/>
          </p:nvPr>
        </p:nvSpPr>
        <p:spPr>
          <a:xfrm>
            <a:off x="916781" y="3741382"/>
            <a:ext cx="7343775" cy="694135"/>
          </a:xfrm>
          <a:prstGeom prst="rect">
            <a:avLst/>
          </a:prstGeom>
        </p:spPr>
        <p:txBody>
          <a:bodyPr lIns="68559" tIns="34289" rIns="68559" bIns="34289"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2715828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allout Slide">
    <p:spTree>
      <p:nvGrpSpPr>
        <p:cNvPr id="1" name=""/>
        <p:cNvGrpSpPr/>
        <p:nvPr/>
      </p:nvGrpSpPr>
      <p:grpSpPr>
        <a:xfrm>
          <a:off x="0" y="0"/>
          <a:ext cx="0" cy="0"/>
          <a:chOff x="0" y="0"/>
          <a:chExt cx="0" cy="0"/>
        </a:xfrm>
      </p:grpSpPr>
      <p:sp>
        <p:nvSpPr>
          <p:cNvPr id="16" name="Content Placeholder 3"/>
          <p:cNvSpPr>
            <a:spLocks noGrp="1"/>
          </p:cNvSpPr>
          <p:nvPr>
            <p:ph sz="quarter" idx="12" hasCustomPrompt="1"/>
          </p:nvPr>
        </p:nvSpPr>
        <p:spPr>
          <a:xfrm>
            <a:off x="2188450" y="1865254"/>
            <a:ext cx="4767131" cy="1412996"/>
          </a:xfrm>
          <a:prstGeom prst="rect">
            <a:avLst/>
          </a:prstGeom>
          <a:solidFill>
            <a:schemeClr val="bg1"/>
          </a:solidFill>
        </p:spPr>
        <p:txBody>
          <a:bodyPr lIns="68559" tIns="34289" rIns="68559" bIns="34289" anchor="ctr"/>
          <a:lstStyle>
            <a:lvl1pPr marL="0" indent="0" algn="ctr" defTabSz="685562" rtl="0" eaLnBrk="1" latinLnBrk="0" hangingPunct="1">
              <a:lnSpc>
                <a:spcPts val="2250"/>
              </a:lnSpc>
              <a:spcBef>
                <a:spcPts val="0"/>
              </a:spcBef>
              <a:buClr>
                <a:srgbClr val="D2323C"/>
              </a:buClr>
              <a:buSzPct val="100000"/>
              <a:buFont typeface="Calibri" panose="020F0502020204030204" pitchFamily="34" charset="0"/>
              <a:buNone/>
              <a:defRPr lang="en-US" sz="1900" b="0" kern="1200" dirty="0" smtClean="0">
                <a:solidFill>
                  <a:prstClr val="black"/>
                </a:solidFill>
                <a:latin typeface="+mn-lt"/>
                <a:ea typeface="+mn-ea"/>
                <a:cs typeface="Arial" panose="020B0604020202020204" pitchFamily="34" charset="0"/>
              </a:defRPr>
            </a:lvl1pPr>
          </a:lstStyle>
          <a:p>
            <a:pPr lvl="0"/>
            <a:r>
              <a:rPr lang="en-US" dirty="0"/>
              <a:t>Click to Add Callout Text</a:t>
            </a:r>
          </a:p>
        </p:txBody>
      </p:sp>
      <p:sp>
        <p:nvSpPr>
          <p:cNvPr id="4" name="Title 1"/>
          <p:cNvSpPr>
            <a:spLocks noGrp="1"/>
          </p:cNvSpPr>
          <p:nvPr>
            <p:ph type="ctrTitle" hasCustomPrompt="1"/>
          </p:nvPr>
        </p:nvSpPr>
        <p:spPr>
          <a:xfrm>
            <a:off x="900112" y="324534"/>
            <a:ext cx="6300788" cy="437470"/>
          </a:xfrm>
          <a:prstGeom prst="rect">
            <a:avLst/>
          </a:prstGeom>
        </p:spPr>
        <p:txBody>
          <a:bodyPr lIns="68559" tIns="34289" rIns="68559" bIns="34289"/>
          <a:lstStyle>
            <a:lvl1pPr marL="0" algn="l" defTabSz="685562"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33981518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umbered Callout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4"/>
            <a:ext cx="6300788" cy="437470"/>
          </a:xfrm>
          <a:prstGeom prst="rect">
            <a:avLst/>
          </a:prstGeom>
        </p:spPr>
        <p:txBody>
          <a:bodyPr lIns="68559" tIns="34289" rIns="68559" bIns="34289"/>
          <a:lstStyle>
            <a:lvl1pPr marL="0" algn="l" defTabSz="685562"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Text Placeholder 2"/>
          <p:cNvSpPr>
            <a:spLocks noGrp="1"/>
          </p:cNvSpPr>
          <p:nvPr>
            <p:ph type="body" sz="quarter" idx="13"/>
          </p:nvPr>
        </p:nvSpPr>
        <p:spPr>
          <a:xfrm>
            <a:off x="1356286" y="1353741"/>
            <a:ext cx="7478066" cy="2756297"/>
          </a:xfrm>
          <a:prstGeom prst="rect">
            <a:avLst/>
          </a:prstGeom>
        </p:spPr>
        <p:txBody>
          <a:bodyPr lIns="68559" tIns="34289" rIns="68559" bIns="34289"/>
          <a:lstStyle>
            <a:lvl1pPr marL="0" indent="0">
              <a:spcBef>
                <a:spcPts val="900"/>
              </a:spcBef>
              <a:buNone/>
              <a:defRPr sz="1800"/>
            </a:lvl1pPr>
            <a:lvl2pPr marL="330882" indent="-257090">
              <a:buClr>
                <a:schemeClr val="tx1">
                  <a:lumMod val="50000"/>
                  <a:lumOff val="50000"/>
                </a:schemeClr>
              </a:buClr>
              <a:buFont typeface="Arial" panose="020B0604020202020204" pitchFamily="34" charset="0"/>
              <a:buChar char="•"/>
              <a:defRPr sz="1500"/>
            </a:lvl2pPr>
            <a:lvl3pPr marL="685562" indent="0">
              <a:buNone/>
              <a:defRPr sz="1400"/>
            </a:lvl3pPr>
            <a:lvl4pPr marL="1028343" indent="0">
              <a:buNone/>
              <a:defRPr sz="1200"/>
            </a:lvl4pPr>
            <a:lvl5pPr marL="1371124" indent="0">
              <a:buNone/>
              <a:defRPr sz="12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7898" y="1308015"/>
            <a:ext cx="439505" cy="439505"/>
          </a:xfrm>
          <a:prstGeom prst="rect">
            <a:avLst/>
          </a:prstGeom>
        </p:spPr>
      </p:pic>
    </p:spTree>
    <p:extLst>
      <p:ext uri="{BB962C8B-B14F-4D97-AF65-F5344CB8AC3E}">
        <p14:creationId xmlns:p14="http://schemas.microsoft.com/office/powerpoint/2010/main" val="15908228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Divider Slide - With Logo">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5705" y="1099562"/>
            <a:ext cx="5964521" cy="464835"/>
          </a:xfrm>
          <a:prstGeom prst="rect">
            <a:avLst/>
          </a:prstGeom>
        </p:spPr>
        <p:txBody>
          <a:bodyPr lIns="68559" tIns="34289" rIns="68559" bIns="34289"/>
          <a:lstStyle>
            <a:lvl1pPr marL="0" indent="0">
              <a:buNone/>
              <a:defRPr sz="2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Add a Divider Title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1319" y="-182879"/>
            <a:ext cx="3566161" cy="1747276"/>
          </a:xfrm>
          <a:prstGeom prst="rect">
            <a:avLst/>
          </a:prstGeom>
        </p:spPr>
      </p:pic>
    </p:spTree>
    <p:extLst>
      <p:ext uri="{BB962C8B-B14F-4D97-AF65-F5344CB8AC3E}">
        <p14:creationId xmlns:p14="http://schemas.microsoft.com/office/powerpoint/2010/main" val="14875504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mpty Content Slid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900112" y="324534"/>
            <a:ext cx="6300788" cy="437470"/>
          </a:xfrm>
          <a:prstGeom prst="rect">
            <a:avLst/>
          </a:prstGeom>
        </p:spPr>
        <p:txBody>
          <a:bodyPr lIns="68570" tIns="34289" rIns="68570" bIns="34289"/>
          <a:lstStyle>
            <a:lvl1pPr marL="0" algn="l" defTabSz="685681"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31214390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ullets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4"/>
            <a:ext cx="6300788" cy="437470"/>
          </a:xfrm>
          <a:prstGeom prst="rect">
            <a:avLst/>
          </a:prstGeom>
        </p:spPr>
        <p:txBody>
          <a:bodyPr lIns="68570" tIns="34289" rIns="68570" bIns="34289"/>
          <a:lstStyle>
            <a:lvl1pPr marL="0" algn="l" defTabSz="685681"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Content Placeholder 2"/>
          <p:cNvSpPr>
            <a:spLocks noGrp="1"/>
          </p:cNvSpPr>
          <p:nvPr>
            <p:ph sz="quarter" idx="15"/>
          </p:nvPr>
        </p:nvSpPr>
        <p:spPr>
          <a:xfrm>
            <a:off x="913218" y="1371390"/>
            <a:ext cx="7317581" cy="1808560"/>
          </a:xfrm>
          <a:prstGeom prst="rect">
            <a:avLst/>
          </a:prstGeom>
        </p:spPr>
        <p:txBody>
          <a:bodyPr lIns="68570" tIns="34289" rIns="68570" bIns="34289"/>
          <a:lstStyle>
            <a:lvl1pPr marL="257132" indent="-257132">
              <a:buFontTx/>
              <a:buBlip>
                <a:blip r:embed="rId2"/>
              </a:buBlip>
              <a:defRPr sz="1700"/>
            </a:lvl1pPr>
            <a:lvl2pPr marL="557115" indent="-214278">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933594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ullets &amp; Callout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4"/>
            <a:ext cx="6300788" cy="437470"/>
          </a:xfrm>
          <a:prstGeom prst="rect">
            <a:avLst/>
          </a:prstGeom>
        </p:spPr>
        <p:txBody>
          <a:bodyPr lIns="68570" tIns="34289" rIns="68570" bIns="34289"/>
          <a:lstStyle>
            <a:lvl1pPr marL="0" algn="l" defTabSz="685681"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Text Placeholder 2"/>
          <p:cNvSpPr>
            <a:spLocks noGrp="1"/>
          </p:cNvSpPr>
          <p:nvPr>
            <p:ph type="body" sz="quarter" idx="13"/>
          </p:nvPr>
        </p:nvSpPr>
        <p:spPr>
          <a:xfrm>
            <a:off x="916781" y="3485750"/>
            <a:ext cx="7343775" cy="694135"/>
          </a:xfrm>
          <a:prstGeom prst="rect">
            <a:avLst/>
          </a:prstGeom>
        </p:spPr>
        <p:txBody>
          <a:bodyPr lIns="68570" tIns="34289" rIns="68570" bIns="34289"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
        <p:nvSpPr>
          <p:cNvPr id="8" name="Content Placeholder 2"/>
          <p:cNvSpPr>
            <a:spLocks noGrp="1"/>
          </p:cNvSpPr>
          <p:nvPr>
            <p:ph sz="quarter" idx="15"/>
          </p:nvPr>
        </p:nvSpPr>
        <p:spPr>
          <a:xfrm>
            <a:off x="913218" y="1371390"/>
            <a:ext cx="7317581" cy="1808560"/>
          </a:xfrm>
          <a:prstGeom prst="rect">
            <a:avLst/>
          </a:prstGeom>
        </p:spPr>
        <p:txBody>
          <a:bodyPr lIns="68570" tIns="34289" rIns="68570" bIns="34289"/>
          <a:lstStyle>
            <a:lvl1pPr marL="257132" indent="-257132">
              <a:buFontTx/>
              <a:buBlip>
                <a:blip r:embed="rId2"/>
              </a:buBlip>
              <a:defRPr sz="1700"/>
            </a:lvl1pPr>
            <a:lvl2pPr marL="557115" indent="-214278">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4383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4248" y="1049929"/>
            <a:ext cx="8344092" cy="1521822"/>
          </a:xfrm>
          <a:prstGeom prst="rect">
            <a:avLst/>
          </a:prstGeom>
        </p:spPr>
        <p:txBody>
          <a:bodyPr lIns="91378" tIns="45689" rIns="91378" bIns="45689" anchor="b" anchorCtr="0">
            <a:noAutofit/>
          </a:bodyPr>
          <a:lstStyle>
            <a:lvl1pPr algn="l">
              <a:defRPr sz="2400"/>
            </a:lvl1pPr>
          </a:lstStyle>
          <a:p>
            <a:r>
              <a:rPr lang="en-US"/>
              <a:t>Click to edit Master title style</a:t>
            </a:r>
            <a:endParaRPr lang="en-US" dirty="0"/>
          </a:p>
        </p:txBody>
      </p:sp>
      <p:sp>
        <p:nvSpPr>
          <p:cNvPr id="17" name="Text Placeholder 16"/>
          <p:cNvSpPr>
            <a:spLocks noGrp="1"/>
          </p:cNvSpPr>
          <p:nvPr>
            <p:ph type="body" sz="quarter" idx="10"/>
          </p:nvPr>
        </p:nvSpPr>
        <p:spPr>
          <a:xfrm>
            <a:off x="584249" y="2679731"/>
            <a:ext cx="3217863" cy="250032"/>
          </a:xfrm>
          <a:prstGeom prst="rect">
            <a:avLst/>
          </a:prstGeom>
        </p:spPr>
        <p:txBody>
          <a:bodyPr lIns="91378" tIns="45689" rIns="91378" bIns="45689">
            <a:normAutofit/>
          </a:bodyPr>
          <a:lstStyle>
            <a:lvl1pPr marL="0" indent="0">
              <a:buNone/>
              <a:defRPr sz="1500" i="1">
                <a:solidFill>
                  <a:schemeClr val="tx1"/>
                </a:solidFill>
              </a:defRPr>
            </a:lvl1pPr>
            <a:lvl2pPr marL="456830" indent="0">
              <a:buNone/>
              <a:defRPr>
                <a:solidFill>
                  <a:srgbClr val="FFFFFF"/>
                </a:solidFill>
              </a:defRPr>
            </a:lvl2pPr>
            <a:lvl3pPr marL="913703" indent="0">
              <a:buNone/>
              <a:defRPr>
                <a:solidFill>
                  <a:srgbClr val="FFFFFF"/>
                </a:solidFill>
              </a:defRPr>
            </a:lvl3pPr>
            <a:lvl4pPr marL="1370546" indent="0">
              <a:buNone/>
              <a:defRPr>
                <a:solidFill>
                  <a:srgbClr val="FFFFFF"/>
                </a:solidFill>
              </a:defRPr>
            </a:lvl4pPr>
            <a:lvl5pPr marL="1827404" indent="0">
              <a:buNone/>
              <a:defRPr>
                <a:solidFill>
                  <a:srgbClr val="FFFFFF"/>
                </a:solidFill>
              </a:defRPr>
            </a:lvl5pPr>
          </a:lstStyle>
          <a:p>
            <a:pPr lvl="0"/>
            <a:r>
              <a:rPr lang="en-US" dirty="0"/>
              <a:t>Click to edit Master text styles</a:t>
            </a:r>
          </a:p>
        </p:txBody>
      </p:sp>
      <p:sp>
        <p:nvSpPr>
          <p:cNvPr id="19" name="Text Placeholder 18"/>
          <p:cNvSpPr>
            <a:spLocks noGrp="1"/>
          </p:cNvSpPr>
          <p:nvPr>
            <p:ph type="body" sz="quarter" idx="11"/>
          </p:nvPr>
        </p:nvSpPr>
        <p:spPr>
          <a:xfrm>
            <a:off x="584249" y="2938366"/>
            <a:ext cx="3217863" cy="206828"/>
          </a:xfrm>
          <a:prstGeom prst="rect">
            <a:avLst/>
          </a:prstGeom>
        </p:spPr>
        <p:txBody>
          <a:bodyPr lIns="91378" tIns="45689" rIns="91378" bIns="45689">
            <a:noAutofit/>
          </a:bodyPr>
          <a:lstStyle>
            <a:lvl1pPr marL="0" indent="0">
              <a:buNone/>
              <a:defRPr sz="1300">
                <a:solidFill>
                  <a:schemeClr val="tx1"/>
                </a:solidFill>
              </a:defRPr>
            </a:lvl1pPr>
            <a:lvl2pPr marL="456830" indent="0">
              <a:buNone/>
              <a:defRPr>
                <a:solidFill>
                  <a:srgbClr val="FFFFFF"/>
                </a:solidFill>
              </a:defRPr>
            </a:lvl2pPr>
            <a:lvl3pPr marL="913703" indent="0">
              <a:buNone/>
              <a:defRPr>
                <a:solidFill>
                  <a:srgbClr val="FFFFFF"/>
                </a:solidFill>
              </a:defRPr>
            </a:lvl3pPr>
            <a:lvl4pPr marL="1370546" indent="0">
              <a:buNone/>
              <a:defRPr>
                <a:solidFill>
                  <a:srgbClr val="FFFFFF"/>
                </a:solidFill>
              </a:defRPr>
            </a:lvl4pPr>
            <a:lvl5pPr marL="1827404" indent="0">
              <a:buNone/>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314639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ullets &amp; Arrow Callout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4"/>
            <a:ext cx="6300788" cy="437470"/>
          </a:xfrm>
          <a:prstGeom prst="rect">
            <a:avLst/>
          </a:prstGeom>
        </p:spPr>
        <p:txBody>
          <a:bodyPr lIns="68570" tIns="34289" rIns="68570" bIns="34289"/>
          <a:lstStyle>
            <a:lvl1pPr marL="0" algn="l" defTabSz="685681"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Text Placeholder 2"/>
          <p:cNvSpPr>
            <a:spLocks noGrp="1"/>
          </p:cNvSpPr>
          <p:nvPr>
            <p:ph type="body" sz="quarter" idx="13"/>
          </p:nvPr>
        </p:nvSpPr>
        <p:spPr>
          <a:xfrm>
            <a:off x="1167568" y="2913521"/>
            <a:ext cx="7523390" cy="1445903"/>
          </a:xfrm>
          <a:prstGeom prst="rect">
            <a:avLst/>
          </a:prstGeom>
        </p:spPr>
        <p:txBody>
          <a:bodyPr lIns="68570" tIns="34289" rIns="68570" bIns="34289" anchor="ctr" anchorCtr="0"/>
          <a:lstStyle>
            <a:lvl1pPr marL="0" indent="0" algn="l">
              <a:buSzPct val="125000"/>
              <a:buFont typeface="Arial" panose="020B0604020202020204" pitchFamily="34" charset="0"/>
              <a:buNone/>
              <a:defRPr lang="en-US" sz="2100" b="0" kern="1200" baseline="0" dirty="0" smtClean="0">
                <a:solidFill>
                  <a:schemeClr val="tx1"/>
                </a:solidFill>
                <a:latin typeface="+mn-lt"/>
                <a:ea typeface="+mn-ea"/>
                <a:cs typeface="Arial" panose="020B0604020202020204" pitchFamily="34" charset="0"/>
              </a:defRPr>
            </a:lvl1pPr>
          </a:lstStyle>
          <a:p>
            <a:pPr lvl="0"/>
            <a:r>
              <a:rPr lang="en-US" dirty="0"/>
              <a:t>Click to edit Master text styles</a:t>
            </a:r>
          </a:p>
        </p:txBody>
      </p:sp>
      <p:sp>
        <p:nvSpPr>
          <p:cNvPr id="8" name="Content Placeholder 2"/>
          <p:cNvSpPr>
            <a:spLocks noGrp="1"/>
          </p:cNvSpPr>
          <p:nvPr>
            <p:ph sz="quarter" idx="15"/>
          </p:nvPr>
        </p:nvSpPr>
        <p:spPr>
          <a:xfrm>
            <a:off x="913218" y="1371389"/>
            <a:ext cx="7317581" cy="1541691"/>
          </a:xfrm>
          <a:prstGeom prst="rect">
            <a:avLst/>
          </a:prstGeom>
        </p:spPr>
        <p:txBody>
          <a:bodyPr lIns="68570" tIns="34289" rIns="68570" bIns="34289"/>
          <a:lstStyle>
            <a:lvl1pPr marL="257132" indent="-257132">
              <a:buFontTx/>
              <a:buBlip>
                <a:blip r:embed="rId2"/>
              </a:buBlip>
              <a:defRPr sz="1700"/>
            </a:lvl1pPr>
            <a:lvl2pPr marL="557115" indent="-214278">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904286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ub-Title &amp; Bullets Content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00112" y="324534"/>
            <a:ext cx="6300788" cy="437470"/>
          </a:xfrm>
          <a:prstGeom prst="rect">
            <a:avLst/>
          </a:prstGeom>
        </p:spPr>
        <p:txBody>
          <a:bodyPr lIns="68570" tIns="34289" rIns="68570" bIns="34289"/>
          <a:lstStyle>
            <a:lvl1pPr marL="0" algn="l" defTabSz="685681"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6" name="Content Placeholder 2"/>
          <p:cNvSpPr>
            <a:spLocks noGrp="1"/>
          </p:cNvSpPr>
          <p:nvPr>
            <p:ph sz="quarter" idx="15"/>
          </p:nvPr>
        </p:nvSpPr>
        <p:spPr>
          <a:xfrm>
            <a:off x="913218" y="1371390"/>
            <a:ext cx="7317581" cy="1808560"/>
          </a:xfrm>
          <a:prstGeom prst="rect">
            <a:avLst/>
          </a:prstGeom>
        </p:spPr>
        <p:txBody>
          <a:bodyPr lIns="68570" tIns="34289" rIns="68570" bIns="34289"/>
          <a:lstStyle>
            <a:lvl1pPr marL="257132" indent="-257132">
              <a:buFontTx/>
              <a:buBlip>
                <a:blip r:embed="rId2"/>
              </a:buBlip>
              <a:defRPr sz="1700"/>
            </a:lvl1pPr>
            <a:lvl2pPr marL="557115" indent="-214278">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7" name="Text Placeholder 2"/>
          <p:cNvSpPr>
            <a:spLocks noGrp="1"/>
          </p:cNvSpPr>
          <p:nvPr>
            <p:ph type="body" sz="quarter" idx="16"/>
          </p:nvPr>
        </p:nvSpPr>
        <p:spPr>
          <a:xfrm>
            <a:off x="908455" y="988495"/>
            <a:ext cx="6071861" cy="290539"/>
          </a:xfrm>
          <a:prstGeom prst="rect">
            <a:avLst/>
          </a:prstGeom>
        </p:spPr>
        <p:txBody>
          <a:bodyPr lIns="68570" tIns="34289" rIns="68570" bIns="34289"/>
          <a:lstStyle>
            <a:lvl1pPr marL="0" indent="0">
              <a:buNone/>
              <a:defRPr sz="1900" b="1">
                <a:solidFill>
                  <a:srgbClr val="F37543"/>
                </a:solidFill>
              </a:defRPr>
            </a:lvl1pPr>
          </a:lstStyle>
          <a:p>
            <a:pPr lvl="0"/>
            <a:r>
              <a:rPr lang="en-US" dirty="0"/>
              <a:t>Click to edit Master text styles</a:t>
            </a:r>
          </a:p>
        </p:txBody>
      </p:sp>
    </p:spTree>
    <p:extLst>
      <p:ext uri="{BB962C8B-B14F-4D97-AF65-F5344CB8AC3E}">
        <p14:creationId xmlns:p14="http://schemas.microsoft.com/office/powerpoint/2010/main" val="690965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ub-Title, Bullets &amp; Callout Content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00112" y="324534"/>
            <a:ext cx="6300788" cy="437470"/>
          </a:xfrm>
          <a:prstGeom prst="rect">
            <a:avLst/>
          </a:prstGeom>
        </p:spPr>
        <p:txBody>
          <a:bodyPr lIns="68570" tIns="34289" rIns="68570" bIns="34289"/>
          <a:lstStyle>
            <a:lvl1pPr marL="0" algn="l" defTabSz="685681"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6" name="Text Placeholder 2"/>
          <p:cNvSpPr>
            <a:spLocks noGrp="1"/>
          </p:cNvSpPr>
          <p:nvPr>
            <p:ph type="body" sz="quarter" idx="14"/>
          </p:nvPr>
        </p:nvSpPr>
        <p:spPr>
          <a:xfrm>
            <a:off x="916781" y="3485750"/>
            <a:ext cx="7343775" cy="694135"/>
          </a:xfrm>
          <a:prstGeom prst="rect">
            <a:avLst/>
          </a:prstGeom>
        </p:spPr>
        <p:txBody>
          <a:bodyPr lIns="68570" tIns="34289" rIns="68570" bIns="34289"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
        <p:nvSpPr>
          <p:cNvPr id="8" name="Content Placeholder 2"/>
          <p:cNvSpPr>
            <a:spLocks noGrp="1"/>
          </p:cNvSpPr>
          <p:nvPr>
            <p:ph sz="quarter" idx="15"/>
          </p:nvPr>
        </p:nvSpPr>
        <p:spPr>
          <a:xfrm>
            <a:off x="913218" y="1371390"/>
            <a:ext cx="7317581" cy="1808560"/>
          </a:xfrm>
          <a:prstGeom prst="rect">
            <a:avLst/>
          </a:prstGeom>
        </p:spPr>
        <p:txBody>
          <a:bodyPr lIns="68570" tIns="34289" rIns="68570" bIns="34289"/>
          <a:lstStyle>
            <a:lvl1pPr marL="257132" indent="-257132">
              <a:buFontTx/>
              <a:buBlip>
                <a:blip r:embed="rId2"/>
              </a:buBlip>
              <a:defRPr sz="1700"/>
            </a:lvl1pPr>
            <a:lvl2pPr marL="557115" indent="-214278">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6"/>
          </p:nvPr>
        </p:nvSpPr>
        <p:spPr>
          <a:xfrm>
            <a:off x="908455" y="988495"/>
            <a:ext cx="6071861" cy="290539"/>
          </a:xfrm>
          <a:prstGeom prst="rect">
            <a:avLst/>
          </a:prstGeom>
        </p:spPr>
        <p:txBody>
          <a:bodyPr lIns="68570" tIns="34289" rIns="68570" bIns="34289"/>
          <a:lstStyle>
            <a:lvl1pPr marL="0" indent="0">
              <a:buNone/>
              <a:defRPr sz="1900" b="1">
                <a:solidFill>
                  <a:srgbClr val="F37543"/>
                </a:solidFill>
              </a:defRPr>
            </a:lvl1pPr>
          </a:lstStyle>
          <a:p>
            <a:pPr lvl="0"/>
            <a:r>
              <a:rPr lang="en-US" dirty="0"/>
              <a:t>Click to edit Master text styles</a:t>
            </a:r>
          </a:p>
        </p:txBody>
      </p:sp>
    </p:spTree>
    <p:extLst>
      <p:ext uri="{BB962C8B-B14F-4D97-AF65-F5344CB8AC3E}">
        <p14:creationId xmlns:p14="http://schemas.microsoft.com/office/powerpoint/2010/main" val="3987931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Sided Bullets + Sub-Titl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 y="1065440"/>
            <a:ext cx="9190397" cy="3420684"/>
          </a:xfrm>
          <a:prstGeom prst="rect">
            <a:avLst/>
          </a:prstGeom>
        </p:spPr>
      </p:pic>
      <p:sp>
        <p:nvSpPr>
          <p:cNvPr id="8" name="Title 1"/>
          <p:cNvSpPr>
            <a:spLocks noGrp="1"/>
          </p:cNvSpPr>
          <p:nvPr>
            <p:ph type="ctrTitle" hasCustomPrompt="1"/>
          </p:nvPr>
        </p:nvSpPr>
        <p:spPr>
          <a:xfrm>
            <a:off x="900112" y="324534"/>
            <a:ext cx="6300788" cy="437470"/>
          </a:xfrm>
          <a:prstGeom prst="rect">
            <a:avLst/>
          </a:prstGeom>
        </p:spPr>
        <p:txBody>
          <a:bodyPr lIns="68570" tIns="34289" rIns="68570" bIns="34289"/>
          <a:lstStyle>
            <a:lvl1pPr marL="0" algn="l" defTabSz="685681"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9" name="Content Placeholder 3"/>
          <p:cNvSpPr>
            <a:spLocks noGrp="1"/>
          </p:cNvSpPr>
          <p:nvPr>
            <p:ph sz="quarter" idx="11" hasCustomPrompt="1"/>
          </p:nvPr>
        </p:nvSpPr>
        <p:spPr>
          <a:xfrm>
            <a:off x="329210" y="1401299"/>
            <a:ext cx="3939778" cy="284043"/>
          </a:xfrm>
          <a:prstGeom prst="rect">
            <a:avLst/>
          </a:prstGeom>
        </p:spPr>
        <p:txBody>
          <a:bodyPr lIns="68570" tIns="34289" rIns="68570" bIns="34289"/>
          <a:lstStyle>
            <a:lvl1pPr marL="0" indent="0" algn="l" defTabSz="685681"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0" name="Content Placeholder 3"/>
          <p:cNvSpPr>
            <a:spLocks noGrp="1"/>
          </p:cNvSpPr>
          <p:nvPr>
            <p:ph sz="quarter" idx="13" hasCustomPrompt="1"/>
          </p:nvPr>
        </p:nvSpPr>
        <p:spPr>
          <a:xfrm>
            <a:off x="4913712" y="1395140"/>
            <a:ext cx="3939778" cy="284043"/>
          </a:xfrm>
          <a:prstGeom prst="rect">
            <a:avLst/>
          </a:prstGeom>
        </p:spPr>
        <p:txBody>
          <a:bodyPr lIns="68570" tIns="34289" rIns="68570" bIns="34289"/>
          <a:lstStyle>
            <a:lvl1pPr marL="0" indent="0" algn="l" defTabSz="685681"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1" name="Content Placeholder 2"/>
          <p:cNvSpPr>
            <a:spLocks noGrp="1"/>
          </p:cNvSpPr>
          <p:nvPr>
            <p:ph sz="quarter" idx="17"/>
          </p:nvPr>
        </p:nvSpPr>
        <p:spPr>
          <a:xfrm>
            <a:off x="327885" y="1787874"/>
            <a:ext cx="3944177" cy="1808560"/>
          </a:xfrm>
          <a:prstGeom prst="rect">
            <a:avLst/>
          </a:prstGeom>
        </p:spPr>
        <p:txBody>
          <a:bodyPr lIns="68570" tIns="34289" rIns="68570" bIns="34289"/>
          <a:lstStyle>
            <a:lvl1pPr marL="257132" indent="-257132">
              <a:buFontTx/>
              <a:buBlip>
                <a:blip r:embed="rId3"/>
              </a:buBlip>
              <a:defRPr sz="1700"/>
            </a:lvl1pPr>
            <a:lvl2pPr marL="557115" indent="-214278">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12" name="Content Placeholder 2"/>
          <p:cNvSpPr>
            <a:spLocks noGrp="1"/>
          </p:cNvSpPr>
          <p:nvPr>
            <p:ph sz="quarter" idx="18"/>
          </p:nvPr>
        </p:nvSpPr>
        <p:spPr>
          <a:xfrm>
            <a:off x="4913718" y="1792970"/>
            <a:ext cx="3944177" cy="1808560"/>
          </a:xfrm>
          <a:prstGeom prst="rect">
            <a:avLst/>
          </a:prstGeom>
        </p:spPr>
        <p:txBody>
          <a:bodyPr lIns="68570" tIns="34289" rIns="68570" bIns="34289"/>
          <a:lstStyle>
            <a:lvl1pPr marL="257132" indent="-257132">
              <a:buFontTx/>
              <a:buBlip>
                <a:blip r:embed="rId3"/>
              </a:buBlip>
              <a:defRPr sz="1700"/>
            </a:lvl1pPr>
            <a:lvl2pPr marL="557115" indent="-214278">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sz="quarter" idx="14"/>
          </p:nvPr>
        </p:nvSpPr>
        <p:spPr>
          <a:xfrm>
            <a:off x="916781" y="3741375"/>
            <a:ext cx="7343775" cy="694135"/>
          </a:xfrm>
          <a:prstGeom prst="rect">
            <a:avLst/>
          </a:prstGeom>
        </p:spPr>
        <p:txBody>
          <a:bodyPr lIns="68570" tIns="34289" rIns="68570" bIns="34289"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2907002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allout Slide">
    <p:spTree>
      <p:nvGrpSpPr>
        <p:cNvPr id="1" name=""/>
        <p:cNvGrpSpPr/>
        <p:nvPr/>
      </p:nvGrpSpPr>
      <p:grpSpPr>
        <a:xfrm>
          <a:off x="0" y="0"/>
          <a:ext cx="0" cy="0"/>
          <a:chOff x="0" y="0"/>
          <a:chExt cx="0" cy="0"/>
        </a:xfrm>
      </p:grpSpPr>
      <p:sp>
        <p:nvSpPr>
          <p:cNvPr id="16" name="Content Placeholder 3"/>
          <p:cNvSpPr>
            <a:spLocks noGrp="1"/>
          </p:cNvSpPr>
          <p:nvPr>
            <p:ph sz="quarter" idx="12" hasCustomPrompt="1"/>
          </p:nvPr>
        </p:nvSpPr>
        <p:spPr>
          <a:xfrm>
            <a:off x="2188443" y="1865254"/>
            <a:ext cx="4767131" cy="1412996"/>
          </a:xfrm>
          <a:prstGeom prst="rect">
            <a:avLst/>
          </a:prstGeom>
          <a:solidFill>
            <a:schemeClr val="bg1"/>
          </a:solidFill>
        </p:spPr>
        <p:txBody>
          <a:bodyPr lIns="68570" tIns="34289" rIns="68570" bIns="34289" anchor="ctr"/>
          <a:lstStyle>
            <a:lvl1pPr marL="0" indent="0" algn="ctr" defTabSz="685681" rtl="0" eaLnBrk="1" latinLnBrk="0" hangingPunct="1">
              <a:lnSpc>
                <a:spcPts val="2250"/>
              </a:lnSpc>
              <a:spcBef>
                <a:spcPts val="0"/>
              </a:spcBef>
              <a:buClr>
                <a:srgbClr val="D2323C"/>
              </a:buClr>
              <a:buSzPct val="100000"/>
              <a:buFont typeface="Calibri" panose="020F0502020204030204" pitchFamily="34" charset="0"/>
              <a:buNone/>
              <a:defRPr lang="en-US" sz="1900" b="0" kern="1200" dirty="0" smtClean="0">
                <a:solidFill>
                  <a:prstClr val="black"/>
                </a:solidFill>
                <a:latin typeface="+mn-lt"/>
                <a:ea typeface="+mn-ea"/>
                <a:cs typeface="Arial" panose="020B0604020202020204" pitchFamily="34" charset="0"/>
              </a:defRPr>
            </a:lvl1pPr>
          </a:lstStyle>
          <a:p>
            <a:pPr lvl="0"/>
            <a:r>
              <a:rPr lang="en-US" dirty="0"/>
              <a:t>Click to Add Callout Text</a:t>
            </a:r>
          </a:p>
        </p:txBody>
      </p:sp>
      <p:sp>
        <p:nvSpPr>
          <p:cNvPr id="4" name="Title 1"/>
          <p:cNvSpPr>
            <a:spLocks noGrp="1"/>
          </p:cNvSpPr>
          <p:nvPr>
            <p:ph type="ctrTitle" hasCustomPrompt="1"/>
          </p:nvPr>
        </p:nvSpPr>
        <p:spPr>
          <a:xfrm>
            <a:off x="900112" y="324534"/>
            <a:ext cx="6300788" cy="437470"/>
          </a:xfrm>
          <a:prstGeom prst="rect">
            <a:avLst/>
          </a:prstGeom>
        </p:spPr>
        <p:txBody>
          <a:bodyPr lIns="68570" tIns="34289" rIns="68570" bIns="34289"/>
          <a:lstStyle>
            <a:lvl1pPr marL="0" algn="l" defTabSz="685681"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3746512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umbered Callout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4"/>
            <a:ext cx="6300788" cy="437470"/>
          </a:xfrm>
          <a:prstGeom prst="rect">
            <a:avLst/>
          </a:prstGeom>
        </p:spPr>
        <p:txBody>
          <a:bodyPr lIns="68570" tIns="34289" rIns="68570" bIns="34289"/>
          <a:lstStyle>
            <a:lvl1pPr marL="0" algn="l" defTabSz="685681"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Text Placeholder 2"/>
          <p:cNvSpPr>
            <a:spLocks noGrp="1"/>
          </p:cNvSpPr>
          <p:nvPr>
            <p:ph type="body" sz="quarter" idx="13"/>
          </p:nvPr>
        </p:nvSpPr>
        <p:spPr>
          <a:xfrm>
            <a:off x="1356286" y="1353741"/>
            <a:ext cx="7478066" cy="2756297"/>
          </a:xfrm>
          <a:prstGeom prst="rect">
            <a:avLst/>
          </a:prstGeom>
        </p:spPr>
        <p:txBody>
          <a:bodyPr lIns="68570" tIns="34289" rIns="68570" bIns="34289"/>
          <a:lstStyle>
            <a:lvl1pPr marL="0" indent="0">
              <a:spcBef>
                <a:spcPts val="900"/>
              </a:spcBef>
              <a:buNone/>
              <a:defRPr sz="1800"/>
            </a:lvl1pPr>
            <a:lvl2pPr marL="330938" indent="-257132">
              <a:buClr>
                <a:schemeClr val="tx1">
                  <a:lumMod val="50000"/>
                  <a:lumOff val="50000"/>
                </a:schemeClr>
              </a:buClr>
              <a:buFont typeface="Arial" panose="020B0604020202020204" pitchFamily="34" charset="0"/>
              <a:buChar char="•"/>
              <a:defRPr sz="1500"/>
            </a:lvl2pPr>
            <a:lvl3pPr marL="685681" indent="0">
              <a:buNone/>
              <a:defRPr sz="1400"/>
            </a:lvl3pPr>
            <a:lvl4pPr marL="1028522" indent="0">
              <a:buNone/>
              <a:defRPr sz="1200"/>
            </a:lvl4pPr>
            <a:lvl5pPr marL="1371362" indent="0">
              <a:buNone/>
              <a:defRPr sz="12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7891" y="1308015"/>
            <a:ext cx="439505" cy="439505"/>
          </a:xfrm>
          <a:prstGeom prst="rect">
            <a:avLst/>
          </a:prstGeom>
        </p:spPr>
      </p:pic>
    </p:spTree>
    <p:extLst>
      <p:ext uri="{BB962C8B-B14F-4D97-AF65-F5344CB8AC3E}">
        <p14:creationId xmlns:p14="http://schemas.microsoft.com/office/powerpoint/2010/main" val="19299483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07258" y="324538"/>
            <a:ext cx="5822156" cy="328613"/>
          </a:xfrm>
          <a:prstGeom prst="rect">
            <a:avLst/>
          </a:prstGeom>
        </p:spPr>
        <p:txBody>
          <a:bodyPr lIns="68570" tIns="34289" rIns="68570" bIns="34289"/>
          <a:lstStyle>
            <a:lvl1pPr marL="0" indent="0">
              <a:buNone/>
              <a:defRPr>
                <a:latin typeface="Tahoma" panose="020B0604030504040204" pitchFamily="34" charset="0"/>
                <a:ea typeface="Tahoma" panose="020B0604030504040204" pitchFamily="34" charset="0"/>
                <a:cs typeface="Tahoma" panose="020B0604030504040204" pitchFamily="34" charset="0"/>
              </a:defRPr>
            </a:lvl1pPr>
          </a:lstStyle>
          <a:p>
            <a:pPr lvl="0"/>
            <a:r>
              <a:rPr lang="en-US" dirty="0"/>
              <a:t>header</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 y="1065440"/>
            <a:ext cx="9190397" cy="3420684"/>
          </a:xfrm>
          <a:prstGeom prst="rect">
            <a:avLst/>
          </a:prstGeom>
        </p:spPr>
      </p:pic>
    </p:spTree>
    <p:extLst>
      <p:ext uri="{BB962C8B-B14F-4D97-AF65-F5344CB8AC3E}">
        <p14:creationId xmlns:p14="http://schemas.microsoft.com/office/powerpoint/2010/main" val="19944495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mpty Content Slid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900112" y="324532"/>
            <a:ext cx="6300788" cy="437470"/>
          </a:xfrm>
          <a:prstGeom prst="rect">
            <a:avLst/>
          </a:prstGeom>
        </p:spPr>
        <p:txBody>
          <a:bodyPr lIns="68580" tIns="34290" rIns="68580" bIns="34290"/>
          <a:lstStyle>
            <a:lvl1pPr marL="0" algn="l" defTabSz="68580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32784418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ullets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2"/>
            <a:ext cx="6300788" cy="437470"/>
          </a:xfrm>
          <a:prstGeom prst="rect">
            <a:avLst/>
          </a:prstGeom>
        </p:spPr>
        <p:txBody>
          <a:bodyPr lIns="68580" tIns="34290" rIns="68580" bIns="34290"/>
          <a:lstStyle>
            <a:lvl1pPr marL="0" algn="l" defTabSz="68580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Content Placeholder 2"/>
          <p:cNvSpPr>
            <a:spLocks noGrp="1"/>
          </p:cNvSpPr>
          <p:nvPr>
            <p:ph sz="quarter" idx="15"/>
          </p:nvPr>
        </p:nvSpPr>
        <p:spPr>
          <a:xfrm>
            <a:off x="913211" y="1371388"/>
            <a:ext cx="7317581" cy="1808560"/>
          </a:xfrm>
          <a:prstGeom prst="rect">
            <a:avLst/>
          </a:prstGeom>
        </p:spPr>
        <p:txBody>
          <a:bodyPr lIns="68580" tIns="34290" rIns="68580" bIns="34290"/>
          <a:lstStyle>
            <a:lvl1pPr marL="257175" indent="-257175">
              <a:buFontTx/>
              <a:buBlip>
                <a:blip r:embed="rId2"/>
              </a:buBlip>
              <a:defRPr sz="1700"/>
            </a:lvl1pPr>
            <a:lvl2pPr marL="557213" indent="-21431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347088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ets &amp; Callout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2"/>
            <a:ext cx="6300788" cy="437470"/>
          </a:xfrm>
          <a:prstGeom prst="rect">
            <a:avLst/>
          </a:prstGeom>
        </p:spPr>
        <p:txBody>
          <a:bodyPr lIns="68580" tIns="34290" rIns="68580" bIns="34290"/>
          <a:lstStyle>
            <a:lvl1pPr marL="0" algn="l" defTabSz="68580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Text Placeholder 2"/>
          <p:cNvSpPr>
            <a:spLocks noGrp="1"/>
          </p:cNvSpPr>
          <p:nvPr>
            <p:ph type="body" sz="quarter" idx="13"/>
          </p:nvPr>
        </p:nvSpPr>
        <p:spPr>
          <a:xfrm>
            <a:off x="916781" y="3485743"/>
            <a:ext cx="7343775" cy="694135"/>
          </a:xfrm>
          <a:prstGeom prst="rect">
            <a:avLst/>
          </a:prstGeom>
        </p:spPr>
        <p:txBody>
          <a:bodyPr lIns="68580" tIns="34290" rIns="68580" bIns="34290"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
        <p:nvSpPr>
          <p:cNvPr id="8" name="Content Placeholder 2"/>
          <p:cNvSpPr>
            <a:spLocks noGrp="1"/>
          </p:cNvSpPr>
          <p:nvPr>
            <p:ph sz="quarter" idx="15"/>
          </p:nvPr>
        </p:nvSpPr>
        <p:spPr>
          <a:xfrm>
            <a:off x="913211" y="1371388"/>
            <a:ext cx="7317581" cy="1808560"/>
          </a:xfrm>
          <a:prstGeom prst="rect">
            <a:avLst/>
          </a:prstGeom>
        </p:spPr>
        <p:txBody>
          <a:bodyPr lIns="68580" tIns="34290" rIns="68580" bIns="34290"/>
          <a:lstStyle>
            <a:lvl1pPr marL="257175" indent="-257175">
              <a:buFontTx/>
              <a:buBlip>
                <a:blip r:embed="rId2"/>
              </a:buBlip>
              <a:defRPr sz="1700"/>
            </a:lvl1pPr>
            <a:lvl2pPr marL="557213" indent="-21431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3052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ullets Content Slid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Content Placeholder 3"/>
          <p:cNvSpPr>
            <a:spLocks noGrp="1"/>
          </p:cNvSpPr>
          <p:nvPr>
            <p:ph sz="quarter" idx="12" hasCustomPrompt="1"/>
          </p:nvPr>
        </p:nvSpPr>
        <p:spPr>
          <a:xfrm>
            <a:off x="913227" y="1358377"/>
            <a:ext cx="7317581" cy="2746898"/>
          </a:xfrm>
          <a:prstGeom prst="rect">
            <a:avLst/>
          </a:prstGeom>
        </p:spPr>
        <p:txBody>
          <a:bodyPr lIns="68555" tIns="34289" rIns="68555" bIns="34289"/>
          <a:lstStyle>
            <a:lvl1pPr marL="257072" indent="-257072" algn="l" defTabSz="685511" rtl="0" eaLnBrk="1" latinLnBrk="0" hangingPunct="1">
              <a:lnSpc>
                <a:spcPts val="2250"/>
              </a:lnSpc>
              <a:spcBef>
                <a:spcPts val="0"/>
              </a:spcBef>
              <a:buClr>
                <a:srgbClr val="D2323C"/>
              </a:buClr>
              <a:buSzPct val="100000"/>
              <a:buFont typeface="Calibri" panose="020F0502020204030204" pitchFamily="34" charset="0"/>
              <a:buBlip>
                <a:blip r:embed="rId3"/>
              </a:buBlip>
              <a:defRPr lang="en-US" sz="1700" b="0" kern="1200" dirty="0" smtClean="0">
                <a:solidFill>
                  <a:prstClr val="black"/>
                </a:solidFill>
                <a:latin typeface="+mn-lt"/>
                <a:ea typeface="+mn-ea"/>
                <a:cs typeface="Arial" panose="020B0604020202020204" pitchFamily="34" charset="0"/>
              </a:defRPr>
            </a:lvl1pPr>
          </a:lstStyle>
          <a:p>
            <a:pPr lvl="0"/>
            <a:r>
              <a:rPr lang="en-US" dirty="0"/>
              <a:t>Click to Add Bullets</a:t>
            </a:r>
          </a:p>
        </p:txBody>
      </p:sp>
      <p:sp>
        <p:nvSpPr>
          <p:cNvPr id="9" name="Title 1"/>
          <p:cNvSpPr>
            <a:spLocks noGrp="1"/>
          </p:cNvSpPr>
          <p:nvPr>
            <p:ph type="ctrTitle" hasCustomPrompt="1"/>
          </p:nvPr>
        </p:nvSpPr>
        <p:spPr>
          <a:xfrm>
            <a:off x="900112" y="324531"/>
            <a:ext cx="6300788" cy="437470"/>
          </a:xfrm>
          <a:prstGeom prst="rect">
            <a:avLst/>
          </a:prstGeom>
        </p:spPr>
        <p:txBody>
          <a:bodyPr lIns="68555" tIns="34289" rIns="68555" bIns="34289"/>
          <a:lstStyle>
            <a:lvl1pPr marL="0" algn="l" defTabSz="685511"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40053948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ets &amp; Arrow Callout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2"/>
            <a:ext cx="6300788" cy="437470"/>
          </a:xfrm>
          <a:prstGeom prst="rect">
            <a:avLst/>
          </a:prstGeom>
        </p:spPr>
        <p:txBody>
          <a:bodyPr lIns="68580" tIns="34290" rIns="68580" bIns="34290"/>
          <a:lstStyle>
            <a:lvl1pPr marL="0" algn="l" defTabSz="68580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Text Placeholder 2"/>
          <p:cNvSpPr>
            <a:spLocks noGrp="1"/>
          </p:cNvSpPr>
          <p:nvPr>
            <p:ph type="body" sz="quarter" idx="13"/>
          </p:nvPr>
        </p:nvSpPr>
        <p:spPr>
          <a:xfrm>
            <a:off x="1167568" y="2913514"/>
            <a:ext cx="7523390" cy="1445903"/>
          </a:xfrm>
          <a:prstGeom prst="rect">
            <a:avLst/>
          </a:prstGeom>
        </p:spPr>
        <p:txBody>
          <a:bodyPr lIns="68580" tIns="34290" rIns="68580" bIns="34290" anchor="ctr" anchorCtr="0"/>
          <a:lstStyle>
            <a:lvl1pPr marL="0" indent="0" algn="l">
              <a:buSzPct val="125000"/>
              <a:buFont typeface="Arial" panose="020B0604020202020204" pitchFamily="34" charset="0"/>
              <a:buNone/>
              <a:defRPr lang="en-US" sz="2100" b="0" kern="1200" baseline="0" dirty="0" smtClean="0">
                <a:solidFill>
                  <a:schemeClr val="tx1"/>
                </a:solidFill>
                <a:latin typeface="+mn-lt"/>
                <a:ea typeface="+mn-ea"/>
                <a:cs typeface="Arial" panose="020B0604020202020204" pitchFamily="34" charset="0"/>
              </a:defRPr>
            </a:lvl1pPr>
          </a:lstStyle>
          <a:p>
            <a:pPr lvl="0"/>
            <a:r>
              <a:rPr lang="en-US" dirty="0"/>
              <a:t>Click to edit Master text styles</a:t>
            </a:r>
          </a:p>
        </p:txBody>
      </p:sp>
      <p:sp>
        <p:nvSpPr>
          <p:cNvPr id="8" name="Content Placeholder 2"/>
          <p:cNvSpPr>
            <a:spLocks noGrp="1"/>
          </p:cNvSpPr>
          <p:nvPr>
            <p:ph sz="quarter" idx="15"/>
          </p:nvPr>
        </p:nvSpPr>
        <p:spPr>
          <a:xfrm>
            <a:off x="913211" y="1371387"/>
            <a:ext cx="7317581" cy="1541691"/>
          </a:xfrm>
          <a:prstGeom prst="rect">
            <a:avLst/>
          </a:prstGeom>
        </p:spPr>
        <p:txBody>
          <a:bodyPr lIns="68580" tIns="34290" rIns="68580" bIns="34290"/>
          <a:lstStyle>
            <a:lvl1pPr marL="257175" indent="-257175">
              <a:buFontTx/>
              <a:buBlip>
                <a:blip r:embed="rId2"/>
              </a:buBlip>
              <a:defRPr sz="1700"/>
            </a:lvl1pPr>
            <a:lvl2pPr marL="557213" indent="-21431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57204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ub-Title &amp; Bullets Content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00112" y="324532"/>
            <a:ext cx="6300788" cy="437470"/>
          </a:xfrm>
          <a:prstGeom prst="rect">
            <a:avLst/>
          </a:prstGeom>
        </p:spPr>
        <p:txBody>
          <a:bodyPr lIns="68580" tIns="34290" rIns="68580" bIns="34290"/>
          <a:lstStyle>
            <a:lvl1pPr marL="0" algn="l" defTabSz="68580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6" name="Content Placeholder 2"/>
          <p:cNvSpPr>
            <a:spLocks noGrp="1"/>
          </p:cNvSpPr>
          <p:nvPr>
            <p:ph sz="quarter" idx="15"/>
          </p:nvPr>
        </p:nvSpPr>
        <p:spPr>
          <a:xfrm>
            <a:off x="913211" y="1371388"/>
            <a:ext cx="7317581" cy="1808560"/>
          </a:xfrm>
          <a:prstGeom prst="rect">
            <a:avLst/>
          </a:prstGeom>
        </p:spPr>
        <p:txBody>
          <a:bodyPr lIns="68580" tIns="34290" rIns="68580" bIns="34290"/>
          <a:lstStyle>
            <a:lvl1pPr marL="257175" indent="-257175">
              <a:buFontTx/>
              <a:buBlip>
                <a:blip r:embed="rId2"/>
              </a:buBlip>
              <a:defRPr sz="1700"/>
            </a:lvl1pPr>
            <a:lvl2pPr marL="557213" indent="-21431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7" name="Text Placeholder 2"/>
          <p:cNvSpPr>
            <a:spLocks noGrp="1"/>
          </p:cNvSpPr>
          <p:nvPr>
            <p:ph type="body" sz="quarter" idx="16"/>
          </p:nvPr>
        </p:nvSpPr>
        <p:spPr>
          <a:xfrm>
            <a:off x="908448" y="988488"/>
            <a:ext cx="6071861" cy="290539"/>
          </a:xfrm>
          <a:prstGeom prst="rect">
            <a:avLst/>
          </a:prstGeom>
        </p:spPr>
        <p:txBody>
          <a:bodyPr lIns="68580" tIns="34290" rIns="68580" bIns="34290"/>
          <a:lstStyle>
            <a:lvl1pPr marL="0" indent="0">
              <a:buNone/>
              <a:defRPr sz="1900" b="1">
                <a:solidFill>
                  <a:srgbClr val="F37543"/>
                </a:solidFill>
              </a:defRPr>
            </a:lvl1pPr>
          </a:lstStyle>
          <a:p>
            <a:pPr lvl="0"/>
            <a:r>
              <a:rPr lang="en-US" dirty="0"/>
              <a:t>Click to edit Master text styles</a:t>
            </a:r>
          </a:p>
        </p:txBody>
      </p:sp>
    </p:spTree>
    <p:extLst>
      <p:ext uri="{BB962C8B-B14F-4D97-AF65-F5344CB8AC3E}">
        <p14:creationId xmlns:p14="http://schemas.microsoft.com/office/powerpoint/2010/main" val="38434454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ub-Title, Bullets &amp; Callout Content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00112" y="324532"/>
            <a:ext cx="6300788" cy="437470"/>
          </a:xfrm>
          <a:prstGeom prst="rect">
            <a:avLst/>
          </a:prstGeom>
        </p:spPr>
        <p:txBody>
          <a:bodyPr lIns="68580" tIns="34290" rIns="68580" bIns="34290"/>
          <a:lstStyle>
            <a:lvl1pPr marL="0" algn="l" defTabSz="68580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6" name="Text Placeholder 2"/>
          <p:cNvSpPr>
            <a:spLocks noGrp="1"/>
          </p:cNvSpPr>
          <p:nvPr>
            <p:ph type="body" sz="quarter" idx="14"/>
          </p:nvPr>
        </p:nvSpPr>
        <p:spPr>
          <a:xfrm>
            <a:off x="916781" y="3485743"/>
            <a:ext cx="7343775" cy="694135"/>
          </a:xfrm>
          <a:prstGeom prst="rect">
            <a:avLst/>
          </a:prstGeom>
        </p:spPr>
        <p:txBody>
          <a:bodyPr lIns="68580" tIns="34290" rIns="68580" bIns="34290"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
        <p:nvSpPr>
          <p:cNvPr id="8" name="Content Placeholder 2"/>
          <p:cNvSpPr>
            <a:spLocks noGrp="1"/>
          </p:cNvSpPr>
          <p:nvPr>
            <p:ph sz="quarter" idx="15"/>
          </p:nvPr>
        </p:nvSpPr>
        <p:spPr>
          <a:xfrm>
            <a:off x="913211" y="1371388"/>
            <a:ext cx="7317581" cy="1808560"/>
          </a:xfrm>
          <a:prstGeom prst="rect">
            <a:avLst/>
          </a:prstGeom>
        </p:spPr>
        <p:txBody>
          <a:bodyPr lIns="68580" tIns="34290" rIns="68580" bIns="34290"/>
          <a:lstStyle>
            <a:lvl1pPr marL="257175" indent="-257175">
              <a:buFontTx/>
              <a:buBlip>
                <a:blip r:embed="rId2"/>
              </a:buBlip>
              <a:defRPr sz="1700"/>
            </a:lvl1pPr>
            <a:lvl2pPr marL="557213" indent="-21431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6"/>
          </p:nvPr>
        </p:nvSpPr>
        <p:spPr>
          <a:xfrm>
            <a:off x="908448" y="988488"/>
            <a:ext cx="6071861" cy="290539"/>
          </a:xfrm>
          <a:prstGeom prst="rect">
            <a:avLst/>
          </a:prstGeom>
        </p:spPr>
        <p:txBody>
          <a:bodyPr lIns="68580" tIns="34290" rIns="68580" bIns="34290"/>
          <a:lstStyle>
            <a:lvl1pPr marL="0" indent="0">
              <a:buNone/>
              <a:defRPr sz="1900" b="1">
                <a:solidFill>
                  <a:srgbClr val="F37543"/>
                </a:solidFill>
              </a:defRPr>
            </a:lvl1pPr>
          </a:lstStyle>
          <a:p>
            <a:pPr lvl="0"/>
            <a:r>
              <a:rPr lang="en-US" dirty="0"/>
              <a:t>Click to edit Master text styles</a:t>
            </a:r>
          </a:p>
        </p:txBody>
      </p:sp>
    </p:spTree>
    <p:extLst>
      <p:ext uri="{BB962C8B-B14F-4D97-AF65-F5344CB8AC3E}">
        <p14:creationId xmlns:p14="http://schemas.microsoft.com/office/powerpoint/2010/main" val="12370673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Sided Bullets + Sub-Titl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 y="1065440"/>
            <a:ext cx="9190397" cy="3420684"/>
          </a:xfrm>
          <a:prstGeom prst="rect">
            <a:avLst/>
          </a:prstGeom>
        </p:spPr>
      </p:pic>
      <p:sp>
        <p:nvSpPr>
          <p:cNvPr id="8" name="Title 1"/>
          <p:cNvSpPr>
            <a:spLocks noGrp="1"/>
          </p:cNvSpPr>
          <p:nvPr>
            <p:ph type="ctrTitle" hasCustomPrompt="1"/>
          </p:nvPr>
        </p:nvSpPr>
        <p:spPr>
          <a:xfrm>
            <a:off x="900112" y="324532"/>
            <a:ext cx="6300788" cy="437470"/>
          </a:xfrm>
          <a:prstGeom prst="rect">
            <a:avLst/>
          </a:prstGeom>
        </p:spPr>
        <p:txBody>
          <a:bodyPr lIns="68580" tIns="34290" rIns="68580" bIns="34290"/>
          <a:lstStyle>
            <a:lvl1pPr marL="0" algn="l" defTabSz="68580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9" name="Content Placeholder 3"/>
          <p:cNvSpPr>
            <a:spLocks noGrp="1"/>
          </p:cNvSpPr>
          <p:nvPr>
            <p:ph sz="quarter" idx="11" hasCustomPrompt="1"/>
          </p:nvPr>
        </p:nvSpPr>
        <p:spPr>
          <a:xfrm>
            <a:off x="329210" y="1401299"/>
            <a:ext cx="3939778" cy="284043"/>
          </a:xfrm>
          <a:prstGeom prst="rect">
            <a:avLst/>
          </a:prstGeom>
        </p:spPr>
        <p:txBody>
          <a:bodyPr lIns="68580" tIns="34290" rIns="68580" bIns="34290"/>
          <a:lstStyle>
            <a:lvl1pPr marL="0" indent="0" algn="l" defTabSz="685800"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0" name="Content Placeholder 3"/>
          <p:cNvSpPr>
            <a:spLocks noGrp="1"/>
          </p:cNvSpPr>
          <p:nvPr>
            <p:ph sz="quarter" idx="13" hasCustomPrompt="1"/>
          </p:nvPr>
        </p:nvSpPr>
        <p:spPr>
          <a:xfrm>
            <a:off x="4913711" y="1395140"/>
            <a:ext cx="3939778" cy="284043"/>
          </a:xfrm>
          <a:prstGeom prst="rect">
            <a:avLst/>
          </a:prstGeom>
        </p:spPr>
        <p:txBody>
          <a:bodyPr lIns="68580" tIns="34290" rIns="68580" bIns="34290"/>
          <a:lstStyle>
            <a:lvl1pPr marL="0" indent="0" algn="l" defTabSz="685800" rtl="0" eaLnBrk="1" latinLnBrk="0" hangingPunct="1">
              <a:lnSpc>
                <a:spcPts val="1800"/>
              </a:lnSpc>
              <a:spcBef>
                <a:spcPts val="0"/>
              </a:spcBef>
              <a:buClr>
                <a:srgbClr val="D2323C"/>
              </a:buClr>
              <a:buSzPct val="100000"/>
              <a:buFont typeface="Calibri" panose="020F0502020204030204" pitchFamily="34" charset="0"/>
              <a:buNone/>
              <a:defRPr lang="en-US" sz="1900" b="1" kern="1200" dirty="0" smtClean="0">
                <a:solidFill>
                  <a:srgbClr val="F37543"/>
                </a:solidFill>
                <a:latin typeface="+mn-lt"/>
                <a:ea typeface="+mn-ea"/>
                <a:cs typeface="Arial" panose="020B0604020202020204" pitchFamily="34" charset="0"/>
              </a:defRPr>
            </a:lvl1pPr>
          </a:lstStyle>
          <a:p>
            <a:pPr lvl="0"/>
            <a:r>
              <a:rPr lang="en-US" dirty="0"/>
              <a:t>Click to Add a Sub-Title</a:t>
            </a:r>
          </a:p>
        </p:txBody>
      </p:sp>
      <p:sp>
        <p:nvSpPr>
          <p:cNvPr id="11" name="Content Placeholder 2"/>
          <p:cNvSpPr>
            <a:spLocks noGrp="1"/>
          </p:cNvSpPr>
          <p:nvPr>
            <p:ph sz="quarter" idx="17"/>
          </p:nvPr>
        </p:nvSpPr>
        <p:spPr>
          <a:xfrm>
            <a:off x="327878" y="1787874"/>
            <a:ext cx="3944177" cy="1808560"/>
          </a:xfrm>
          <a:prstGeom prst="rect">
            <a:avLst/>
          </a:prstGeom>
        </p:spPr>
        <p:txBody>
          <a:bodyPr lIns="68580" tIns="34290" rIns="68580" bIns="34290"/>
          <a:lstStyle>
            <a:lvl1pPr marL="257175" indent="-257175">
              <a:buFontTx/>
              <a:buBlip>
                <a:blip r:embed="rId3"/>
              </a:buBlip>
              <a:defRPr sz="1700"/>
            </a:lvl1pPr>
            <a:lvl2pPr marL="557213" indent="-21431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12" name="Content Placeholder 2"/>
          <p:cNvSpPr>
            <a:spLocks noGrp="1"/>
          </p:cNvSpPr>
          <p:nvPr>
            <p:ph sz="quarter" idx="18"/>
          </p:nvPr>
        </p:nvSpPr>
        <p:spPr>
          <a:xfrm>
            <a:off x="4913711" y="1792970"/>
            <a:ext cx="3944177" cy="1808560"/>
          </a:xfrm>
          <a:prstGeom prst="rect">
            <a:avLst/>
          </a:prstGeom>
        </p:spPr>
        <p:txBody>
          <a:bodyPr lIns="68580" tIns="34290" rIns="68580" bIns="34290"/>
          <a:lstStyle>
            <a:lvl1pPr marL="257175" indent="-257175">
              <a:buFontTx/>
              <a:buBlip>
                <a:blip r:embed="rId3"/>
              </a:buBlip>
              <a:defRPr sz="1700"/>
            </a:lvl1pPr>
            <a:lvl2pPr marL="557213" indent="-214313">
              <a:buClr>
                <a:schemeClr val="tx1">
                  <a:lumMod val="50000"/>
                  <a:lumOff val="50000"/>
                </a:schemeClr>
              </a:buClr>
              <a:buFont typeface="Arial" panose="020B0604020202020204" pitchFamily="34" charset="0"/>
              <a:buChar char="-"/>
              <a:defRPr sz="1500"/>
            </a:lvl2pPr>
            <a:lvl3pPr>
              <a:buClr>
                <a:schemeClr val="tx1">
                  <a:lumMod val="50000"/>
                  <a:lumOff val="50000"/>
                </a:schemeClr>
              </a:buClr>
              <a:defRPr sz="1400"/>
            </a:lvl3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sz="quarter" idx="14"/>
          </p:nvPr>
        </p:nvSpPr>
        <p:spPr>
          <a:xfrm>
            <a:off x="916781" y="3741368"/>
            <a:ext cx="7343775" cy="694135"/>
          </a:xfrm>
          <a:prstGeom prst="rect">
            <a:avLst/>
          </a:prstGeom>
        </p:spPr>
        <p:txBody>
          <a:bodyPr lIns="68580" tIns="34290" rIns="68580" bIns="34290" anchor="ctr" anchorCtr="0"/>
          <a:lstStyle>
            <a:lvl1pPr marL="0" indent="0" algn="ctr">
              <a:buNone/>
              <a:defRPr lang="en-US" sz="2100" b="1" kern="1200" dirty="0" smtClean="0">
                <a:solidFill>
                  <a:srgbClr val="F37543"/>
                </a:solidFill>
                <a:latin typeface="+mn-lt"/>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214850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allout Slide">
    <p:spTree>
      <p:nvGrpSpPr>
        <p:cNvPr id="1" name=""/>
        <p:cNvGrpSpPr/>
        <p:nvPr/>
      </p:nvGrpSpPr>
      <p:grpSpPr>
        <a:xfrm>
          <a:off x="0" y="0"/>
          <a:ext cx="0" cy="0"/>
          <a:chOff x="0" y="0"/>
          <a:chExt cx="0" cy="0"/>
        </a:xfrm>
      </p:grpSpPr>
      <p:sp>
        <p:nvSpPr>
          <p:cNvPr id="16" name="Content Placeholder 3"/>
          <p:cNvSpPr>
            <a:spLocks noGrp="1"/>
          </p:cNvSpPr>
          <p:nvPr>
            <p:ph sz="quarter" idx="12" hasCustomPrompt="1"/>
          </p:nvPr>
        </p:nvSpPr>
        <p:spPr>
          <a:xfrm>
            <a:off x="2188436" y="1865252"/>
            <a:ext cx="4767131" cy="1412996"/>
          </a:xfrm>
          <a:prstGeom prst="rect">
            <a:avLst/>
          </a:prstGeom>
          <a:solidFill>
            <a:schemeClr val="bg1"/>
          </a:solidFill>
        </p:spPr>
        <p:txBody>
          <a:bodyPr lIns="68580" tIns="34290" rIns="68580" bIns="34290" anchor="ctr"/>
          <a:lstStyle>
            <a:lvl1pPr marL="0" indent="0" algn="ctr" defTabSz="685800" rtl="0" eaLnBrk="1" latinLnBrk="0" hangingPunct="1">
              <a:lnSpc>
                <a:spcPts val="2250"/>
              </a:lnSpc>
              <a:spcBef>
                <a:spcPts val="0"/>
              </a:spcBef>
              <a:buClr>
                <a:srgbClr val="D2323C"/>
              </a:buClr>
              <a:buSzPct val="100000"/>
              <a:buFont typeface="Calibri" panose="020F0502020204030204" pitchFamily="34" charset="0"/>
              <a:buNone/>
              <a:defRPr lang="en-US" sz="1900" b="0" kern="1200" dirty="0" smtClean="0">
                <a:solidFill>
                  <a:prstClr val="black"/>
                </a:solidFill>
                <a:latin typeface="+mn-lt"/>
                <a:ea typeface="+mn-ea"/>
                <a:cs typeface="Arial" panose="020B0604020202020204" pitchFamily="34" charset="0"/>
              </a:defRPr>
            </a:lvl1pPr>
          </a:lstStyle>
          <a:p>
            <a:pPr lvl="0"/>
            <a:r>
              <a:rPr lang="en-US" dirty="0"/>
              <a:t>Click to Add Callout Text</a:t>
            </a:r>
          </a:p>
        </p:txBody>
      </p:sp>
      <p:sp>
        <p:nvSpPr>
          <p:cNvPr id="4" name="Title 1"/>
          <p:cNvSpPr>
            <a:spLocks noGrp="1"/>
          </p:cNvSpPr>
          <p:nvPr>
            <p:ph type="ctrTitle" hasCustomPrompt="1"/>
          </p:nvPr>
        </p:nvSpPr>
        <p:spPr>
          <a:xfrm>
            <a:off x="900112" y="324532"/>
            <a:ext cx="6300788" cy="437470"/>
          </a:xfrm>
          <a:prstGeom prst="rect">
            <a:avLst/>
          </a:prstGeom>
        </p:spPr>
        <p:txBody>
          <a:bodyPr lIns="68580" tIns="34290" rIns="68580" bIns="34290"/>
          <a:lstStyle>
            <a:lvl1pPr marL="0" algn="l" defTabSz="68580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Tree>
    <p:extLst>
      <p:ext uri="{BB962C8B-B14F-4D97-AF65-F5344CB8AC3E}">
        <p14:creationId xmlns:p14="http://schemas.microsoft.com/office/powerpoint/2010/main" val="2831452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Numbered Callout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0112" y="324532"/>
            <a:ext cx="6300788" cy="437470"/>
          </a:xfrm>
          <a:prstGeom prst="rect">
            <a:avLst/>
          </a:prstGeom>
        </p:spPr>
        <p:txBody>
          <a:bodyPr lIns="68580" tIns="34290" rIns="68580" bIns="34290"/>
          <a:lstStyle>
            <a:lvl1pPr marL="0" algn="l" defTabSz="685800" rtl="0" eaLnBrk="1" latinLnBrk="0" hangingPunct="1">
              <a:def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 Title</a:t>
            </a:r>
          </a:p>
        </p:txBody>
      </p:sp>
      <p:sp>
        <p:nvSpPr>
          <p:cNvPr id="3" name="Text Placeholder 2"/>
          <p:cNvSpPr>
            <a:spLocks noGrp="1"/>
          </p:cNvSpPr>
          <p:nvPr>
            <p:ph type="body" sz="quarter" idx="13"/>
          </p:nvPr>
        </p:nvSpPr>
        <p:spPr>
          <a:xfrm>
            <a:off x="1356286" y="1353741"/>
            <a:ext cx="7478066" cy="2756297"/>
          </a:xfrm>
          <a:prstGeom prst="rect">
            <a:avLst/>
          </a:prstGeom>
        </p:spPr>
        <p:txBody>
          <a:bodyPr lIns="68580" tIns="34290" rIns="68580" bIns="34290"/>
          <a:lstStyle>
            <a:lvl1pPr marL="0" indent="0">
              <a:spcBef>
                <a:spcPts val="900"/>
              </a:spcBef>
              <a:buNone/>
              <a:defRPr sz="1800"/>
            </a:lvl1pPr>
            <a:lvl2pPr marL="330994" indent="-257175">
              <a:buClr>
                <a:schemeClr val="tx1">
                  <a:lumMod val="50000"/>
                  <a:lumOff val="50000"/>
                </a:schemeClr>
              </a:buClr>
              <a:buFont typeface="Arial" panose="020B0604020202020204" pitchFamily="34" charset="0"/>
              <a:buChar char="•"/>
              <a:defRPr sz="1500"/>
            </a:lvl2pPr>
            <a:lvl3pPr marL="685800" indent="0">
              <a:buNone/>
              <a:defRPr sz="1400"/>
            </a:lvl3pPr>
            <a:lvl4pPr marL="1028700" indent="0">
              <a:buNone/>
              <a:defRPr sz="1200"/>
            </a:lvl4pPr>
            <a:lvl5pPr marL="1371600" indent="0">
              <a:buNone/>
              <a:defRPr sz="1200"/>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7884" y="1308008"/>
            <a:ext cx="439505" cy="439505"/>
          </a:xfrm>
          <a:prstGeom prst="rect">
            <a:avLst/>
          </a:prstGeom>
        </p:spPr>
      </p:pic>
    </p:spTree>
    <p:extLst>
      <p:ext uri="{BB962C8B-B14F-4D97-AF65-F5344CB8AC3E}">
        <p14:creationId xmlns:p14="http://schemas.microsoft.com/office/powerpoint/2010/main" val="27033488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07256" y="324531"/>
            <a:ext cx="5822156" cy="328613"/>
          </a:xfrm>
          <a:prstGeom prst="rect">
            <a:avLst/>
          </a:prstGeom>
        </p:spPr>
        <p:txBody>
          <a:bodyPr lIns="68580" tIns="34290" rIns="68580" bIns="34290"/>
          <a:lstStyle>
            <a:lvl1pPr marL="0" indent="0">
              <a:buNone/>
              <a:defRPr>
                <a:latin typeface="Tahoma" panose="020B0604030504040204" pitchFamily="34" charset="0"/>
                <a:ea typeface="Tahoma" panose="020B0604030504040204" pitchFamily="34" charset="0"/>
                <a:cs typeface="Tahoma" panose="020B0604030504040204" pitchFamily="34" charset="0"/>
              </a:defRPr>
            </a:lvl1pPr>
          </a:lstStyle>
          <a:p>
            <a:pPr lvl="0"/>
            <a:r>
              <a:rPr lang="en-US" dirty="0"/>
              <a:t>header</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65440"/>
            <a:ext cx="9190397" cy="3420684"/>
          </a:xfrm>
          <a:prstGeom prst="rect">
            <a:avLst/>
          </a:prstGeom>
        </p:spPr>
      </p:pic>
    </p:spTree>
    <p:extLst>
      <p:ext uri="{BB962C8B-B14F-4D97-AF65-F5344CB8AC3E}">
        <p14:creationId xmlns:p14="http://schemas.microsoft.com/office/powerpoint/2010/main" val="19265822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AF466F-BDA4-4F18-9C7B-FF0A9A1B0E80}" type="datetime1">
              <a:rPr lang="en-US" smtClean="0">
                <a:solidFill>
                  <a:prstClr val="black">
                    <a:tint val="75000"/>
                  </a:prstClr>
                </a:solidFill>
              </a:rPr>
              <a:pPr/>
              <a:t>5/23/17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30690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solidFill>
                  <a:prstClr val="black">
                    <a:tint val="75000"/>
                  </a:prstClr>
                </a:solidFill>
              </a:rPr>
              <a:pPr/>
              <a:t>5/23/17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5780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solidFill>
                  <a:prstClr val="black">
                    <a:tint val="75000"/>
                  </a:prstClr>
                </a:solidFill>
              </a:rPr>
              <a:pPr/>
              <a:t>5/23/17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831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theme" Target="../theme/theme10.xml"/><Relationship Id="rId11" Type="http://schemas.openxmlformats.org/officeDocument/2006/relationships/image" Target="../media/image1.jpeg"/><Relationship Id="rId1" Type="http://schemas.openxmlformats.org/officeDocument/2006/relationships/slideLayout" Target="../slideLayouts/slideLayout48.xml"/><Relationship Id="rId2" Type="http://schemas.openxmlformats.org/officeDocument/2006/relationships/slideLayout" Target="../slideLayouts/slideLayout4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theme" Target="../theme/theme11.xml"/><Relationship Id="rId11" Type="http://schemas.openxmlformats.org/officeDocument/2006/relationships/image" Target="../media/image17.jpeg"/><Relationship Id="rId1" Type="http://schemas.openxmlformats.org/officeDocument/2006/relationships/slideLayout" Target="../slideLayouts/slideLayout57.xml"/><Relationship Id="rId2" Type="http://schemas.openxmlformats.org/officeDocument/2006/relationships/slideLayout" Target="../slideLayouts/slideLayout58.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theme" Target="../theme/theme12.xml"/><Relationship Id="rId3" Type="http://schemas.openxmlformats.org/officeDocument/2006/relationships/image" Target="../media/image18.jpeg"/></Relationships>
</file>

<file path=ppt/slideMasters/_rels/slideMaster13.xml.rels><?xml version="1.0" encoding="UTF-8" standalone="yes"?>
<Relationships xmlns="http://schemas.openxmlformats.org/package/2006/relationships"><Relationship Id="rId11" Type="http://schemas.openxmlformats.org/officeDocument/2006/relationships/theme" Target="../theme/theme13.xml"/><Relationship Id="rId12"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14.xml.rels><?xml version="1.0" encoding="UTF-8" standalone="yes"?>
<Relationships xmlns="http://schemas.openxmlformats.org/package/2006/relationships"><Relationship Id="rId11" Type="http://schemas.openxmlformats.org/officeDocument/2006/relationships/theme" Target="../theme/theme14.xml"/><Relationship Id="rId12" Type="http://schemas.openxmlformats.org/officeDocument/2006/relationships/image" Target="../media/image1.jpeg"/><Relationship Id="rId1" Type="http://schemas.openxmlformats.org/officeDocument/2006/relationships/slideLayout" Target="../slideLayouts/slideLayout77.xml"/><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 Id="rId9" Type="http://schemas.openxmlformats.org/officeDocument/2006/relationships/slideLayout" Target="../slideLayouts/slideLayout85.xml"/><Relationship Id="rId10" Type="http://schemas.openxmlformats.org/officeDocument/2006/relationships/slideLayout" Target="../slideLayouts/slideLayout86.xml"/></Relationships>
</file>

<file path=ppt/slideMasters/_rels/slideMaster15.xml.rels><?xml version="1.0" encoding="UTF-8" standalone="yes"?>
<Relationships xmlns="http://schemas.openxmlformats.org/package/2006/relationships"><Relationship Id="rId11" Type="http://schemas.openxmlformats.org/officeDocument/2006/relationships/theme" Target="../theme/theme15.xml"/><Relationship Id="rId12" Type="http://schemas.openxmlformats.org/officeDocument/2006/relationships/image" Target="../media/image1.jpeg"/><Relationship Id="rId1" Type="http://schemas.openxmlformats.org/officeDocument/2006/relationships/slideLayout" Target="../slideLayouts/slideLayout87.xml"/><Relationship Id="rId2" Type="http://schemas.openxmlformats.org/officeDocument/2006/relationships/slideLayout" Target="../slideLayouts/slideLayout88.xml"/><Relationship Id="rId3" Type="http://schemas.openxmlformats.org/officeDocument/2006/relationships/slideLayout" Target="../slideLayouts/slideLayout89.xml"/><Relationship Id="rId4" Type="http://schemas.openxmlformats.org/officeDocument/2006/relationships/slideLayout" Target="../slideLayouts/slideLayout90.xml"/><Relationship Id="rId5" Type="http://schemas.openxmlformats.org/officeDocument/2006/relationships/slideLayout" Target="../slideLayouts/slideLayout91.xml"/><Relationship Id="rId6" Type="http://schemas.openxmlformats.org/officeDocument/2006/relationships/slideLayout" Target="../slideLayouts/slideLayout92.xml"/><Relationship Id="rId7" Type="http://schemas.openxmlformats.org/officeDocument/2006/relationships/slideLayout" Target="../slideLayouts/slideLayout93.xml"/><Relationship Id="rId8" Type="http://schemas.openxmlformats.org/officeDocument/2006/relationships/slideLayout" Target="../slideLayouts/slideLayout94.xml"/><Relationship Id="rId9" Type="http://schemas.openxmlformats.org/officeDocument/2006/relationships/slideLayout" Target="../slideLayouts/slideLayout95.xml"/><Relationship Id="rId10" Type="http://schemas.openxmlformats.org/officeDocument/2006/relationships/slideLayout" Target="../slideLayouts/slideLayout96.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105.xml"/><Relationship Id="rId20" Type="http://schemas.openxmlformats.org/officeDocument/2006/relationships/theme" Target="../theme/theme16.xml"/><Relationship Id="rId10" Type="http://schemas.openxmlformats.org/officeDocument/2006/relationships/slideLayout" Target="../slideLayouts/slideLayout106.xml"/><Relationship Id="rId11" Type="http://schemas.openxmlformats.org/officeDocument/2006/relationships/slideLayout" Target="../slideLayouts/slideLayout107.xml"/><Relationship Id="rId12" Type="http://schemas.openxmlformats.org/officeDocument/2006/relationships/slideLayout" Target="../slideLayouts/slideLayout108.xml"/><Relationship Id="rId13" Type="http://schemas.openxmlformats.org/officeDocument/2006/relationships/slideLayout" Target="../slideLayouts/slideLayout109.xml"/><Relationship Id="rId14" Type="http://schemas.openxmlformats.org/officeDocument/2006/relationships/slideLayout" Target="../slideLayouts/slideLayout110.xml"/><Relationship Id="rId15" Type="http://schemas.openxmlformats.org/officeDocument/2006/relationships/slideLayout" Target="../slideLayouts/slideLayout111.xml"/><Relationship Id="rId16" Type="http://schemas.openxmlformats.org/officeDocument/2006/relationships/slideLayout" Target="../slideLayouts/slideLayout112.xml"/><Relationship Id="rId17" Type="http://schemas.openxmlformats.org/officeDocument/2006/relationships/slideLayout" Target="../slideLayouts/slideLayout113.xml"/><Relationship Id="rId18" Type="http://schemas.openxmlformats.org/officeDocument/2006/relationships/slideLayout" Target="../slideLayouts/slideLayout114.xml"/><Relationship Id="rId19" Type="http://schemas.openxmlformats.org/officeDocument/2006/relationships/slideLayout" Target="../slideLayouts/slideLayout115.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theme" Target="../theme/theme2.xml"/><Relationship Id="rId9" Type="http://schemas.openxmlformats.org/officeDocument/2006/relationships/image" Target="../media/image1.jpeg"/><Relationship Id="rId10"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theme" Target="../theme/theme3.xml"/><Relationship Id="rId7" Type="http://schemas.openxmlformats.org/officeDocument/2006/relationships/image" Target="../media/image6.jpe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2" Type="http://schemas.openxmlformats.org/officeDocument/2006/relationships/image" Target="../media/image1.jpe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slideLayout" Target="../slideLayouts/slideLayout39.xml"/><Relationship Id="rId15" Type="http://schemas.openxmlformats.org/officeDocument/2006/relationships/theme" Target="../theme/theme5.xml"/><Relationship Id="rId16" Type="http://schemas.openxmlformats.org/officeDocument/2006/relationships/image" Target="../media/image1.jpe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theme" Target="../theme/theme6.xml"/><Relationship Id="rId7" Type="http://schemas.openxmlformats.org/officeDocument/2006/relationships/image" Target="../media/image1.jpeg"/><Relationship Id="rId1" Type="http://schemas.openxmlformats.org/officeDocument/2006/relationships/slideLayout" Target="../slideLayouts/slideLayout40.xml"/><Relationship Id="rId2"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theme" Target="../theme/theme7.xml"/><Relationship Id="rId3" Type="http://schemas.openxmlformats.org/officeDocument/2006/relationships/image" Target="../media/image13.jpeg"/></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theme" Target="../theme/theme9.xml"/><Relationship Id="rId3" Type="http://schemas.openxmlformats.org/officeDocument/2006/relationships/image" Target="../media/image1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089580"/>
      </p:ext>
    </p:extLst>
  </p:cSld>
  <p:clrMap bg1="lt1" tx1="dk1" bg2="lt2" tx2="dk2" accent1="accent1" accent2="accent2" accent3="accent3" accent4="accent4" accent5="accent5" accent6="accent6" hlink="hlink" folHlink="folHlink"/>
  <p:sldLayoutIdLst>
    <p:sldLayoutId id="2147483918" r:id="rId1"/>
    <p:sldLayoutId id="2147484030" r:id="rId2"/>
    <p:sldLayoutId id="2147484031" r:id="rId3"/>
  </p:sldLayoutIdLst>
  <p:txStyles>
    <p:titleStyle>
      <a:lvl1pPr algn="ctr" defTabSz="685290" rtl="0" eaLnBrk="1" latinLnBrk="0" hangingPunct="1">
        <a:spcBef>
          <a:spcPct val="0"/>
        </a:spcBef>
        <a:buNone/>
        <a:defRPr sz="3300" kern="1200">
          <a:solidFill>
            <a:schemeClr val="tx1"/>
          </a:solidFill>
          <a:latin typeface="+mj-lt"/>
          <a:ea typeface="+mj-ea"/>
          <a:cs typeface="+mj-cs"/>
        </a:defRPr>
      </a:lvl1pPr>
    </p:titleStyle>
    <p:bodyStyle>
      <a:lvl1pPr marL="256994" indent="-256994" algn="l" defTabSz="6852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793" indent="-214163" algn="l" defTabSz="68529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6619" indent="-171330" algn="l" defTabSz="68529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925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1882"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454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7185"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6983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2489"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290" rtl="0" eaLnBrk="1" latinLnBrk="0" hangingPunct="1">
        <a:defRPr sz="1400" kern="1200">
          <a:solidFill>
            <a:schemeClr val="tx1"/>
          </a:solidFill>
          <a:latin typeface="+mn-lt"/>
          <a:ea typeface="+mn-ea"/>
          <a:cs typeface="+mn-cs"/>
        </a:defRPr>
      </a:lvl1pPr>
      <a:lvl2pPr marL="342632" algn="l" defTabSz="685290" rtl="0" eaLnBrk="1" latinLnBrk="0" hangingPunct="1">
        <a:defRPr sz="1400" kern="1200">
          <a:solidFill>
            <a:schemeClr val="tx1"/>
          </a:solidFill>
          <a:latin typeface="+mn-lt"/>
          <a:ea typeface="+mn-ea"/>
          <a:cs typeface="+mn-cs"/>
        </a:defRPr>
      </a:lvl2pPr>
      <a:lvl3pPr marL="685290" algn="l" defTabSz="685290" rtl="0" eaLnBrk="1" latinLnBrk="0" hangingPunct="1">
        <a:defRPr sz="1400" kern="1200">
          <a:solidFill>
            <a:schemeClr val="tx1"/>
          </a:solidFill>
          <a:latin typeface="+mn-lt"/>
          <a:ea typeface="+mn-ea"/>
          <a:cs typeface="+mn-cs"/>
        </a:defRPr>
      </a:lvl3pPr>
      <a:lvl4pPr marL="1027935" algn="l" defTabSz="685290" rtl="0" eaLnBrk="1" latinLnBrk="0" hangingPunct="1">
        <a:defRPr sz="1400" kern="1200">
          <a:solidFill>
            <a:schemeClr val="tx1"/>
          </a:solidFill>
          <a:latin typeface="+mn-lt"/>
          <a:ea typeface="+mn-ea"/>
          <a:cs typeface="+mn-cs"/>
        </a:defRPr>
      </a:lvl4pPr>
      <a:lvl5pPr marL="1370580" algn="l" defTabSz="685290" rtl="0" eaLnBrk="1" latinLnBrk="0" hangingPunct="1">
        <a:defRPr sz="1400" kern="1200">
          <a:solidFill>
            <a:schemeClr val="tx1"/>
          </a:solidFill>
          <a:latin typeface="+mn-lt"/>
          <a:ea typeface="+mn-ea"/>
          <a:cs typeface="+mn-cs"/>
        </a:defRPr>
      </a:lvl5pPr>
      <a:lvl6pPr marL="1713239" algn="l" defTabSz="685290" rtl="0" eaLnBrk="1" latinLnBrk="0" hangingPunct="1">
        <a:defRPr sz="1400" kern="1200">
          <a:solidFill>
            <a:schemeClr val="tx1"/>
          </a:solidFill>
          <a:latin typeface="+mn-lt"/>
          <a:ea typeface="+mn-ea"/>
          <a:cs typeface="+mn-cs"/>
        </a:defRPr>
      </a:lvl6pPr>
      <a:lvl7pPr marL="2055869" algn="l" defTabSz="685290" rtl="0" eaLnBrk="1" latinLnBrk="0" hangingPunct="1">
        <a:defRPr sz="1400" kern="1200">
          <a:solidFill>
            <a:schemeClr val="tx1"/>
          </a:solidFill>
          <a:latin typeface="+mn-lt"/>
          <a:ea typeface="+mn-ea"/>
          <a:cs typeface="+mn-cs"/>
        </a:defRPr>
      </a:lvl7pPr>
      <a:lvl8pPr marL="2398500" algn="l" defTabSz="685290" rtl="0" eaLnBrk="1" latinLnBrk="0" hangingPunct="1">
        <a:defRPr sz="1400" kern="1200">
          <a:solidFill>
            <a:schemeClr val="tx1"/>
          </a:solidFill>
          <a:latin typeface="+mn-lt"/>
          <a:ea typeface="+mn-ea"/>
          <a:cs typeface="+mn-cs"/>
        </a:defRPr>
      </a:lvl8pPr>
      <a:lvl9pPr marL="2741132" algn="l" defTabSz="685290"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128696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Lst>
  <p:hf hdr="0" ftr="0" dt="0"/>
  <p:txStyles>
    <p:titleStyle>
      <a:lvl1pPr algn="ctr" defTabSz="685358" rtl="0" eaLnBrk="1" latinLnBrk="0" hangingPunct="1">
        <a:spcBef>
          <a:spcPct val="0"/>
        </a:spcBef>
        <a:buNone/>
        <a:defRPr sz="3300" kern="1200">
          <a:solidFill>
            <a:schemeClr val="tx1"/>
          </a:solidFill>
          <a:latin typeface="+mj-lt"/>
          <a:ea typeface="+mj-ea"/>
          <a:cs typeface="+mj-cs"/>
        </a:defRPr>
      </a:lvl1pPr>
    </p:titleStyle>
    <p:bodyStyle>
      <a:lvl1pPr marL="257018" indent="-257018" algn="l" defTabSz="68535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849" indent="-214183" algn="l" defTabSz="68535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6703" indent="-171346" algn="l" defTabSz="68535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9370" indent="-171346" algn="l" defTabSz="68535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038" indent="-171346" algn="l" defTabSz="68535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4728" indent="-171346" algn="l" defTabSz="68535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7407" indent="-171346" algn="l" defTabSz="68535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0086" indent="-171346" algn="l" defTabSz="68535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2777" indent="-171346" algn="l" defTabSz="68535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358" rtl="0" eaLnBrk="1" latinLnBrk="0" hangingPunct="1">
        <a:defRPr sz="1400" kern="1200">
          <a:solidFill>
            <a:schemeClr val="tx1"/>
          </a:solidFill>
          <a:latin typeface="+mn-lt"/>
          <a:ea typeface="+mn-ea"/>
          <a:cs typeface="+mn-cs"/>
        </a:defRPr>
      </a:lvl1pPr>
      <a:lvl2pPr marL="342668" algn="l" defTabSz="685358" rtl="0" eaLnBrk="1" latinLnBrk="0" hangingPunct="1">
        <a:defRPr sz="1400" kern="1200">
          <a:solidFill>
            <a:schemeClr val="tx1"/>
          </a:solidFill>
          <a:latin typeface="+mn-lt"/>
          <a:ea typeface="+mn-ea"/>
          <a:cs typeface="+mn-cs"/>
        </a:defRPr>
      </a:lvl2pPr>
      <a:lvl3pPr marL="685358" algn="l" defTabSz="685358" rtl="0" eaLnBrk="1" latinLnBrk="0" hangingPunct="1">
        <a:defRPr sz="1400" kern="1200">
          <a:solidFill>
            <a:schemeClr val="tx1"/>
          </a:solidFill>
          <a:latin typeface="+mn-lt"/>
          <a:ea typeface="+mn-ea"/>
          <a:cs typeface="+mn-cs"/>
        </a:defRPr>
      </a:lvl3pPr>
      <a:lvl4pPr marL="1028037" algn="l" defTabSz="685358" rtl="0" eaLnBrk="1" latinLnBrk="0" hangingPunct="1">
        <a:defRPr sz="1400" kern="1200">
          <a:solidFill>
            <a:schemeClr val="tx1"/>
          </a:solidFill>
          <a:latin typeface="+mn-lt"/>
          <a:ea typeface="+mn-ea"/>
          <a:cs typeface="+mn-cs"/>
        </a:defRPr>
      </a:lvl4pPr>
      <a:lvl5pPr marL="1370716" algn="l" defTabSz="685358" rtl="0" eaLnBrk="1" latinLnBrk="0" hangingPunct="1">
        <a:defRPr sz="1400" kern="1200">
          <a:solidFill>
            <a:schemeClr val="tx1"/>
          </a:solidFill>
          <a:latin typeface="+mn-lt"/>
          <a:ea typeface="+mn-ea"/>
          <a:cs typeface="+mn-cs"/>
        </a:defRPr>
      </a:lvl5pPr>
      <a:lvl6pPr marL="1713407" algn="l" defTabSz="685358" rtl="0" eaLnBrk="1" latinLnBrk="0" hangingPunct="1">
        <a:defRPr sz="1400" kern="1200">
          <a:solidFill>
            <a:schemeClr val="tx1"/>
          </a:solidFill>
          <a:latin typeface="+mn-lt"/>
          <a:ea typeface="+mn-ea"/>
          <a:cs typeface="+mn-cs"/>
        </a:defRPr>
      </a:lvl6pPr>
      <a:lvl7pPr marL="2056073" algn="l" defTabSz="685358" rtl="0" eaLnBrk="1" latinLnBrk="0" hangingPunct="1">
        <a:defRPr sz="1400" kern="1200">
          <a:solidFill>
            <a:schemeClr val="tx1"/>
          </a:solidFill>
          <a:latin typeface="+mn-lt"/>
          <a:ea typeface="+mn-ea"/>
          <a:cs typeface="+mn-cs"/>
        </a:defRPr>
      </a:lvl7pPr>
      <a:lvl8pPr marL="2398740" algn="l" defTabSz="685358" rtl="0" eaLnBrk="1" latinLnBrk="0" hangingPunct="1">
        <a:defRPr sz="1400" kern="1200">
          <a:solidFill>
            <a:schemeClr val="tx1"/>
          </a:solidFill>
          <a:latin typeface="+mn-lt"/>
          <a:ea typeface="+mn-ea"/>
          <a:cs typeface="+mn-cs"/>
        </a:defRPr>
      </a:lvl8pPr>
      <a:lvl9pPr marL="2741408" algn="l" defTabSz="685358"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282945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Lst>
  <p:hf hdr="0" ftr="0" dt="0"/>
  <p:txStyles>
    <p:titleStyle>
      <a:lvl1pPr algn="ctr" defTabSz="685426" rtl="0" eaLnBrk="1" latinLnBrk="0" hangingPunct="1">
        <a:spcBef>
          <a:spcPct val="0"/>
        </a:spcBef>
        <a:buNone/>
        <a:defRPr sz="3300" kern="1200">
          <a:solidFill>
            <a:schemeClr val="tx1"/>
          </a:solidFill>
          <a:latin typeface="+mj-lt"/>
          <a:ea typeface="+mj-ea"/>
          <a:cs typeface="+mj-cs"/>
        </a:defRPr>
      </a:lvl1pPr>
    </p:titleStyle>
    <p:bodyStyle>
      <a:lvl1pPr marL="257042" indent="-257042" algn="l" defTabSz="6854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905" indent="-214203" algn="l" defTabSz="68542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6787" indent="-171362" algn="l" defTabSz="6854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9490" indent="-171362" algn="l" defTabSz="68542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194" indent="-171362" algn="l" defTabSz="68542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4916" indent="-171362" algn="l" defTabSz="68542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7629" indent="-171362" algn="l" defTabSz="68542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0342" indent="-171362" algn="l" defTabSz="68542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065" indent="-171362" algn="l" defTabSz="68542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426" rtl="0" eaLnBrk="1" latinLnBrk="0" hangingPunct="1">
        <a:defRPr sz="1400" kern="1200">
          <a:solidFill>
            <a:schemeClr val="tx1"/>
          </a:solidFill>
          <a:latin typeface="+mn-lt"/>
          <a:ea typeface="+mn-ea"/>
          <a:cs typeface="+mn-cs"/>
        </a:defRPr>
      </a:lvl1pPr>
      <a:lvl2pPr marL="342704" algn="l" defTabSz="685426" rtl="0" eaLnBrk="1" latinLnBrk="0" hangingPunct="1">
        <a:defRPr sz="1400" kern="1200">
          <a:solidFill>
            <a:schemeClr val="tx1"/>
          </a:solidFill>
          <a:latin typeface="+mn-lt"/>
          <a:ea typeface="+mn-ea"/>
          <a:cs typeface="+mn-cs"/>
        </a:defRPr>
      </a:lvl2pPr>
      <a:lvl3pPr marL="685426" algn="l" defTabSz="685426" rtl="0" eaLnBrk="1" latinLnBrk="0" hangingPunct="1">
        <a:defRPr sz="1400" kern="1200">
          <a:solidFill>
            <a:schemeClr val="tx1"/>
          </a:solidFill>
          <a:latin typeface="+mn-lt"/>
          <a:ea typeface="+mn-ea"/>
          <a:cs typeface="+mn-cs"/>
        </a:defRPr>
      </a:lvl3pPr>
      <a:lvl4pPr marL="1028139" algn="l" defTabSz="685426" rtl="0" eaLnBrk="1" latinLnBrk="0" hangingPunct="1">
        <a:defRPr sz="1400" kern="1200">
          <a:solidFill>
            <a:schemeClr val="tx1"/>
          </a:solidFill>
          <a:latin typeface="+mn-lt"/>
          <a:ea typeface="+mn-ea"/>
          <a:cs typeface="+mn-cs"/>
        </a:defRPr>
      </a:lvl4pPr>
      <a:lvl5pPr marL="1370852" algn="l" defTabSz="685426" rtl="0" eaLnBrk="1" latinLnBrk="0" hangingPunct="1">
        <a:defRPr sz="1400" kern="1200">
          <a:solidFill>
            <a:schemeClr val="tx1"/>
          </a:solidFill>
          <a:latin typeface="+mn-lt"/>
          <a:ea typeface="+mn-ea"/>
          <a:cs typeface="+mn-cs"/>
        </a:defRPr>
      </a:lvl5pPr>
      <a:lvl6pPr marL="1713575" algn="l" defTabSz="685426" rtl="0" eaLnBrk="1" latinLnBrk="0" hangingPunct="1">
        <a:defRPr sz="1400" kern="1200">
          <a:solidFill>
            <a:schemeClr val="tx1"/>
          </a:solidFill>
          <a:latin typeface="+mn-lt"/>
          <a:ea typeface="+mn-ea"/>
          <a:cs typeface="+mn-cs"/>
        </a:defRPr>
      </a:lvl6pPr>
      <a:lvl7pPr marL="2056277" algn="l" defTabSz="685426" rtl="0" eaLnBrk="1" latinLnBrk="0" hangingPunct="1">
        <a:defRPr sz="1400" kern="1200">
          <a:solidFill>
            <a:schemeClr val="tx1"/>
          </a:solidFill>
          <a:latin typeface="+mn-lt"/>
          <a:ea typeface="+mn-ea"/>
          <a:cs typeface="+mn-cs"/>
        </a:defRPr>
      </a:lvl7pPr>
      <a:lvl8pPr marL="2398980" algn="l" defTabSz="685426" rtl="0" eaLnBrk="1" latinLnBrk="0" hangingPunct="1">
        <a:defRPr sz="1400" kern="1200">
          <a:solidFill>
            <a:schemeClr val="tx1"/>
          </a:solidFill>
          <a:latin typeface="+mn-lt"/>
          <a:ea typeface="+mn-ea"/>
          <a:cs typeface="+mn-cs"/>
        </a:defRPr>
      </a:lvl8pPr>
      <a:lvl9pPr marL="2741684" algn="l" defTabSz="685426" rtl="0" eaLnBrk="1" latinLnBrk="0" hangingPunct="1">
        <a:defRPr sz="1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3555187"/>
      </p:ext>
    </p:extLst>
  </p:cSld>
  <p:clrMap bg1="lt1" tx1="dk1" bg2="lt2" tx2="dk2" accent1="accent1" accent2="accent2" accent3="accent3" accent4="accent4" accent5="accent5" accent6="accent6" hlink="hlink" folHlink="folHlink"/>
  <p:sldLayoutIdLst>
    <p:sldLayoutId id="2147483944" r:id="rId1"/>
  </p:sldLayoutIdLst>
  <p:txStyles>
    <p:titleStyle>
      <a:lvl1pPr algn="ctr" defTabSz="685409" rtl="0" eaLnBrk="1" latinLnBrk="0" hangingPunct="1">
        <a:spcBef>
          <a:spcPct val="0"/>
        </a:spcBef>
        <a:buNone/>
        <a:defRPr sz="3300" kern="1200">
          <a:solidFill>
            <a:schemeClr val="tx1"/>
          </a:solidFill>
          <a:latin typeface="+mj-lt"/>
          <a:ea typeface="+mj-ea"/>
          <a:cs typeface="+mj-cs"/>
        </a:defRPr>
      </a:lvl1pPr>
    </p:titleStyle>
    <p:bodyStyle>
      <a:lvl1pPr marL="257036" indent="-257036" algn="l" defTabSz="68540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891" indent="-214198" algn="l" defTabSz="685409"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6766" indent="-171358" algn="l" defTabSz="685409"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9460" indent="-171358" algn="l" defTabSz="68540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155" indent="-171358" algn="l" defTabSz="68540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4869" indent="-171358" algn="l" defTabSz="68540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7574" indent="-171358" algn="l" defTabSz="68540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0278" indent="-171358" algn="l" defTabSz="68540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2993" indent="-171358" algn="l" defTabSz="68540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409" rtl="0" eaLnBrk="1" latinLnBrk="0" hangingPunct="1">
        <a:defRPr sz="1400" kern="1200">
          <a:solidFill>
            <a:schemeClr val="tx1"/>
          </a:solidFill>
          <a:latin typeface="+mn-lt"/>
          <a:ea typeface="+mn-ea"/>
          <a:cs typeface="+mn-cs"/>
        </a:defRPr>
      </a:lvl1pPr>
      <a:lvl2pPr marL="342695" algn="l" defTabSz="685409" rtl="0" eaLnBrk="1" latinLnBrk="0" hangingPunct="1">
        <a:defRPr sz="1400" kern="1200">
          <a:solidFill>
            <a:schemeClr val="tx1"/>
          </a:solidFill>
          <a:latin typeface="+mn-lt"/>
          <a:ea typeface="+mn-ea"/>
          <a:cs typeface="+mn-cs"/>
        </a:defRPr>
      </a:lvl2pPr>
      <a:lvl3pPr marL="685409" algn="l" defTabSz="685409" rtl="0" eaLnBrk="1" latinLnBrk="0" hangingPunct="1">
        <a:defRPr sz="1400" kern="1200">
          <a:solidFill>
            <a:schemeClr val="tx1"/>
          </a:solidFill>
          <a:latin typeface="+mn-lt"/>
          <a:ea typeface="+mn-ea"/>
          <a:cs typeface="+mn-cs"/>
        </a:defRPr>
      </a:lvl3pPr>
      <a:lvl4pPr marL="1028114" algn="l" defTabSz="685409" rtl="0" eaLnBrk="1" latinLnBrk="0" hangingPunct="1">
        <a:defRPr sz="1400" kern="1200">
          <a:solidFill>
            <a:schemeClr val="tx1"/>
          </a:solidFill>
          <a:latin typeface="+mn-lt"/>
          <a:ea typeface="+mn-ea"/>
          <a:cs typeface="+mn-cs"/>
        </a:defRPr>
      </a:lvl4pPr>
      <a:lvl5pPr marL="1370818" algn="l" defTabSz="685409" rtl="0" eaLnBrk="1" latinLnBrk="0" hangingPunct="1">
        <a:defRPr sz="1400" kern="1200">
          <a:solidFill>
            <a:schemeClr val="tx1"/>
          </a:solidFill>
          <a:latin typeface="+mn-lt"/>
          <a:ea typeface="+mn-ea"/>
          <a:cs typeface="+mn-cs"/>
        </a:defRPr>
      </a:lvl5pPr>
      <a:lvl6pPr marL="1713533" algn="l" defTabSz="685409" rtl="0" eaLnBrk="1" latinLnBrk="0" hangingPunct="1">
        <a:defRPr sz="1400" kern="1200">
          <a:solidFill>
            <a:schemeClr val="tx1"/>
          </a:solidFill>
          <a:latin typeface="+mn-lt"/>
          <a:ea typeface="+mn-ea"/>
          <a:cs typeface="+mn-cs"/>
        </a:defRPr>
      </a:lvl6pPr>
      <a:lvl7pPr marL="2056226" algn="l" defTabSz="685409" rtl="0" eaLnBrk="1" latinLnBrk="0" hangingPunct="1">
        <a:defRPr sz="1400" kern="1200">
          <a:solidFill>
            <a:schemeClr val="tx1"/>
          </a:solidFill>
          <a:latin typeface="+mn-lt"/>
          <a:ea typeface="+mn-ea"/>
          <a:cs typeface="+mn-cs"/>
        </a:defRPr>
      </a:lvl7pPr>
      <a:lvl8pPr marL="2398920" algn="l" defTabSz="685409" rtl="0" eaLnBrk="1" latinLnBrk="0" hangingPunct="1">
        <a:defRPr sz="1400" kern="1200">
          <a:solidFill>
            <a:schemeClr val="tx1"/>
          </a:solidFill>
          <a:latin typeface="+mn-lt"/>
          <a:ea typeface="+mn-ea"/>
          <a:cs typeface="+mn-cs"/>
        </a:defRPr>
      </a:lvl8pPr>
      <a:lvl9pPr marL="2741615" algn="l" defTabSz="685409" rtl="0" eaLnBrk="1" latinLnBrk="0" hangingPunct="1">
        <a:defRPr sz="1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252952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Lst>
  <p:txStyles>
    <p:titleStyle>
      <a:lvl1pPr algn="ctr" defTabSz="685562" rtl="0" eaLnBrk="1" latinLnBrk="0" hangingPunct="1">
        <a:spcBef>
          <a:spcPct val="0"/>
        </a:spcBef>
        <a:buNone/>
        <a:defRPr sz="3300" kern="1200">
          <a:solidFill>
            <a:schemeClr val="tx1"/>
          </a:solidFill>
          <a:latin typeface="+mj-lt"/>
          <a:ea typeface="+mj-ea"/>
          <a:cs typeface="+mj-cs"/>
        </a:defRPr>
      </a:lvl1pPr>
    </p:titleStyle>
    <p:bodyStyle>
      <a:lvl1pPr marL="257090" indent="-257090" algn="l" defTabSz="68556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017" indent="-214243" algn="l" defTabSz="68556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6955" indent="-171394" algn="l" defTabSz="68556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9730" indent="-171394" algn="l" defTabSz="68556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506" indent="-171394" algn="l" defTabSz="68556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292" indent="-171394" algn="l" defTabSz="68556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073" indent="-171394" algn="l" defTabSz="68556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0854" indent="-171394" algn="l" defTabSz="68556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641" indent="-171394" algn="l" defTabSz="68556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562" rtl="0" eaLnBrk="1" latinLnBrk="0" hangingPunct="1">
        <a:defRPr sz="1400" kern="1200">
          <a:solidFill>
            <a:schemeClr val="tx1"/>
          </a:solidFill>
          <a:latin typeface="+mn-lt"/>
          <a:ea typeface="+mn-ea"/>
          <a:cs typeface="+mn-cs"/>
        </a:defRPr>
      </a:lvl1pPr>
      <a:lvl2pPr marL="342776" algn="l" defTabSz="685562" rtl="0" eaLnBrk="1" latinLnBrk="0" hangingPunct="1">
        <a:defRPr sz="1400" kern="1200">
          <a:solidFill>
            <a:schemeClr val="tx1"/>
          </a:solidFill>
          <a:latin typeface="+mn-lt"/>
          <a:ea typeface="+mn-ea"/>
          <a:cs typeface="+mn-cs"/>
        </a:defRPr>
      </a:lvl2pPr>
      <a:lvl3pPr marL="685562" algn="l" defTabSz="685562" rtl="0" eaLnBrk="1" latinLnBrk="0" hangingPunct="1">
        <a:defRPr sz="1400" kern="1200">
          <a:solidFill>
            <a:schemeClr val="tx1"/>
          </a:solidFill>
          <a:latin typeface="+mn-lt"/>
          <a:ea typeface="+mn-ea"/>
          <a:cs typeface="+mn-cs"/>
        </a:defRPr>
      </a:lvl3pPr>
      <a:lvl4pPr marL="1028343" algn="l" defTabSz="685562" rtl="0" eaLnBrk="1" latinLnBrk="0" hangingPunct="1">
        <a:defRPr sz="1400" kern="1200">
          <a:solidFill>
            <a:schemeClr val="tx1"/>
          </a:solidFill>
          <a:latin typeface="+mn-lt"/>
          <a:ea typeface="+mn-ea"/>
          <a:cs typeface="+mn-cs"/>
        </a:defRPr>
      </a:lvl4pPr>
      <a:lvl5pPr marL="1371124" algn="l" defTabSz="685562" rtl="0" eaLnBrk="1" latinLnBrk="0" hangingPunct="1">
        <a:defRPr sz="1400" kern="1200">
          <a:solidFill>
            <a:schemeClr val="tx1"/>
          </a:solidFill>
          <a:latin typeface="+mn-lt"/>
          <a:ea typeface="+mn-ea"/>
          <a:cs typeface="+mn-cs"/>
        </a:defRPr>
      </a:lvl5pPr>
      <a:lvl6pPr marL="1713911" algn="l" defTabSz="685562" rtl="0" eaLnBrk="1" latinLnBrk="0" hangingPunct="1">
        <a:defRPr sz="1400" kern="1200">
          <a:solidFill>
            <a:schemeClr val="tx1"/>
          </a:solidFill>
          <a:latin typeface="+mn-lt"/>
          <a:ea typeface="+mn-ea"/>
          <a:cs typeface="+mn-cs"/>
        </a:defRPr>
      </a:lvl6pPr>
      <a:lvl7pPr marL="2056685" algn="l" defTabSz="685562" rtl="0" eaLnBrk="1" latinLnBrk="0" hangingPunct="1">
        <a:defRPr sz="1400" kern="1200">
          <a:solidFill>
            <a:schemeClr val="tx1"/>
          </a:solidFill>
          <a:latin typeface="+mn-lt"/>
          <a:ea typeface="+mn-ea"/>
          <a:cs typeface="+mn-cs"/>
        </a:defRPr>
      </a:lvl7pPr>
      <a:lvl8pPr marL="2399460" algn="l" defTabSz="685562" rtl="0" eaLnBrk="1" latinLnBrk="0" hangingPunct="1">
        <a:defRPr sz="1400" kern="1200">
          <a:solidFill>
            <a:schemeClr val="tx1"/>
          </a:solidFill>
          <a:latin typeface="+mn-lt"/>
          <a:ea typeface="+mn-ea"/>
          <a:cs typeface="+mn-cs"/>
        </a:defRPr>
      </a:lvl8pPr>
      <a:lvl9pPr marL="2742236" algn="l" defTabSz="685562" rtl="0" eaLnBrk="1" latinLnBrk="0" hangingPunct="1">
        <a:defRPr sz="1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561758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Lst>
  <p:txStyles>
    <p:titleStyle>
      <a:lvl1pPr algn="ctr" defTabSz="685681" rtl="0" eaLnBrk="1" latinLnBrk="0" hangingPunct="1">
        <a:spcBef>
          <a:spcPct val="0"/>
        </a:spcBef>
        <a:buNone/>
        <a:defRPr sz="3300" kern="1200">
          <a:solidFill>
            <a:schemeClr val="tx1"/>
          </a:solidFill>
          <a:latin typeface="+mj-lt"/>
          <a:ea typeface="+mj-ea"/>
          <a:cs typeface="+mj-cs"/>
        </a:defRPr>
      </a:lvl1pPr>
    </p:titleStyle>
    <p:bodyStyle>
      <a:lvl1pPr marL="257132" indent="-257132" algn="l" defTabSz="68568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15" indent="-214278" algn="l" defTabSz="685681"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02" indent="-171422" algn="l" defTabSz="68568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9940" indent="-171422" algn="l" defTabSz="68568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779" indent="-171422" algn="l" defTabSz="68568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621" indent="-171422" algn="l" defTabSz="68568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462" indent="-171422" algn="l" defTabSz="68568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302" indent="-171422" algn="l" defTabSz="68568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145" indent="-171422" algn="l" defTabSz="68568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681" rtl="0" eaLnBrk="1" latinLnBrk="0" hangingPunct="1">
        <a:defRPr sz="1400" kern="1200">
          <a:solidFill>
            <a:schemeClr val="tx1"/>
          </a:solidFill>
          <a:latin typeface="+mn-lt"/>
          <a:ea typeface="+mn-ea"/>
          <a:cs typeface="+mn-cs"/>
        </a:defRPr>
      </a:lvl1pPr>
      <a:lvl2pPr marL="342839" algn="l" defTabSz="685681" rtl="0" eaLnBrk="1" latinLnBrk="0" hangingPunct="1">
        <a:defRPr sz="1400" kern="1200">
          <a:solidFill>
            <a:schemeClr val="tx1"/>
          </a:solidFill>
          <a:latin typeface="+mn-lt"/>
          <a:ea typeface="+mn-ea"/>
          <a:cs typeface="+mn-cs"/>
        </a:defRPr>
      </a:lvl2pPr>
      <a:lvl3pPr marL="685681" algn="l" defTabSz="685681" rtl="0" eaLnBrk="1" latinLnBrk="0" hangingPunct="1">
        <a:defRPr sz="1400" kern="1200">
          <a:solidFill>
            <a:schemeClr val="tx1"/>
          </a:solidFill>
          <a:latin typeface="+mn-lt"/>
          <a:ea typeface="+mn-ea"/>
          <a:cs typeface="+mn-cs"/>
        </a:defRPr>
      </a:lvl3pPr>
      <a:lvl4pPr marL="1028522" algn="l" defTabSz="685681" rtl="0" eaLnBrk="1" latinLnBrk="0" hangingPunct="1">
        <a:defRPr sz="1400" kern="1200">
          <a:solidFill>
            <a:schemeClr val="tx1"/>
          </a:solidFill>
          <a:latin typeface="+mn-lt"/>
          <a:ea typeface="+mn-ea"/>
          <a:cs typeface="+mn-cs"/>
        </a:defRPr>
      </a:lvl4pPr>
      <a:lvl5pPr marL="1371362" algn="l" defTabSz="685681" rtl="0" eaLnBrk="1" latinLnBrk="0" hangingPunct="1">
        <a:defRPr sz="1400" kern="1200">
          <a:solidFill>
            <a:schemeClr val="tx1"/>
          </a:solidFill>
          <a:latin typeface="+mn-lt"/>
          <a:ea typeface="+mn-ea"/>
          <a:cs typeface="+mn-cs"/>
        </a:defRPr>
      </a:lvl5pPr>
      <a:lvl6pPr marL="1714205" algn="l" defTabSz="685681" rtl="0" eaLnBrk="1" latinLnBrk="0" hangingPunct="1">
        <a:defRPr sz="1400" kern="1200">
          <a:solidFill>
            <a:schemeClr val="tx1"/>
          </a:solidFill>
          <a:latin typeface="+mn-lt"/>
          <a:ea typeface="+mn-ea"/>
          <a:cs typeface="+mn-cs"/>
        </a:defRPr>
      </a:lvl6pPr>
      <a:lvl7pPr marL="2057042" algn="l" defTabSz="685681" rtl="0" eaLnBrk="1" latinLnBrk="0" hangingPunct="1">
        <a:defRPr sz="1400" kern="1200">
          <a:solidFill>
            <a:schemeClr val="tx1"/>
          </a:solidFill>
          <a:latin typeface="+mn-lt"/>
          <a:ea typeface="+mn-ea"/>
          <a:cs typeface="+mn-cs"/>
        </a:defRPr>
      </a:lvl7pPr>
      <a:lvl8pPr marL="2399880" algn="l" defTabSz="685681" rtl="0" eaLnBrk="1" latinLnBrk="0" hangingPunct="1">
        <a:defRPr sz="1400" kern="1200">
          <a:solidFill>
            <a:schemeClr val="tx1"/>
          </a:solidFill>
          <a:latin typeface="+mn-lt"/>
          <a:ea typeface="+mn-ea"/>
          <a:cs typeface="+mn-cs"/>
        </a:defRPr>
      </a:lvl8pPr>
      <a:lvl9pPr marL="2742719" algn="l" defTabSz="685681" rtl="0" eaLnBrk="1" latinLnBrk="0" hangingPunct="1">
        <a:defRPr sz="1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5190312"/>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51288DB-6E8C-42CD-BEE4-BD77E759A28F}" type="datetimeFigureOut">
              <a:rPr lang="en-US" smtClean="0">
                <a:solidFill>
                  <a:prstClr val="black">
                    <a:tint val="75000"/>
                  </a:prstClr>
                </a:solidFill>
              </a:rPr>
              <a:pPr/>
              <a:t>5/23/17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66B2395-EB3C-4C39-A6D2-28E02D1DB4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907471"/>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20" r:id="rId12"/>
    <p:sldLayoutId id="2147484022" r:id="rId13"/>
    <p:sldLayoutId id="2147484024" r:id="rId14"/>
    <p:sldLayoutId id="2147484025" r:id="rId15"/>
    <p:sldLayoutId id="2147484026" r:id="rId16"/>
    <p:sldLayoutId id="2147484027" r:id="rId17"/>
    <p:sldLayoutId id="2147484028" r:id="rId18"/>
    <p:sldLayoutId id="2147484029"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3"/>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7237670" y="2"/>
            <a:ext cx="1906361" cy="1666917"/>
          </a:xfrm>
          <a:prstGeom prst="rect">
            <a:avLst/>
          </a:prstGeom>
        </p:spPr>
      </p:pic>
    </p:spTree>
    <p:extLst>
      <p:ext uri="{BB962C8B-B14F-4D97-AF65-F5344CB8AC3E}">
        <p14:creationId xmlns:p14="http://schemas.microsoft.com/office/powerpoint/2010/main" val="105491959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81" r:id="rId4"/>
    <p:sldLayoutId id="2147484032" r:id="rId5"/>
    <p:sldLayoutId id="2147484033" r:id="rId6"/>
    <p:sldLayoutId id="214748403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290" rtl="0" eaLnBrk="1" latinLnBrk="0" hangingPunct="1">
        <a:spcBef>
          <a:spcPct val="0"/>
        </a:spcBef>
        <a:buNone/>
        <a:defRPr sz="3300" kern="1200">
          <a:solidFill>
            <a:schemeClr val="tx1"/>
          </a:solidFill>
          <a:latin typeface="+mj-lt"/>
          <a:ea typeface="+mj-ea"/>
          <a:cs typeface="+mj-cs"/>
        </a:defRPr>
      </a:lvl1pPr>
    </p:titleStyle>
    <p:bodyStyle>
      <a:lvl1pPr marL="256994" indent="-256994" algn="l" defTabSz="6852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793" indent="-214163" algn="l" defTabSz="68529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6619" indent="-171330" algn="l" defTabSz="68529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925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1882"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454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7185"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6983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2489"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290" rtl="0" eaLnBrk="1" latinLnBrk="0" hangingPunct="1">
        <a:defRPr sz="1400" kern="1200">
          <a:solidFill>
            <a:schemeClr val="tx1"/>
          </a:solidFill>
          <a:latin typeface="+mn-lt"/>
          <a:ea typeface="+mn-ea"/>
          <a:cs typeface="+mn-cs"/>
        </a:defRPr>
      </a:lvl1pPr>
      <a:lvl2pPr marL="342632" algn="l" defTabSz="685290" rtl="0" eaLnBrk="1" latinLnBrk="0" hangingPunct="1">
        <a:defRPr sz="1400" kern="1200">
          <a:solidFill>
            <a:schemeClr val="tx1"/>
          </a:solidFill>
          <a:latin typeface="+mn-lt"/>
          <a:ea typeface="+mn-ea"/>
          <a:cs typeface="+mn-cs"/>
        </a:defRPr>
      </a:lvl2pPr>
      <a:lvl3pPr marL="685290" algn="l" defTabSz="685290" rtl="0" eaLnBrk="1" latinLnBrk="0" hangingPunct="1">
        <a:defRPr sz="1400" kern="1200">
          <a:solidFill>
            <a:schemeClr val="tx1"/>
          </a:solidFill>
          <a:latin typeface="+mn-lt"/>
          <a:ea typeface="+mn-ea"/>
          <a:cs typeface="+mn-cs"/>
        </a:defRPr>
      </a:lvl3pPr>
      <a:lvl4pPr marL="1027935" algn="l" defTabSz="685290" rtl="0" eaLnBrk="1" latinLnBrk="0" hangingPunct="1">
        <a:defRPr sz="1400" kern="1200">
          <a:solidFill>
            <a:schemeClr val="tx1"/>
          </a:solidFill>
          <a:latin typeface="+mn-lt"/>
          <a:ea typeface="+mn-ea"/>
          <a:cs typeface="+mn-cs"/>
        </a:defRPr>
      </a:lvl4pPr>
      <a:lvl5pPr marL="1370580" algn="l" defTabSz="685290" rtl="0" eaLnBrk="1" latinLnBrk="0" hangingPunct="1">
        <a:defRPr sz="1400" kern="1200">
          <a:solidFill>
            <a:schemeClr val="tx1"/>
          </a:solidFill>
          <a:latin typeface="+mn-lt"/>
          <a:ea typeface="+mn-ea"/>
          <a:cs typeface="+mn-cs"/>
        </a:defRPr>
      </a:lvl5pPr>
      <a:lvl6pPr marL="1713239" algn="l" defTabSz="685290" rtl="0" eaLnBrk="1" latinLnBrk="0" hangingPunct="1">
        <a:defRPr sz="1400" kern="1200">
          <a:solidFill>
            <a:schemeClr val="tx1"/>
          </a:solidFill>
          <a:latin typeface="+mn-lt"/>
          <a:ea typeface="+mn-ea"/>
          <a:cs typeface="+mn-cs"/>
        </a:defRPr>
      </a:lvl6pPr>
      <a:lvl7pPr marL="2055869" algn="l" defTabSz="685290" rtl="0" eaLnBrk="1" latinLnBrk="0" hangingPunct="1">
        <a:defRPr sz="1400" kern="1200">
          <a:solidFill>
            <a:schemeClr val="tx1"/>
          </a:solidFill>
          <a:latin typeface="+mn-lt"/>
          <a:ea typeface="+mn-ea"/>
          <a:cs typeface="+mn-cs"/>
        </a:defRPr>
      </a:lvl7pPr>
      <a:lvl8pPr marL="2398500" algn="l" defTabSz="685290" rtl="0" eaLnBrk="1" latinLnBrk="0" hangingPunct="1">
        <a:defRPr sz="1400" kern="1200">
          <a:solidFill>
            <a:schemeClr val="tx1"/>
          </a:solidFill>
          <a:latin typeface="+mn-lt"/>
          <a:ea typeface="+mn-ea"/>
          <a:cs typeface="+mn-cs"/>
        </a:defRPr>
      </a:lvl8pPr>
      <a:lvl9pPr marL="2741132" algn="l" defTabSz="68529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99919449"/>
      </p:ext>
    </p:extLst>
  </p:cSld>
  <p:clrMap bg1="lt1" tx1="dk1" bg2="lt2" tx2="dk2" accent1="accent1" accent2="accent2" accent3="accent3" accent4="accent4" accent5="accent5" accent6="accent6" hlink="hlink" folHlink="folHlink"/>
  <p:sldLayoutIdLst>
    <p:sldLayoutId id="2147483883" r:id="rId1"/>
    <p:sldLayoutId id="2147483884" r:id="rId2"/>
    <p:sldLayoutId id="2147484041" r:id="rId3"/>
    <p:sldLayoutId id="2147484042" r:id="rId4"/>
    <p:sldLayoutId id="2147484043" r:id="rId5"/>
  </p:sldLayoutIdLst>
  <p:txStyles>
    <p:titleStyle>
      <a:lvl1pPr algn="ctr" defTabSz="685290" rtl="0" eaLnBrk="1" latinLnBrk="0" hangingPunct="1">
        <a:spcBef>
          <a:spcPct val="0"/>
        </a:spcBef>
        <a:buNone/>
        <a:defRPr sz="3300" kern="1200">
          <a:solidFill>
            <a:schemeClr val="tx1"/>
          </a:solidFill>
          <a:latin typeface="+mj-lt"/>
          <a:ea typeface="+mj-ea"/>
          <a:cs typeface="+mj-cs"/>
        </a:defRPr>
      </a:lvl1pPr>
    </p:titleStyle>
    <p:bodyStyle>
      <a:lvl1pPr marL="256994" indent="-256994" algn="l" defTabSz="6852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793" indent="-214163" algn="l" defTabSz="68529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6619" indent="-171330" algn="l" defTabSz="68529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925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1882"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454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7185"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6983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2489"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290" rtl="0" eaLnBrk="1" latinLnBrk="0" hangingPunct="1">
        <a:defRPr sz="1400" kern="1200">
          <a:solidFill>
            <a:schemeClr val="tx1"/>
          </a:solidFill>
          <a:latin typeface="+mn-lt"/>
          <a:ea typeface="+mn-ea"/>
          <a:cs typeface="+mn-cs"/>
        </a:defRPr>
      </a:lvl1pPr>
      <a:lvl2pPr marL="342632" algn="l" defTabSz="685290" rtl="0" eaLnBrk="1" latinLnBrk="0" hangingPunct="1">
        <a:defRPr sz="1400" kern="1200">
          <a:solidFill>
            <a:schemeClr val="tx1"/>
          </a:solidFill>
          <a:latin typeface="+mn-lt"/>
          <a:ea typeface="+mn-ea"/>
          <a:cs typeface="+mn-cs"/>
        </a:defRPr>
      </a:lvl2pPr>
      <a:lvl3pPr marL="685290" algn="l" defTabSz="685290" rtl="0" eaLnBrk="1" latinLnBrk="0" hangingPunct="1">
        <a:defRPr sz="1400" kern="1200">
          <a:solidFill>
            <a:schemeClr val="tx1"/>
          </a:solidFill>
          <a:latin typeface="+mn-lt"/>
          <a:ea typeface="+mn-ea"/>
          <a:cs typeface="+mn-cs"/>
        </a:defRPr>
      </a:lvl3pPr>
      <a:lvl4pPr marL="1027935" algn="l" defTabSz="685290" rtl="0" eaLnBrk="1" latinLnBrk="0" hangingPunct="1">
        <a:defRPr sz="1400" kern="1200">
          <a:solidFill>
            <a:schemeClr val="tx1"/>
          </a:solidFill>
          <a:latin typeface="+mn-lt"/>
          <a:ea typeface="+mn-ea"/>
          <a:cs typeface="+mn-cs"/>
        </a:defRPr>
      </a:lvl4pPr>
      <a:lvl5pPr marL="1370580" algn="l" defTabSz="685290" rtl="0" eaLnBrk="1" latinLnBrk="0" hangingPunct="1">
        <a:defRPr sz="1400" kern="1200">
          <a:solidFill>
            <a:schemeClr val="tx1"/>
          </a:solidFill>
          <a:latin typeface="+mn-lt"/>
          <a:ea typeface="+mn-ea"/>
          <a:cs typeface="+mn-cs"/>
        </a:defRPr>
      </a:lvl5pPr>
      <a:lvl6pPr marL="1713239" algn="l" defTabSz="685290" rtl="0" eaLnBrk="1" latinLnBrk="0" hangingPunct="1">
        <a:defRPr sz="1400" kern="1200">
          <a:solidFill>
            <a:schemeClr val="tx1"/>
          </a:solidFill>
          <a:latin typeface="+mn-lt"/>
          <a:ea typeface="+mn-ea"/>
          <a:cs typeface="+mn-cs"/>
        </a:defRPr>
      </a:lvl6pPr>
      <a:lvl7pPr marL="2055869" algn="l" defTabSz="685290" rtl="0" eaLnBrk="1" latinLnBrk="0" hangingPunct="1">
        <a:defRPr sz="1400" kern="1200">
          <a:solidFill>
            <a:schemeClr val="tx1"/>
          </a:solidFill>
          <a:latin typeface="+mn-lt"/>
          <a:ea typeface="+mn-ea"/>
          <a:cs typeface="+mn-cs"/>
        </a:defRPr>
      </a:lvl7pPr>
      <a:lvl8pPr marL="2398500" algn="l" defTabSz="685290" rtl="0" eaLnBrk="1" latinLnBrk="0" hangingPunct="1">
        <a:defRPr sz="1400" kern="1200">
          <a:solidFill>
            <a:schemeClr val="tx1"/>
          </a:solidFill>
          <a:latin typeface="+mn-lt"/>
          <a:ea typeface="+mn-ea"/>
          <a:cs typeface="+mn-cs"/>
        </a:defRPr>
      </a:lvl8pPr>
      <a:lvl9pPr marL="2741132" algn="l" defTabSz="68529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27639970"/>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3" r:id="rId6"/>
    <p:sldLayoutId id="2147483957" r:id="rId7"/>
    <p:sldLayoutId id="2147484035" r:id="rId8"/>
    <p:sldLayoutId id="2147484036" r:id="rId9"/>
    <p:sldLayoutId id="2147484037" r:id="rId10"/>
  </p:sldLayoutIdLst>
  <p:txStyles>
    <p:titleStyle>
      <a:lvl1pPr algn="ctr" defTabSz="685290" rtl="0" eaLnBrk="1" latinLnBrk="0" hangingPunct="1">
        <a:spcBef>
          <a:spcPct val="0"/>
        </a:spcBef>
        <a:buNone/>
        <a:defRPr sz="3300" kern="1200">
          <a:solidFill>
            <a:schemeClr val="tx1"/>
          </a:solidFill>
          <a:latin typeface="+mj-lt"/>
          <a:ea typeface="+mj-ea"/>
          <a:cs typeface="+mj-cs"/>
        </a:defRPr>
      </a:lvl1pPr>
    </p:titleStyle>
    <p:bodyStyle>
      <a:lvl1pPr marL="256994" indent="-256994" algn="l" defTabSz="6852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793" indent="-214163" algn="l" defTabSz="68529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6619" indent="-171330" algn="l" defTabSz="68529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925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1882"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454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7185"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6983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2489"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290" rtl="0" eaLnBrk="1" latinLnBrk="0" hangingPunct="1">
        <a:defRPr sz="1400" kern="1200">
          <a:solidFill>
            <a:schemeClr val="tx1"/>
          </a:solidFill>
          <a:latin typeface="+mn-lt"/>
          <a:ea typeface="+mn-ea"/>
          <a:cs typeface="+mn-cs"/>
        </a:defRPr>
      </a:lvl1pPr>
      <a:lvl2pPr marL="342632" algn="l" defTabSz="685290" rtl="0" eaLnBrk="1" latinLnBrk="0" hangingPunct="1">
        <a:defRPr sz="1400" kern="1200">
          <a:solidFill>
            <a:schemeClr val="tx1"/>
          </a:solidFill>
          <a:latin typeface="+mn-lt"/>
          <a:ea typeface="+mn-ea"/>
          <a:cs typeface="+mn-cs"/>
        </a:defRPr>
      </a:lvl2pPr>
      <a:lvl3pPr marL="685290" algn="l" defTabSz="685290" rtl="0" eaLnBrk="1" latinLnBrk="0" hangingPunct="1">
        <a:defRPr sz="1400" kern="1200">
          <a:solidFill>
            <a:schemeClr val="tx1"/>
          </a:solidFill>
          <a:latin typeface="+mn-lt"/>
          <a:ea typeface="+mn-ea"/>
          <a:cs typeface="+mn-cs"/>
        </a:defRPr>
      </a:lvl3pPr>
      <a:lvl4pPr marL="1027935" algn="l" defTabSz="685290" rtl="0" eaLnBrk="1" latinLnBrk="0" hangingPunct="1">
        <a:defRPr sz="1400" kern="1200">
          <a:solidFill>
            <a:schemeClr val="tx1"/>
          </a:solidFill>
          <a:latin typeface="+mn-lt"/>
          <a:ea typeface="+mn-ea"/>
          <a:cs typeface="+mn-cs"/>
        </a:defRPr>
      </a:lvl4pPr>
      <a:lvl5pPr marL="1370580" algn="l" defTabSz="685290" rtl="0" eaLnBrk="1" latinLnBrk="0" hangingPunct="1">
        <a:defRPr sz="1400" kern="1200">
          <a:solidFill>
            <a:schemeClr val="tx1"/>
          </a:solidFill>
          <a:latin typeface="+mn-lt"/>
          <a:ea typeface="+mn-ea"/>
          <a:cs typeface="+mn-cs"/>
        </a:defRPr>
      </a:lvl5pPr>
      <a:lvl6pPr marL="1713239" algn="l" defTabSz="685290" rtl="0" eaLnBrk="1" latinLnBrk="0" hangingPunct="1">
        <a:defRPr sz="1400" kern="1200">
          <a:solidFill>
            <a:schemeClr val="tx1"/>
          </a:solidFill>
          <a:latin typeface="+mn-lt"/>
          <a:ea typeface="+mn-ea"/>
          <a:cs typeface="+mn-cs"/>
        </a:defRPr>
      </a:lvl6pPr>
      <a:lvl7pPr marL="2055869" algn="l" defTabSz="685290" rtl="0" eaLnBrk="1" latinLnBrk="0" hangingPunct="1">
        <a:defRPr sz="1400" kern="1200">
          <a:solidFill>
            <a:schemeClr val="tx1"/>
          </a:solidFill>
          <a:latin typeface="+mn-lt"/>
          <a:ea typeface="+mn-ea"/>
          <a:cs typeface="+mn-cs"/>
        </a:defRPr>
      </a:lvl7pPr>
      <a:lvl8pPr marL="2398500" algn="l" defTabSz="685290" rtl="0" eaLnBrk="1" latinLnBrk="0" hangingPunct="1">
        <a:defRPr sz="1400" kern="1200">
          <a:solidFill>
            <a:schemeClr val="tx1"/>
          </a:solidFill>
          <a:latin typeface="+mn-lt"/>
          <a:ea typeface="+mn-ea"/>
          <a:cs typeface="+mn-cs"/>
        </a:defRPr>
      </a:lvl8pPr>
      <a:lvl9pPr marL="2741132" algn="l" defTabSz="68529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836564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4038" r:id="rId12"/>
    <p:sldLayoutId id="2147484039" r:id="rId13"/>
    <p:sldLayoutId id="2147484040" r:id="rId14"/>
  </p:sldLayoutIdLst>
  <p:txStyles>
    <p:titleStyle>
      <a:lvl1pPr algn="ctr" defTabSz="685290" rtl="0" eaLnBrk="1" latinLnBrk="0" hangingPunct="1">
        <a:spcBef>
          <a:spcPct val="0"/>
        </a:spcBef>
        <a:buNone/>
        <a:defRPr sz="3300" kern="1200">
          <a:solidFill>
            <a:schemeClr val="tx1"/>
          </a:solidFill>
          <a:latin typeface="+mj-lt"/>
          <a:ea typeface="+mj-ea"/>
          <a:cs typeface="+mj-cs"/>
        </a:defRPr>
      </a:lvl1pPr>
    </p:titleStyle>
    <p:bodyStyle>
      <a:lvl1pPr marL="256994" indent="-256994" algn="l" defTabSz="6852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793" indent="-214163" algn="l" defTabSz="68529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6619" indent="-171330" algn="l" defTabSz="68529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925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1882"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454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7185"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6983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2489"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290" rtl="0" eaLnBrk="1" latinLnBrk="0" hangingPunct="1">
        <a:defRPr sz="1400" kern="1200">
          <a:solidFill>
            <a:schemeClr val="tx1"/>
          </a:solidFill>
          <a:latin typeface="+mn-lt"/>
          <a:ea typeface="+mn-ea"/>
          <a:cs typeface="+mn-cs"/>
        </a:defRPr>
      </a:lvl1pPr>
      <a:lvl2pPr marL="342632" algn="l" defTabSz="685290" rtl="0" eaLnBrk="1" latinLnBrk="0" hangingPunct="1">
        <a:defRPr sz="1400" kern="1200">
          <a:solidFill>
            <a:schemeClr val="tx1"/>
          </a:solidFill>
          <a:latin typeface="+mn-lt"/>
          <a:ea typeface="+mn-ea"/>
          <a:cs typeface="+mn-cs"/>
        </a:defRPr>
      </a:lvl2pPr>
      <a:lvl3pPr marL="685290" algn="l" defTabSz="685290" rtl="0" eaLnBrk="1" latinLnBrk="0" hangingPunct="1">
        <a:defRPr sz="1400" kern="1200">
          <a:solidFill>
            <a:schemeClr val="tx1"/>
          </a:solidFill>
          <a:latin typeface="+mn-lt"/>
          <a:ea typeface="+mn-ea"/>
          <a:cs typeface="+mn-cs"/>
        </a:defRPr>
      </a:lvl3pPr>
      <a:lvl4pPr marL="1027935" algn="l" defTabSz="685290" rtl="0" eaLnBrk="1" latinLnBrk="0" hangingPunct="1">
        <a:defRPr sz="1400" kern="1200">
          <a:solidFill>
            <a:schemeClr val="tx1"/>
          </a:solidFill>
          <a:latin typeface="+mn-lt"/>
          <a:ea typeface="+mn-ea"/>
          <a:cs typeface="+mn-cs"/>
        </a:defRPr>
      </a:lvl4pPr>
      <a:lvl5pPr marL="1370580" algn="l" defTabSz="685290" rtl="0" eaLnBrk="1" latinLnBrk="0" hangingPunct="1">
        <a:defRPr sz="1400" kern="1200">
          <a:solidFill>
            <a:schemeClr val="tx1"/>
          </a:solidFill>
          <a:latin typeface="+mn-lt"/>
          <a:ea typeface="+mn-ea"/>
          <a:cs typeface="+mn-cs"/>
        </a:defRPr>
      </a:lvl5pPr>
      <a:lvl6pPr marL="1713239" algn="l" defTabSz="685290" rtl="0" eaLnBrk="1" latinLnBrk="0" hangingPunct="1">
        <a:defRPr sz="1400" kern="1200">
          <a:solidFill>
            <a:schemeClr val="tx1"/>
          </a:solidFill>
          <a:latin typeface="+mn-lt"/>
          <a:ea typeface="+mn-ea"/>
          <a:cs typeface="+mn-cs"/>
        </a:defRPr>
      </a:lvl6pPr>
      <a:lvl7pPr marL="2055869" algn="l" defTabSz="685290" rtl="0" eaLnBrk="1" latinLnBrk="0" hangingPunct="1">
        <a:defRPr sz="1400" kern="1200">
          <a:solidFill>
            <a:schemeClr val="tx1"/>
          </a:solidFill>
          <a:latin typeface="+mn-lt"/>
          <a:ea typeface="+mn-ea"/>
          <a:cs typeface="+mn-cs"/>
        </a:defRPr>
      </a:lvl7pPr>
      <a:lvl8pPr marL="2398500" algn="l" defTabSz="685290" rtl="0" eaLnBrk="1" latinLnBrk="0" hangingPunct="1">
        <a:defRPr sz="1400" kern="1200">
          <a:solidFill>
            <a:schemeClr val="tx1"/>
          </a:solidFill>
          <a:latin typeface="+mn-lt"/>
          <a:ea typeface="+mn-ea"/>
          <a:cs typeface="+mn-cs"/>
        </a:defRPr>
      </a:lvl8pPr>
      <a:lvl9pPr marL="2741132" algn="l" defTabSz="68529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87144033"/>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290" rtl="0" eaLnBrk="1" latinLnBrk="0" hangingPunct="1">
        <a:spcBef>
          <a:spcPct val="0"/>
        </a:spcBef>
        <a:buNone/>
        <a:defRPr sz="3300" kern="1200">
          <a:solidFill>
            <a:schemeClr val="tx1"/>
          </a:solidFill>
          <a:latin typeface="+mj-lt"/>
          <a:ea typeface="+mj-ea"/>
          <a:cs typeface="+mj-cs"/>
        </a:defRPr>
      </a:lvl1pPr>
    </p:titleStyle>
    <p:bodyStyle>
      <a:lvl1pPr marL="256994" indent="-256994" algn="l" defTabSz="6852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793" indent="-214163" algn="l" defTabSz="68529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6619" indent="-171330" algn="l" defTabSz="68529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925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1882"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454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7185"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6983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2489"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290" rtl="0" eaLnBrk="1" latinLnBrk="0" hangingPunct="1">
        <a:defRPr sz="1400" kern="1200">
          <a:solidFill>
            <a:schemeClr val="tx1"/>
          </a:solidFill>
          <a:latin typeface="+mn-lt"/>
          <a:ea typeface="+mn-ea"/>
          <a:cs typeface="+mn-cs"/>
        </a:defRPr>
      </a:lvl1pPr>
      <a:lvl2pPr marL="342632" algn="l" defTabSz="685290" rtl="0" eaLnBrk="1" latinLnBrk="0" hangingPunct="1">
        <a:defRPr sz="1400" kern="1200">
          <a:solidFill>
            <a:schemeClr val="tx1"/>
          </a:solidFill>
          <a:latin typeface="+mn-lt"/>
          <a:ea typeface="+mn-ea"/>
          <a:cs typeface="+mn-cs"/>
        </a:defRPr>
      </a:lvl2pPr>
      <a:lvl3pPr marL="685290" algn="l" defTabSz="685290" rtl="0" eaLnBrk="1" latinLnBrk="0" hangingPunct="1">
        <a:defRPr sz="1400" kern="1200">
          <a:solidFill>
            <a:schemeClr val="tx1"/>
          </a:solidFill>
          <a:latin typeface="+mn-lt"/>
          <a:ea typeface="+mn-ea"/>
          <a:cs typeface="+mn-cs"/>
        </a:defRPr>
      </a:lvl3pPr>
      <a:lvl4pPr marL="1027935" algn="l" defTabSz="685290" rtl="0" eaLnBrk="1" latinLnBrk="0" hangingPunct="1">
        <a:defRPr sz="1400" kern="1200">
          <a:solidFill>
            <a:schemeClr val="tx1"/>
          </a:solidFill>
          <a:latin typeface="+mn-lt"/>
          <a:ea typeface="+mn-ea"/>
          <a:cs typeface="+mn-cs"/>
        </a:defRPr>
      </a:lvl4pPr>
      <a:lvl5pPr marL="1370580" algn="l" defTabSz="685290" rtl="0" eaLnBrk="1" latinLnBrk="0" hangingPunct="1">
        <a:defRPr sz="1400" kern="1200">
          <a:solidFill>
            <a:schemeClr val="tx1"/>
          </a:solidFill>
          <a:latin typeface="+mn-lt"/>
          <a:ea typeface="+mn-ea"/>
          <a:cs typeface="+mn-cs"/>
        </a:defRPr>
      </a:lvl5pPr>
      <a:lvl6pPr marL="1713239" algn="l" defTabSz="685290" rtl="0" eaLnBrk="1" latinLnBrk="0" hangingPunct="1">
        <a:defRPr sz="1400" kern="1200">
          <a:solidFill>
            <a:schemeClr val="tx1"/>
          </a:solidFill>
          <a:latin typeface="+mn-lt"/>
          <a:ea typeface="+mn-ea"/>
          <a:cs typeface="+mn-cs"/>
        </a:defRPr>
      </a:lvl6pPr>
      <a:lvl7pPr marL="2055869" algn="l" defTabSz="685290" rtl="0" eaLnBrk="1" latinLnBrk="0" hangingPunct="1">
        <a:defRPr sz="1400" kern="1200">
          <a:solidFill>
            <a:schemeClr val="tx1"/>
          </a:solidFill>
          <a:latin typeface="+mn-lt"/>
          <a:ea typeface="+mn-ea"/>
          <a:cs typeface="+mn-cs"/>
        </a:defRPr>
      </a:lvl7pPr>
      <a:lvl8pPr marL="2398500" algn="l" defTabSz="685290" rtl="0" eaLnBrk="1" latinLnBrk="0" hangingPunct="1">
        <a:defRPr sz="1400" kern="1200">
          <a:solidFill>
            <a:schemeClr val="tx1"/>
          </a:solidFill>
          <a:latin typeface="+mn-lt"/>
          <a:ea typeface="+mn-ea"/>
          <a:cs typeface="+mn-cs"/>
        </a:defRPr>
      </a:lvl8pPr>
      <a:lvl9pPr marL="2741132" algn="l" defTabSz="685290"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40247968"/>
      </p:ext>
    </p:extLst>
  </p:cSld>
  <p:clrMap bg1="lt1" tx1="dk1" bg2="lt2" tx2="dk2" accent1="accent1" accent2="accent2" accent3="accent3" accent4="accent4" accent5="accent5" accent6="accent6" hlink="hlink" folHlink="folHlink"/>
  <p:sldLayoutIdLst>
    <p:sldLayoutId id="2147483913" r:id="rId1"/>
  </p:sldLayoutIdLst>
  <p:txStyles>
    <p:titleStyle>
      <a:lvl1pPr algn="ctr" defTabSz="685290" rtl="0" eaLnBrk="1" latinLnBrk="0" hangingPunct="1">
        <a:spcBef>
          <a:spcPct val="0"/>
        </a:spcBef>
        <a:buNone/>
        <a:defRPr sz="3300" kern="1200">
          <a:solidFill>
            <a:schemeClr val="tx1"/>
          </a:solidFill>
          <a:latin typeface="+mj-lt"/>
          <a:ea typeface="+mj-ea"/>
          <a:cs typeface="+mj-cs"/>
        </a:defRPr>
      </a:lvl1pPr>
    </p:titleStyle>
    <p:bodyStyle>
      <a:lvl1pPr marL="256994" indent="-256994" algn="l" defTabSz="6852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793" indent="-214163" algn="l" defTabSz="68529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6619" indent="-171330" algn="l" defTabSz="68529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925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1882"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454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7185"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6983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2489"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290" rtl="0" eaLnBrk="1" latinLnBrk="0" hangingPunct="1">
        <a:defRPr sz="1400" kern="1200">
          <a:solidFill>
            <a:schemeClr val="tx1"/>
          </a:solidFill>
          <a:latin typeface="+mn-lt"/>
          <a:ea typeface="+mn-ea"/>
          <a:cs typeface="+mn-cs"/>
        </a:defRPr>
      </a:lvl1pPr>
      <a:lvl2pPr marL="342632" algn="l" defTabSz="685290" rtl="0" eaLnBrk="1" latinLnBrk="0" hangingPunct="1">
        <a:defRPr sz="1400" kern="1200">
          <a:solidFill>
            <a:schemeClr val="tx1"/>
          </a:solidFill>
          <a:latin typeface="+mn-lt"/>
          <a:ea typeface="+mn-ea"/>
          <a:cs typeface="+mn-cs"/>
        </a:defRPr>
      </a:lvl2pPr>
      <a:lvl3pPr marL="685290" algn="l" defTabSz="685290" rtl="0" eaLnBrk="1" latinLnBrk="0" hangingPunct="1">
        <a:defRPr sz="1400" kern="1200">
          <a:solidFill>
            <a:schemeClr val="tx1"/>
          </a:solidFill>
          <a:latin typeface="+mn-lt"/>
          <a:ea typeface="+mn-ea"/>
          <a:cs typeface="+mn-cs"/>
        </a:defRPr>
      </a:lvl3pPr>
      <a:lvl4pPr marL="1027935" algn="l" defTabSz="685290" rtl="0" eaLnBrk="1" latinLnBrk="0" hangingPunct="1">
        <a:defRPr sz="1400" kern="1200">
          <a:solidFill>
            <a:schemeClr val="tx1"/>
          </a:solidFill>
          <a:latin typeface="+mn-lt"/>
          <a:ea typeface="+mn-ea"/>
          <a:cs typeface="+mn-cs"/>
        </a:defRPr>
      </a:lvl4pPr>
      <a:lvl5pPr marL="1370580" algn="l" defTabSz="685290" rtl="0" eaLnBrk="1" latinLnBrk="0" hangingPunct="1">
        <a:defRPr sz="1400" kern="1200">
          <a:solidFill>
            <a:schemeClr val="tx1"/>
          </a:solidFill>
          <a:latin typeface="+mn-lt"/>
          <a:ea typeface="+mn-ea"/>
          <a:cs typeface="+mn-cs"/>
        </a:defRPr>
      </a:lvl5pPr>
      <a:lvl6pPr marL="1713239" algn="l" defTabSz="685290" rtl="0" eaLnBrk="1" latinLnBrk="0" hangingPunct="1">
        <a:defRPr sz="1400" kern="1200">
          <a:solidFill>
            <a:schemeClr val="tx1"/>
          </a:solidFill>
          <a:latin typeface="+mn-lt"/>
          <a:ea typeface="+mn-ea"/>
          <a:cs typeface="+mn-cs"/>
        </a:defRPr>
      </a:lvl6pPr>
      <a:lvl7pPr marL="2055869" algn="l" defTabSz="685290" rtl="0" eaLnBrk="1" latinLnBrk="0" hangingPunct="1">
        <a:defRPr sz="1400" kern="1200">
          <a:solidFill>
            <a:schemeClr val="tx1"/>
          </a:solidFill>
          <a:latin typeface="+mn-lt"/>
          <a:ea typeface="+mn-ea"/>
          <a:cs typeface="+mn-cs"/>
        </a:defRPr>
      </a:lvl7pPr>
      <a:lvl8pPr marL="2398500" algn="l" defTabSz="685290" rtl="0" eaLnBrk="1" latinLnBrk="0" hangingPunct="1">
        <a:defRPr sz="1400" kern="1200">
          <a:solidFill>
            <a:schemeClr val="tx1"/>
          </a:solidFill>
          <a:latin typeface="+mn-lt"/>
          <a:ea typeface="+mn-ea"/>
          <a:cs typeface="+mn-cs"/>
        </a:defRPr>
      </a:lvl8pPr>
      <a:lvl9pPr marL="2741132" algn="l" defTabSz="685290"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910007"/>
      </p:ext>
    </p:extLst>
  </p:cSld>
  <p:clrMap bg1="lt1" tx1="dk1" bg2="lt2" tx2="dk2" accent1="accent1" accent2="accent2" accent3="accent3" accent4="accent4" accent5="accent5" accent6="accent6" hlink="hlink" folHlink="folHlink"/>
  <p:sldLayoutIdLst>
    <p:sldLayoutId id="2147483920" r:id="rId1"/>
  </p:sldLayoutIdLst>
  <p:txStyles>
    <p:titleStyle>
      <a:lvl1pPr algn="ctr" defTabSz="685290" rtl="0" eaLnBrk="1" latinLnBrk="0" hangingPunct="1">
        <a:spcBef>
          <a:spcPct val="0"/>
        </a:spcBef>
        <a:buNone/>
        <a:defRPr sz="3300" kern="1200">
          <a:solidFill>
            <a:schemeClr val="tx1"/>
          </a:solidFill>
          <a:latin typeface="+mj-lt"/>
          <a:ea typeface="+mj-ea"/>
          <a:cs typeface="+mj-cs"/>
        </a:defRPr>
      </a:lvl1pPr>
    </p:titleStyle>
    <p:bodyStyle>
      <a:lvl1pPr marL="256994" indent="-256994" algn="l" defTabSz="6852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793" indent="-214163" algn="l" defTabSz="68529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6619" indent="-171330" algn="l" defTabSz="68529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925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1882"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454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7185"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69830"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2489" indent="-171330" algn="l" defTabSz="68529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290" rtl="0" eaLnBrk="1" latinLnBrk="0" hangingPunct="1">
        <a:defRPr sz="1400" kern="1200">
          <a:solidFill>
            <a:schemeClr val="tx1"/>
          </a:solidFill>
          <a:latin typeface="+mn-lt"/>
          <a:ea typeface="+mn-ea"/>
          <a:cs typeface="+mn-cs"/>
        </a:defRPr>
      </a:lvl1pPr>
      <a:lvl2pPr marL="342632" algn="l" defTabSz="685290" rtl="0" eaLnBrk="1" latinLnBrk="0" hangingPunct="1">
        <a:defRPr sz="1400" kern="1200">
          <a:solidFill>
            <a:schemeClr val="tx1"/>
          </a:solidFill>
          <a:latin typeface="+mn-lt"/>
          <a:ea typeface="+mn-ea"/>
          <a:cs typeface="+mn-cs"/>
        </a:defRPr>
      </a:lvl2pPr>
      <a:lvl3pPr marL="685290" algn="l" defTabSz="685290" rtl="0" eaLnBrk="1" latinLnBrk="0" hangingPunct="1">
        <a:defRPr sz="1400" kern="1200">
          <a:solidFill>
            <a:schemeClr val="tx1"/>
          </a:solidFill>
          <a:latin typeface="+mn-lt"/>
          <a:ea typeface="+mn-ea"/>
          <a:cs typeface="+mn-cs"/>
        </a:defRPr>
      </a:lvl3pPr>
      <a:lvl4pPr marL="1027935" algn="l" defTabSz="685290" rtl="0" eaLnBrk="1" latinLnBrk="0" hangingPunct="1">
        <a:defRPr sz="1400" kern="1200">
          <a:solidFill>
            <a:schemeClr val="tx1"/>
          </a:solidFill>
          <a:latin typeface="+mn-lt"/>
          <a:ea typeface="+mn-ea"/>
          <a:cs typeface="+mn-cs"/>
        </a:defRPr>
      </a:lvl4pPr>
      <a:lvl5pPr marL="1370580" algn="l" defTabSz="685290" rtl="0" eaLnBrk="1" latinLnBrk="0" hangingPunct="1">
        <a:defRPr sz="1400" kern="1200">
          <a:solidFill>
            <a:schemeClr val="tx1"/>
          </a:solidFill>
          <a:latin typeface="+mn-lt"/>
          <a:ea typeface="+mn-ea"/>
          <a:cs typeface="+mn-cs"/>
        </a:defRPr>
      </a:lvl5pPr>
      <a:lvl6pPr marL="1713239" algn="l" defTabSz="685290" rtl="0" eaLnBrk="1" latinLnBrk="0" hangingPunct="1">
        <a:defRPr sz="1400" kern="1200">
          <a:solidFill>
            <a:schemeClr val="tx1"/>
          </a:solidFill>
          <a:latin typeface="+mn-lt"/>
          <a:ea typeface="+mn-ea"/>
          <a:cs typeface="+mn-cs"/>
        </a:defRPr>
      </a:lvl6pPr>
      <a:lvl7pPr marL="2055869" algn="l" defTabSz="685290" rtl="0" eaLnBrk="1" latinLnBrk="0" hangingPunct="1">
        <a:defRPr sz="1400" kern="1200">
          <a:solidFill>
            <a:schemeClr val="tx1"/>
          </a:solidFill>
          <a:latin typeface="+mn-lt"/>
          <a:ea typeface="+mn-ea"/>
          <a:cs typeface="+mn-cs"/>
        </a:defRPr>
      </a:lvl7pPr>
      <a:lvl8pPr marL="2398500" algn="l" defTabSz="685290" rtl="0" eaLnBrk="1" latinLnBrk="0" hangingPunct="1">
        <a:defRPr sz="1400" kern="1200">
          <a:solidFill>
            <a:schemeClr val="tx1"/>
          </a:solidFill>
          <a:latin typeface="+mn-lt"/>
          <a:ea typeface="+mn-ea"/>
          <a:cs typeface="+mn-cs"/>
        </a:defRPr>
      </a:lvl8pPr>
      <a:lvl9pPr marL="2741132" algn="l" defTabSz="685290"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 y="18"/>
            <a:ext cx="9143999" cy="5143499"/>
          </a:xfrm>
          <a:prstGeom prst="rect">
            <a:avLst/>
          </a:prstGeom>
        </p:spPr>
      </p:pic>
    </p:spTree>
    <p:extLst>
      <p:ext uri="{BB962C8B-B14F-4D97-AF65-F5344CB8AC3E}">
        <p14:creationId xmlns:p14="http://schemas.microsoft.com/office/powerpoint/2010/main" val="1901905222"/>
      </p:ext>
    </p:extLst>
  </p:cSld>
  <p:clrMap bg1="lt1" tx1="dk1" bg2="lt2" tx2="dk2" accent1="accent1" accent2="accent2" accent3="accent3" accent4="accent4" accent5="accent5" accent6="accent6" hlink="hlink" folHlink="folHlink"/>
  <p:sldLayoutIdLst>
    <p:sldLayoutId id="2147483922" r:id="rId1"/>
  </p:sldLayoutIdLst>
  <p:txStyles>
    <p:titleStyle>
      <a:lvl1pPr algn="ctr" defTabSz="685273" rtl="0" eaLnBrk="1" latinLnBrk="0" hangingPunct="1">
        <a:spcBef>
          <a:spcPct val="0"/>
        </a:spcBef>
        <a:buNone/>
        <a:defRPr sz="3300" kern="1200">
          <a:solidFill>
            <a:schemeClr val="tx1"/>
          </a:solidFill>
          <a:latin typeface="+mj-lt"/>
          <a:ea typeface="+mj-ea"/>
          <a:cs typeface="+mj-cs"/>
        </a:defRPr>
      </a:lvl1pPr>
    </p:titleStyle>
    <p:bodyStyle>
      <a:lvl1pPr marL="256988" indent="-256988" algn="l" defTabSz="68527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779" indent="-214158" algn="l" defTabSz="6852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6598" indent="-171326" algn="l" defTabSz="68527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9220" indent="-171326" algn="l" defTabSz="68527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1843" indent="-171326" algn="l" defTabSz="68527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4493" indent="-171326" algn="l" defTabSz="68527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7130" indent="-171326" algn="l" defTabSz="68527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69766" indent="-171326" algn="l" defTabSz="68527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2417" indent="-171326" algn="l" defTabSz="68527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273" rtl="0" eaLnBrk="1" latinLnBrk="0" hangingPunct="1">
        <a:defRPr sz="1400" kern="1200">
          <a:solidFill>
            <a:schemeClr val="tx1"/>
          </a:solidFill>
          <a:latin typeface="+mn-lt"/>
          <a:ea typeface="+mn-ea"/>
          <a:cs typeface="+mn-cs"/>
        </a:defRPr>
      </a:lvl1pPr>
      <a:lvl2pPr marL="342623" algn="l" defTabSz="685273" rtl="0" eaLnBrk="1" latinLnBrk="0" hangingPunct="1">
        <a:defRPr sz="1400" kern="1200">
          <a:solidFill>
            <a:schemeClr val="tx1"/>
          </a:solidFill>
          <a:latin typeface="+mn-lt"/>
          <a:ea typeface="+mn-ea"/>
          <a:cs typeface="+mn-cs"/>
        </a:defRPr>
      </a:lvl2pPr>
      <a:lvl3pPr marL="685273" algn="l" defTabSz="685273" rtl="0" eaLnBrk="1" latinLnBrk="0" hangingPunct="1">
        <a:defRPr sz="1400" kern="1200">
          <a:solidFill>
            <a:schemeClr val="tx1"/>
          </a:solidFill>
          <a:latin typeface="+mn-lt"/>
          <a:ea typeface="+mn-ea"/>
          <a:cs typeface="+mn-cs"/>
        </a:defRPr>
      </a:lvl3pPr>
      <a:lvl4pPr marL="1027910" algn="l" defTabSz="685273" rtl="0" eaLnBrk="1" latinLnBrk="0" hangingPunct="1">
        <a:defRPr sz="1400" kern="1200">
          <a:solidFill>
            <a:schemeClr val="tx1"/>
          </a:solidFill>
          <a:latin typeface="+mn-lt"/>
          <a:ea typeface="+mn-ea"/>
          <a:cs typeface="+mn-cs"/>
        </a:defRPr>
      </a:lvl4pPr>
      <a:lvl5pPr marL="1370546" algn="l" defTabSz="685273" rtl="0" eaLnBrk="1" latinLnBrk="0" hangingPunct="1">
        <a:defRPr sz="1400" kern="1200">
          <a:solidFill>
            <a:schemeClr val="tx1"/>
          </a:solidFill>
          <a:latin typeface="+mn-lt"/>
          <a:ea typeface="+mn-ea"/>
          <a:cs typeface="+mn-cs"/>
        </a:defRPr>
      </a:lvl5pPr>
      <a:lvl6pPr marL="1713197" algn="l" defTabSz="685273" rtl="0" eaLnBrk="1" latinLnBrk="0" hangingPunct="1">
        <a:defRPr sz="1400" kern="1200">
          <a:solidFill>
            <a:schemeClr val="tx1"/>
          </a:solidFill>
          <a:latin typeface="+mn-lt"/>
          <a:ea typeface="+mn-ea"/>
          <a:cs typeface="+mn-cs"/>
        </a:defRPr>
      </a:lvl6pPr>
      <a:lvl7pPr marL="2055818" algn="l" defTabSz="685273" rtl="0" eaLnBrk="1" latinLnBrk="0" hangingPunct="1">
        <a:defRPr sz="1400" kern="1200">
          <a:solidFill>
            <a:schemeClr val="tx1"/>
          </a:solidFill>
          <a:latin typeface="+mn-lt"/>
          <a:ea typeface="+mn-ea"/>
          <a:cs typeface="+mn-cs"/>
        </a:defRPr>
      </a:lvl7pPr>
      <a:lvl8pPr marL="2398440" algn="l" defTabSz="685273" rtl="0" eaLnBrk="1" latinLnBrk="0" hangingPunct="1">
        <a:defRPr sz="1400" kern="1200">
          <a:solidFill>
            <a:schemeClr val="tx1"/>
          </a:solidFill>
          <a:latin typeface="+mn-lt"/>
          <a:ea typeface="+mn-ea"/>
          <a:cs typeface="+mn-cs"/>
        </a:defRPr>
      </a:lvl8pPr>
      <a:lvl9pPr marL="2741063" algn="l" defTabSz="68527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9.jpe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1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10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1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10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0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1" Type="http://schemas.openxmlformats.org/officeDocument/2006/relationships/slideLayout" Target="../slideLayouts/slideLayout1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1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1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1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1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1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0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0.png"/><Relationship Id="rId1" Type="http://schemas.openxmlformats.org/officeDocument/2006/relationships/slideLayout" Target="../slideLayouts/slideLayout1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jpeg"/><Relationship Id="rId5" Type="http://schemas.openxmlformats.org/officeDocument/2006/relationships/image" Target="../media/image63.jpeg"/><Relationship Id="rId1" Type="http://schemas.openxmlformats.org/officeDocument/2006/relationships/slideLayout" Target="../slideLayouts/slideLayout1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68.png"/><Relationship Id="rId8" Type="http://schemas.openxmlformats.org/officeDocument/2006/relationships/image" Target="../media/image69.png"/><Relationship Id="rId1" Type="http://schemas.openxmlformats.org/officeDocument/2006/relationships/slideLayout" Target="../slideLayouts/slideLayout1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slideLayout" Target="../slideLayouts/slideLayout1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1" Type="http://schemas.openxmlformats.org/officeDocument/2006/relationships/slideLayout" Target="../slideLayouts/slideLayout1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0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6.png"/><Relationship Id="rId1" Type="http://schemas.openxmlformats.org/officeDocument/2006/relationships/slideLayout" Target="../slideLayouts/slideLayout1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7.png"/><Relationship Id="rId1" Type="http://schemas.openxmlformats.org/officeDocument/2006/relationships/slideLayout" Target="../slideLayouts/slideLayout1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8.png"/><Relationship Id="rId5" Type="http://schemas.microsoft.com/office/2007/relationships/hdphoto" Target="../media/hdphoto1.wdp"/><Relationship Id="rId6" Type="http://schemas.openxmlformats.org/officeDocument/2006/relationships/image" Target="../media/image29.png"/><Relationship Id="rId7" Type="http://schemas.openxmlformats.org/officeDocument/2006/relationships/image" Target="../media/image30.emf"/><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1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notesSlide" Target="../notesSlides/notesSlide9.xml"/><Relationship Id="rId3"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266289" y="4701775"/>
            <a:ext cx="1184470" cy="246187"/>
          </a:xfrm>
          <a:prstGeom prst="rect">
            <a:avLst/>
          </a:prstGeom>
          <a:noFill/>
        </p:spPr>
        <p:txBody>
          <a:bodyPr wrap="none" lIns="91378" tIns="45689" rIns="91378" bIns="45689" rtlCol="0">
            <a:spAutoFit/>
          </a:bodyPr>
          <a:lstStyle/>
          <a:p>
            <a:r>
              <a:rPr lang="en-US" sz="1000" dirty="0">
                <a:solidFill>
                  <a:schemeClr val="bg1"/>
                </a:solidFill>
                <a:latin typeface="Square721 BT" panose="020B0504020202060204" pitchFamily="34" charset="0"/>
              </a:rPr>
              <a:t>© Radware  2016</a:t>
            </a:r>
          </a:p>
        </p:txBody>
      </p:sp>
      <p:sp>
        <p:nvSpPr>
          <p:cNvPr id="10" name="Text Placeholder 1"/>
          <p:cNvSpPr>
            <a:spLocks noGrp="1"/>
          </p:cNvSpPr>
          <p:nvPr>
            <p:ph type="body" sz="quarter" idx="10"/>
          </p:nvPr>
        </p:nvSpPr>
        <p:spPr>
          <a:xfrm>
            <a:off x="531393" y="2616834"/>
            <a:ext cx="3988726" cy="1931442"/>
          </a:xfrm>
          <a:prstGeom prst="rect">
            <a:avLst/>
          </a:prstGeom>
        </p:spPr>
        <p:txBody>
          <a:bodyPr lIns="91414" tIns="45707" rIns="91414" bIns="45707">
            <a:noAutofit/>
          </a:bodyPr>
          <a:lstStyle/>
          <a:p>
            <a:pPr marL="0" indent="0">
              <a:buNone/>
            </a:pPr>
            <a:endParaRPr lang="en-US" sz="1800" dirty="0">
              <a:solidFill>
                <a:schemeClr val="bg1"/>
              </a:solidFill>
            </a:endParaRPr>
          </a:p>
          <a:p>
            <a:pPr marL="0" indent="0">
              <a:buNone/>
            </a:pPr>
            <a:r>
              <a:rPr lang="en-US" sz="1800" dirty="0">
                <a:solidFill>
                  <a:schemeClr val="bg1"/>
                </a:solidFill>
              </a:rPr>
              <a:t>Daniel Smith</a:t>
            </a:r>
            <a:br>
              <a:rPr lang="en-US" sz="1800" dirty="0">
                <a:solidFill>
                  <a:schemeClr val="bg1"/>
                </a:solidFill>
              </a:rPr>
            </a:br>
            <a:r>
              <a:rPr lang="en-US" sz="1800" dirty="0">
                <a:solidFill>
                  <a:schemeClr val="bg1"/>
                </a:solidFill>
              </a:rPr>
              <a:t>Head of ERT Research </a:t>
            </a:r>
          </a:p>
        </p:txBody>
      </p:sp>
      <p:sp>
        <p:nvSpPr>
          <p:cNvPr id="11" name="Title 2"/>
          <p:cNvSpPr txBox="1">
            <a:spLocks/>
          </p:cNvSpPr>
          <p:nvPr/>
        </p:nvSpPr>
        <p:spPr>
          <a:xfrm>
            <a:off x="531393" y="2035385"/>
            <a:ext cx="5500688" cy="574548"/>
          </a:xfrm>
          <a:prstGeom prst="rect">
            <a:avLst/>
          </a:prstGeom>
        </p:spPr>
        <p:txBody>
          <a:bodyPr lIns="91378" tIns="45689" rIns="91378" bIns="45689" anchor="b" anchorCtr="0">
            <a:noAutofit/>
          </a:bodyPr>
          <a:lstStyle>
            <a:lvl1pPr algn="l" defTabSz="685511" rtl="0" eaLnBrk="1" latinLnBrk="0" hangingPunct="1">
              <a:spcBef>
                <a:spcPct val="0"/>
              </a:spcBef>
              <a:buNone/>
              <a:defRPr sz="2400" kern="1200">
                <a:solidFill>
                  <a:schemeClr val="tx1"/>
                </a:solidFill>
                <a:latin typeface="+mj-lt"/>
                <a:ea typeface="+mj-ea"/>
                <a:cs typeface="+mj-cs"/>
              </a:defRPr>
            </a:lvl1pPr>
          </a:lstStyle>
          <a:p>
            <a:pPr>
              <a:lnSpc>
                <a:spcPts val="3700"/>
              </a:lnSpc>
            </a:pPr>
            <a:r>
              <a:rPr lang="en-US" sz="3600" b="1" dirty="0">
                <a:solidFill>
                  <a:schemeClr val="bg1"/>
                </a:solidFill>
              </a:rPr>
              <a:t>The Hidden face </a:t>
            </a:r>
            <a:br>
              <a:rPr lang="en-US" sz="3600" b="1" dirty="0">
                <a:solidFill>
                  <a:schemeClr val="bg1"/>
                </a:solidFill>
              </a:rPr>
            </a:br>
            <a:r>
              <a:rPr lang="en-US" sz="3600" b="1" dirty="0">
                <a:solidFill>
                  <a:schemeClr val="bg1"/>
                </a:solidFill>
              </a:rPr>
              <a:t>of the Darknet</a:t>
            </a:r>
          </a:p>
        </p:txBody>
      </p:sp>
    </p:spTree>
    <p:extLst>
      <p:ext uri="{BB962C8B-B14F-4D97-AF65-F5344CB8AC3E}">
        <p14:creationId xmlns:p14="http://schemas.microsoft.com/office/powerpoint/2010/main" val="687962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900112" y="1049611"/>
            <a:ext cx="2790439" cy="2746898"/>
          </a:xfrm>
        </p:spPr>
        <p:txBody>
          <a:bodyPr/>
          <a:lstStyle/>
          <a:p>
            <a:r>
              <a:rPr lang="en-US" dirty="0"/>
              <a:t>Learn about current running Tor Relays</a:t>
            </a:r>
          </a:p>
          <a:p>
            <a:r>
              <a:rPr lang="en-US" dirty="0"/>
              <a:t>Atlas.torproject.org</a:t>
            </a:r>
          </a:p>
        </p:txBody>
      </p:sp>
      <p:sp>
        <p:nvSpPr>
          <p:cNvPr id="3" name="Title 2"/>
          <p:cNvSpPr>
            <a:spLocks noGrp="1"/>
          </p:cNvSpPr>
          <p:nvPr>
            <p:ph type="ctrTitle"/>
          </p:nvPr>
        </p:nvSpPr>
        <p:spPr/>
        <p:txBody>
          <a:bodyPr>
            <a:normAutofit/>
          </a:bodyPr>
          <a:lstStyle/>
          <a:p>
            <a:r>
              <a:rPr lang="en-US" dirty="0"/>
              <a:t>Atlas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5308" y="64861"/>
            <a:ext cx="5197981" cy="3175697"/>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91535" y="580337"/>
            <a:ext cx="5746837" cy="3517557"/>
          </a:xfrm>
          <a:prstGeom prst="rect">
            <a:avLst/>
          </a:prstGeom>
        </p:spPr>
      </p:pic>
      <p:sp>
        <p:nvSpPr>
          <p:cNvPr id="8" name="Rectangle 7"/>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214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0907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900112" y="1049611"/>
            <a:ext cx="4191036" cy="2746898"/>
          </a:xfrm>
        </p:spPr>
        <p:txBody>
          <a:bodyPr/>
          <a:lstStyle/>
          <a:p>
            <a:r>
              <a:rPr lang="en-US" dirty="0"/>
              <a:t>December 2016 Turkey begins censoring the internet</a:t>
            </a:r>
          </a:p>
          <a:p>
            <a:r>
              <a:rPr lang="en-US" dirty="0"/>
              <a:t>Sites like Facebook, Twitter and YouTube blocked</a:t>
            </a:r>
          </a:p>
          <a:p>
            <a:r>
              <a:rPr lang="en-US" dirty="0"/>
              <a:t>Arrest over comments on the internet</a:t>
            </a:r>
          </a:p>
          <a:p>
            <a:r>
              <a:rPr lang="en-US" dirty="0"/>
              <a:t>Spike in Tor relay users follow</a:t>
            </a:r>
          </a:p>
          <a:p>
            <a:endParaRPr lang="en-US" dirty="0"/>
          </a:p>
        </p:txBody>
      </p:sp>
      <p:sp>
        <p:nvSpPr>
          <p:cNvPr id="3" name="Title 2"/>
          <p:cNvSpPr>
            <a:spLocks noGrp="1"/>
          </p:cNvSpPr>
          <p:nvPr>
            <p:ph type="ctrTitle"/>
          </p:nvPr>
        </p:nvSpPr>
        <p:spPr/>
        <p:txBody>
          <a:bodyPr>
            <a:normAutofit/>
          </a:bodyPr>
          <a:lstStyle/>
          <a:p>
            <a:r>
              <a:rPr lang="en-US" dirty="0"/>
              <a:t>Censorship </a:t>
            </a:r>
            <a:r>
              <a:rPr lang="mr-IN" dirty="0"/>
              <a:t>–</a:t>
            </a:r>
            <a:r>
              <a:rPr lang="en-US" dirty="0"/>
              <a:t> Turkey</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5367" y="151435"/>
            <a:ext cx="3686495" cy="3645074"/>
          </a:xfrm>
          <a:prstGeom prst="rect">
            <a:avLst/>
          </a:prstGeom>
        </p:spPr>
      </p:pic>
      <p:sp>
        <p:nvSpPr>
          <p:cNvPr id="8" name="Rectangle 7"/>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25585" y="3255557"/>
            <a:ext cx="5366149" cy="1591872"/>
          </a:xfrm>
          <a:prstGeom prst="rect">
            <a:avLst/>
          </a:prstGeom>
        </p:spPr>
      </p:pic>
    </p:spTree>
    <p:extLst>
      <p:ext uri="{BB962C8B-B14F-4D97-AF65-F5344CB8AC3E}">
        <p14:creationId xmlns:p14="http://schemas.microsoft.com/office/powerpoint/2010/main" val="492158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8411" y="63403"/>
            <a:ext cx="8217074" cy="49879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7195" y="37517"/>
            <a:ext cx="8154778" cy="4977782"/>
          </a:xfrm>
          <a:prstGeom prst="rect">
            <a:avLst/>
          </a:prstGeom>
        </p:spPr>
      </p:pic>
    </p:spTree>
    <p:extLst>
      <p:ext uri="{BB962C8B-B14F-4D97-AF65-F5344CB8AC3E}">
        <p14:creationId xmlns:p14="http://schemas.microsoft.com/office/powerpoint/2010/main" val="107933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61997" y="4639"/>
            <a:ext cx="3191477" cy="5143500"/>
          </a:xfrm>
          <a:prstGeom prst="rect">
            <a:avLst/>
          </a:prstGeom>
          <a:gradFill>
            <a:gsLst>
              <a:gs pos="0">
                <a:schemeClr val="tx1">
                  <a:lumMod val="0"/>
                </a:schemeClr>
              </a:gs>
              <a:gs pos="100000">
                <a:schemeClr val="tx1">
                  <a:lumMod val="0"/>
                  <a:alpha val="0"/>
                </a:schemeClr>
              </a:gs>
            </a:gsLst>
            <a:lin ang="0" scaled="0"/>
          </a:gradFill>
          <a:ln>
            <a:noFill/>
          </a:ln>
          <a:effectLst/>
        </p:spPr>
        <p:txBody>
          <a:bodyPr rot="0" spcFirstLastPara="0" vertOverflow="overflow" horzOverflow="overflow" vert="horz" wrap="square" lIns="91378" tIns="45689" rIns="91378" bIns="45689" numCol="1" spcCol="0" rtlCol="0" fromWordArt="0" anchor="ctr" anchorCtr="0" forceAA="0" compatLnSpc="1">
            <a:prstTxWarp prst="textNoShape">
              <a:avLst/>
            </a:prstTxWarp>
            <a:noAutofit/>
          </a:bodyPr>
          <a:lstStyle/>
          <a:p>
            <a:pPr algn="ctr"/>
            <a:endParaRPr lang="en-US" sz="13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Arial"/>
              <a:cs typeface="Aria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 y="0"/>
            <a:ext cx="9143085" cy="514350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367" y="2461272"/>
            <a:ext cx="505275" cy="455886"/>
          </a:xfrm>
          <a:prstGeom prst="rect">
            <a:avLst/>
          </a:prstGeom>
          <a:effectLst>
            <a:glow rad="190500">
              <a:srgbClr val="F98607">
                <a:alpha val="13000"/>
              </a:srgbClr>
            </a:glow>
          </a:effectLst>
        </p:spPr>
      </p:pic>
      <p:sp>
        <p:nvSpPr>
          <p:cNvPr id="6" name="Rectangle 3"/>
          <p:cNvSpPr>
            <a:spLocks noChangeArrowheads="1"/>
          </p:cNvSpPr>
          <p:nvPr/>
        </p:nvSpPr>
        <p:spPr bwMode="auto">
          <a:xfrm>
            <a:off x="1301083" y="1488918"/>
            <a:ext cx="7351712" cy="2400595"/>
          </a:xfrm>
          <a:prstGeom prst="rect">
            <a:avLst/>
          </a:prstGeom>
          <a:noFill/>
          <a:ln w="9525">
            <a:noFill/>
            <a:miter lim="800000"/>
            <a:headEnd/>
            <a:tailEnd/>
          </a:ln>
          <a:effectLst>
            <a:outerShdw blurRad="50800" dist="38100" dir="2700000" algn="tl" rotWithShape="0">
              <a:prstClr val="black">
                <a:alpha val="40000"/>
              </a:prstClr>
            </a:outerShdw>
          </a:effectLst>
        </p:spPr>
        <p:txBody>
          <a:bodyPr lIns="91378" tIns="45689" rIns="91378" bIns="45689">
            <a:spAutoFit/>
          </a:bodyPr>
          <a:lstStyle/>
          <a:p>
            <a:pPr>
              <a:lnSpc>
                <a:spcPct val="150000"/>
              </a:lnSpc>
            </a:pPr>
            <a:r>
              <a:rPr lang="en-US" sz="2000" b="1" spc="50" dirty="0">
                <a:ln w="13500">
                  <a:solidFill>
                    <a:srgbClr val="4F81BD">
                      <a:shade val="2500"/>
                      <a:alpha val="6500"/>
                    </a:srgbClr>
                  </a:solidFill>
                  <a:prstDash val="solid"/>
                </a:ln>
                <a:solidFill>
                  <a:prstClr val="black">
                    <a:lumMod val="50000"/>
                    <a:lumOff val="50000"/>
                  </a:prstClr>
                </a:solidFill>
                <a:effectLst>
                  <a:innerShdw blurRad="50900" dist="38500" dir="13500000">
                    <a:srgbClr val="000000">
                      <a:alpha val="60000"/>
                    </a:srgbClr>
                  </a:innerShdw>
                </a:effectLst>
                <a:latin typeface="Square721 BT" panose="020B0504020202060204" pitchFamily="34" charset="0"/>
              </a:rPr>
              <a:t>What is the Darknet</a:t>
            </a:r>
          </a:p>
          <a:p>
            <a:pPr>
              <a:lnSpc>
                <a:spcPct val="150000"/>
              </a:lnSpc>
            </a:pPr>
            <a:r>
              <a:rPr lang="en-US" sz="2000" b="1" spc="50" dirty="0">
                <a:ln w="13500">
                  <a:solidFill>
                    <a:srgbClr val="4F81BD">
                      <a:shade val="2500"/>
                      <a:alpha val="6500"/>
                    </a:srgbClr>
                  </a:solidFill>
                  <a:prstDash val="solid"/>
                </a:ln>
                <a:solidFill>
                  <a:prstClr val="black">
                    <a:lumMod val="50000"/>
                    <a:lumOff val="50000"/>
                  </a:prstClr>
                </a:solidFill>
                <a:effectLst>
                  <a:innerShdw blurRad="50900" dist="38500" dir="13500000">
                    <a:srgbClr val="000000">
                      <a:alpha val="60000"/>
                    </a:srgbClr>
                  </a:innerShdw>
                </a:effectLst>
                <a:latin typeface="Square721 BT" panose="020B0504020202060204" pitchFamily="34" charset="0"/>
              </a:rPr>
              <a:t>How to access the Darknet </a:t>
            </a:r>
          </a:p>
          <a:p>
            <a:pPr>
              <a:lnSpc>
                <a:spcPct val="150000"/>
              </a:lnSpc>
            </a:pPr>
            <a:r>
              <a:rPr lang="en-US" sz="2000" b="1" spc="50" dirty="0">
                <a:ln w="13500">
                  <a:solidFill>
                    <a:srgbClr val="4F81BD">
                      <a:shade val="2500"/>
                      <a:alpha val="6500"/>
                    </a:srgbClr>
                  </a:solidFill>
                  <a:prstDash val="solid"/>
                </a:ln>
                <a:solidFill>
                  <a:srgbClr val="FFFFFF">
                    <a:alpha val="95000"/>
                  </a:srgbClr>
                </a:solidFill>
                <a:effectLst>
                  <a:innerShdw blurRad="50900" dist="38500" dir="13500000">
                    <a:srgbClr val="000000">
                      <a:alpha val="60000"/>
                    </a:srgbClr>
                  </a:innerShdw>
                </a:effectLst>
                <a:latin typeface="Square721 BT" panose="020B0504020202060204" pitchFamily="34" charset="0"/>
              </a:rPr>
              <a:t>What can you find</a:t>
            </a:r>
          </a:p>
          <a:p>
            <a:pPr>
              <a:lnSpc>
                <a:spcPct val="150000"/>
              </a:lnSpc>
            </a:pPr>
            <a:r>
              <a:rPr lang="en-US" sz="2000" b="1" spc="50" dirty="0">
                <a:ln w="13500">
                  <a:solidFill>
                    <a:srgbClr val="4F81BD">
                      <a:shade val="2500"/>
                      <a:alpha val="6500"/>
                    </a:srgbClr>
                  </a:solidFill>
                  <a:prstDash val="solid"/>
                </a:ln>
                <a:solidFill>
                  <a:prstClr val="black">
                    <a:lumMod val="50000"/>
                    <a:lumOff val="50000"/>
                  </a:prstClr>
                </a:solidFill>
                <a:effectLst>
                  <a:innerShdw blurRad="50900" dist="38500" dir="13500000">
                    <a:srgbClr val="000000">
                      <a:alpha val="60000"/>
                    </a:srgbClr>
                  </a:innerShdw>
                </a:effectLst>
                <a:latin typeface="Square721 BT" panose="020B0504020202060204" pitchFamily="34" charset="0"/>
              </a:rPr>
              <a:t>What can you buy</a:t>
            </a:r>
          </a:p>
          <a:p>
            <a:pPr>
              <a:lnSpc>
                <a:spcPct val="150000"/>
              </a:lnSpc>
            </a:pPr>
            <a:r>
              <a:rPr lang="en-US" sz="2000" b="1" spc="50" dirty="0">
                <a:ln w="13500">
                  <a:solidFill>
                    <a:srgbClr val="4F81BD">
                      <a:shade val="2500"/>
                      <a:alpha val="6500"/>
                    </a:srgbClr>
                  </a:solidFill>
                  <a:prstDash val="solid"/>
                </a:ln>
                <a:solidFill>
                  <a:prstClr val="black">
                    <a:lumMod val="50000"/>
                    <a:lumOff val="50000"/>
                  </a:prstClr>
                </a:solidFill>
                <a:effectLst>
                  <a:innerShdw blurRad="50900" dist="38500" dir="13500000">
                    <a:srgbClr val="000000">
                      <a:alpha val="60000"/>
                    </a:srgbClr>
                  </a:innerShdw>
                </a:effectLst>
                <a:latin typeface="Square721 BT" panose="020B0504020202060204" pitchFamily="34" charset="0"/>
              </a:rPr>
              <a:t>Why hackers use the Darknet</a:t>
            </a:r>
          </a:p>
        </p:txBody>
      </p:sp>
    </p:spTree>
    <p:extLst>
      <p:ext uri="{BB962C8B-B14F-4D97-AF65-F5344CB8AC3E}">
        <p14:creationId xmlns:p14="http://schemas.microsoft.com/office/powerpoint/2010/main" val="932378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de-DE" dirty="0"/>
              <a:t>What can you find on the Darknet?</a:t>
            </a:r>
          </a:p>
        </p:txBody>
      </p:sp>
      <p:sp>
        <p:nvSpPr>
          <p:cNvPr id="5" name="Content Placeholder 1"/>
          <p:cNvSpPr txBox="1">
            <a:spLocks/>
          </p:cNvSpPr>
          <p:nvPr/>
        </p:nvSpPr>
        <p:spPr>
          <a:xfrm>
            <a:off x="900112" y="849728"/>
            <a:ext cx="7317581" cy="464722"/>
          </a:xfrm>
          <a:prstGeom prst="rect">
            <a:avLst/>
          </a:prstGeom>
        </p:spPr>
        <p:txBody>
          <a:bodyPr vert="horz" lIns="68555" tIns="34289" rIns="68555" bIns="34289" rtlCol="0">
            <a:normAutofit/>
          </a:bodyPr>
          <a:lstStyle>
            <a:lvl1pPr marL="257072" indent="-257072" algn="l" defTabSz="685511" rtl="0" eaLnBrk="1" latinLnBrk="0" hangingPunct="1">
              <a:lnSpc>
                <a:spcPts val="2250"/>
              </a:lnSpc>
              <a:spcBef>
                <a:spcPts val="0"/>
              </a:spcBef>
              <a:buClr>
                <a:srgbClr val="D2323C"/>
              </a:buClr>
              <a:buSzPct val="100000"/>
              <a:buFont typeface="Calibri" panose="020F0502020204030204" pitchFamily="34" charset="0"/>
              <a:buBlip>
                <a:blip r:embed="rId3"/>
              </a:buBlip>
              <a:defRPr lang="en-US" sz="1700" b="0" kern="1200" dirty="0" smtClean="0">
                <a:solidFill>
                  <a:prstClr val="black"/>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dirty="0"/>
              <a:t>Almost anything that you can find on the clearnet</a:t>
            </a:r>
          </a:p>
        </p:txBody>
      </p:sp>
      <p:sp>
        <p:nvSpPr>
          <p:cNvPr id="6" name="TextBox 5"/>
          <p:cNvSpPr txBox="1"/>
          <p:nvPr/>
        </p:nvSpPr>
        <p:spPr>
          <a:xfrm>
            <a:off x="751228" y="2848638"/>
            <a:ext cx="1242060" cy="307777"/>
          </a:xfrm>
          <a:prstGeom prst="rect">
            <a:avLst/>
          </a:prstGeom>
          <a:noFill/>
        </p:spPr>
        <p:txBody>
          <a:bodyPr wrap="square" rtlCol="0" anchor="ctr">
            <a:spAutoFit/>
          </a:bodyPr>
          <a:lstStyle/>
          <a:p>
            <a:pPr algn="ctr"/>
            <a:r>
              <a:rPr lang="de-DE" dirty="0"/>
              <a:t>Email services</a:t>
            </a:r>
          </a:p>
        </p:txBody>
      </p:sp>
      <p:sp>
        <p:nvSpPr>
          <p:cNvPr id="7" name="TextBox 6"/>
          <p:cNvSpPr txBox="1"/>
          <p:nvPr/>
        </p:nvSpPr>
        <p:spPr>
          <a:xfrm>
            <a:off x="2314088" y="2848638"/>
            <a:ext cx="1415086" cy="307777"/>
          </a:xfrm>
          <a:prstGeom prst="rect">
            <a:avLst/>
          </a:prstGeom>
          <a:noFill/>
        </p:spPr>
        <p:txBody>
          <a:bodyPr wrap="square" rtlCol="0" anchor="ctr">
            <a:spAutoFit/>
          </a:bodyPr>
          <a:lstStyle/>
          <a:p>
            <a:pPr algn="ctr"/>
            <a:r>
              <a:rPr lang="de-DE" dirty="0"/>
              <a:t>Hosting service</a:t>
            </a:r>
          </a:p>
        </p:txBody>
      </p:sp>
      <p:sp>
        <p:nvSpPr>
          <p:cNvPr id="8" name="TextBox 7"/>
          <p:cNvSpPr txBox="1"/>
          <p:nvPr/>
        </p:nvSpPr>
        <p:spPr>
          <a:xfrm>
            <a:off x="3881634" y="2848638"/>
            <a:ext cx="1351565" cy="307777"/>
          </a:xfrm>
          <a:prstGeom prst="rect">
            <a:avLst/>
          </a:prstGeom>
          <a:noFill/>
        </p:spPr>
        <p:txBody>
          <a:bodyPr wrap="square" rtlCol="0" anchor="ctr">
            <a:spAutoFit/>
          </a:bodyPr>
          <a:lstStyle/>
          <a:p>
            <a:pPr algn="ctr"/>
            <a:r>
              <a:rPr lang="de-DE" dirty="0"/>
              <a:t>Forums</a:t>
            </a:r>
          </a:p>
        </p:txBody>
      </p:sp>
      <p:sp>
        <p:nvSpPr>
          <p:cNvPr id="9" name="TextBox 8"/>
          <p:cNvSpPr txBox="1"/>
          <p:nvPr/>
        </p:nvSpPr>
        <p:spPr>
          <a:xfrm>
            <a:off x="5233199" y="2848638"/>
            <a:ext cx="1813558" cy="307777"/>
          </a:xfrm>
          <a:prstGeom prst="rect">
            <a:avLst/>
          </a:prstGeom>
          <a:noFill/>
        </p:spPr>
        <p:txBody>
          <a:bodyPr wrap="square" rtlCol="0" anchor="ctr">
            <a:spAutoFit/>
          </a:bodyPr>
          <a:lstStyle/>
          <a:p>
            <a:pPr algn="ctr"/>
            <a:r>
              <a:rPr lang="de-DE" dirty="0"/>
              <a:t>News sites</a:t>
            </a: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542" y="2072893"/>
            <a:ext cx="991432" cy="446591"/>
          </a:xfrm>
          <a:prstGeom prst="rect">
            <a:avLst/>
          </a:prstGeom>
        </p:spPr>
      </p:pic>
      <p:sp>
        <p:nvSpPr>
          <p:cNvPr id="13" name="TextBox 12"/>
          <p:cNvSpPr txBox="1"/>
          <p:nvPr/>
        </p:nvSpPr>
        <p:spPr>
          <a:xfrm>
            <a:off x="6848477" y="2848638"/>
            <a:ext cx="1813558" cy="307777"/>
          </a:xfrm>
          <a:prstGeom prst="rect">
            <a:avLst/>
          </a:prstGeom>
          <a:noFill/>
        </p:spPr>
        <p:txBody>
          <a:bodyPr wrap="square" rtlCol="0" anchor="ctr">
            <a:spAutoFit/>
          </a:bodyPr>
          <a:lstStyle/>
          <a:p>
            <a:pPr algn="ctr"/>
            <a:r>
              <a:rPr lang="de-DE" dirty="0"/>
              <a:t>E-commerce</a:t>
            </a:r>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83299" y="1969261"/>
            <a:ext cx="676662" cy="653854"/>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19085" y="2018370"/>
            <a:ext cx="676662" cy="555636"/>
          </a:xfrm>
          <a:prstGeom prst="rect">
            <a:avLst/>
          </a:prstGeom>
        </p:spPr>
      </p:pic>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01647" y="2004700"/>
            <a:ext cx="676662" cy="582976"/>
          </a:xfrm>
          <a:prstGeom prst="rect">
            <a:avLst/>
          </a:prstGeom>
        </p:spPr>
      </p:pic>
      <p:pic>
        <p:nvPicPr>
          <p:cNvPr id="17" name="Picture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28329" y="1969261"/>
            <a:ext cx="653854" cy="653854"/>
          </a:xfrm>
          <a:prstGeom prst="rect">
            <a:avLst/>
          </a:prstGeom>
        </p:spPr>
      </p:pic>
      <p:sp>
        <p:nvSpPr>
          <p:cNvPr id="19" name="Rectangle 18"/>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8326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BE" dirty="0"/>
              <a:t>Email Services</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1077" y="273030"/>
            <a:ext cx="5562981" cy="3266888"/>
          </a:xfrm>
          <a:prstGeom prst="rect">
            <a:avLst/>
          </a:prstGeom>
        </p:spPr>
      </p:pic>
      <p:sp>
        <p:nvSpPr>
          <p:cNvPr id="9" name="Rectangle 8"/>
          <p:cNvSpPr/>
          <p:nvPr/>
        </p:nvSpPr>
        <p:spPr>
          <a:xfrm>
            <a:off x="603143" y="908111"/>
            <a:ext cx="2737934" cy="2062103"/>
          </a:xfrm>
          <a:prstGeom prst="rect">
            <a:avLst/>
          </a:prstGeom>
        </p:spPr>
        <p:txBody>
          <a:bodyPr wrap="square">
            <a:spAutoFit/>
          </a:bodyPr>
          <a:lstStyle/>
          <a:p>
            <a:pPr marL="285750" indent="-285750">
              <a:buFont typeface="Arial" charset="0"/>
              <a:buChar char="•"/>
            </a:pPr>
            <a:r>
              <a:rPr lang="en-US" sz="1600" dirty="0"/>
              <a:t>Tor adds an additional layer of security</a:t>
            </a:r>
          </a:p>
          <a:p>
            <a:pPr marL="285750" indent="-285750">
              <a:buFont typeface="Arial" charset="0"/>
              <a:buChar char="•"/>
            </a:pPr>
            <a:r>
              <a:rPr lang="en-US" sz="1600" dirty="0"/>
              <a:t>Combats Censorship and Surveillance</a:t>
            </a:r>
          </a:p>
          <a:p>
            <a:pPr marL="285750" indent="-285750">
              <a:buFont typeface="Arial" charset="0"/>
              <a:buChar char="•"/>
            </a:pPr>
            <a:r>
              <a:rPr lang="en-US" sz="1600" dirty="0"/>
              <a:t>Options</a:t>
            </a:r>
          </a:p>
          <a:p>
            <a:pPr marL="628382" lvl="1" indent="-285750">
              <a:buFont typeface="Arial" charset="0"/>
              <a:buChar char="•"/>
            </a:pPr>
            <a:r>
              <a:rPr lang="en-US" sz="1600" dirty="0"/>
              <a:t>Tor only services</a:t>
            </a:r>
          </a:p>
          <a:p>
            <a:pPr marL="628382" lvl="1" indent="-285750">
              <a:buFont typeface="Arial" charset="0"/>
              <a:buChar char="•"/>
            </a:pPr>
            <a:r>
              <a:rPr lang="en-US" sz="1600" dirty="0"/>
              <a:t>Clearnet services with hidden service option</a:t>
            </a:r>
          </a:p>
        </p:txBody>
      </p:sp>
      <p:sp>
        <p:nvSpPr>
          <p:cNvPr id="11" name="Rectangle 10"/>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1077" y="866778"/>
            <a:ext cx="5562981" cy="3258658"/>
          </a:xfrm>
          <a:prstGeom prst="rect">
            <a:avLst/>
          </a:prstGeom>
        </p:spPr>
      </p:pic>
    </p:spTree>
    <p:extLst>
      <p:ext uri="{BB962C8B-B14F-4D97-AF65-F5344CB8AC3E}">
        <p14:creationId xmlns:p14="http://schemas.microsoft.com/office/powerpoint/2010/main" val="16568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Hosting Services </a:t>
            </a:r>
            <a:endParaRPr lang="nl-BE"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1603" y="209154"/>
            <a:ext cx="5730060" cy="3353355"/>
          </a:xfrm>
          <a:prstGeom prst="rect">
            <a:avLst/>
          </a:prstGeom>
        </p:spPr>
      </p:pic>
      <p:sp>
        <p:nvSpPr>
          <p:cNvPr id="5" name="Rectangle 4"/>
          <p:cNvSpPr/>
          <p:nvPr/>
        </p:nvSpPr>
        <p:spPr>
          <a:xfrm>
            <a:off x="597875" y="907352"/>
            <a:ext cx="2826117" cy="2308324"/>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sz="1600" dirty="0"/>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1600" dirty="0"/>
              <a:t>Risk Analysis / Trust</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1600" dirty="0"/>
              <a:t>High-Privacy hosting</a:t>
            </a:r>
          </a:p>
          <a:p>
            <a:pPr marL="628382" lvl="1" indent="-285750" defTabSz="914400">
              <a:buFont typeface="Arial" charset="0"/>
              <a:buChar char="•"/>
              <a:defRPr/>
            </a:pPr>
            <a:r>
              <a:rPr lang="en-US" sz="1600" dirty="0"/>
              <a:t>Bulletproof / Offshore</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1600" dirty="0"/>
              <a:t>Freedom Hosting II</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1600" dirty="0"/>
              <a:t>Option </a:t>
            </a:r>
          </a:p>
          <a:p>
            <a:pPr marL="628382" lvl="1" indent="-285750" defTabSz="914400">
              <a:buFont typeface="Arial" charset="0"/>
              <a:buChar char="•"/>
            </a:pPr>
            <a:r>
              <a:rPr lang="en-US" sz="1600" dirty="0"/>
              <a:t>Self host on a VPS</a:t>
            </a:r>
          </a:p>
          <a:p>
            <a:pPr marR="0" lvl="0" defTabSz="914400" eaLnBrk="1" fontAlgn="auto" latinLnBrk="0" hangingPunct="1">
              <a:lnSpc>
                <a:spcPct val="100000"/>
              </a:lnSpc>
              <a:spcBef>
                <a:spcPts val="0"/>
              </a:spcBef>
              <a:spcAft>
                <a:spcPts val="0"/>
              </a:spcAft>
              <a:buClrTx/>
              <a:buSzTx/>
              <a:tabLst/>
              <a:defRPr/>
            </a:pPr>
            <a:endParaRPr lang="en-US" sz="1600" dirty="0"/>
          </a:p>
          <a:p>
            <a:pPr marL="628382" lvl="1" indent="-285750" defTabSz="914400">
              <a:buFont typeface="Arial" charset="0"/>
              <a:buChar char="•"/>
            </a:pPr>
            <a:endParaRPr lang="en-US" sz="1600" dirty="0"/>
          </a:p>
        </p:txBody>
      </p:sp>
      <p:sp>
        <p:nvSpPr>
          <p:cNvPr id="10" name="Rectangle 9"/>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6819" y="782942"/>
            <a:ext cx="5719628" cy="3355961"/>
          </a:xfrm>
          <a:prstGeom prst="rect">
            <a:avLst/>
          </a:prstGeom>
        </p:spPr>
      </p:pic>
    </p:spTree>
    <p:extLst>
      <p:ext uri="{BB962C8B-B14F-4D97-AF65-F5344CB8AC3E}">
        <p14:creationId xmlns:p14="http://schemas.microsoft.com/office/powerpoint/2010/main" val="119786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News</a:t>
            </a:r>
          </a:p>
        </p:txBody>
      </p:sp>
      <p:sp>
        <p:nvSpPr>
          <p:cNvPr id="6" name="Rectangle 5"/>
          <p:cNvSpPr/>
          <p:nvPr/>
        </p:nvSpPr>
        <p:spPr>
          <a:xfrm>
            <a:off x="596664" y="1147495"/>
            <a:ext cx="2442627" cy="1323439"/>
          </a:xfrm>
          <a:prstGeom prst="rect">
            <a:avLst/>
          </a:prstGeom>
        </p:spPr>
        <p:txBody>
          <a:bodyPr wrap="square">
            <a:spAutoFit/>
          </a:bodyPr>
          <a:lstStyle/>
          <a:p>
            <a:pPr marL="285750" lvl="0" indent="-285750" defTabSz="914400">
              <a:buFont typeface="Arial" charset="0"/>
              <a:buChar char="•"/>
              <a:defRPr/>
            </a:pPr>
            <a:r>
              <a:rPr lang="en-US" sz="1600" dirty="0"/>
              <a:t>Mirrored news services</a:t>
            </a:r>
          </a:p>
          <a:p>
            <a:pPr marL="285750" indent="-285750">
              <a:buFont typeface="Arial" charset="0"/>
              <a:buChar char="•"/>
            </a:pPr>
            <a:r>
              <a:rPr lang="en-US" sz="1600" dirty="0"/>
              <a:t>Combats Censorship and Surveillance</a:t>
            </a:r>
          </a:p>
          <a:p>
            <a:pPr marL="285750" lvl="0" indent="-285750" defTabSz="914400">
              <a:buFont typeface="Arial" charset="0"/>
              <a:buChar char="•"/>
              <a:defRPr/>
            </a:pPr>
            <a:r>
              <a:rPr lang="en-US" sz="1600" dirty="0"/>
              <a:t>Securely submit information   </a:t>
            </a:r>
          </a:p>
        </p:txBody>
      </p:sp>
      <p:sp>
        <p:nvSpPr>
          <p:cNvPr id="8" name="Rectangle 7"/>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9894" y="101192"/>
            <a:ext cx="5878154" cy="3575254"/>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9894" y="632199"/>
            <a:ext cx="5878154" cy="3575254"/>
          </a:xfrm>
          <a:prstGeom prst="rect">
            <a:avLst/>
          </a:prstGeom>
        </p:spPr>
      </p:pic>
    </p:spTree>
    <p:extLst>
      <p:ext uri="{BB962C8B-B14F-4D97-AF65-F5344CB8AC3E}">
        <p14:creationId xmlns:p14="http://schemas.microsoft.com/office/powerpoint/2010/main" val="80070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Search Engine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4967" y="108025"/>
            <a:ext cx="5899716" cy="346601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4967" y="688439"/>
            <a:ext cx="5899716" cy="3506807"/>
          </a:xfrm>
          <a:prstGeom prst="rect">
            <a:avLst/>
          </a:prstGeom>
        </p:spPr>
      </p:pic>
      <p:sp>
        <p:nvSpPr>
          <p:cNvPr id="2" name="Rectangle 1"/>
          <p:cNvSpPr/>
          <p:nvPr/>
        </p:nvSpPr>
        <p:spPr>
          <a:xfrm>
            <a:off x="598707" y="1146410"/>
            <a:ext cx="2501544" cy="830997"/>
          </a:xfrm>
          <a:prstGeom prst="rect">
            <a:avLst/>
          </a:prstGeom>
        </p:spPr>
        <p:txBody>
          <a:bodyPr wrap="square">
            <a:spAutoFit/>
          </a:bodyPr>
          <a:lstStyle/>
          <a:p>
            <a:pPr marL="285750" lvl="0" indent="-285750" defTabSz="914400">
              <a:buFont typeface="Arial" charset="0"/>
              <a:buChar char="•"/>
              <a:defRPr/>
            </a:pPr>
            <a:r>
              <a:rPr lang="en-US" sz="1600" dirty="0"/>
              <a:t>Indexed .onion sites</a:t>
            </a:r>
          </a:p>
          <a:p>
            <a:pPr marL="285750" lvl="0" indent="-285750" defTabSz="914400">
              <a:buFont typeface="Arial" charset="0"/>
              <a:buChar char="•"/>
              <a:defRPr/>
            </a:pPr>
            <a:r>
              <a:rPr lang="en-US" sz="1600" dirty="0"/>
              <a:t>Easier to search for Hidden Services</a:t>
            </a:r>
          </a:p>
        </p:txBody>
      </p:sp>
      <p:sp>
        <p:nvSpPr>
          <p:cNvPr id="7" name="Rectangle 6"/>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307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525" y="995398"/>
            <a:ext cx="3871162" cy="2580775"/>
          </a:xfrm>
          <a:prstGeom prst="rect">
            <a:avLst/>
          </a:prstGeom>
        </p:spPr>
      </p:pic>
      <p:sp>
        <p:nvSpPr>
          <p:cNvPr id="7" name="Text Placeholder 1"/>
          <p:cNvSpPr txBox="1">
            <a:spLocks/>
          </p:cNvSpPr>
          <p:nvPr/>
        </p:nvSpPr>
        <p:spPr>
          <a:xfrm>
            <a:off x="892507" y="295035"/>
            <a:ext cx="8111837" cy="488707"/>
          </a:xfrm>
          <a:prstGeom prst="rect">
            <a:avLst/>
          </a:prstGeom>
        </p:spPr>
        <p:txBody>
          <a:bodyPr/>
          <a:lstStyle>
            <a:lvl1pPr indent="0">
              <a:spcBef>
                <a:spcPct val="20000"/>
              </a:spcBef>
              <a:buFont typeface="Arial" panose="020B0604020202020204" pitchFamily="34" charset="0"/>
              <a:buNone/>
              <a:defRPr sz="3200">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400" dirty="0"/>
              <a:t>Emergency Response Team (ERT)</a:t>
            </a:r>
          </a:p>
        </p:txBody>
      </p:sp>
      <p:sp>
        <p:nvSpPr>
          <p:cNvPr id="9" name="TextBox 8"/>
          <p:cNvSpPr txBox="1"/>
          <p:nvPr/>
        </p:nvSpPr>
        <p:spPr>
          <a:xfrm>
            <a:off x="4560725" y="954659"/>
            <a:ext cx="4338873" cy="282771"/>
          </a:xfrm>
          <a:prstGeom prst="rect">
            <a:avLst/>
          </a:prstGeom>
          <a:noFill/>
        </p:spPr>
        <p:txBody>
          <a:bodyPr wrap="square" lIns="51435" tIns="25718" rIns="51435" bIns="25718" rtlCol="1">
            <a:spAutoFit/>
          </a:bodyPr>
          <a:lstStyle/>
          <a:p>
            <a:pPr algn="ctr"/>
            <a:r>
              <a:rPr lang="en-US" sz="1500" b="1" dirty="0">
                <a:solidFill>
                  <a:srgbClr val="F37543"/>
                </a:solidFill>
              </a:rPr>
              <a:t>Protecting against top attack campaigns</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6176" y="1693367"/>
            <a:ext cx="898881" cy="1127072"/>
          </a:xfrm>
          <a:prstGeom prst="rect">
            <a:avLst/>
          </a:prstGeom>
        </p:spPr>
      </p:pic>
      <p:sp>
        <p:nvSpPr>
          <p:cNvPr id="18" name="TextBox 17"/>
          <p:cNvSpPr txBox="1"/>
          <p:nvPr/>
        </p:nvSpPr>
        <p:spPr>
          <a:xfrm>
            <a:off x="1734258" y="1837159"/>
            <a:ext cx="2386475" cy="744436"/>
          </a:xfrm>
          <a:prstGeom prst="rect">
            <a:avLst/>
          </a:prstGeom>
          <a:noFill/>
        </p:spPr>
        <p:txBody>
          <a:bodyPr wrap="square" lIns="51435" tIns="25718" rIns="51435" bIns="25718" rtlCol="1">
            <a:spAutoFit/>
          </a:bodyPr>
          <a:lstStyle/>
          <a:p>
            <a:pPr algn="ctr"/>
            <a:r>
              <a:rPr lang="en-US" sz="1500" b="1" dirty="0">
                <a:solidFill>
                  <a:prstClr val="black"/>
                </a:solidFill>
              </a:rPr>
              <a:t>24x7 dedicated team of security experts for fast mitigation under attack</a:t>
            </a:r>
          </a:p>
        </p:txBody>
      </p:sp>
      <p:pic>
        <p:nvPicPr>
          <p:cNvPr id="41" name="Picture 4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0834" y="2500055"/>
            <a:ext cx="1017614" cy="1017614"/>
          </a:xfrm>
          <a:prstGeom prst="rect">
            <a:avLst/>
          </a:prstGeom>
        </p:spPr>
      </p:pic>
      <p:pic>
        <p:nvPicPr>
          <p:cNvPr id="42" name="Picture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30161" y="2500055"/>
            <a:ext cx="1017614" cy="1017614"/>
          </a:xfrm>
          <a:prstGeom prst="rect">
            <a:avLst/>
          </a:prstGeom>
        </p:spPr>
      </p:pic>
      <p:pic>
        <p:nvPicPr>
          <p:cNvPr id="43" name="Picture 4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63920" y="1478398"/>
            <a:ext cx="1017614" cy="1017614"/>
          </a:xfrm>
          <a:prstGeom prst="rect">
            <a:avLst/>
          </a:prstGeom>
        </p:spPr>
      </p:pic>
      <p:pic>
        <p:nvPicPr>
          <p:cNvPr id="44" name="Picture 4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30161" y="1478398"/>
            <a:ext cx="1017614" cy="1017614"/>
          </a:xfrm>
          <a:prstGeom prst="rect">
            <a:avLst/>
          </a:prstGeom>
        </p:spPr>
      </p:pic>
      <p:sp>
        <p:nvSpPr>
          <p:cNvPr id="14" name="Rectangle 13"/>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936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Link List</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2990" y="97523"/>
            <a:ext cx="6104709" cy="3573051"/>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32990" y="733248"/>
            <a:ext cx="6104709" cy="3581509"/>
          </a:xfrm>
          <a:prstGeom prst="rect">
            <a:avLst/>
          </a:prstGeom>
        </p:spPr>
      </p:pic>
      <p:sp>
        <p:nvSpPr>
          <p:cNvPr id="2" name="Rectangle 1"/>
          <p:cNvSpPr/>
          <p:nvPr/>
        </p:nvSpPr>
        <p:spPr>
          <a:xfrm>
            <a:off x="605238" y="1144825"/>
            <a:ext cx="2277299" cy="584775"/>
          </a:xfrm>
          <a:prstGeom prst="rect">
            <a:avLst/>
          </a:prstGeom>
        </p:spPr>
        <p:txBody>
          <a:bodyPr wrap="square">
            <a:spAutoFit/>
          </a:bodyPr>
          <a:lstStyle/>
          <a:p>
            <a:pPr marL="285750" lvl="0" indent="-285750" defTabSz="914400">
              <a:buFont typeface="Arial" charset="0"/>
              <a:buChar char="•"/>
              <a:defRPr/>
            </a:pPr>
            <a:r>
              <a:rPr lang="en-US" sz="1600" dirty="0"/>
              <a:t>Hidden Services that list fresh .onion’s</a:t>
            </a:r>
          </a:p>
        </p:txBody>
      </p:sp>
      <p:sp>
        <p:nvSpPr>
          <p:cNvPr id="7" name="Rectangle 6"/>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39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61997" y="4639"/>
            <a:ext cx="3191477" cy="5143500"/>
          </a:xfrm>
          <a:prstGeom prst="rect">
            <a:avLst/>
          </a:prstGeom>
          <a:gradFill>
            <a:gsLst>
              <a:gs pos="0">
                <a:schemeClr val="tx1">
                  <a:lumMod val="0"/>
                </a:schemeClr>
              </a:gs>
              <a:gs pos="100000">
                <a:schemeClr val="tx1">
                  <a:lumMod val="0"/>
                  <a:alpha val="0"/>
                </a:schemeClr>
              </a:gs>
            </a:gsLst>
            <a:lin ang="0" scaled="0"/>
          </a:gradFill>
          <a:ln>
            <a:noFill/>
          </a:ln>
          <a:effectLst/>
        </p:spPr>
        <p:txBody>
          <a:bodyPr rot="0" spcFirstLastPara="0" vertOverflow="overflow" horzOverflow="overflow" vert="horz" wrap="square" lIns="91378" tIns="45689" rIns="91378" bIns="45689" numCol="1" spcCol="0" rtlCol="0" fromWordArt="0" anchor="ctr" anchorCtr="0" forceAA="0" compatLnSpc="1">
            <a:prstTxWarp prst="textNoShape">
              <a:avLst/>
            </a:prstTxWarp>
            <a:noAutofit/>
          </a:bodyPr>
          <a:lstStyle/>
          <a:p>
            <a:pPr algn="ctr"/>
            <a:endParaRPr lang="en-US" sz="13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Arial"/>
              <a:cs typeface="Aria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 y="0"/>
            <a:ext cx="9143085" cy="514350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367" y="2918472"/>
            <a:ext cx="505275" cy="455886"/>
          </a:xfrm>
          <a:prstGeom prst="rect">
            <a:avLst/>
          </a:prstGeom>
          <a:effectLst>
            <a:glow rad="190500">
              <a:srgbClr val="F98607">
                <a:alpha val="13000"/>
              </a:srgbClr>
            </a:glow>
          </a:effectLst>
        </p:spPr>
      </p:pic>
      <p:sp>
        <p:nvSpPr>
          <p:cNvPr id="6" name="Rectangle 3"/>
          <p:cNvSpPr>
            <a:spLocks noChangeArrowheads="1"/>
          </p:cNvSpPr>
          <p:nvPr/>
        </p:nvSpPr>
        <p:spPr bwMode="auto">
          <a:xfrm>
            <a:off x="1301083" y="1488918"/>
            <a:ext cx="7351712" cy="2400595"/>
          </a:xfrm>
          <a:prstGeom prst="rect">
            <a:avLst/>
          </a:prstGeom>
          <a:noFill/>
          <a:ln w="9525">
            <a:noFill/>
            <a:miter lim="800000"/>
            <a:headEnd/>
            <a:tailEnd/>
          </a:ln>
          <a:effectLst>
            <a:outerShdw blurRad="50800" dist="38100" dir="2700000" algn="tl" rotWithShape="0">
              <a:prstClr val="black">
                <a:alpha val="40000"/>
              </a:prstClr>
            </a:outerShdw>
          </a:effectLst>
        </p:spPr>
        <p:txBody>
          <a:bodyPr lIns="91378" tIns="45689" rIns="91378" bIns="45689">
            <a:spAutoFit/>
          </a:bodyPr>
          <a:lstStyle/>
          <a:p>
            <a:pPr>
              <a:lnSpc>
                <a:spcPct val="150000"/>
              </a:lnSpc>
            </a:pPr>
            <a:r>
              <a:rPr lang="en-US" sz="2000" b="1" spc="50" dirty="0">
                <a:ln w="13500">
                  <a:solidFill>
                    <a:srgbClr val="4F81BD">
                      <a:shade val="2500"/>
                      <a:alpha val="6500"/>
                    </a:srgbClr>
                  </a:solidFill>
                  <a:prstDash val="solid"/>
                </a:ln>
                <a:solidFill>
                  <a:prstClr val="black">
                    <a:lumMod val="50000"/>
                    <a:lumOff val="50000"/>
                  </a:prstClr>
                </a:solidFill>
                <a:effectLst>
                  <a:innerShdw blurRad="50900" dist="38500" dir="13500000">
                    <a:srgbClr val="000000">
                      <a:alpha val="60000"/>
                    </a:srgbClr>
                  </a:innerShdw>
                </a:effectLst>
                <a:latin typeface="Square721 BT" panose="020B0504020202060204" pitchFamily="34" charset="0"/>
              </a:rPr>
              <a:t>What is the Darknet</a:t>
            </a:r>
          </a:p>
          <a:p>
            <a:pPr>
              <a:lnSpc>
                <a:spcPct val="150000"/>
              </a:lnSpc>
            </a:pPr>
            <a:r>
              <a:rPr lang="en-US" sz="2000" b="1" spc="50" dirty="0">
                <a:ln w="13500">
                  <a:solidFill>
                    <a:srgbClr val="4F81BD">
                      <a:shade val="2500"/>
                      <a:alpha val="6500"/>
                    </a:srgbClr>
                  </a:solidFill>
                  <a:prstDash val="solid"/>
                </a:ln>
                <a:solidFill>
                  <a:prstClr val="black">
                    <a:lumMod val="50000"/>
                    <a:lumOff val="50000"/>
                  </a:prstClr>
                </a:solidFill>
                <a:effectLst>
                  <a:innerShdw blurRad="50900" dist="38500" dir="13500000">
                    <a:srgbClr val="000000">
                      <a:alpha val="60000"/>
                    </a:srgbClr>
                  </a:innerShdw>
                </a:effectLst>
                <a:latin typeface="Square721 BT" panose="020B0504020202060204" pitchFamily="34" charset="0"/>
              </a:rPr>
              <a:t>How to access the Darknet </a:t>
            </a:r>
          </a:p>
          <a:p>
            <a:pPr>
              <a:lnSpc>
                <a:spcPct val="150000"/>
              </a:lnSpc>
            </a:pPr>
            <a:r>
              <a:rPr lang="en-US" sz="2000" b="1" spc="50" dirty="0">
                <a:ln w="13500">
                  <a:solidFill>
                    <a:srgbClr val="4F81BD">
                      <a:shade val="2500"/>
                      <a:alpha val="6500"/>
                    </a:srgbClr>
                  </a:solidFill>
                  <a:prstDash val="solid"/>
                </a:ln>
                <a:solidFill>
                  <a:prstClr val="black">
                    <a:lumMod val="50000"/>
                    <a:lumOff val="50000"/>
                  </a:prstClr>
                </a:solidFill>
                <a:effectLst>
                  <a:innerShdw blurRad="50900" dist="38500" dir="13500000">
                    <a:srgbClr val="000000">
                      <a:alpha val="60000"/>
                    </a:srgbClr>
                  </a:innerShdw>
                </a:effectLst>
                <a:latin typeface="Square721 BT" panose="020B0504020202060204" pitchFamily="34" charset="0"/>
              </a:rPr>
              <a:t>What can you find</a:t>
            </a:r>
          </a:p>
          <a:p>
            <a:pPr>
              <a:lnSpc>
                <a:spcPct val="150000"/>
              </a:lnSpc>
            </a:pPr>
            <a:r>
              <a:rPr lang="en-US" sz="2000" b="1" spc="50" dirty="0">
                <a:ln w="13500">
                  <a:solidFill>
                    <a:srgbClr val="4F81BD">
                      <a:shade val="2500"/>
                      <a:alpha val="6500"/>
                    </a:srgbClr>
                  </a:solidFill>
                  <a:prstDash val="solid"/>
                </a:ln>
                <a:solidFill>
                  <a:srgbClr val="FFFFFF">
                    <a:alpha val="95000"/>
                  </a:srgbClr>
                </a:solidFill>
                <a:effectLst>
                  <a:innerShdw blurRad="50900" dist="38500" dir="13500000">
                    <a:srgbClr val="000000">
                      <a:alpha val="60000"/>
                    </a:srgbClr>
                  </a:innerShdw>
                </a:effectLst>
                <a:latin typeface="Square721 BT" panose="020B0504020202060204" pitchFamily="34" charset="0"/>
              </a:rPr>
              <a:t>What can you buy</a:t>
            </a:r>
          </a:p>
          <a:p>
            <a:pPr>
              <a:lnSpc>
                <a:spcPct val="150000"/>
              </a:lnSpc>
            </a:pPr>
            <a:r>
              <a:rPr lang="en-US" sz="2000" b="1" spc="50" dirty="0">
                <a:ln w="13500">
                  <a:solidFill>
                    <a:srgbClr val="4F81BD">
                      <a:shade val="2500"/>
                      <a:alpha val="6500"/>
                    </a:srgbClr>
                  </a:solidFill>
                  <a:prstDash val="solid"/>
                </a:ln>
                <a:solidFill>
                  <a:prstClr val="black">
                    <a:lumMod val="50000"/>
                    <a:lumOff val="50000"/>
                  </a:prstClr>
                </a:solidFill>
                <a:effectLst>
                  <a:innerShdw blurRad="50900" dist="38500" dir="13500000">
                    <a:srgbClr val="000000">
                      <a:alpha val="60000"/>
                    </a:srgbClr>
                  </a:innerShdw>
                </a:effectLst>
                <a:latin typeface="Square721 BT" panose="020B0504020202060204" pitchFamily="34" charset="0"/>
              </a:rPr>
              <a:t>Why hackers use the Darknet</a:t>
            </a:r>
          </a:p>
        </p:txBody>
      </p:sp>
    </p:spTree>
    <p:extLst>
      <p:ext uri="{BB962C8B-B14F-4D97-AF65-F5344CB8AC3E}">
        <p14:creationId xmlns:p14="http://schemas.microsoft.com/office/powerpoint/2010/main" val="1795285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913227" y="956732"/>
            <a:ext cx="7317581" cy="3513667"/>
          </a:xfrm>
        </p:spPr>
        <p:txBody>
          <a:bodyPr>
            <a:normAutofit/>
          </a:bodyPr>
          <a:lstStyle/>
          <a:p>
            <a:pPr lvl="3"/>
            <a:endParaRPr lang="de-DE" sz="800" dirty="0"/>
          </a:p>
          <a:p>
            <a:pPr marL="914400" lvl="2" indent="0">
              <a:buNone/>
            </a:pPr>
            <a:endParaRPr lang="de-DE" sz="1200" dirty="0"/>
          </a:p>
        </p:txBody>
      </p:sp>
      <p:sp>
        <p:nvSpPr>
          <p:cNvPr id="3" name="Title 2"/>
          <p:cNvSpPr>
            <a:spLocks noGrp="1"/>
          </p:cNvSpPr>
          <p:nvPr>
            <p:ph type="ctrTitle"/>
          </p:nvPr>
        </p:nvSpPr>
        <p:spPr/>
        <p:txBody>
          <a:bodyPr/>
          <a:lstStyle/>
          <a:p>
            <a:r>
              <a:rPr lang="de-DE" dirty="0"/>
              <a:t>What can you buy on the Darknet?</a:t>
            </a:r>
          </a:p>
        </p:txBody>
      </p:sp>
      <p:sp>
        <p:nvSpPr>
          <p:cNvPr id="5" name="Content Placeholder 1"/>
          <p:cNvSpPr txBox="1">
            <a:spLocks/>
          </p:cNvSpPr>
          <p:nvPr/>
        </p:nvSpPr>
        <p:spPr>
          <a:xfrm>
            <a:off x="913227" y="956731"/>
            <a:ext cx="7317581" cy="3513667"/>
          </a:xfrm>
          <a:prstGeom prst="rect">
            <a:avLst/>
          </a:prstGeom>
        </p:spPr>
        <p:txBody>
          <a:bodyPr vert="horz" lIns="68555" tIns="34289" rIns="68555" bIns="34289" rtlCol="0">
            <a:normAutofit/>
          </a:bodyPr>
          <a:lstStyle>
            <a:lvl1pPr marL="257072" indent="-257072" algn="l" defTabSz="685511" rtl="0" eaLnBrk="1" latinLnBrk="0" hangingPunct="1">
              <a:lnSpc>
                <a:spcPts val="2250"/>
              </a:lnSpc>
              <a:spcBef>
                <a:spcPts val="0"/>
              </a:spcBef>
              <a:buClr>
                <a:srgbClr val="D2323C"/>
              </a:buClr>
              <a:buSzPct val="100000"/>
              <a:buFont typeface="Calibri" panose="020F0502020204030204" pitchFamily="34" charset="0"/>
              <a:buBlip>
                <a:blip r:embed="rId3"/>
              </a:buBlip>
              <a:defRPr lang="en-US" sz="1700" b="0" kern="1200" dirty="0" smtClean="0">
                <a:solidFill>
                  <a:prstClr val="black"/>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600" dirty="0"/>
              <a:t>Items found in the marketplace include:</a:t>
            </a:r>
          </a:p>
          <a:p>
            <a:pPr>
              <a:buFont typeface="Arial" panose="020B0604020202020204" pitchFamily="34" charset="0"/>
              <a:buChar char="•"/>
            </a:pPr>
            <a:endParaRPr lang="de-DE" sz="1400" dirty="0"/>
          </a:p>
          <a:p>
            <a:pPr marL="257072" lvl="1" indent="-257072" defTabSz="685511">
              <a:buClr>
                <a:srgbClr val="D2323C"/>
              </a:buClr>
              <a:buSzPct val="100000"/>
              <a:buBlip>
                <a:blip r:embed="rId3"/>
              </a:buBlip>
            </a:pPr>
            <a:r>
              <a:rPr lang="en-US" sz="1400" dirty="0">
                <a:solidFill>
                  <a:prstClr val="black"/>
                </a:solidFill>
                <a:cs typeface="Arial" panose="020B0604020202020204" pitchFamily="34" charset="0"/>
              </a:rPr>
              <a:t>DDoS as a Service</a:t>
            </a:r>
          </a:p>
          <a:p>
            <a:pPr marL="257072" lvl="1" indent="-257072" defTabSz="685511">
              <a:buClr>
                <a:srgbClr val="D2323C"/>
              </a:buClr>
              <a:buSzPct val="100000"/>
              <a:buBlip>
                <a:blip r:embed="rId3"/>
              </a:buBlip>
            </a:pPr>
            <a:r>
              <a:rPr lang="en-US" sz="1400" dirty="0">
                <a:solidFill>
                  <a:prstClr val="black"/>
                </a:solidFill>
                <a:cs typeface="Arial" panose="020B0604020202020204" pitchFamily="34" charset="0"/>
              </a:rPr>
              <a:t>Botnet Rental</a:t>
            </a:r>
          </a:p>
          <a:p>
            <a:pPr marL="257072" lvl="1" indent="-257072" defTabSz="685511">
              <a:buClr>
                <a:srgbClr val="D2323C"/>
              </a:buClr>
              <a:buSzPct val="100000"/>
              <a:buBlip>
                <a:blip r:embed="rId3"/>
              </a:buBlip>
            </a:pPr>
            <a:r>
              <a:rPr lang="en-US" sz="1400" dirty="0">
                <a:solidFill>
                  <a:prstClr val="black"/>
                </a:solidFill>
                <a:cs typeface="Arial" panose="020B0604020202020204" pitchFamily="34" charset="0"/>
              </a:rPr>
              <a:t>Malware/Ransomware</a:t>
            </a:r>
          </a:p>
          <a:p>
            <a:pPr marL="257072" lvl="1" indent="-257072" defTabSz="685511">
              <a:buClr>
                <a:srgbClr val="D2323C"/>
              </a:buClr>
              <a:buSzPct val="100000"/>
              <a:buBlip>
                <a:blip r:embed="rId3"/>
              </a:buBlip>
            </a:pPr>
            <a:r>
              <a:rPr lang="en-US" sz="1400" dirty="0">
                <a:solidFill>
                  <a:prstClr val="black"/>
                </a:solidFill>
                <a:cs typeface="Arial" panose="020B0604020202020204" pitchFamily="34" charset="0"/>
              </a:rPr>
              <a:t>Security/Hosting</a:t>
            </a:r>
          </a:p>
          <a:p>
            <a:pPr marL="257072" lvl="1" indent="-257072" defTabSz="685511">
              <a:buClr>
                <a:srgbClr val="D2323C"/>
              </a:buClr>
              <a:buSzPct val="100000"/>
              <a:buBlip>
                <a:blip r:embed="rId3"/>
              </a:buBlip>
            </a:pPr>
            <a:r>
              <a:rPr lang="en-US" sz="1400" dirty="0">
                <a:solidFill>
                  <a:prstClr val="black"/>
                </a:solidFill>
                <a:cs typeface="Arial" panose="020B0604020202020204" pitchFamily="34" charset="0"/>
              </a:rPr>
              <a:t>Undisclosed Exploits</a:t>
            </a:r>
          </a:p>
          <a:p>
            <a:pPr marL="257072" lvl="1" indent="-257072" defTabSz="685511">
              <a:buClr>
                <a:srgbClr val="D2323C"/>
              </a:buClr>
              <a:buSzPct val="100000"/>
              <a:buBlip>
                <a:blip r:embed="rId3"/>
              </a:buBlip>
            </a:pPr>
            <a:r>
              <a:rPr lang="en-US" sz="1400" dirty="0">
                <a:solidFill>
                  <a:prstClr val="black"/>
                </a:solidFill>
                <a:cs typeface="Arial" panose="020B0604020202020204" pitchFamily="34" charset="0"/>
              </a:rPr>
              <a:t>Leaked Data / Fraud</a:t>
            </a:r>
            <a:endParaRPr lang="de-DE" sz="1400" dirty="0">
              <a:solidFill>
                <a:prstClr val="black"/>
              </a:solidFill>
              <a:cs typeface="Arial" panose="020B0604020202020204" pitchFamily="34" charset="0"/>
            </a:endParaRPr>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98984" y="0"/>
            <a:ext cx="5545015" cy="5143500"/>
          </a:xfrm>
          <a:prstGeom prst="rect">
            <a:avLst/>
          </a:prstGeom>
        </p:spPr>
      </p:pic>
      <p:sp>
        <p:nvSpPr>
          <p:cNvPr id="8" name="Rectangle 7"/>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6175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9887" y="97675"/>
            <a:ext cx="5320660" cy="3401567"/>
          </a:xfrm>
          <a:prstGeom prst="rect">
            <a:avLst/>
          </a:prstGeom>
        </p:spPr>
      </p:pic>
      <p:sp>
        <p:nvSpPr>
          <p:cNvPr id="3" name="Title 2"/>
          <p:cNvSpPr>
            <a:spLocks noGrp="1"/>
          </p:cNvSpPr>
          <p:nvPr>
            <p:ph type="ctrTitle"/>
          </p:nvPr>
        </p:nvSpPr>
        <p:spPr/>
        <p:txBody>
          <a:bodyPr/>
          <a:lstStyle/>
          <a:p>
            <a:r>
              <a:rPr lang="en-US" dirty="0"/>
              <a:t>DDoS as a Service</a:t>
            </a:r>
          </a:p>
        </p:txBody>
      </p:sp>
      <p:sp>
        <p:nvSpPr>
          <p:cNvPr id="2" name="Rectangle 1"/>
          <p:cNvSpPr/>
          <p:nvPr/>
        </p:nvSpPr>
        <p:spPr>
          <a:xfrm>
            <a:off x="605245" y="1144152"/>
            <a:ext cx="3217818" cy="2062103"/>
          </a:xfrm>
          <a:prstGeom prst="rect">
            <a:avLst/>
          </a:prstGeom>
        </p:spPr>
        <p:txBody>
          <a:bodyPr wrap="square">
            <a:spAutoFit/>
          </a:bodyPr>
          <a:lstStyle/>
          <a:p>
            <a:pPr marL="285750" lvl="0" indent="-285750" defTabSz="914400">
              <a:buFont typeface="Arial" charset="0"/>
              <a:buChar char="•"/>
              <a:defRPr/>
            </a:pPr>
            <a:r>
              <a:rPr lang="en-US" sz="1600" dirty="0"/>
              <a:t>Developing industry</a:t>
            </a:r>
          </a:p>
          <a:p>
            <a:pPr marL="628382" lvl="1" indent="-285750" defTabSz="914400">
              <a:buFont typeface="Arial" charset="0"/>
              <a:buChar char="•"/>
              <a:defRPr/>
            </a:pPr>
            <a:r>
              <a:rPr lang="en-US" sz="1600" dirty="0"/>
              <a:t>Lucrative </a:t>
            </a:r>
          </a:p>
          <a:p>
            <a:pPr marL="285750" lvl="0" indent="-285750" defTabSz="914400">
              <a:buFont typeface="Arial" charset="0"/>
              <a:buChar char="•"/>
              <a:defRPr/>
            </a:pPr>
            <a:r>
              <a:rPr lang="en-US" sz="1600" dirty="0"/>
              <a:t>Services sold in marketplaces or on private hidden services</a:t>
            </a:r>
          </a:p>
          <a:p>
            <a:pPr marL="285750" lvl="0" indent="-285750" defTabSz="914400">
              <a:buFont typeface="Arial" charset="0"/>
              <a:buChar char="•"/>
              <a:defRPr/>
            </a:pPr>
            <a:r>
              <a:rPr lang="en-US" sz="1600" dirty="0"/>
              <a:t>Recent growth in </a:t>
            </a:r>
            <a:r>
              <a:rPr lang="en-US" sz="1600" dirty="0" err="1"/>
              <a:t>stresser</a:t>
            </a:r>
            <a:r>
              <a:rPr lang="en-US" sz="1600" dirty="0"/>
              <a:t> services on the Darknet</a:t>
            </a:r>
          </a:p>
          <a:p>
            <a:pPr marL="285750" lvl="0" indent="-285750" defTabSz="914400">
              <a:buFont typeface="Arial" charset="0"/>
              <a:buChar char="•"/>
              <a:defRPr/>
            </a:pPr>
            <a:r>
              <a:rPr lang="en-US" sz="1600" dirty="0"/>
              <a:t>Attackers are using Tor to mask their origin</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9610" y="615112"/>
            <a:ext cx="5222260" cy="3075205"/>
          </a:xfrm>
          <a:prstGeom prst="rect">
            <a:avLst/>
          </a:prstGeom>
        </p:spPr>
      </p:pic>
      <p:sp>
        <p:nvSpPr>
          <p:cNvPr id="11" name="Rectangle 10"/>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89610" y="1117544"/>
            <a:ext cx="5222260" cy="3075205"/>
          </a:xfrm>
          <a:prstGeom prst="rect">
            <a:avLst/>
          </a:prstGeom>
        </p:spPr>
      </p:pic>
    </p:spTree>
    <p:extLst>
      <p:ext uri="{BB962C8B-B14F-4D97-AF65-F5344CB8AC3E}">
        <p14:creationId xmlns:p14="http://schemas.microsoft.com/office/powerpoint/2010/main" val="36557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2"/>
          </p:nvPr>
        </p:nvPicPr>
        <p:blipFill>
          <a:blip r:embed="rId3" cstate="screen">
            <a:extLst>
              <a:ext uri="{28A0092B-C50C-407E-A947-70E740481C1C}">
                <a14:useLocalDpi xmlns:a14="http://schemas.microsoft.com/office/drawing/2010/main"/>
              </a:ext>
            </a:extLst>
          </a:blip>
          <a:stretch>
            <a:fillRect/>
          </a:stretch>
        </p:blipFill>
        <p:spPr>
          <a:xfrm>
            <a:off x="4190729" y="87090"/>
            <a:ext cx="4883599" cy="2873829"/>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0729" y="87090"/>
            <a:ext cx="4883600" cy="2904825"/>
          </a:xfrm>
          <a:prstGeom prst="rect">
            <a:avLst/>
          </a:prstGeom>
        </p:spPr>
      </p:pic>
      <p:sp>
        <p:nvSpPr>
          <p:cNvPr id="3" name="Title 2"/>
          <p:cNvSpPr>
            <a:spLocks noGrp="1"/>
          </p:cNvSpPr>
          <p:nvPr>
            <p:ph type="ctrTitle"/>
          </p:nvPr>
        </p:nvSpPr>
        <p:spPr/>
        <p:txBody>
          <a:bodyPr/>
          <a:lstStyle/>
          <a:p>
            <a:r>
              <a:rPr lang="en-US" dirty="0"/>
              <a:t>Malware / Ransomware</a:t>
            </a:r>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0729" y="571930"/>
            <a:ext cx="4883599" cy="2973250"/>
          </a:xfrm>
          <a:prstGeom prst="rect">
            <a:avLst/>
          </a:prstGeom>
        </p:spPr>
      </p:pic>
      <p:sp>
        <p:nvSpPr>
          <p:cNvPr id="2" name="Rectangle 1"/>
          <p:cNvSpPr/>
          <p:nvPr/>
        </p:nvSpPr>
        <p:spPr>
          <a:xfrm>
            <a:off x="615223" y="1150614"/>
            <a:ext cx="3383571" cy="1569660"/>
          </a:xfrm>
          <a:prstGeom prst="rect">
            <a:avLst/>
          </a:prstGeom>
        </p:spPr>
        <p:txBody>
          <a:bodyPr wrap="square">
            <a:spAutoFit/>
          </a:bodyPr>
          <a:lstStyle/>
          <a:p>
            <a:pPr marL="285750" lvl="0" indent="-285750" defTabSz="914400">
              <a:buFont typeface="Arial" charset="0"/>
              <a:buChar char="•"/>
              <a:defRPr/>
            </a:pPr>
            <a:r>
              <a:rPr lang="en-US" sz="1600" dirty="0"/>
              <a:t>Ransomware as a Service</a:t>
            </a:r>
          </a:p>
          <a:p>
            <a:pPr marL="285750" lvl="0" indent="-285750" defTabSz="914400">
              <a:buFont typeface="Arial" charset="0"/>
              <a:buChar char="•"/>
              <a:defRPr/>
            </a:pPr>
            <a:r>
              <a:rPr lang="en-US" sz="1600" dirty="0"/>
              <a:t>Sold in Marketplaces</a:t>
            </a:r>
          </a:p>
          <a:p>
            <a:pPr marL="285750" lvl="0" indent="-285750" defTabSz="914400">
              <a:buFont typeface="Arial" charset="0"/>
              <a:buChar char="•"/>
              <a:defRPr/>
            </a:pPr>
            <a:r>
              <a:rPr lang="en-US" sz="1600" dirty="0"/>
              <a:t>Other malware is also available </a:t>
            </a:r>
          </a:p>
          <a:p>
            <a:pPr marL="285750" lvl="0" indent="-285750" defTabSz="914400">
              <a:buFont typeface="Arial" charset="0"/>
              <a:buChar char="•"/>
              <a:defRPr/>
            </a:pPr>
            <a:r>
              <a:rPr lang="en-US" sz="1600" dirty="0" err="1"/>
              <a:t>jRAT</a:t>
            </a:r>
            <a:r>
              <a:rPr lang="en-US" sz="1600" dirty="0"/>
              <a:t> sells for $29 dollars</a:t>
            </a:r>
          </a:p>
          <a:p>
            <a:pPr marL="628382" lvl="1" indent="-285750" defTabSz="914400">
              <a:buFont typeface="Arial" charset="0"/>
              <a:buChar char="•"/>
              <a:defRPr/>
            </a:pPr>
            <a:r>
              <a:rPr lang="is-IS" sz="1600" dirty="0"/>
              <a:t>or you can download educational RATs on Github..</a:t>
            </a:r>
            <a:endParaRPr lang="en-US" sz="1600" dirty="0"/>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90728" y="1037041"/>
            <a:ext cx="4883600" cy="2951616"/>
          </a:xfrm>
          <a:prstGeom prst="rect">
            <a:avLst/>
          </a:prstGeom>
        </p:spPr>
      </p:pic>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65624" y="1037041"/>
            <a:ext cx="4933808" cy="2957632"/>
          </a:xfrm>
          <a:prstGeom prst="rect">
            <a:avLst/>
          </a:prstGeom>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90729" y="1521881"/>
            <a:ext cx="4883599" cy="2973250"/>
          </a:xfrm>
          <a:prstGeom prst="rect">
            <a:avLst/>
          </a:prstGeom>
        </p:spPr>
      </p:pic>
      <p:sp>
        <p:nvSpPr>
          <p:cNvPr id="13" name="Rectangle 12"/>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1504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Services</a:t>
            </a:r>
          </a:p>
        </p:txBody>
      </p:sp>
      <p:sp>
        <p:nvSpPr>
          <p:cNvPr id="2" name="Rectangle 1"/>
          <p:cNvSpPr/>
          <p:nvPr/>
        </p:nvSpPr>
        <p:spPr>
          <a:xfrm>
            <a:off x="604959" y="1158534"/>
            <a:ext cx="2954655" cy="584775"/>
          </a:xfrm>
          <a:prstGeom prst="rect">
            <a:avLst/>
          </a:prstGeom>
        </p:spPr>
        <p:txBody>
          <a:bodyPr wrap="none">
            <a:spAutoFit/>
          </a:bodyPr>
          <a:lstStyle/>
          <a:p>
            <a:pPr marL="285750" lvl="0" indent="-285750" defTabSz="914400">
              <a:buFont typeface="Arial" charset="0"/>
              <a:buChar char="•"/>
              <a:defRPr/>
            </a:pPr>
            <a:r>
              <a:rPr lang="en-US" sz="1600" dirty="0"/>
              <a:t>Direct from Vendor</a:t>
            </a:r>
          </a:p>
          <a:p>
            <a:pPr marL="285750" lvl="0" indent="-285750" defTabSz="914400">
              <a:buFont typeface="Arial" charset="0"/>
              <a:buChar char="•"/>
              <a:defRPr/>
            </a:pPr>
            <a:r>
              <a:rPr lang="en-US" sz="1600" dirty="0"/>
              <a:t>Wide range of services	</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4600" y="86344"/>
            <a:ext cx="6086447" cy="3575713"/>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4599" y="679524"/>
            <a:ext cx="6086447" cy="3581318"/>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64598" y="679523"/>
            <a:ext cx="6084672" cy="3575713"/>
          </a:xfrm>
          <a:prstGeom prst="rect">
            <a:avLst/>
          </a:prstGeom>
        </p:spPr>
      </p:pic>
      <p:sp>
        <p:nvSpPr>
          <p:cNvPr id="11" name="Rectangle 10"/>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147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Free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9501" y="27296"/>
            <a:ext cx="6066259" cy="3575713"/>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9501" y="789679"/>
            <a:ext cx="6066259" cy="3564892"/>
          </a:xfrm>
          <a:prstGeom prst="rect">
            <a:avLst/>
          </a:prstGeom>
        </p:spPr>
      </p:pic>
      <p:sp>
        <p:nvSpPr>
          <p:cNvPr id="2" name="Rectangle 1"/>
          <p:cNvSpPr/>
          <p:nvPr/>
        </p:nvSpPr>
        <p:spPr>
          <a:xfrm>
            <a:off x="604959" y="1158534"/>
            <a:ext cx="1967205" cy="584775"/>
          </a:xfrm>
          <a:prstGeom prst="rect">
            <a:avLst/>
          </a:prstGeom>
        </p:spPr>
        <p:txBody>
          <a:bodyPr wrap="none">
            <a:spAutoFit/>
          </a:bodyPr>
          <a:lstStyle/>
          <a:p>
            <a:pPr marL="285750" lvl="0" indent="-285750" defTabSz="914400">
              <a:buFont typeface="Arial" charset="0"/>
              <a:buChar char="•"/>
              <a:defRPr/>
            </a:pPr>
            <a:r>
              <a:rPr lang="en-US" sz="1600" dirty="0"/>
              <a:t>Open Hacking Lab</a:t>
            </a:r>
          </a:p>
          <a:p>
            <a:pPr marL="285750" lvl="0" indent="-285750" defTabSz="914400">
              <a:buFont typeface="Arial" charset="0"/>
              <a:buChar char="•"/>
              <a:defRPr/>
            </a:pPr>
            <a:r>
              <a:rPr lang="en-US" sz="1600" dirty="0"/>
              <a:t>Cerberus (FFZ)</a:t>
            </a:r>
          </a:p>
        </p:txBody>
      </p:sp>
      <p:sp>
        <p:nvSpPr>
          <p:cNvPr id="7" name="Rectangle 6"/>
          <p:cNvSpPr/>
          <p:nvPr/>
        </p:nvSpPr>
        <p:spPr>
          <a:xfrm>
            <a:off x="0" y="4485735"/>
            <a:ext cx="3303917" cy="6750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09501" y="1524384"/>
            <a:ext cx="6066259" cy="3564524"/>
          </a:xfrm>
          <a:prstGeom prst="rect">
            <a:avLst/>
          </a:prstGeom>
        </p:spPr>
      </p:pic>
    </p:spTree>
    <p:extLst>
      <p:ext uri="{BB962C8B-B14F-4D97-AF65-F5344CB8AC3E}">
        <p14:creationId xmlns:p14="http://schemas.microsoft.com/office/powerpoint/2010/main" val="361972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61997" y="4639"/>
            <a:ext cx="3191477" cy="5143500"/>
          </a:xfrm>
          <a:prstGeom prst="rect">
            <a:avLst/>
          </a:prstGeom>
          <a:gradFill>
            <a:gsLst>
              <a:gs pos="0">
                <a:schemeClr val="tx1">
                  <a:lumMod val="0"/>
                </a:schemeClr>
              </a:gs>
              <a:gs pos="100000">
                <a:schemeClr val="tx1">
                  <a:lumMod val="0"/>
                  <a:alpha val="0"/>
                </a:schemeClr>
              </a:gs>
            </a:gsLst>
            <a:lin ang="0" scaled="0"/>
          </a:gradFill>
          <a:ln>
            <a:noFill/>
          </a:ln>
          <a:effectLst/>
        </p:spPr>
        <p:txBody>
          <a:bodyPr rot="0" spcFirstLastPara="0" vertOverflow="overflow" horzOverflow="overflow" vert="horz" wrap="square" lIns="91378" tIns="45689" rIns="91378" bIns="45689" numCol="1" spcCol="0" rtlCol="0" fromWordArt="0" anchor="ctr" anchorCtr="0" forceAA="0" compatLnSpc="1">
            <a:prstTxWarp prst="textNoShape">
              <a:avLst/>
            </a:prstTxWarp>
            <a:noAutofit/>
          </a:bodyPr>
          <a:lstStyle/>
          <a:p>
            <a:pPr algn="ctr"/>
            <a:endParaRPr lang="en-US" sz="13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Arial"/>
              <a:cs typeface="Aria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 y="0"/>
            <a:ext cx="9143085" cy="514350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367" y="3368052"/>
            <a:ext cx="505275" cy="455886"/>
          </a:xfrm>
          <a:prstGeom prst="rect">
            <a:avLst/>
          </a:prstGeom>
          <a:effectLst>
            <a:glow rad="190500">
              <a:srgbClr val="F98607">
                <a:alpha val="13000"/>
              </a:srgbClr>
            </a:glow>
          </a:effectLst>
        </p:spPr>
      </p:pic>
      <p:sp>
        <p:nvSpPr>
          <p:cNvPr id="6" name="Rectangle 3"/>
          <p:cNvSpPr>
            <a:spLocks noChangeArrowheads="1"/>
          </p:cNvSpPr>
          <p:nvPr/>
        </p:nvSpPr>
        <p:spPr bwMode="auto">
          <a:xfrm>
            <a:off x="1301083" y="1488918"/>
            <a:ext cx="7351712" cy="2400595"/>
          </a:xfrm>
          <a:prstGeom prst="rect">
            <a:avLst/>
          </a:prstGeom>
          <a:noFill/>
          <a:ln w="9525">
            <a:noFill/>
            <a:miter lim="800000"/>
            <a:headEnd/>
            <a:tailEnd/>
          </a:ln>
          <a:effectLst>
            <a:outerShdw blurRad="50800" dist="38100" dir="2700000" algn="tl" rotWithShape="0">
              <a:prstClr val="black">
                <a:alpha val="40000"/>
              </a:prstClr>
            </a:outerShdw>
          </a:effectLst>
        </p:spPr>
        <p:txBody>
          <a:bodyPr lIns="91378" tIns="45689" rIns="91378" bIns="45689">
            <a:spAutoFit/>
          </a:bodyPr>
          <a:lstStyle/>
          <a:p>
            <a:pPr>
              <a:lnSpc>
                <a:spcPct val="150000"/>
              </a:lnSpc>
            </a:pPr>
            <a:r>
              <a:rPr lang="en-US" sz="2000" b="1" spc="50" dirty="0">
                <a:ln w="13500">
                  <a:solidFill>
                    <a:srgbClr val="4F81BD">
                      <a:shade val="2500"/>
                      <a:alpha val="6500"/>
                    </a:srgbClr>
                  </a:solidFill>
                  <a:prstDash val="solid"/>
                </a:ln>
                <a:solidFill>
                  <a:prstClr val="black">
                    <a:lumMod val="50000"/>
                    <a:lumOff val="50000"/>
                  </a:prstClr>
                </a:solidFill>
                <a:effectLst>
                  <a:innerShdw blurRad="50900" dist="38500" dir="13500000">
                    <a:srgbClr val="000000">
                      <a:alpha val="60000"/>
                    </a:srgbClr>
                  </a:innerShdw>
                </a:effectLst>
                <a:latin typeface="Square721 BT" panose="020B0504020202060204" pitchFamily="34" charset="0"/>
              </a:rPr>
              <a:t>What is the Darknet</a:t>
            </a:r>
          </a:p>
          <a:p>
            <a:pPr>
              <a:lnSpc>
                <a:spcPct val="150000"/>
              </a:lnSpc>
            </a:pPr>
            <a:r>
              <a:rPr lang="en-US" sz="2000" b="1" spc="50" dirty="0">
                <a:ln w="13500">
                  <a:solidFill>
                    <a:srgbClr val="4F81BD">
                      <a:shade val="2500"/>
                      <a:alpha val="6500"/>
                    </a:srgbClr>
                  </a:solidFill>
                  <a:prstDash val="solid"/>
                </a:ln>
                <a:solidFill>
                  <a:prstClr val="black">
                    <a:lumMod val="50000"/>
                    <a:lumOff val="50000"/>
                  </a:prstClr>
                </a:solidFill>
                <a:effectLst>
                  <a:innerShdw blurRad="50900" dist="38500" dir="13500000">
                    <a:srgbClr val="000000">
                      <a:alpha val="60000"/>
                    </a:srgbClr>
                  </a:innerShdw>
                </a:effectLst>
                <a:latin typeface="Square721 BT" panose="020B0504020202060204" pitchFamily="34" charset="0"/>
              </a:rPr>
              <a:t>How to access the Darknet </a:t>
            </a:r>
          </a:p>
          <a:p>
            <a:pPr>
              <a:lnSpc>
                <a:spcPct val="150000"/>
              </a:lnSpc>
            </a:pPr>
            <a:r>
              <a:rPr lang="en-US" sz="2000" b="1" spc="50" dirty="0">
                <a:ln w="13500">
                  <a:solidFill>
                    <a:srgbClr val="4F81BD">
                      <a:shade val="2500"/>
                      <a:alpha val="6500"/>
                    </a:srgbClr>
                  </a:solidFill>
                  <a:prstDash val="solid"/>
                </a:ln>
                <a:solidFill>
                  <a:prstClr val="black">
                    <a:lumMod val="50000"/>
                    <a:lumOff val="50000"/>
                  </a:prstClr>
                </a:solidFill>
                <a:effectLst>
                  <a:innerShdw blurRad="50900" dist="38500" dir="13500000">
                    <a:srgbClr val="000000">
                      <a:alpha val="60000"/>
                    </a:srgbClr>
                  </a:innerShdw>
                </a:effectLst>
                <a:latin typeface="Square721 BT" panose="020B0504020202060204" pitchFamily="34" charset="0"/>
              </a:rPr>
              <a:t>What can you find</a:t>
            </a:r>
          </a:p>
          <a:p>
            <a:pPr>
              <a:lnSpc>
                <a:spcPct val="150000"/>
              </a:lnSpc>
            </a:pPr>
            <a:r>
              <a:rPr lang="en-US" sz="2000" b="1" spc="50" dirty="0">
                <a:ln w="13500">
                  <a:solidFill>
                    <a:srgbClr val="4F81BD">
                      <a:shade val="2500"/>
                      <a:alpha val="6500"/>
                    </a:srgbClr>
                  </a:solidFill>
                  <a:prstDash val="solid"/>
                </a:ln>
                <a:solidFill>
                  <a:prstClr val="black">
                    <a:lumMod val="50000"/>
                    <a:lumOff val="50000"/>
                  </a:prstClr>
                </a:solidFill>
                <a:effectLst>
                  <a:innerShdw blurRad="50900" dist="38500" dir="13500000">
                    <a:srgbClr val="000000">
                      <a:alpha val="60000"/>
                    </a:srgbClr>
                  </a:innerShdw>
                </a:effectLst>
                <a:latin typeface="Square721 BT" panose="020B0504020202060204" pitchFamily="34" charset="0"/>
              </a:rPr>
              <a:t>What can you buy</a:t>
            </a:r>
          </a:p>
          <a:p>
            <a:pPr>
              <a:lnSpc>
                <a:spcPct val="150000"/>
              </a:lnSpc>
            </a:pPr>
            <a:r>
              <a:rPr lang="en-US" sz="2000" b="1" spc="50" dirty="0">
                <a:ln w="13500">
                  <a:solidFill>
                    <a:srgbClr val="4F81BD">
                      <a:shade val="2500"/>
                      <a:alpha val="6500"/>
                    </a:srgbClr>
                  </a:solidFill>
                  <a:prstDash val="solid"/>
                </a:ln>
                <a:solidFill>
                  <a:srgbClr val="FFFFFF">
                    <a:alpha val="95000"/>
                  </a:srgbClr>
                </a:solidFill>
                <a:effectLst>
                  <a:innerShdw blurRad="50900" dist="38500" dir="13500000">
                    <a:srgbClr val="000000">
                      <a:alpha val="60000"/>
                    </a:srgbClr>
                  </a:innerShdw>
                </a:effectLst>
                <a:latin typeface="Square721 BT" panose="020B0504020202060204" pitchFamily="34" charset="0"/>
              </a:rPr>
              <a:t>Why hackers use the Darknet</a:t>
            </a:r>
          </a:p>
        </p:txBody>
      </p:sp>
    </p:spTree>
    <p:extLst>
      <p:ext uri="{BB962C8B-B14F-4D97-AF65-F5344CB8AC3E}">
        <p14:creationId xmlns:p14="http://schemas.microsoft.com/office/powerpoint/2010/main" val="2817342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00112" y="324531"/>
            <a:ext cx="4007168" cy="437470"/>
          </a:xfrm>
        </p:spPr>
        <p:txBody>
          <a:bodyPr/>
          <a:lstStyle/>
          <a:p>
            <a:r>
              <a:rPr lang="de-DE" dirty="0"/>
              <a:t>Marketplace of Choice</a:t>
            </a:r>
          </a:p>
        </p:txBody>
      </p:sp>
      <p:sp>
        <p:nvSpPr>
          <p:cNvPr id="5" name="Content Placeholder 1"/>
          <p:cNvSpPr txBox="1">
            <a:spLocks/>
          </p:cNvSpPr>
          <p:nvPr/>
        </p:nvSpPr>
        <p:spPr>
          <a:xfrm>
            <a:off x="900113" y="994507"/>
            <a:ext cx="3275647" cy="3082193"/>
          </a:xfrm>
          <a:prstGeom prst="rect">
            <a:avLst/>
          </a:prstGeom>
        </p:spPr>
        <p:txBody>
          <a:bodyPr vert="horz" lIns="68555" tIns="34289" rIns="68555" bIns="34289" rtlCol="0">
            <a:normAutofit/>
          </a:bodyPr>
          <a:lstStyle>
            <a:lvl1pPr marL="257072" indent="-257072" algn="l" defTabSz="685511" rtl="0" eaLnBrk="1" latinLnBrk="0" hangingPunct="1">
              <a:lnSpc>
                <a:spcPts val="2250"/>
              </a:lnSpc>
              <a:spcBef>
                <a:spcPts val="0"/>
              </a:spcBef>
              <a:buClr>
                <a:srgbClr val="D2323C"/>
              </a:buClr>
              <a:buSzPct val="100000"/>
              <a:buFont typeface="Calibri" panose="020F0502020204030204" pitchFamily="34" charset="0"/>
              <a:buBlip>
                <a:blip r:embed="rId3"/>
              </a:buBlip>
              <a:defRPr lang="en-US" sz="1700" b="0" kern="1200" dirty="0" smtClean="0">
                <a:solidFill>
                  <a:prstClr val="black"/>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600" dirty="0"/>
              <a:t>Variety of marketplaces available on the Darknet:</a:t>
            </a:r>
          </a:p>
          <a:p>
            <a:pPr lvl="1">
              <a:spcBef>
                <a:spcPts val="600"/>
              </a:spcBef>
            </a:pPr>
            <a:r>
              <a:rPr lang="de-DE" sz="1200" dirty="0"/>
              <a:t>The </a:t>
            </a:r>
            <a:r>
              <a:rPr lang="de-DE" sz="1200" dirty="0" err="1"/>
              <a:t>Majestic</a:t>
            </a:r>
            <a:r>
              <a:rPr lang="de-DE" sz="1200" dirty="0"/>
              <a:t> Garden</a:t>
            </a:r>
          </a:p>
          <a:p>
            <a:pPr lvl="1">
              <a:spcBef>
                <a:spcPts val="600"/>
              </a:spcBef>
            </a:pPr>
            <a:r>
              <a:rPr lang="de-DE" sz="1200" dirty="0" err="1"/>
              <a:t>Valhalla</a:t>
            </a:r>
            <a:endParaRPr lang="de-DE" sz="1200" dirty="0"/>
          </a:p>
          <a:p>
            <a:pPr lvl="1">
              <a:spcBef>
                <a:spcPts val="600"/>
              </a:spcBef>
            </a:pPr>
            <a:r>
              <a:rPr lang="de-DE" sz="1200" dirty="0" err="1"/>
              <a:t>Dream</a:t>
            </a:r>
            <a:r>
              <a:rPr lang="de-DE" sz="1200" dirty="0"/>
              <a:t> Market</a:t>
            </a:r>
          </a:p>
          <a:p>
            <a:pPr lvl="1">
              <a:spcBef>
                <a:spcPts val="600"/>
              </a:spcBef>
            </a:pPr>
            <a:r>
              <a:rPr lang="de-DE" sz="1200" dirty="0" err="1"/>
              <a:t>AlphaBay</a:t>
            </a:r>
            <a:endParaRPr lang="de-DE" sz="1200" dirty="0"/>
          </a:p>
          <a:p>
            <a:pPr lvl="1">
              <a:spcBef>
                <a:spcPts val="600"/>
              </a:spcBef>
            </a:pPr>
            <a:r>
              <a:rPr lang="de-DE" sz="1200" dirty="0"/>
              <a:t>DHL</a:t>
            </a:r>
          </a:p>
          <a:p>
            <a:pPr lvl="1">
              <a:spcBef>
                <a:spcPts val="600"/>
              </a:spcBef>
            </a:pPr>
            <a:r>
              <a:rPr lang="de-DE" sz="1200" dirty="0"/>
              <a:t>Hansa</a:t>
            </a:r>
          </a:p>
          <a:p>
            <a:pPr lvl="1">
              <a:spcBef>
                <a:spcPts val="600"/>
              </a:spcBef>
            </a:pPr>
            <a:r>
              <a:rPr lang="de-DE" sz="1200" dirty="0"/>
              <a:t>More...</a:t>
            </a:r>
          </a:p>
          <a:p>
            <a:pPr>
              <a:spcBef>
                <a:spcPts val="1200"/>
              </a:spcBef>
            </a:pPr>
            <a:r>
              <a:rPr lang="de-DE" sz="1600" dirty="0"/>
              <a:t>One click shopping experience </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0679" y="1974763"/>
            <a:ext cx="3718568" cy="835154"/>
          </a:xfrm>
          <a:prstGeom prst="rect">
            <a:avLst/>
          </a:prstGeom>
        </p:spPr>
      </p:pic>
      <p:sp>
        <p:nvSpPr>
          <p:cNvPr id="6" name="Rectangle 5"/>
          <p:cNvSpPr/>
          <p:nvPr/>
        </p:nvSpPr>
        <p:spPr>
          <a:xfrm>
            <a:off x="0" y="4485735"/>
            <a:ext cx="3303917" cy="6577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6636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913227" y="956732"/>
            <a:ext cx="3906423" cy="3513667"/>
          </a:xfrm>
        </p:spPr>
        <p:txBody>
          <a:bodyPr>
            <a:normAutofit/>
          </a:bodyPr>
          <a:lstStyle/>
          <a:p>
            <a:pPr lvl="3"/>
            <a:endParaRPr lang="de-DE" sz="800" dirty="0"/>
          </a:p>
          <a:p>
            <a:pPr marL="914400" lvl="2" indent="0">
              <a:buNone/>
            </a:pPr>
            <a:endParaRPr lang="de-DE" sz="1200" dirty="0"/>
          </a:p>
        </p:txBody>
      </p:sp>
      <p:sp>
        <p:nvSpPr>
          <p:cNvPr id="3" name="Title 2"/>
          <p:cNvSpPr>
            <a:spLocks noGrp="1"/>
          </p:cNvSpPr>
          <p:nvPr>
            <p:ph type="ctrTitle"/>
          </p:nvPr>
        </p:nvSpPr>
        <p:spPr/>
        <p:txBody>
          <a:bodyPr/>
          <a:lstStyle/>
          <a:p>
            <a:r>
              <a:rPr lang="de-DE" dirty="0"/>
              <a:t>Why hackers use the Darknet?</a:t>
            </a:r>
          </a:p>
        </p:txBody>
      </p:sp>
      <p:sp>
        <p:nvSpPr>
          <p:cNvPr id="5" name="Content Placeholder 1"/>
          <p:cNvSpPr txBox="1">
            <a:spLocks/>
          </p:cNvSpPr>
          <p:nvPr/>
        </p:nvSpPr>
        <p:spPr>
          <a:xfrm>
            <a:off x="913227" y="956731"/>
            <a:ext cx="4058823" cy="2224619"/>
          </a:xfrm>
          <a:prstGeom prst="rect">
            <a:avLst/>
          </a:prstGeom>
        </p:spPr>
        <p:txBody>
          <a:bodyPr vert="horz" lIns="68555" tIns="34289" rIns="68555" bIns="34289" rtlCol="0">
            <a:normAutofit/>
          </a:bodyPr>
          <a:lstStyle>
            <a:lvl1pPr marL="257072" indent="-257072" algn="l" defTabSz="685511" rtl="0" eaLnBrk="1" latinLnBrk="0" hangingPunct="1">
              <a:lnSpc>
                <a:spcPts val="2250"/>
              </a:lnSpc>
              <a:spcBef>
                <a:spcPts val="0"/>
              </a:spcBef>
              <a:buClr>
                <a:srgbClr val="D2323C"/>
              </a:buClr>
              <a:buSzPct val="100000"/>
              <a:buFont typeface="Calibri" panose="020F0502020204030204" pitchFamily="34" charset="0"/>
              <a:buBlip>
                <a:blip r:embed="rId3"/>
              </a:buBlip>
              <a:defRPr lang="en-US" sz="1700" b="0" kern="1200" dirty="0" smtClean="0">
                <a:solidFill>
                  <a:prstClr val="black"/>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600" dirty="0"/>
              <a:t>Hackers do not only rely on the Darknet.</a:t>
            </a:r>
            <a:br>
              <a:rPr lang="de-DE" sz="1600" dirty="0"/>
            </a:br>
            <a:r>
              <a:rPr lang="de-DE" sz="1600" dirty="0"/>
              <a:t>It is just one of many tools at their disposal.</a:t>
            </a:r>
          </a:p>
          <a:p>
            <a:pPr marL="0" indent="0">
              <a:buNone/>
            </a:pPr>
            <a:endParaRPr lang="de-DE" dirty="0"/>
          </a:p>
          <a:p>
            <a:pPr marL="0" indent="0">
              <a:buNone/>
            </a:pPr>
            <a:r>
              <a:rPr lang="de-DE" sz="1400" dirty="0"/>
              <a:t>Benifits of the Darknet to an attacker:</a:t>
            </a:r>
          </a:p>
          <a:p>
            <a:pPr marL="257072" lvl="1" indent="-257072" defTabSz="685511">
              <a:buClr>
                <a:srgbClr val="D2323C"/>
              </a:buClr>
              <a:buSzPct val="100000"/>
              <a:buBlip>
                <a:blip r:embed="rId3"/>
              </a:buBlip>
            </a:pPr>
            <a:r>
              <a:rPr lang="de-DE" sz="1400" dirty="0">
                <a:solidFill>
                  <a:prstClr val="black"/>
                </a:solidFill>
                <a:cs typeface="Arial" panose="020B0604020202020204" pitchFamily="34" charset="0"/>
              </a:rPr>
              <a:t>Privacy</a:t>
            </a:r>
          </a:p>
          <a:p>
            <a:pPr marL="257072" lvl="1" indent="-257072" defTabSz="685511">
              <a:buClr>
                <a:srgbClr val="D2323C"/>
              </a:buClr>
              <a:buSzPct val="100000"/>
              <a:buBlip>
                <a:blip r:embed="rId3"/>
              </a:buBlip>
            </a:pPr>
            <a:r>
              <a:rPr lang="de-DE" sz="1400" dirty="0">
                <a:solidFill>
                  <a:prstClr val="black"/>
                </a:solidFill>
                <a:cs typeface="Arial" panose="020B0604020202020204" pitchFamily="34" charset="0"/>
              </a:rPr>
              <a:t>Obfuscation</a:t>
            </a:r>
          </a:p>
          <a:p>
            <a:pPr marL="257072" lvl="1" indent="-257072" defTabSz="685511">
              <a:buClr>
                <a:srgbClr val="D2323C"/>
              </a:buClr>
              <a:buSzPct val="100000"/>
              <a:buBlip>
                <a:blip r:embed="rId3"/>
              </a:buBlip>
            </a:pPr>
            <a:r>
              <a:rPr lang="de-DE" sz="1400" dirty="0">
                <a:solidFill>
                  <a:prstClr val="black"/>
                </a:solidFill>
                <a:cs typeface="Arial" panose="020B0604020202020204" pitchFamily="34" charset="0"/>
              </a:rPr>
              <a:t>Opportunity</a:t>
            </a:r>
          </a:p>
          <a:p>
            <a:pPr marL="0" indent="0">
              <a:buNone/>
            </a:pPr>
            <a:endParaRPr lang="de-DE"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70099" y="1238660"/>
            <a:ext cx="2220302" cy="2399480"/>
          </a:xfrm>
          <a:prstGeom prst="rect">
            <a:avLst/>
          </a:prstGeom>
        </p:spPr>
      </p:pic>
      <p:sp>
        <p:nvSpPr>
          <p:cNvPr id="6" name="Rectangle 5"/>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067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61997" y="4639"/>
            <a:ext cx="3191477" cy="5143500"/>
          </a:xfrm>
          <a:prstGeom prst="rect">
            <a:avLst/>
          </a:prstGeom>
          <a:gradFill>
            <a:gsLst>
              <a:gs pos="0">
                <a:schemeClr val="tx1">
                  <a:lumMod val="0"/>
                </a:schemeClr>
              </a:gs>
              <a:gs pos="100000">
                <a:schemeClr val="tx1">
                  <a:lumMod val="0"/>
                  <a:alpha val="0"/>
                </a:schemeClr>
              </a:gs>
            </a:gsLst>
            <a:lin ang="0" scaled="0"/>
          </a:gradFill>
          <a:ln>
            <a:noFill/>
          </a:ln>
          <a:effectLst/>
        </p:spPr>
        <p:txBody>
          <a:bodyPr rot="0" spcFirstLastPara="0" vertOverflow="overflow" horzOverflow="overflow" vert="horz" wrap="square" lIns="91378" tIns="45689" rIns="91378" bIns="45689" numCol="1" spcCol="0" rtlCol="0" fromWordArt="0" anchor="ctr" anchorCtr="0" forceAA="0" compatLnSpc="1">
            <a:prstTxWarp prst="textNoShape">
              <a:avLst/>
            </a:prstTxWarp>
            <a:noAutofit/>
          </a:bodyPr>
          <a:lstStyle/>
          <a:p>
            <a:pPr algn="ctr"/>
            <a:endParaRPr lang="en-US" sz="13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Arial"/>
              <a:cs typeface="Aria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 y="0"/>
            <a:ext cx="9143085" cy="514350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367" y="1556651"/>
            <a:ext cx="505275" cy="455886"/>
          </a:xfrm>
          <a:prstGeom prst="rect">
            <a:avLst/>
          </a:prstGeom>
          <a:effectLst>
            <a:glow rad="190500">
              <a:srgbClr val="F98607">
                <a:alpha val="13000"/>
              </a:srgbClr>
            </a:glow>
          </a:effectLst>
        </p:spPr>
      </p:pic>
      <p:sp>
        <p:nvSpPr>
          <p:cNvPr id="6" name="Rectangle 3"/>
          <p:cNvSpPr>
            <a:spLocks noChangeArrowheads="1"/>
          </p:cNvSpPr>
          <p:nvPr/>
        </p:nvSpPr>
        <p:spPr bwMode="auto">
          <a:xfrm>
            <a:off x="1301083" y="1488918"/>
            <a:ext cx="7351712" cy="2345067"/>
          </a:xfrm>
          <a:prstGeom prst="rect">
            <a:avLst/>
          </a:prstGeom>
          <a:noFill/>
          <a:ln w="9525">
            <a:noFill/>
            <a:miter lim="800000"/>
            <a:headEnd/>
            <a:tailEnd/>
          </a:ln>
          <a:effectLst>
            <a:outerShdw blurRad="50800" dist="38100" dir="2700000" algn="tl" rotWithShape="0">
              <a:prstClr val="black">
                <a:alpha val="40000"/>
              </a:prstClr>
            </a:outerShdw>
          </a:effectLst>
        </p:spPr>
        <p:txBody>
          <a:bodyPr lIns="91378" tIns="45689" rIns="91378" bIns="45689">
            <a:spAutoFit/>
          </a:bodyPr>
          <a:lstStyle/>
          <a:p>
            <a:pPr>
              <a:lnSpc>
                <a:spcPct val="150000"/>
              </a:lnSpc>
            </a:pPr>
            <a:r>
              <a:rPr lang="en-US" sz="2000" b="1" spc="50" dirty="0">
                <a:ln w="13500">
                  <a:solidFill>
                    <a:srgbClr val="4F81BD">
                      <a:shade val="2500"/>
                      <a:alpha val="6500"/>
                    </a:srgbClr>
                  </a:solidFill>
                  <a:prstDash val="solid"/>
                </a:ln>
                <a:solidFill>
                  <a:srgbClr val="FFFFFF">
                    <a:alpha val="95000"/>
                  </a:srgbClr>
                </a:solidFill>
                <a:effectLst>
                  <a:innerShdw blurRad="50900" dist="38500" dir="13500000">
                    <a:srgbClr val="000000">
                      <a:alpha val="60000"/>
                    </a:srgbClr>
                  </a:innerShdw>
                </a:effectLst>
                <a:latin typeface="Square721 BT" panose="020B0504020202060204" pitchFamily="34" charset="0"/>
              </a:rPr>
              <a:t>What is the Darknet</a:t>
            </a:r>
          </a:p>
          <a:p>
            <a:pPr>
              <a:lnSpc>
                <a:spcPct val="150000"/>
              </a:lnSpc>
            </a:pPr>
            <a:r>
              <a:rPr lang="en-US" sz="2000" b="1" spc="50" dirty="0">
                <a:ln w="13500">
                  <a:solidFill>
                    <a:srgbClr val="4F81BD">
                      <a:shade val="2500"/>
                      <a:alpha val="6500"/>
                    </a:srgbClr>
                  </a:solidFill>
                  <a:prstDash val="solid"/>
                </a:ln>
                <a:solidFill>
                  <a:prstClr val="black">
                    <a:lumMod val="50000"/>
                    <a:lumOff val="50000"/>
                  </a:prstClr>
                </a:solidFill>
                <a:effectLst>
                  <a:innerShdw blurRad="50900" dist="38500" dir="13500000">
                    <a:srgbClr val="000000">
                      <a:alpha val="60000"/>
                    </a:srgbClr>
                  </a:innerShdw>
                </a:effectLst>
                <a:latin typeface="Square721 BT" panose="020B0504020202060204" pitchFamily="34" charset="0"/>
              </a:rPr>
              <a:t>How to access the Darknet </a:t>
            </a:r>
          </a:p>
          <a:p>
            <a:pPr>
              <a:lnSpc>
                <a:spcPct val="150000"/>
              </a:lnSpc>
            </a:pPr>
            <a:r>
              <a:rPr lang="en-US" sz="2000" b="1" spc="50" dirty="0">
                <a:ln w="13500">
                  <a:solidFill>
                    <a:srgbClr val="4F81BD">
                      <a:shade val="2500"/>
                      <a:alpha val="6500"/>
                    </a:srgbClr>
                  </a:solidFill>
                  <a:prstDash val="solid"/>
                </a:ln>
                <a:solidFill>
                  <a:prstClr val="black">
                    <a:lumMod val="50000"/>
                    <a:lumOff val="50000"/>
                  </a:prstClr>
                </a:solidFill>
                <a:effectLst>
                  <a:innerShdw blurRad="50900" dist="38500" dir="13500000">
                    <a:srgbClr val="000000">
                      <a:alpha val="60000"/>
                    </a:srgbClr>
                  </a:innerShdw>
                </a:effectLst>
                <a:latin typeface="Square721 BT" panose="020B0504020202060204" pitchFamily="34" charset="0"/>
              </a:rPr>
              <a:t>What can you find</a:t>
            </a:r>
          </a:p>
          <a:p>
            <a:pPr>
              <a:lnSpc>
                <a:spcPct val="150000"/>
              </a:lnSpc>
            </a:pPr>
            <a:r>
              <a:rPr lang="en-US" sz="2000" b="1" spc="50" dirty="0">
                <a:ln w="13500">
                  <a:solidFill>
                    <a:srgbClr val="4F81BD">
                      <a:shade val="2500"/>
                      <a:alpha val="6500"/>
                    </a:srgbClr>
                  </a:solidFill>
                  <a:prstDash val="solid"/>
                </a:ln>
                <a:solidFill>
                  <a:prstClr val="black">
                    <a:lumMod val="50000"/>
                    <a:lumOff val="50000"/>
                  </a:prstClr>
                </a:solidFill>
                <a:effectLst>
                  <a:innerShdw blurRad="50900" dist="38500" dir="13500000">
                    <a:srgbClr val="000000">
                      <a:alpha val="60000"/>
                    </a:srgbClr>
                  </a:innerShdw>
                </a:effectLst>
                <a:latin typeface="Square721 BT" panose="020B0504020202060204" pitchFamily="34" charset="0"/>
              </a:rPr>
              <a:t>What can you buy</a:t>
            </a:r>
          </a:p>
          <a:p>
            <a:pPr>
              <a:lnSpc>
                <a:spcPct val="150000"/>
              </a:lnSpc>
            </a:pPr>
            <a:r>
              <a:rPr lang="en-US" sz="2000" b="1" spc="50" dirty="0">
                <a:ln w="13500">
                  <a:solidFill>
                    <a:srgbClr val="4F81BD">
                      <a:shade val="2500"/>
                      <a:alpha val="6500"/>
                    </a:srgbClr>
                  </a:solidFill>
                  <a:prstDash val="solid"/>
                </a:ln>
                <a:solidFill>
                  <a:schemeClr val="tx1">
                    <a:lumMod val="50000"/>
                    <a:lumOff val="50000"/>
                  </a:schemeClr>
                </a:solidFill>
                <a:effectLst>
                  <a:innerShdw blurRad="50900" dist="38500" dir="13500000">
                    <a:srgbClr val="000000">
                      <a:alpha val="60000"/>
                    </a:srgbClr>
                  </a:innerShdw>
                </a:effectLst>
                <a:latin typeface="Square721 BT" panose="020B0504020202060204" pitchFamily="34" charset="0"/>
              </a:rPr>
              <a:t>Why hackers use the Darknet</a:t>
            </a:r>
          </a:p>
        </p:txBody>
      </p:sp>
    </p:spTree>
    <p:extLst>
      <p:ext uri="{BB962C8B-B14F-4D97-AF65-F5344CB8AC3E}">
        <p14:creationId xmlns:p14="http://schemas.microsoft.com/office/powerpoint/2010/main" val="427275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266289" y="4701775"/>
            <a:ext cx="1184470" cy="246187"/>
          </a:xfrm>
          <a:prstGeom prst="rect">
            <a:avLst/>
          </a:prstGeom>
          <a:noFill/>
        </p:spPr>
        <p:txBody>
          <a:bodyPr wrap="none" lIns="91378" tIns="45689" rIns="91378" bIns="45689" rtlCol="0">
            <a:spAutoFit/>
          </a:bodyPr>
          <a:lstStyle/>
          <a:p>
            <a:r>
              <a:rPr lang="en-US" sz="1000" dirty="0">
                <a:solidFill>
                  <a:schemeClr val="bg1"/>
                </a:solidFill>
                <a:latin typeface="Square721 BT" panose="020B0504020202060204" pitchFamily="34" charset="0"/>
              </a:rPr>
              <a:t>© Radware  2016</a:t>
            </a:r>
          </a:p>
        </p:txBody>
      </p:sp>
      <p:sp>
        <p:nvSpPr>
          <p:cNvPr id="9" name="Text Placeholder 1"/>
          <p:cNvSpPr>
            <a:spLocks noGrp="1"/>
          </p:cNvSpPr>
          <p:nvPr>
            <p:ph type="body" sz="quarter" idx="10"/>
          </p:nvPr>
        </p:nvSpPr>
        <p:spPr>
          <a:xfrm>
            <a:off x="531393" y="2745787"/>
            <a:ext cx="3988726" cy="1931442"/>
          </a:xfrm>
          <a:prstGeom prst="rect">
            <a:avLst/>
          </a:prstGeom>
        </p:spPr>
        <p:txBody>
          <a:bodyPr lIns="91414" tIns="45707" rIns="91414" bIns="45707">
            <a:noAutofit/>
          </a:bodyPr>
          <a:lstStyle/>
          <a:p>
            <a:pPr marL="0" indent="0">
              <a:buNone/>
            </a:pPr>
            <a:endParaRPr lang="en-US" sz="1800" dirty="0">
              <a:solidFill>
                <a:schemeClr val="bg1"/>
              </a:solidFill>
            </a:endParaRPr>
          </a:p>
          <a:p>
            <a:pPr marL="0" indent="0">
              <a:buNone/>
            </a:pPr>
            <a:r>
              <a:rPr lang="en-US" sz="1800" dirty="0">
                <a:solidFill>
                  <a:schemeClr val="bg1"/>
                </a:solidFill>
                <a:effectLst>
                  <a:outerShdw blurRad="38100" dist="38100" dir="2700000" algn="tl">
                    <a:srgbClr val="000000">
                      <a:alpha val="43137"/>
                    </a:srgbClr>
                  </a:outerShdw>
                </a:effectLst>
              </a:rPr>
              <a:t>www.radware.com</a:t>
            </a:r>
            <a:br>
              <a:rPr lang="en-US" sz="1800" dirty="0">
                <a:solidFill>
                  <a:schemeClr val="bg1"/>
                </a:solidFill>
                <a:effectLst>
                  <a:outerShdw blurRad="38100" dist="38100" dir="2700000" algn="tl">
                    <a:srgbClr val="000000">
                      <a:alpha val="43137"/>
                    </a:srgbClr>
                  </a:outerShdw>
                </a:effectLst>
              </a:rPr>
            </a:br>
            <a:r>
              <a:rPr lang="en-US" sz="1800" dirty="0">
                <a:solidFill>
                  <a:schemeClr val="bg1"/>
                </a:solidFill>
                <a:effectLst>
                  <a:outerShdw blurRad="38100" dist="38100" dir="2700000" algn="tl">
                    <a:srgbClr val="000000">
                      <a:alpha val="43137"/>
                    </a:srgbClr>
                  </a:outerShdw>
                </a:effectLst>
              </a:rPr>
              <a:t>security.radware.com</a:t>
            </a:r>
            <a:endParaRPr lang="en-US" sz="1800" dirty="0">
              <a:solidFill>
                <a:schemeClr val="bg1"/>
              </a:solidFill>
            </a:endParaRPr>
          </a:p>
        </p:txBody>
      </p:sp>
      <p:sp>
        <p:nvSpPr>
          <p:cNvPr id="12" name="Title 2"/>
          <p:cNvSpPr txBox="1">
            <a:spLocks/>
          </p:cNvSpPr>
          <p:nvPr/>
        </p:nvSpPr>
        <p:spPr>
          <a:xfrm>
            <a:off x="531393" y="2469136"/>
            <a:ext cx="5500688" cy="574548"/>
          </a:xfrm>
          <a:prstGeom prst="rect">
            <a:avLst/>
          </a:prstGeom>
        </p:spPr>
        <p:txBody>
          <a:bodyPr lIns="91378" tIns="45689" rIns="91378" bIns="45689" anchor="b" anchorCtr="0">
            <a:noAutofit/>
          </a:bodyPr>
          <a:lstStyle>
            <a:lvl1pPr algn="l" defTabSz="685511" rtl="0" eaLnBrk="1" latinLnBrk="0" hangingPunct="1">
              <a:spcBef>
                <a:spcPct val="0"/>
              </a:spcBef>
              <a:buNone/>
              <a:defRPr sz="2400" kern="1200">
                <a:solidFill>
                  <a:schemeClr val="tx1"/>
                </a:solidFill>
                <a:latin typeface="+mj-lt"/>
                <a:ea typeface="+mj-ea"/>
                <a:cs typeface="+mj-cs"/>
              </a:defRPr>
            </a:lvl1pPr>
          </a:lstStyle>
          <a:p>
            <a:pPr>
              <a:lnSpc>
                <a:spcPts val="3700"/>
              </a:lnSpc>
            </a:pPr>
            <a:endParaRPr lang="en-US" sz="4800" b="1" dirty="0">
              <a:solidFill>
                <a:schemeClr val="bg1"/>
              </a:solidFill>
              <a:effectLst>
                <a:outerShdw blurRad="38100" dist="38100" dir="2700000" algn="tl">
                  <a:srgbClr val="000000">
                    <a:alpha val="43137"/>
                  </a:srgbClr>
                </a:outerShdw>
              </a:effectLst>
            </a:endParaRPr>
          </a:p>
          <a:p>
            <a:pPr>
              <a:lnSpc>
                <a:spcPts val="3700"/>
              </a:lnSpc>
            </a:pPr>
            <a:endParaRPr lang="en-US" sz="4800" b="1" dirty="0">
              <a:solidFill>
                <a:schemeClr val="bg1"/>
              </a:solidFill>
              <a:effectLst>
                <a:outerShdw blurRad="38100" dist="38100" dir="2700000" algn="tl">
                  <a:srgbClr val="000000">
                    <a:alpha val="43137"/>
                  </a:srgbClr>
                </a:outerShdw>
              </a:effectLst>
            </a:endParaRPr>
          </a:p>
          <a:p>
            <a:pPr>
              <a:lnSpc>
                <a:spcPts val="3700"/>
              </a:lnSpc>
            </a:pPr>
            <a:endParaRPr lang="en-US" sz="4800" b="1" dirty="0">
              <a:solidFill>
                <a:schemeClr val="bg1"/>
              </a:solidFill>
              <a:effectLst>
                <a:outerShdw blurRad="38100" dist="38100" dir="2700000" algn="tl">
                  <a:srgbClr val="000000">
                    <a:alpha val="43137"/>
                  </a:srgbClr>
                </a:outerShdw>
              </a:effectLst>
            </a:endParaRPr>
          </a:p>
          <a:p>
            <a:pPr>
              <a:lnSpc>
                <a:spcPts val="3700"/>
              </a:lnSpc>
            </a:pPr>
            <a:r>
              <a:rPr lang="en-US" sz="4800" b="1" dirty="0">
                <a:solidFill>
                  <a:schemeClr val="bg1"/>
                </a:solidFill>
                <a:effectLst>
                  <a:outerShdw blurRad="38100" dist="38100" dir="2700000" algn="tl">
                    <a:srgbClr val="000000">
                      <a:alpha val="43137"/>
                    </a:srgbClr>
                  </a:outerShdw>
                </a:effectLst>
              </a:rPr>
              <a:t>Thank You</a:t>
            </a:r>
            <a:r>
              <a:rPr lang="en-US" sz="4800" dirty="0">
                <a:solidFill>
                  <a:schemeClr val="bg1"/>
                </a:solidFill>
                <a:effectLst>
                  <a:outerShdw blurRad="38100" dist="38100" dir="2700000" algn="tl">
                    <a:srgbClr val="000000">
                      <a:alpha val="43137"/>
                    </a:srgbClr>
                  </a:outerShdw>
                </a:effectLst>
              </a:rPr>
              <a:t/>
            </a:r>
            <a:br>
              <a:rPr lang="en-US" sz="4800" dirty="0">
                <a:solidFill>
                  <a:schemeClr val="bg1"/>
                </a:solidFill>
                <a:effectLst>
                  <a:outerShdw blurRad="38100" dist="38100" dir="2700000" algn="tl">
                    <a:srgbClr val="000000">
                      <a:alpha val="43137"/>
                    </a:srgbClr>
                  </a:outerShdw>
                </a:effectLst>
              </a:rPr>
            </a:br>
            <a:endParaRPr lang="en-US" sz="4800" b="1" dirty="0">
              <a:solidFill>
                <a:schemeClr val="bg1"/>
              </a:solidFill>
            </a:endParaRPr>
          </a:p>
        </p:txBody>
      </p:sp>
    </p:spTree>
    <p:extLst>
      <p:ext uri="{BB962C8B-B14F-4D97-AF65-F5344CB8AC3E}">
        <p14:creationId xmlns:p14="http://schemas.microsoft.com/office/powerpoint/2010/main" val="4072493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de-DE" dirty="0"/>
              <a:t>What is the Darknet?</a:t>
            </a:r>
          </a:p>
        </p:txBody>
      </p:sp>
      <p:sp>
        <p:nvSpPr>
          <p:cNvPr id="5" name="Content Placeholder 1"/>
          <p:cNvSpPr txBox="1">
            <a:spLocks/>
          </p:cNvSpPr>
          <p:nvPr/>
        </p:nvSpPr>
        <p:spPr>
          <a:xfrm>
            <a:off x="365314" y="2469630"/>
            <a:ext cx="2272598" cy="1178536"/>
          </a:xfrm>
          <a:prstGeom prst="rect">
            <a:avLst/>
          </a:prstGeom>
        </p:spPr>
        <p:txBody>
          <a:bodyPr vert="horz" lIns="68555" tIns="34289" rIns="68555" bIns="34289" rtlCol="0">
            <a:normAutofit fontScale="85000" lnSpcReduction="10000"/>
          </a:bodyPr>
          <a:lstStyle>
            <a:lvl1pPr marL="257072" indent="-257072" algn="l" defTabSz="685511" rtl="0" eaLnBrk="1" latinLnBrk="0" hangingPunct="1">
              <a:lnSpc>
                <a:spcPts val="2250"/>
              </a:lnSpc>
              <a:spcBef>
                <a:spcPts val="0"/>
              </a:spcBef>
              <a:buClr>
                <a:srgbClr val="D2323C"/>
              </a:buClr>
              <a:buSzPct val="100000"/>
              <a:buFont typeface="Calibri" panose="020F0502020204030204" pitchFamily="34" charset="0"/>
              <a:buBlip>
                <a:blip r:embed="rId3"/>
              </a:buBlip>
              <a:defRPr lang="en-US" sz="1700" b="0" kern="1200" dirty="0" smtClean="0">
                <a:solidFill>
                  <a:prstClr val="black"/>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800" b="1" dirty="0"/>
              <a:t>Overlay network</a:t>
            </a:r>
          </a:p>
          <a:p>
            <a:r>
              <a:rPr lang="de-DE" sz="1800" dirty="0"/>
              <a:t>Private and encrypted</a:t>
            </a:r>
          </a:p>
          <a:p>
            <a:r>
              <a:rPr lang="de-DE" sz="1800" dirty="0"/>
              <a:t>Requires specific tools</a:t>
            </a:r>
          </a:p>
        </p:txBody>
      </p:sp>
      <p:sp>
        <p:nvSpPr>
          <p:cNvPr id="4" name="Content Placeholder 1"/>
          <p:cNvSpPr txBox="1">
            <a:spLocks/>
          </p:cNvSpPr>
          <p:nvPr/>
        </p:nvSpPr>
        <p:spPr>
          <a:xfrm>
            <a:off x="3164677" y="2469630"/>
            <a:ext cx="2461574" cy="1178536"/>
          </a:xfrm>
          <a:prstGeom prst="rect">
            <a:avLst/>
          </a:prstGeom>
        </p:spPr>
        <p:txBody>
          <a:bodyPr vert="horz" lIns="68555" tIns="34289" rIns="68555" bIns="34289" rtlCol="0">
            <a:normAutofit/>
          </a:bodyPr>
          <a:lstStyle>
            <a:lvl1pPr marL="257072" indent="-257072" algn="l" defTabSz="685511" rtl="0" eaLnBrk="1" latinLnBrk="0" hangingPunct="1">
              <a:lnSpc>
                <a:spcPts val="2250"/>
              </a:lnSpc>
              <a:spcBef>
                <a:spcPts val="0"/>
              </a:spcBef>
              <a:buClr>
                <a:srgbClr val="D2323C"/>
              </a:buClr>
              <a:buSzPct val="100000"/>
              <a:buFont typeface="Calibri" panose="020F0502020204030204" pitchFamily="34" charset="0"/>
              <a:buBlip>
                <a:blip r:embed="rId3"/>
              </a:buBlip>
              <a:defRPr lang="en-US" sz="1700" b="0" kern="1200" dirty="0" smtClean="0">
                <a:solidFill>
                  <a:prstClr val="black"/>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500" b="1" dirty="0"/>
              <a:t>Origins</a:t>
            </a:r>
          </a:p>
          <a:p>
            <a:r>
              <a:rPr lang="de-DE" sz="1500" dirty="0"/>
              <a:t>1970, Isolated network </a:t>
            </a:r>
            <a:br>
              <a:rPr lang="de-DE" sz="1500" dirty="0"/>
            </a:br>
            <a:r>
              <a:rPr lang="de-DE" sz="1500" dirty="0"/>
              <a:t>from ARPANET</a:t>
            </a:r>
          </a:p>
        </p:txBody>
      </p:sp>
      <p:sp>
        <p:nvSpPr>
          <p:cNvPr id="6" name="Content Placeholder 1"/>
          <p:cNvSpPr txBox="1">
            <a:spLocks/>
          </p:cNvSpPr>
          <p:nvPr/>
        </p:nvSpPr>
        <p:spPr>
          <a:xfrm>
            <a:off x="6193715" y="2469630"/>
            <a:ext cx="2188284" cy="1746572"/>
          </a:xfrm>
          <a:prstGeom prst="rect">
            <a:avLst/>
          </a:prstGeom>
        </p:spPr>
        <p:txBody>
          <a:bodyPr vert="horz" lIns="68555" tIns="34289" rIns="68555" bIns="34289" rtlCol="0">
            <a:noAutofit/>
          </a:bodyPr>
          <a:lstStyle>
            <a:lvl1pPr marL="257072" indent="-257072" algn="l" defTabSz="685511" rtl="0" eaLnBrk="1" latinLnBrk="0" hangingPunct="1">
              <a:lnSpc>
                <a:spcPts val="2250"/>
              </a:lnSpc>
              <a:spcBef>
                <a:spcPts val="0"/>
              </a:spcBef>
              <a:buClr>
                <a:srgbClr val="D2323C"/>
              </a:buClr>
              <a:buSzPct val="100000"/>
              <a:buFont typeface="Calibri" panose="020F0502020204030204" pitchFamily="34" charset="0"/>
              <a:buBlip>
                <a:blip r:embed="rId3"/>
              </a:buBlip>
              <a:defRPr lang="en-US" sz="1700" b="0" kern="1200" dirty="0" smtClean="0">
                <a:solidFill>
                  <a:prstClr val="black"/>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500" b="1" dirty="0"/>
              <a:t>Uses</a:t>
            </a:r>
          </a:p>
          <a:p>
            <a:r>
              <a:rPr lang="de-DE" sz="1500" dirty="0"/>
              <a:t>Email and social media</a:t>
            </a:r>
          </a:p>
          <a:p>
            <a:r>
              <a:rPr lang="de-DE" sz="1500" dirty="0"/>
              <a:t>Hosting and file sharing </a:t>
            </a:r>
          </a:p>
          <a:p>
            <a:r>
              <a:rPr lang="de-DE" sz="1500" dirty="0"/>
              <a:t>News and  Media</a:t>
            </a:r>
          </a:p>
          <a:p>
            <a:r>
              <a:rPr lang="de-DE" sz="1500" dirty="0"/>
              <a:t>E-Commerce</a:t>
            </a:r>
          </a:p>
        </p:txBody>
      </p:sp>
      <p:cxnSp>
        <p:nvCxnSpPr>
          <p:cNvPr id="7" name="Straight Connector 6"/>
          <p:cNvCxnSpPr/>
          <p:nvPr/>
        </p:nvCxnSpPr>
        <p:spPr>
          <a:xfrm>
            <a:off x="2878485" y="2609451"/>
            <a:ext cx="0" cy="1526342"/>
          </a:xfrm>
          <a:prstGeom prst="line">
            <a:avLst/>
          </a:prstGeom>
          <a:ln w="22225">
            <a:solidFill>
              <a:srgbClr val="F37543"/>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60781" y="2609451"/>
            <a:ext cx="0" cy="1526342"/>
          </a:xfrm>
          <a:prstGeom prst="line">
            <a:avLst/>
          </a:prstGeom>
          <a:ln w="22225">
            <a:solidFill>
              <a:srgbClr val="F37543"/>
            </a:solidFill>
            <a:prstDash val="sysDash"/>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3584002" y="1457803"/>
            <a:ext cx="1622924" cy="646312"/>
            <a:chOff x="3035577" y="1118149"/>
            <a:chExt cx="1963737" cy="782037"/>
          </a:xfrm>
        </p:grpSpPr>
        <p:pic>
          <p:nvPicPr>
            <p:cNvPr id="1026" name="Picture 2" descr="C:\Users\Shpon\Desktop\arpanettitle.gif"/>
            <p:cNvPicPr>
              <a:picLocks noChangeAspect="1" noChangeArrowheads="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222381" y="1118149"/>
              <a:ext cx="1514824" cy="3877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flipV="1">
              <a:off x="3035577" y="1247723"/>
              <a:ext cx="196373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7"/>
          <p:cNvSpPr>
            <a:spLocks noChangeArrowheads="1"/>
          </p:cNvSpPr>
          <p:nvPr/>
        </p:nvSpPr>
        <p:spPr bwMode="auto">
          <a:xfrm>
            <a:off x="1385829" y="1720716"/>
            <a:ext cx="10368" cy="14071"/>
          </a:xfrm>
          <a:prstGeom prst="rect">
            <a:avLst/>
          </a:prstGeom>
          <a:solidFill>
            <a:srgbClr val="F3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1385829" y="1441517"/>
            <a:ext cx="10368" cy="251057"/>
          </a:xfrm>
          <a:custGeom>
            <a:avLst/>
            <a:gdLst>
              <a:gd name="T0" fmla="*/ 14 w 14"/>
              <a:gd name="T1" fmla="*/ 339 h 339"/>
              <a:gd name="T2" fmla="*/ 0 w 14"/>
              <a:gd name="T3" fmla="*/ 339 h 339"/>
              <a:gd name="T4" fmla="*/ 0 w 14"/>
              <a:gd name="T5" fmla="*/ 301 h 339"/>
              <a:gd name="T6" fmla="*/ 14 w 14"/>
              <a:gd name="T7" fmla="*/ 301 h 339"/>
              <a:gd name="T8" fmla="*/ 14 w 14"/>
              <a:gd name="T9" fmla="*/ 339 h 339"/>
              <a:gd name="T10" fmla="*/ 14 w 14"/>
              <a:gd name="T11" fmla="*/ 263 h 339"/>
              <a:gd name="T12" fmla="*/ 0 w 14"/>
              <a:gd name="T13" fmla="*/ 263 h 339"/>
              <a:gd name="T14" fmla="*/ 0 w 14"/>
              <a:gd name="T15" fmla="*/ 225 h 339"/>
              <a:gd name="T16" fmla="*/ 14 w 14"/>
              <a:gd name="T17" fmla="*/ 225 h 339"/>
              <a:gd name="T18" fmla="*/ 14 w 14"/>
              <a:gd name="T19" fmla="*/ 263 h 339"/>
              <a:gd name="T20" fmla="*/ 14 w 14"/>
              <a:gd name="T21" fmla="*/ 190 h 339"/>
              <a:gd name="T22" fmla="*/ 0 w 14"/>
              <a:gd name="T23" fmla="*/ 190 h 339"/>
              <a:gd name="T24" fmla="*/ 0 w 14"/>
              <a:gd name="T25" fmla="*/ 152 h 339"/>
              <a:gd name="T26" fmla="*/ 14 w 14"/>
              <a:gd name="T27" fmla="*/ 152 h 339"/>
              <a:gd name="T28" fmla="*/ 14 w 14"/>
              <a:gd name="T29" fmla="*/ 190 h 339"/>
              <a:gd name="T30" fmla="*/ 14 w 14"/>
              <a:gd name="T31" fmla="*/ 114 h 339"/>
              <a:gd name="T32" fmla="*/ 0 w 14"/>
              <a:gd name="T33" fmla="*/ 114 h 339"/>
              <a:gd name="T34" fmla="*/ 0 w 14"/>
              <a:gd name="T35" fmla="*/ 76 h 339"/>
              <a:gd name="T36" fmla="*/ 14 w 14"/>
              <a:gd name="T37" fmla="*/ 76 h 339"/>
              <a:gd name="T38" fmla="*/ 14 w 14"/>
              <a:gd name="T39" fmla="*/ 114 h 339"/>
              <a:gd name="T40" fmla="*/ 14 w 14"/>
              <a:gd name="T41" fmla="*/ 38 h 339"/>
              <a:gd name="T42" fmla="*/ 0 w 14"/>
              <a:gd name="T43" fmla="*/ 38 h 339"/>
              <a:gd name="T44" fmla="*/ 0 w 14"/>
              <a:gd name="T45" fmla="*/ 0 h 339"/>
              <a:gd name="T46" fmla="*/ 14 w 14"/>
              <a:gd name="T47" fmla="*/ 0 h 339"/>
              <a:gd name="T48" fmla="*/ 14 w 14"/>
              <a:gd name="T49" fmla="*/ 3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339">
                <a:moveTo>
                  <a:pt x="14" y="339"/>
                </a:moveTo>
                <a:lnTo>
                  <a:pt x="0" y="339"/>
                </a:lnTo>
                <a:lnTo>
                  <a:pt x="0" y="301"/>
                </a:lnTo>
                <a:lnTo>
                  <a:pt x="14" y="301"/>
                </a:lnTo>
                <a:lnTo>
                  <a:pt x="14" y="339"/>
                </a:lnTo>
                <a:close/>
                <a:moveTo>
                  <a:pt x="14" y="263"/>
                </a:moveTo>
                <a:lnTo>
                  <a:pt x="0" y="263"/>
                </a:lnTo>
                <a:lnTo>
                  <a:pt x="0" y="225"/>
                </a:lnTo>
                <a:lnTo>
                  <a:pt x="14" y="225"/>
                </a:lnTo>
                <a:lnTo>
                  <a:pt x="14" y="263"/>
                </a:lnTo>
                <a:close/>
                <a:moveTo>
                  <a:pt x="14" y="190"/>
                </a:moveTo>
                <a:lnTo>
                  <a:pt x="0" y="190"/>
                </a:lnTo>
                <a:lnTo>
                  <a:pt x="0" y="152"/>
                </a:lnTo>
                <a:lnTo>
                  <a:pt x="14" y="152"/>
                </a:lnTo>
                <a:lnTo>
                  <a:pt x="14" y="190"/>
                </a:lnTo>
                <a:close/>
                <a:moveTo>
                  <a:pt x="14" y="114"/>
                </a:moveTo>
                <a:lnTo>
                  <a:pt x="0" y="114"/>
                </a:lnTo>
                <a:lnTo>
                  <a:pt x="0" y="76"/>
                </a:lnTo>
                <a:lnTo>
                  <a:pt x="14" y="76"/>
                </a:lnTo>
                <a:lnTo>
                  <a:pt x="14" y="114"/>
                </a:lnTo>
                <a:close/>
                <a:moveTo>
                  <a:pt x="14" y="38"/>
                </a:moveTo>
                <a:lnTo>
                  <a:pt x="0" y="38"/>
                </a:lnTo>
                <a:lnTo>
                  <a:pt x="0" y="0"/>
                </a:lnTo>
                <a:lnTo>
                  <a:pt x="14" y="0"/>
                </a:lnTo>
                <a:lnTo>
                  <a:pt x="14" y="38"/>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9"/>
          <p:cNvSpPr>
            <a:spLocks noChangeArrowheads="1"/>
          </p:cNvSpPr>
          <p:nvPr/>
        </p:nvSpPr>
        <p:spPr bwMode="auto">
          <a:xfrm>
            <a:off x="1385829" y="1399304"/>
            <a:ext cx="10368" cy="14071"/>
          </a:xfrm>
          <a:prstGeom prst="rect">
            <a:avLst/>
          </a:prstGeom>
          <a:solidFill>
            <a:srgbClr val="F3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0"/>
          <p:cNvSpPr>
            <a:spLocks noChangeArrowheads="1"/>
          </p:cNvSpPr>
          <p:nvPr/>
        </p:nvSpPr>
        <p:spPr bwMode="auto">
          <a:xfrm>
            <a:off x="1385829" y="1734787"/>
            <a:ext cx="10368" cy="14071"/>
          </a:xfrm>
          <a:prstGeom prst="rect">
            <a:avLst/>
          </a:prstGeom>
          <a:solidFill>
            <a:srgbClr val="F3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noEditPoints="1"/>
          </p:cNvSpPr>
          <p:nvPr/>
        </p:nvSpPr>
        <p:spPr bwMode="auto">
          <a:xfrm>
            <a:off x="1385829" y="1777000"/>
            <a:ext cx="10368" cy="251797"/>
          </a:xfrm>
          <a:custGeom>
            <a:avLst/>
            <a:gdLst>
              <a:gd name="T0" fmla="*/ 14 w 14"/>
              <a:gd name="T1" fmla="*/ 340 h 340"/>
              <a:gd name="T2" fmla="*/ 0 w 14"/>
              <a:gd name="T3" fmla="*/ 340 h 340"/>
              <a:gd name="T4" fmla="*/ 0 w 14"/>
              <a:gd name="T5" fmla="*/ 302 h 340"/>
              <a:gd name="T6" fmla="*/ 14 w 14"/>
              <a:gd name="T7" fmla="*/ 302 h 340"/>
              <a:gd name="T8" fmla="*/ 14 w 14"/>
              <a:gd name="T9" fmla="*/ 340 h 340"/>
              <a:gd name="T10" fmla="*/ 14 w 14"/>
              <a:gd name="T11" fmla="*/ 264 h 340"/>
              <a:gd name="T12" fmla="*/ 0 w 14"/>
              <a:gd name="T13" fmla="*/ 264 h 340"/>
              <a:gd name="T14" fmla="*/ 0 w 14"/>
              <a:gd name="T15" fmla="*/ 226 h 340"/>
              <a:gd name="T16" fmla="*/ 14 w 14"/>
              <a:gd name="T17" fmla="*/ 226 h 340"/>
              <a:gd name="T18" fmla="*/ 14 w 14"/>
              <a:gd name="T19" fmla="*/ 264 h 340"/>
              <a:gd name="T20" fmla="*/ 14 w 14"/>
              <a:gd name="T21" fmla="*/ 188 h 340"/>
              <a:gd name="T22" fmla="*/ 0 w 14"/>
              <a:gd name="T23" fmla="*/ 188 h 340"/>
              <a:gd name="T24" fmla="*/ 0 w 14"/>
              <a:gd name="T25" fmla="*/ 150 h 340"/>
              <a:gd name="T26" fmla="*/ 14 w 14"/>
              <a:gd name="T27" fmla="*/ 150 h 340"/>
              <a:gd name="T28" fmla="*/ 14 w 14"/>
              <a:gd name="T29" fmla="*/ 188 h 340"/>
              <a:gd name="T30" fmla="*/ 14 w 14"/>
              <a:gd name="T31" fmla="*/ 114 h 340"/>
              <a:gd name="T32" fmla="*/ 0 w 14"/>
              <a:gd name="T33" fmla="*/ 114 h 340"/>
              <a:gd name="T34" fmla="*/ 0 w 14"/>
              <a:gd name="T35" fmla="*/ 76 h 340"/>
              <a:gd name="T36" fmla="*/ 14 w 14"/>
              <a:gd name="T37" fmla="*/ 76 h 340"/>
              <a:gd name="T38" fmla="*/ 14 w 14"/>
              <a:gd name="T39" fmla="*/ 114 h 340"/>
              <a:gd name="T40" fmla="*/ 14 w 14"/>
              <a:gd name="T41" fmla="*/ 38 h 340"/>
              <a:gd name="T42" fmla="*/ 0 w 14"/>
              <a:gd name="T43" fmla="*/ 38 h 340"/>
              <a:gd name="T44" fmla="*/ 0 w 14"/>
              <a:gd name="T45" fmla="*/ 0 h 340"/>
              <a:gd name="T46" fmla="*/ 14 w 14"/>
              <a:gd name="T47" fmla="*/ 0 h 340"/>
              <a:gd name="T48" fmla="*/ 14 w 14"/>
              <a:gd name="T49" fmla="*/ 3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340">
                <a:moveTo>
                  <a:pt x="14" y="340"/>
                </a:moveTo>
                <a:lnTo>
                  <a:pt x="0" y="340"/>
                </a:lnTo>
                <a:lnTo>
                  <a:pt x="0" y="302"/>
                </a:lnTo>
                <a:lnTo>
                  <a:pt x="14" y="302"/>
                </a:lnTo>
                <a:lnTo>
                  <a:pt x="14" y="340"/>
                </a:lnTo>
                <a:close/>
                <a:moveTo>
                  <a:pt x="14" y="264"/>
                </a:moveTo>
                <a:lnTo>
                  <a:pt x="0" y="264"/>
                </a:lnTo>
                <a:lnTo>
                  <a:pt x="0" y="226"/>
                </a:lnTo>
                <a:lnTo>
                  <a:pt x="14" y="226"/>
                </a:lnTo>
                <a:lnTo>
                  <a:pt x="14" y="264"/>
                </a:lnTo>
                <a:close/>
                <a:moveTo>
                  <a:pt x="14" y="188"/>
                </a:moveTo>
                <a:lnTo>
                  <a:pt x="0" y="188"/>
                </a:lnTo>
                <a:lnTo>
                  <a:pt x="0" y="150"/>
                </a:lnTo>
                <a:lnTo>
                  <a:pt x="14" y="150"/>
                </a:lnTo>
                <a:lnTo>
                  <a:pt x="14" y="188"/>
                </a:lnTo>
                <a:close/>
                <a:moveTo>
                  <a:pt x="14" y="114"/>
                </a:moveTo>
                <a:lnTo>
                  <a:pt x="0" y="114"/>
                </a:lnTo>
                <a:lnTo>
                  <a:pt x="0" y="76"/>
                </a:lnTo>
                <a:lnTo>
                  <a:pt x="14" y="76"/>
                </a:lnTo>
                <a:lnTo>
                  <a:pt x="14" y="114"/>
                </a:lnTo>
                <a:close/>
                <a:moveTo>
                  <a:pt x="14" y="38"/>
                </a:moveTo>
                <a:lnTo>
                  <a:pt x="0" y="38"/>
                </a:lnTo>
                <a:lnTo>
                  <a:pt x="0" y="0"/>
                </a:lnTo>
                <a:lnTo>
                  <a:pt x="14" y="0"/>
                </a:lnTo>
                <a:lnTo>
                  <a:pt x="14" y="38"/>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2"/>
          <p:cNvSpPr>
            <a:spLocks noChangeArrowheads="1"/>
          </p:cNvSpPr>
          <p:nvPr/>
        </p:nvSpPr>
        <p:spPr bwMode="auto">
          <a:xfrm>
            <a:off x="1385829" y="2056940"/>
            <a:ext cx="10368" cy="14071"/>
          </a:xfrm>
          <a:prstGeom prst="rect">
            <a:avLst/>
          </a:prstGeom>
          <a:solidFill>
            <a:srgbClr val="F3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p:nvSpPr>
        <p:spPr bwMode="auto">
          <a:xfrm>
            <a:off x="1097744" y="1889568"/>
            <a:ext cx="19255" cy="17774"/>
          </a:xfrm>
          <a:custGeom>
            <a:avLst/>
            <a:gdLst>
              <a:gd name="T0" fmla="*/ 7 w 26"/>
              <a:gd name="T1" fmla="*/ 24 h 24"/>
              <a:gd name="T2" fmla="*/ 0 w 26"/>
              <a:gd name="T3" fmla="*/ 12 h 24"/>
              <a:gd name="T4" fmla="*/ 16 w 26"/>
              <a:gd name="T5" fmla="*/ 0 h 24"/>
              <a:gd name="T6" fmla="*/ 26 w 26"/>
              <a:gd name="T7" fmla="*/ 14 h 24"/>
              <a:gd name="T8" fmla="*/ 7 w 26"/>
              <a:gd name="T9" fmla="*/ 24 h 24"/>
            </a:gdLst>
            <a:ahLst/>
            <a:cxnLst>
              <a:cxn ang="0">
                <a:pos x="T0" y="T1"/>
              </a:cxn>
              <a:cxn ang="0">
                <a:pos x="T2" y="T3"/>
              </a:cxn>
              <a:cxn ang="0">
                <a:pos x="T4" y="T5"/>
              </a:cxn>
              <a:cxn ang="0">
                <a:pos x="T6" y="T7"/>
              </a:cxn>
              <a:cxn ang="0">
                <a:pos x="T8" y="T9"/>
              </a:cxn>
            </a:cxnLst>
            <a:rect l="0" t="0" r="r" b="b"/>
            <a:pathLst>
              <a:path w="26" h="24">
                <a:moveTo>
                  <a:pt x="7" y="24"/>
                </a:moveTo>
                <a:lnTo>
                  <a:pt x="0" y="12"/>
                </a:lnTo>
                <a:lnTo>
                  <a:pt x="16" y="0"/>
                </a:lnTo>
                <a:lnTo>
                  <a:pt x="26" y="14"/>
                </a:lnTo>
                <a:lnTo>
                  <a:pt x="7" y="24"/>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noEditPoints="1"/>
          </p:cNvSpPr>
          <p:nvPr/>
        </p:nvSpPr>
        <p:spPr bwMode="auto">
          <a:xfrm>
            <a:off x="1134032" y="1751080"/>
            <a:ext cx="223655" cy="134786"/>
          </a:xfrm>
          <a:custGeom>
            <a:avLst/>
            <a:gdLst>
              <a:gd name="T0" fmla="*/ 8 w 302"/>
              <a:gd name="T1" fmla="*/ 182 h 182"/>
              <a:gd name="T2" fmla="*/ 0 w 302"/>
              <a:gd name="T3" fmla="*/ 168 h 182"/>
              <a:gd name="T4" fmla="*/ 34 w 302"/>
              <a:gd name="T5" fmla="*/ 152 h 182"/>
              <a:gd name="T6" fmla="*/ 41 w 302"/>
              <a:gd name="T7" fmla="*/ 163 h 182"/>
              <a:gd name="T8" fmla="*/ 8 w 302"/>
              <a:gd name="T9" fmla="*/ 182 h 182"/>
              <a:gd name="T10" fmla="*/ 74 w 302"/>
              <a:gd name="T11" fmla="*/ 144 h 182"/>
              <a:gd name="T12" fmla="*/ 65 w 302"/>
              <a:gd name="T13" fmla="*/ 133 h 182"/>
              <a:gd name="T14" fmla="*/ 98 w 302"/>
              <a:gd name="T15" fmla="*/ 114 h 182"/>
              <a:gd name="T16" fmla="*/ 105 w 302"/>
              <a:gd name="T17" fmla="*/ 126 h 182"/>
              <a:gd name="T18" fmla="*/ 74 w 302"/>
              <a:gd name="T19" fmla="*/ 144 h 182"/>
              <a:gd name="T20" fmla="*/ 138 w 302"/>
              <a:gd name="T21" fmla="*/ 109 h 182"/>
              <a:gd name="T22" fmla="*/ 131 w 302"/>
              <a:gd name="T23" fmla="*/ 95 h 182"/>
              <a:gd name="T24" fmla="*/ 164 w 302"/>
              <a:gd name="T25" fmla="*/ 76 h 182"/>
              <a:gd name="T26" fmla="*/ 171 w 302"/>
              <a:gd name="T27" fmla="*/ 90 h 182"/>
              <a:gd name="T28" fmla="*/ 138 w 302"/>
              <a:gd name="T29" fmla="*/ 109 h 182"/>
              <a:gd name="T30" fmla="*/ 205 w 302"/>
              <a:gd name="T31" fmla="*/ 71 h 182"/>
              <a:gd name="T32" fmla="*/ 195 w 302"/>
              <a:gd name="T33" fmla="*/ 57 h 182"/>
              <a:gd name="T34" fmla="*/ 228 w 302"/>
              <a:gd name="T35" fmla="*/ 38 h 182"/>
              <a:gd name="T36" fmla="*/ 235 w 302"/>
              <a:gd name="T37" fmla="*/ 52 h 182"/>
              <a:gd name="T38" fmla="*/ 205 w 302"/>
              <a:gd name="T39" fmla="*/ 71 h 182"/>
              <a:gd name="T40" fmla="*/ 269 w 302"/>
              <a:gd name="T41" fmla="*/ 33 h 182"/>
              <a:gd name="T42" fmla="*/ 262 w 302"/>
              <a:gd name="T43" fmla="*/ 19 h 182"/>
              <a:gd name="T44" fmla="*/ 292 w 302"/>
              <a:gd name="T45" fmla="*/ 0 h 182"/>
              <a:gd name="T46" fmla="*/ 302 w 302"/>
              <a:gd name="T47" fmla="*/ 14 h 182"/>
              <a:gd name="T48" fmla="*/ 269 w 302"/>
              <a:gd name="T49" fmla="*/ 3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2" h="182">
                <a:moveTo>
                  <a:pt x="8" y="182"/>
                </a:moveTo>
                <a:lnTo>
                  <a:pt x="0" y="168"/>
                </a:lnTo>
                <a:lnTo>
                  <a:pt x="34" y="152"/>
                </a:lnTo>
                <a:lnTo>
                  <a:pt x="41" y="163"/>
                </a:lnTo>
                <a:lnTo>
                  <a:pt x="8" y="182"/>
                </a:lnTo>
                <a:close/>
                <a:moveTo>
                  <a:pt x="74" y="144"/>
                </a:moveTo>
                <a:lnTo>
                  <a:pt x="65" y="133"/>
                </a:lnTo>
                <a:lnTo>
                  <a:pt x="98" y="114"/>
                </a:lnTo>
                <a:lnTo>
                  <a:pt x="105" y="126"/>
                </a:lnTo>
                <a:lnTo>
                  <a:pt x="74" y="144"/>
                </a:lnTo>
                <a:close/>
                <a:moveTo>
                  <a:pt x="138" y="109"/>
                </a:moveTo>
                <a:lnTo>
                  <a:pt x="131" y="95"/>
                </a:lnTo>
                <a:lnTo>
                  <a:pt x="164" y="76"/>
                </a:lnTo>
                <a:lnTo>
                  <a:pt x="171" y="90"/>
                </a:lnTo>
                <a:lnTo>
                  <a:pt x="138" y="109"/>
                </a:lnTo>
                <a:close/>
                <a:moveTo>
                  <a:pt x="205" y="71"/>
                </a:moveTo>
                <a:lnTo>
                  <a:pt x="195" y="57"/>
                </a:lnTo>
                <a:lnTo>
                  <a:pt x="228" y="38"/>
                </a:lnTo>
                <a:lnTo>
                  <a:pt x="235" y="52"/>
                </a:lnTo>
                <a:lnTo>
                  <a:pt x="205" y="71"/>
                </a:lnTo>
                <a:close/>
                <a:moveTo>
                  <a:pt x="269" y="33"/>
                </a:moveTo>
                <a:lnTo>
                  <a:pt x="262" y="19"/>
                </a:lnTo>
                <a:lnTo>
                  <a:pt x="292" y="0"/>
                </a:lnTo>
                <a:lnTo>
                  <a:pt x="302" y="14"/>
                </a:lnTo>
                <a:lnTo>
                  <a:pt x="269" y="33"/>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p:nvSpPr>
        <p:spPr bwMode="auto">
          <a:xfrm>
            <a:off x="1375461" y="1722938"/>
            <a:ext cx="28142" cy="24439"/>
          </a:xfrm>
          <a:custGeom>
            <a:avLst/>
            <a:gdLst>
              <a:gd name="T0" fmla="*/ 9 w 38"/>
              <a:gd name="T1" fmla="*/ 33 h 33"/>
              <a:gd name="T2" fmla="*/ 0 w 38"/>
              <a:gd name="T3" fmla="*/ 19 h 33"/>
              <a:gd name="T4" fmla="*/ 4 w 38"/>
              <a:gd name="T5" fmla="*/ 16 h 33"/>
              <a:gd name="T6" fmla="*/ 0 w 38"/>
              <a:gd name="T7" fmla="*/ 14 h 33"/>
              <a:gd name="T8" fmla="*/ 9 w 38"/>
              <a:gd name="T9" fmla="*/ 0 h 33"/>
              <a:gd name="T10" fmla="*/ 38 w 38"/>
              <a:gd name="T11" fmla="*/ 16 h 33"/>
              <a:gd name="T12" fmla="*/ 9 w 3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9" y="33"/>
                </a:moveTo>
                <a:lnTo>
                  <a:pt x="0" y="19"/>
                </a:lnTo>
                <a:lnTo>
                  <a:pt x="4" y="16"/>
                </a:lnTo>
                <a:lnTo>
                  <a:pt x="0" y="14"/>
                </a:lnTo>
                <a:lnTo>
                  <a:pt x="9" y="0"/>
                </a:lnTo>
                <a:lnTo>
                  <a:pt x="38" y="16"/>
                </a:lnTo>
                <a:lnTo>
                  <a:pt x="9" y="33"/>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noEditPoints="1"/>
          </p:cNvSpPr>
          <p:nvPr/>
        </p:nvSpPr>
        <p:spPr bwMode="auto">
          <a:xfrm>
            <a:off x="1134032" y="1583709"/>
            <a:ext cx="223655" cy="135526"/>
          </a:xfrm>
          <a:custGeom>
            <a:avLst/>
            <a:gdLst>
              <a:gd name="T0" fmla="*/ 292 w 302"/>
              <a:gd name="T1" fmla="*/ 183 h 183"/>
              <a:gd name="T2" fmla="*/ 262 w 302"/>
              <a:gd name="T3" fmla="*/ 164 h 183"/>
              <a:gd name="T4" fmla="*/ 269 w 302"/>
              <a:gd name="T5" fmla="*/ 150 h 183"/>
              <a:gd name="T6" fmla="*/ 302 w 302"/>
              <a:gd name="T7" fmla="*/ 169 h 183"/>
              <a:gd name="T8" fmla="*/ 292 w 302"/>
              <a:gd name="T9" fmla="*/ 183 h 183"/>
              <a:gd name="T10" fmla="*/ 228 w 302"/>
              <a:gd name="T11" fmla="*/ 145 h 183"/>
              <a:gd name="T12" fmla="*/ 195 w 302"/>
              <a:gd name="T13" fmla="*/ 126 h 183"/>
              <a:gd name="T14" fmla="*/ 205 w 302"/>
              <a:gd name="T15" fmla="*/ 112 h 183"/>
              <a:gd name="T16" fmla="*/ 235 w 302"/>
              <a:gd name="T17" fmla="*/ 131 h 183"/>
              <a:gd name="T18" fmla="*/ 228 w 302"/>
              <a:gd name="T19" fmla="*/ 145 h 183"/>
              <a:gd name="T20" fmla="*/ 164 w 302"/>
              <a:gd name="T21" fmla="*/ 107 h 183"/>
              <a:gd name="T22" fmla="*/ 131 w 302"/>
              <a:gd name="T23" fmla="*/ 88 h 183"/>
              <a:gd name="T24" fmla="*/ 138 w 302"/>
              <a:gd name="T25" fmla="*/ 74 h 183"/>
              <a:gd name="T26" fmla="*/ 171 w 302"/>
              <a:gd name="T27" fmla="*/ 93 h 183"/>
              <a:gd name="T28" fmla="*/ 164 w 302"/>
              <a:gd name="T29" fmla="*/ 107 h 183"/>
              <a:gd name="T30" fmla="*/ 98 w 302"/>
              <a:gd name="T31" fmla="*/ 69 h 183"/>
              <a:gd name="T32" fmla="*/ 65 w 302"/>
              <a:gd name="T33" fmla="*/ 50 h 183"/>
              <a:gd name="T34" fmla="*/ 74 w 302"/>
              <a:gd name="T35" fmla="*/ 38 h 183"/>
              <a:gd name="T36" fmla="*/ 105 w 302"/>
              <a:gd name="T37" fmla="*/ 57 h 183"/>
              <a:gd name="T38" fmla="*/ 98 w 302"/>
              <a:gd name="T39" fmla="*/ 69 h 183"/>
              <a:gd name="T40" fmla="*/ 34 w 302"/>
              <a:gd name="T41" fmla="*/ 31 h 183"/>
              <a:gd name="T42" fmla="*/ 0 w 302"/>
              <a:gd name="T43" fmla="*/ 14 h 183"/>
              <a:gd name="T44" fmla="*/ 8 w 302"/>
              <a:gd name="T45" fmla="*/ 0 h 183"/>
              <a:gd name="T46" fmla="*/ 41 w 302"/>
              <a:gd name="T47" fmla="*/ 19 h 183"/>
              <a:gd name="T48" fmla="*/ 34 w 302"/>
              <a:gd name="T49" fmla="*/ 3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2" h="183">
                <a:moveTo>
                  <a:pt x="292" y="183"/>
                </a:moveTo>
                <a:lnTo>
                  <a:pt x="262" y="164"/>
                </a:lnTo>
                <a:lnTo>
                  <a:pt x="269" y="150"/>
                </a:lnTo>
                <a:lnTo>
                  <a:pt x="302" y="169"/>
                </a:lnTo>
                <a:lnTo>
                  <a:pt x="292" y="183"/>
                </a:lnTo>
                <a:close/>
                <a:moveTo>
                  <a:pt x="228" y="145"/>
                </a:moveTo>
                <a:lnTo>
                  <a:pt x="195" y="126"/>
                </a:lnTo>
                <a:lnTo>
                  <a:pt x="205" y="112"/>
                </a:lnTo>
                <a:lnTo>
                  <a:pt x="235" y="131"/>
                </a:lnTo>
                <a:lnTo>
                  <a:pt x="228" y="145"/>
                </a:lnTo>
                <a:close/>
                <a:moveTo>
                  <a:pt x="164" y="107"/>
                </a:moveTo>
                <a:lnTo>
                  <a:pt x="131" y="88"/>
                </a:lnTo>
                <a:lnTo>
                  <a:pt x="138" y="74"/>
                </a:lnTo>
                <a:lnTo>
                  <a:pt x="171" y="93"/>
                </a:lnTo>
                <a:lnTo>
                  <a:pt x="164" y="107"/>
                </a:lnTo>
                <a:close/>
                <a:moveTo>
                  <a:pt x="98" y="69"/>
                </a:moveTo>
                <a:lnTo>
                  <a:pt x="65" y="50"/>
                </a:lnTo>
                <a:lnTo>
                  <a:pt x="74" y="38"/>
                </a:lnTo>
                <a:lnTo>
                  <a:pt x="105" y="57"/>
                </a:lnTo>
                <a:lnTo>
                  <a:pt x="98" y="69"/>
                </a:lnTo>
                <a:close/>
                <a:moveTo>
                  <a:pt x="34" y="31"/>
                </a:moveTo>
                <a:lnTo>
                  <a:pt x="0" y="14"/>
                </a:lnTo>
                <a:lnTo>
                  <a:pt x="8" y="0"/>
                </a:lnTo>
                <a:lnTo>
                  <a:pt x="41" y="19"/>
                </a:lnTo>
                <a:lnTo>
                  <a:pt x="34" y="31"/>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p:nvSpPr>
        <p:spPr bwMode="auto">
          <a:xfrm>
            <a:off x="1097744" y="1562973"/>
            <a:ext cx="19255" cy="17033"/>
          </a:xfrm>
          <a:custGeom>
            <a:avLst/>
            <a:gdLst>
              <a:gd name="T0" fmla="*/ 16 w 26"/>
              <a:gd name="T1" fmla="*/ 23 h 23"/>
              <a:gd name="T2" fmla="*/ 0 w 26"/>
              <a:gd name="T3" fmla="*/ 11 h 23"/>
              <a:gd name="T4" fmla="*/ 7 w 26"/>
              <a:gd name="T5" fmla="*/ 0 h 23"/>
              <a:gd name="T6" fmla="*/ 26 w 26"/>
              <a:gd name="T7" fmla="*/ 9 h 23"/>
              <a:gd name="T8" fmla="*/ 16 w 26"/>
              <a:gd name="T9" fmla="*/ 23 h 23"/>
            </a:gdLst>
            <a:ahLst/>
            <a:cxnLst>
              <a:cxn ang="0">
                <a:pos x="T0" y="T1"/>
              </a:cxn>
              <a:cxn ang="0">
                <a:pos x="T2" y="T3"/>
              </a:cxn>
              <a:cxn ang="0">
                <a:pos x="T4" y="T5"/>
              </a:cxn>
              <a:cxn ang="0">
                <a:pos x="T6" y="T7"/>
              </a:cxn>
              <a:cxn ang="0">
                <a:pos x="T8" y="T9"/>
              </a:cxn>
            </a:cxnLst>
            <a:rect l="0" t="0" r="r" b="b"/>
            <a:pathLst>
              <a:path w="26" h="23">
                <a:moveTo>
                  <a:pt x="16" y="23"/>
                </a:moveTo>
                <a:lnTo>
                  <a:pt x="0" y="11"/>
                </a:lnTo>
                <a:lnTo>
                  <a:pt x="7" y="0"/>
                </a:lnTo>
                <a:lnTo>
                  <a:pt x="26" y="9"/>
                </a:lnTo>
                <a:lnTo>
                  <a:pt x="16" y="23"/>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p:nvSpPr>
        <p:spPr bwMode="auto">
          <a:xfrm>
            <a:off x="1665028" y="1562973"/>
            <a:ext cx="19255" cy="17033"/>
          </a:xfrm>
          <a:custGeom>
            <a:avLst/>
            <a:gdLst>
              <a:gd name="T0" fmla="*/ 10 w 26"/>
              <a:gd name="T1" fmla="*/ 23 h 23"/>
              <a:gd name="T2" fmla="*/ 0 w 26"/>
              <a:gd name="T3" fmla="*/ 9 h 23"/>
              <a:gd name="T4" fmla="*/ 19 w 26"/>
              <a:gd name="T5" fmla="*/ 0 h 23"/>
              <a:gd name="T6" fmla="*/ 26 w 26"/>
              <a:gd name="T7" fmla="*/ 11 h 23"/>
              <a:gd name="T8" fmla="*/ 10 w 26"/>
              <a:gd name="T9" fmla="*/ 23 h 23"/>
            </a:gdLst>
            <a:ahLst/>
            <a:cxnLst>
              <a:cxn ang="0">
                <a:pos x="T0" y="T1"/>
              </a:cxn>
              <a:cxn ang="0">
                <a:pos x="T2" y="T3"/>
              </a:cxn>
              <a:cxn ang="0">
                <a:pos x="T4" y="T5"/>
              </a:cxn>
              <a:cxn ang="0">
                <a:pos x="T6" y="T7"/>
              </a:cxn>
              <a:cxn ang="0">
                <a:pos x="T8" y="T9"/>
              </a:cxn>
            </a:cxnLst>
            <a:rect l="0" t="0" r="r" b="b"/>
            <a:pathLst>
              <a:path w="26" h="23">
                <a:moveTo>
                  <a:pt x="10" y="23"/>
                </a:moveTo>
                <a:lnTo>
                  <a:pt x="0" y="9"/>
                </a:lnTo>
                <a:lnTo>
                  <a:pt x="19" y="0"/>
                </a:lnTo>
                <a:lnTo>
                  <a:pt x="26" y="11"/>
                </a:lnTo>
                <a:lnTo>
                  <a:pt x="10" y="23"/>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noEditPoints="1"/>
          </p:cNvSpPr>
          <p:nvPr/>
        </p:nvSpPr>
        <p:spPr bwMode="auto">
          <a:xfrm>
            <a:off x="1424340" y="1583709"/>
            <a:ext cx="222914" cy="135526"/>
          </a:xfrm>
          <a:custGeom>
            <a:avLst/>
            <a:gdLst>
              <a:gd name="T0" fmla="*/ 10 w 301"/>
              <a:gd name="T1" fmla="*/ 183 h 183"/>
              <a:gd name="T2" fmla="*/ 0 w 301"/>
              <a:gd name="T3" fmla="*/ 169 h 183"/>
              <a:gd name="T4" fmla="*/ 33 w 301"/>
              <a:gd name="T5" fmla="*/ 150 h 183"/>
              <a:gd name="T6" fmla="*/ 40 w 301"/>
              <a:gd name="T7" fmla="*/ 164 h 183"/>
              <a:gd name="T8" fmla="*/ 10 w 301"/>
              <a:gd name="T9" fmla="*/ 183 h 183"/>
              <a:gd name="T10" fmla="*/ 74 w 301"/>
              <a:gd name="T11" fmla="*/ 145 h 183"/>
              <a:gd name="T12" fmla="*/ 67 w 301"/>
              <a:gd name="T13" fmla="*/ 131 h 183"/>
              <a:gd name="T14" fmla="*/ 97 w 301"/>
              <a:gd name="T15" fmla="*/ 112 h 183"/>
              <a:gd name="T16" fmla="*/ 107 w 301"/>
              <a:gd name="T17" fmla="*/ 126 h 183"/>
              <a:gd name="T18" fmla="*/ 74 w 301"/>
              <a:gd name="T19" fmla="*/ 145 h 183"/>
              <a:gd name="T20" fmla="*/ 138 w 301"/>
              <a:gd name="T21" fmla="*/ 107 h 183"/>
              <a:gd name="T22" fmla="*/ 131 w 301"/>
              <a:gd name="T23" fmla="*/ 93 h 183"/>
              <a:gd name="T24" fmla="*/ 164 w 301"/>
              <a:gd name="T25" fmla="*/ 74 h 183"/>
              <a:gd name="T26" fmla="*/ 171 w 301"/>
              <a:gd name="T27" fmla="*/ 88 h 183"/>
              <a:gd name="T28" fmla="*/ 138 w 301"/>
              <a:gd name="T29" fmla="*/ 107 h 183"/>
              <a:gd name="T30" fmla="*/ 204 w 301"/>
              <a:gd name="T31" fmla="*/ 69 h 183"/>
              <a:gd name="T32" fmla="*/ 197 w 301"/>
              <a:gd name="T33" fmla="*/ 57 h 183"/>
              <a:gd name="T34" fmla="*/ 228 w 301"/>
              <a:gd name="T35" fmla="*/ 38 h 183"/>
              <a:gd name="T36" fmla="*/ 237 w 301"/>
              <a:gd name="T37" fmla="*/ 50 h 183"/>
              <a:gd name="T38" fmla="*/ 204 w 301"/>
              <a:gd name="T39" fmla="*/ 69 h 183"/>
              <a:gd name="T40" fmla="*/ 268 w 301"/>
              <a:gd name="T41" fmla="*/ 31 h 183"/>
              <a:gd name="T42" fmla="*/ 261 w 301"/>
              <a:gd name="T43" fmla="*/ 19 h 183"/>
              <a:gd name="T44" fmla="*/ 294 w 301"/>
              <a:gd name="T45" fmla="*/ 0 h 183"/>
              <a:gd name="T46" fmla="*/ 301 w 301"/>
              <a:gd name="T47" fmla="*/ 14 h 183"/>
              <a:gd name="T48" fmla="*/ 268 w 301"/>
              <a:gd name="T49" fmla="*/ 3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1" h="183">
                <a:moveTo>
                  <a:pt x="10" y="183"/>
                </a:moveTo>
                <a:lnTo>
                  <a:pt x="0" y="169"/>
                </a:lnTo>
                <a:lnTo>
                  <a:pt x="33" y="150"/>
                </a:lnTo>
                <a:lnTo>
                  <a:pt x="40" y="164"/>
                </a:lnTo>
                <a:lnTo>
                  <a:pt x="10" y="183"/>
                </a:lnTo>
                <a:close/>
                <a:moveTo>
                  <a:pt x="74" y="145"/>
                </a:moveTo>
                <a:lnTo>
                  <a:pt x="67" y="131"/>
                </a:lnTo>
                <a:lnTo>
                  <a:pt x="97" y="112"/>
                </a:lnTo>
                <a:lnTo>
                  <a:pt x="107" y="126"/>
                </a:lnTo>
                <a:lnTo>
                  <a:pt x="74" y="145"/>
                </a:lnTo>
                <a:close/>
                <a:moveTo>
                  <a:pt x="138" y="107"/>
                </a:moveTo>
                <a:lnTo>
                  <a:pt x="131" y="93"/>
                </a:lnTo>
                <a:lnTo>
                  <a:pt x="164" y="74"/>
                </a:lnTo>
                <a:lnTo>
                  <a:pt x="171" y="88"/>
                </a:lnTo>
                <a:lnTo>
                  <a:pt x="138" y="107"/>
                </a:lnTo>
                <a:close/>
                <a:moveTo>
                  <a:pt x="204" y="69"/>
                </a:moveTo>
                <a:lnTo>
                  <a:pt x="197" y="57"/>
                </a:lnTo>
                <a:lnTo>
                  <a:pt x="228" y="38"/>
                </a:lnTo>
                <a:lnTo>
                  <a:pt x="237" y="50"/>
                </a:lnTo>
                <a:lnTo>
                  <a:pt x="204" y="69"/>
                </a:lnTo>
                <a:close/>
                <a:moveTo>
                  <a:pt x="268" y="31"/>
                </a:moveTo>
                <a:lnTo>
                  <a:pt x="261" y="19"/>
                </a:lnTo>
                <a:lnTo>
                  <a:pt x="294" y="0"/>
                </a:lnTo>
                <a:lnTo>
                  <a:pt x="301" y="14"/>
                </a:lnTo>
                <a:lnTo>
                  <a:pt x="268" y="31"/>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1378424" y="1722938"/>
            <a:ext cx="28142" cy="24439"/>
          </a:xfrm>
          <a:custGeom>
            <a:avLst/>
            <a:gdLst>
              <a:gd name="T0" fmla="*/ 31 w 38"/>
              <a:gd name="T1" fmla="*/ 33 h 33"/>
              <a:gd name="T2" fmla="*/ 0 w 38"/>
              <a:gd name="T3" fmla="*/ 16 h 33"/>
              <a:gd name="T4" fmla="*/ 31 w 38"/>
              <a:gd name="T5" fmla="*/ 0 h 33"/>
              <a:gd name="T6" fmla="*/ 38 w 38"/>
              <a:gd name="T7" fmla="*/ 14 h 33"/>
              <a:gd name="T8" fmla="*/ 34 w 38"/>
              <a:gd name="T9" fmla="*/ 16 h 33"/>
              <a:gd name="T10" fmla="*/ 38 w 38"/>
              <a:gd name="T11" fmla="*/ 19 h 33"/>
              <a:gd name="T12" fmla="*/ 31 w 3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31" y="33"/>
                </a:moveTo>
                <a:lnTo>
                  <a:pt x="0" y="16"/>
                </a:lnTo>
                <a:lnTo>
                  <a:pt x="31" y="0"/>
                </a:lnTo>
                <a:lnTo>
                  <a:pt x="38" y="14"/>
                </a:lnTo>
                <a:lnTo>
                  <a:pt x="34" y="16"/>
                </a:lnTo>
                <a:lnTo>
                  <a:pt x="38" y="19"/>
                </a:lnTo>
                <a:lnTo>
                  <a:pt x="31" y="33"/>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noEditPoints="1"/>
          </p:cNvSpPr>
          <p:nvPr/>
        </p:nvSpPr>
        <p:spPr bwMode="auto">
          <a:xfrm>
            <a:off x="1424340" y="1751080"/>
            <a:ext cx="222914" cy="134786"/>
          </a:xfrm>
          <a:custGeom>
            <a:avLst/>
            <a:gdLst>
              <a:gd name="T0" fmla="*/ 294 w 301"/>
              <a:gd name="T1" fmla="*/ 182 h 182"/>
              <a:gd name="T2" fmla="*/ 261 w 301"/>
              <a:gd name="T3" fmla="*/ 163 h 182"/>
              <a:gd name="T4" fmla="*/ 268 w 301"/>
              <a:gd name="T5" fmla="*/ 152 h 182"/>
              <a:gd name="T6" fmla="*/ 301 w 301"/>
              <a:gd name="T7" fmla="*/ 168 h 182"/>
              <a:gd name="T8" fmla="*/ 294 w 301"/>
              <a:gd name="T9" fmla="*/ 182 h 182"/>
              <a:gd name="T10" fmla="*/ 228 w 301"/>
              <a:gd name="T11" fmla="*/ 144 h 182"/>
              <a:gd name="T12" fmla="*/ 197 w 301"/>
              <a:gd name="T13" fmla="*/ 126 h 182"/>
              <a:gd name="T14" fmla="*/ 204 w 301"/>
              <a:gd name="T15" fmla="*/ 114 h 182"/>
              <a:gd name="T16" fmla="*/ 237 w 301"/>
              <a:gd name="T17" fmla="*/ 133 h 182"/>
              <a:gd name="T18" fmla="*/ 228 w 301"/>
              <a:gd name="T19" fmla="*/ 144 h 182"/>
              <a:gd name="T20" fmla="*/ 164 w 301"/>
              <a:gd name="T21" fmla="*/ 109 h 182"/>
              <a:gd name="T22" fmla="*/ 131 w 301"/>
              <a:gd name="T23" fmla="*/ 90 h 182"/>
              <a:gd name="T24" fmla="*/ 138 w 301"/>
              <a:gd name="T25" fmla="*/ 76 h 182"/>
              <a:gd name="T26" fmla="*/ 171 w 301"/>
              <a:gd name="T27" fmla="*/ 95 h 182"/>
              <a:gd name="T28" fmla="*/ 164 w 301"/>
              <a:gd name="T29" fmla="*/ 109 h 182"/>
              <a:gd name="T30" fmla="*/ 97 w 301"/>
              <a:gd name="T31" fmla="*/ 71 h 182"/>
              <a:gd name="T32" fmla="*/ 67 w 301"/>
              <a:gd name="T33" fmla="*/ 52 h 182"/>
              <a:gd name="T34" fmla="*/ 74 w 301"/>
              <a:gd name="T35" fmla="*/ 38 h 182"/>
              <a:gd name="T36" fmla="*/ 107 w 301"/>
              <a:gd name="T37" fmla="*/ 57 h 182"/>
              <a:gd name="T38" fmla="*/ 97 w 301"/>
              <a:gd name="T39" fmla="*/ 71 h 182"/>
              <a:gd name="T40" fmla="*/ 33 w 301"/>
              <a:gd name="T41" fmla="*/ 33 h 182"/>
              <a:gd name="T42" fmla="*/ 0 w 301"/>
              <a:gd name="T43" fmla="*/ 14 h 182"/>
              <a:gd name="T44" fmla="*/ 10 w 301"/>
              <a:gd name="T45" fmla="*/ 0 h 182"/>
              <a:gd name="T46" fmla="*/ 40 w 301"/>
              <a:gd name="T47" fmla="*/ 19 h 182"/>
              <a:gd name="T48" fmla="*/ 33 w 301"/>
              <a:gd name="T49" fmla="*/ 3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1" h="182">
                <a:moveTo>
                  <a:pt x="294" y="182"/>
                </a:moveTo>
                <a:lnTo>
                  <a:pt x="261" y="163"/>
                </a:lnTo>
                <a:lnTo>
                  <a:pt x="268" y="152"/>
                </a:lnTo>
                <a:lnTo>
                  <a:pt x="301" y="168"/>
                </a:lnTo>
                <a:lnTo>
                  <a:pt x="294" y="182"/>
                </a:lnTo>
                <a:close/>
                <a:moveTo>
                  <a:pt x="228" y="144"/>
                </a:moveTo>
                <a:lnTo>
                  <a:pt x="197" y="126"/>
                </a:lnTo>
                <a:lnTo>
                  <a:pt x="204" y="114"/>
                </a:lnTo>
                <a:lnTo>
                  <a:pt x="237" y="133"/>
                </a:lnTo>
                <a:lnTo>
                  <a:pt x="228" y="144"/>
                </a:lnTo>
                <a:close/>
                <a:moveTo>
                  <a:pt x="164" y="109"/>
                </a:moveTo>
                <a:lnTo>
                  <a:pt x="131" y="90"/>
                </a:lnTo>
                <a:lnTo>
                  <a:pt x="138" y="76"/>
                </a:lnTo>
                <a:lnTo>
                  <a:pt x="171" y="95"/>
                </a:lnTo>
                <a:lnTo>
                  <a:pt x="164" y="109"/>
                </a:lnTo>
                <a:close/>
                <a:moveTo>
                  <a:pt x="97" y="71"/>
                </a:moveTo>
                <a:lnTo>
                  <a:pt x="67" y="52"/>
                </a:lnTo>
                <a:lnTo>
                  <a:pt x="74" y="38"/>
                </a:lnTo>
                <a:lnTo>
                  <a:pt x="107" y="57"/>
                </a:lnTo>
                <a:lnTo>
                  <a:pt x="97" y="71"/>
                </a:lnTo>
                <a:close/>
                <a:moveTo>
                  <a:pt x="33" y="33"/>
                </a:moveTo>
                <a:lnTo>
                  <a:pt x="0" y="14"/>
                </a:lnTo>
                <a:lnTo>
                  <a:pt x="10" y="0"/>
                </a:lnTo>
                <a:lnTo>
                  <a:pt x="40" y="19"/>
                </a:lnTo>
                <a:lnTo>
                  <a:pt x="33" y="33"/>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p:nvSpPr>
        <p:spPr bwMode="auto">
          <a:xfrm>
            <a:off x="1665028" y="1889568"/>
            <a:ext cx="19255" cy="17774"/>
          </a:xfrm>
          <a:custGeom>
            <a:avLst/>
            <a:gdLst>
              <a:gd name="T0" fmla="*/ 19 w 26"/>
              <a:gd name="T1" fmla="*/ 24 h 24"/>
              <a:gd name="T2" fmla="*/ 0 w 26"/>
              <a:gd name="T3" fmla="*/ 14 h 24"/>
              <a:gd name="T4" fmla="*/ 10 w 26"/>
              <a:gd name="T5" fmla="*/ 0 h 24"/>
              <a:gd name="T6" fmla="*/ 26 w 26"/>
              <a:gd name="T7" fmla="*/ 12 h 24"/>
              <a:gd name="T8" fmla="*/ 19 w 26"/>
              <a:gd name="T9" fmla="*/ 24 h 24"/>
            </a:gdLst>
            <a:ahLst/>
            <a:cxnLst>
              <a:cxn ang="0">
                <a:pos x="T0" y="T1"/>
              </a:cxn>
              <a:cxn ang="0">
                <a:pos x="T2" y="T3"/>
              </a:cxn>
              <a:cxn ang="0">
                <a:pos x="T4" y="T5"/>
              </a:cxn>
              <a:cxn ang="0">
                <a:pos x="T6" y="T7"/>
              </a:cxn>
              <a:cxn ang="0">
                <a:pos x="T8" y="T9"/>
              </a:cxn>
            </a:cxnLst>
            <a:rect l="0" t="0" r="r" b="b"/>
            <a:pathLst>
              <a:path w="26" h="24">
                <a:moveTo>
                  <a:pt x="19" y="24"/>
                </a:moveTo>
                <a:lnTo>
                  <a:pt x="0" y="14"/>
                </a:lnTo>
                <a:lnTo>
                  <a:pt x="10" y="0"/>
                </a:lnTo>
                <a:lnTo>
                  <a:pt x="26" y="12"/>
                </a:lnTo>
                <a:lnTo>
                  <a:pt x="19" y="24"/>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p:nvSpPr>
        <p:spPr bwMode="auto">
          <a:xfrm>
            <a:off x="1375461" y="2058421"/>
            <a:ext cx="31104" cy="19255"/>
          </a:xfrm>
          <a:custGeom>
            <a:avLst/>
            <a:gdLst>
              <a:gd name="T0" fmla="*/ 21 w 42"/>
              <a:gd name="T1" fmla="*/ 26 h 26"/>
              <a:gd name="T2" fmla="*/ 0 w 42"/>
              <a:gd name="T3" fmla="*/ 14 h 26"/>
              <a:gd name="T4" fmla="*/ 7 w 42"/>
              <a:gd name="T5" fmla="*/ 0 h 26"/>
              <a:gd name="T6" fmla="*/ 21 w 42"/>
              <a:gd name="T7" fmla="*/ 7 h 26"/>
              <a:gd name="T8" fmla="*/ 33 w 42"/>
              <a:gd name="T9" fmla="*/ 0 h 26"/>
              <a:gd name="T10" fmla="*/ 42 w 42"/>
              <a:gd name="T11" fmla="*/ 14 h 26"/>
              <a:gd name="T12" fmla="*/ 21 w 4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2" h="26">
                <a:moveTo>
                  <a:pt x="21" y="26"/>
                </a:moveTo>
                <a:lnTo>
                  <a:pt x="0" y="14"/>
                </a:lnTo>
                <a:lnTo>
                  <a:pt x="7" y="0"/>
                </a:lnTo>
                <a:lnTo>
                  <a:pt x="21" y="7"/>
                </a:lnTo>
                <a:lnTo>
                  <a:pt x="33" y="0"/>
                </a:lnTo>
                <a:lnTo>
                  <a:pt x="42" y="14"/>
                </a:lnTo>
                <a:lnTo>
                  <a:pt x="21" y="26"/>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noEditPoints="1"/>
          </p:cNvSpPr>
          <p:nvPr/>
        </p:nvSpPr>
        <p:spPr bwMode="auto">
          <a:xfrm>
            <a:off x="1134032" y="1919932"/>
            <a:ext cx="223655" cy="134786"/>
          </a:xfrm>
          <a:custGeom>
            <a:avLst/>
            <a:gdLst>
              <a:gd name="T0" fmla="*/ 292 w 302"/>
              <a:gd name="T1" fmla="*/ 182 h 182"/>
              <a:gd name="T2" fmla="*/ 262 w 302"/>
              <a:gd name="T3" fmla="*/ 163 h 182"/>
              <a:gd name="T4" fmla="*/ 269 w 302"/>
              <a:gd name="T5" fmla="*/ 149 h 182"/>
              <a:gd name="T6" fmla="*/ 302 w 302"/>
              <a:gd name="T7" fmla="*/ 168 h 182"/>
              <a:gd name="T8" fmla="*/ 292 w 302"/>
              <a:gd name="T9" fmla="*/ 182 h 182"/>
              <a:gd name="T10" fmla="*/ 228 w 302"/>
              <a:gd name="T11" fmla="*/ 144 h 182"/>
              <a:gd name="T12" fmla="*/ 195 w 302"/>
              <a:gd name="T13" fmla="*/ 125 h 182"/>
              <a:gd name="T14" fmla="*/ 205 w 302"/>
              <a:gd name="T15" fmla="*/ 111 h 182"/>
              <a:gd name="T16" fmla="*/ 235 w 302"/>
              <a:gd name="T17" fmla="*/ 130 h 182"/>
              <a:gd name="T18" fmla="*/ 228 w 302"/>
              <a:gd name="T19" fmla="*/ 144 h 182"/>
              <a:gd name="T20" fmla="*/ 164 w 302"/>
              <a:gd name="T21" fmla="*/ 106 h 182"/>
              <a:gd name="T22" fmla="*/ 131 w 302"/>
              <a:gd name="T23" fmla="*/ 87 h 182"/>
              <a:gd name="T24" fmla="*/ 138 w 302"/>
              <a:gd name="T25" fmla="*/ 73 h 182"/>
              <a:gd name="T26" fmla="*/ 171 w 302"/>
              <a:gd name="T27" fmla="*/ 92 h 182"/>
              <a:gd name="T28" fmla="*/ 164 w 302"/>
              <a:gd name="T29" fmla="*/ 106 h 182"/>
              <a:gd name="T30" fmla="*/ 98 w 302"/>
              <a:gd name="T31" fmla="*/ 68 h 182"/>
              <a:gd name="T32" fmla="*/ 65 w 302"/>
              <a:gd name="T33" fmla="*/ 49 h 182"/>
              <a:gd name="T34" fmla="*/ 74 w 302"/>
              <a:gd name="T35" fmla="*/ 35 h 182"/>
              <a:gd name="T36" fmla="*/ 105 w 302"/>
              <a:gd name="T37" fmla="*/ 54 h 182"/>
              <a:gd name="T38" fmla="*/ 98 w 302"/>
              <a:gd name="T39" fmla="*/ 68 h 182"/>
              <a:gd name="T40" fmla="*/ 34 w 302"/>
              <a:gd name="T41" fmla="*/ 30 h 182"/>
              <a:gd name="T42" fmla="*/ 0 w 302"/>
              <a:gd name="T43" fmla="*/ 11 h 182"/>
              <a:gd name="T44" fmla="*/ 8 w 302"/>
              <a:gd name="T45" fmla="*/ 0 h 182"/>
              <a:gd name="T46" fmla="*/ 41 w 302"/>
              <a:gd name="T47" fmla="*/ 16 h 182"/>
              <a:gd name="T48" fmla="*/ 34 w 302"/>
              <a:gd name="T49" fmla="*/ 3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2" h="182">
                <a:moveTo>
                  <a:pt x="292" y="182"/>
                </a:moveTo>
                <a:lnTo>
                  <a:pt x="262" y="163"/>
                </a:lnTo>
                <a:lnTo>
                  <a:pt x="269" y="149"/>
                </a:lnTo>
                <a:lnTo>
                  <a:pt x="302" y="168"/>
                </a:lnTo>
                <a:lnTo>
                  <a:pt x="292" y="182"/>
                </a:lnTo>
                <a:close/>
                <a:moveTo>
                  <a:pt x="228" y="144"/>
                </a:moveTo>
                <a:lnTo>
                  <a:pt x="195" y="125"/>
                </a:lnTo>
                <a:lnTo>
                  <a:pt x="205" y="111"/>
                </a:lnTo>
                <a:lnTo>
                  <a:pt x="235" y="130"/>
                </a:lnTo>
                <a:lnTo>
                  <a:pt x="228" y="144"/>
                </a:lnTo>
                <a:close/>
                <a:moveTo>
                  <a:pt x="164" y="106"/>
                </a:moveTo>
                <a:lnTo>
                  <a:pt x="131" y="87"/>
                </a:lnTo>
                <a:lnTo>
                  <a:pt x="138" y="73"/>
                </a:lnTo>
                <a:lnTo>
                  <a:pt x="171" y="92"/>
                </a:lnTo>
                <a:lnTo>
                  <a:pt x="164" y="106"/>
                </a:lnTo>
                <a:close/>
                <a:moveTo>
                  <a:pt x="98" y="68"/>
                </a:moveTo>
                <a:lnTo>
                  <a:pt x="65" y="49"/>
                </a:lnTo>
                <a:lnTo>
                  <a:pt x="74" y="35"/>
                </a:lnTo>
                <a:lnTo>
                  <a:pt x="105" y="54"/>
                </a:lnTo>
                <a:lnTo>
                  <a:pt x="98" y="68"/>
                </a:lnTo>
                <a:close/>
                <a:moveTo>
                  <a:pt x="34" y="30"/>
                </a:moveTo>
                <a:lnTo>
                  <a:pt x="0" y="11"/>
                </a:lnTo>
                <a:lnTo>
                  <a:pt x="8" y="0"/>
                </a:lnTo>
                <a:lnTo>
                  <a:pt x="41" y="16"/>
                </a:lnTo>
                <a:lnTo>
                  <a:pt x="34" y="30"/>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25"/>
          <p:cNvSpPr>
            <a:spLocks/>
          </p:cNvSpPr>
          <p:nvPr/>
        </p:nvSpPr>
        <p:spPr bwMode="auto">
          <a:xfrm>
            <a:off x="1094041" y="1888087"/>
            <a:ext cx="22958" cy="25920"/>
          </a:xfrm>
          <a:custGeom>
            <a:avLst/>
            <a:gdLst>
              <a:gd name="T0" fmla="*/ 21 w 31"/>
              <a:gd name="T1" fmla="*/ 35 h 35"/>
              <a:gd name="T2" fmla="*/ 0 w 31"/>
              <a:gd name="T3" fmla="*/ 24 h 35"/>
              <a:gd name="T4" fmla="*/ 0 w 31"/>
              <a:gd name="T5" fmla="*/ 0 h 35"/>
              <a:gd name="T6" fmla="*/ 16 w 31"/>
              <a:gd name="T7" fmla="*/ 0 h 35"/>
              <a:gd name="T8" fmla="*/ 16 w 31"/>
              <a:gd name="T9" fmla="*/ 14 h 35"/>
              <a:gd name="T10" fmla="*/ 31 w 31"/>
              <a:gd name="T11" fmla="*/ 24 h 35"/>
              <a:gd name="T12" fmla="*/ 21 w 3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31" h="35">
                <a:moveTo>
                  <a:pt x="21" y="35"/>
                </a:moveTo>
                <a:lnTo>
                  <a:pt x="0" y="24"/>
                </a:lnTo>
                <a:lnTo>
                  <a:pt x="0" y="0"/>
                </a:lnTo>
                <a:lnTo>
                  <a:pt x="16" y="0"/>
                </a:lnTo>
                <a:lnTo>
                  <a:pt x="16" y="14"/>
                </a:lnTo>
                <a:lnTo>
                  <a:pt x="31" y="24"/>
                </a:lnTo>
                <a:lnTo>
                  <a:pt x="21" y="35"/>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26"/>
          <p:cNvSpPr>
            <a:spLocks noEditPoints="1"/>
          </p:cNvSpPr>
          <p:nvPr/>
        </p:nvSpPr>
        <p:spPr bwMode="auto">
          <a:xfrm>
            <a:off x="1094041" y="1610370"/>
            <a:ext cx="11849" cy="249576"/>
          </a:xfrm>
          <a:custGeom>
            <a:avLst/>
            <a:gdLst>
              <a:gd name="T0" fmla="*/ 16 w 16"/>
              <a:gd name="T1" fmla="*/ 337 h 337"/>
              <a:gd name="T2" fmla="*/ 0 w 16"/>
              <a:gd name="T3" fmla="*/ 337 h 337"/>
              <a:gd name="T4" fmla="*/ 0 w 16"/>
              <a:gd name="T5" fmla="*/ 299 h 337"/>
              <a:gd name="T6" fmla="*/ 16 w 16"/>
              <a:gd name="T7" fmla="*/ 299 h 337"/>
              <a:gd name="T8" fmla="*/ 16 w 16"/>
              <a:gd name="T9" fmla="*/ 337 h 337"/>
              <a:gd name="T10" fmla="*/ 16 w 16"/>
              <a:gd name="T11" fmla="*/ 263 h 337"/>
              <a:gd name="T12" fmla="*/ 0 w 16"/>
              <a:gd name="T13" fmla="*/ 263 h 337"/>
              <a:gd name="T14" fmla="*/ 0 w 16"/>
              <a:gd name="T15" fmla="*/ 225 h 337"/>
              <a:gd name="T16" fmla="*/ 16 w 16"/>
              <a:gd name="T17" fmla="*/ 225 h 337"/>
              <a:gd name="T18" fmla="*/ 16 w 16"/>
              <a:gd name="T19" fmla="*/ 263 h 337"/>
              <a:gd name="T20" fmla="*/ 0 w 16"/>
              <a:gd name="T21" fmla="*/ 187 h 337"/>
              <a:gd name="T22" fmla="*/ 0 w 16"/>
              <a:gd name="T23" fmla="*/ 149 h 337"/>
              <a:gd name="T24" fmla="*/ 16 w 16"/>
              <a:gd name="T25" fmla="*/ 149 h 337"/>
              <a:gd name="T26" fmla="*/ 16 w 16"/>
              <a:gd name="T27" fmla="*/ 187 h 337"/>
              <a:gd name="T28" fmla="*/ 0 w 16"/>
              <a:gd name="T29" fmla="*/ 187 h 337"/>
              <a:gd name="T30" fmla="*/ 16 w 16"/>
              <a:gd name="T31" fmla="*/ 111 h 337"/>
              <a:gd name="T32" fmla="*/ 0 w 16"/>
              <a:gd name="T33" fmla="*/ 111 h 337"/>
              <a:gd name="T34" fmla="*/ 0 w 16"/>
              <a:gd name="T35" fmla="*/ 73 h 337"/>
              <a:gd name="T36" fmla="*/ 16 w 16"/>
              <a:gd name="T37" fmla="*/ 73 h 337"/>
              <a:gd name="T38" fmla="*/ 16 w 16"/>
              <a:gd name="T39" fmla="*/ 111 h 337"/>
              <a:gd name="T40" fmla="*/ 16 w 16"/>
              <a:gd name="T41" fmla="*/ 38 h 337"/>
              <a:gd name="T42" fmla="*/ 0 w 16"/>
              <a:gd name="T43" fmla="*/ 38 h 337"/>
              <a:gd name="T44" fmla="*/ 0 w 16"/>
              <a:gd name="T45" fmla="*/ 0 h 337"/>
              <a:gd name="T46" fmla="*/ 16 w 16"/>
              <a:gd name="T47" fmla="*/ 0 h 337"/>
              <a:gd name="T48" fmla="*/ 16 w 16"/>
              <a:gd name="T49" fmla="*/ 3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337">
                <a:moveTo>
                  <a:pt x="16" y="337"/>
                </a:moveTo>
                <a:lnTo>
                  <a:pt x="0" y="337"/>
                </a:lnTo>
                <a:lnTo>
                  <a:pt x="0" y="299"/>
                </a:lnTo>
                <a:lnTo>
                  <a:pt x="16" y="299"/>
                </a:lnTo>
                <a:lnTo>
                  <a:pt x="16" y="337"/>
                </a:lnTo>
                <a:close/>
                <a:moveTo>
                  <a:pt x="16" y="263"/>
                </a:moveTo>
                <a:lnTo>
                  <a:pt x="0" y="263"/>
                </a:lnTo>
                <a:lnTo>
                  <a:pt x="0" y="225"/>
                </a:lnTo>
                <a:lnTo>
                  <a:pt x="16" y="225"/>
                </a:lnTo>
                <a:lnTo>
                  <a:pt x="16" y="263"/>
                </a:lnTo>
                <a:close/>
                <a:moveTo>
                  <a:pt x="0" y="187"/>
                </a:moveTo>
                <a:lnTo>
                  <a:pt x="0" y="149"/>
                </a:lnTo>
                <a:lnTo>
                  <a:pt x="16" y="149"/>
                </a:lnTo>
                <a:lnTo>
                  <a:pt x="16" y="187"/>
                </a:lnTo>
                <a:lnTo>
                  <a:pt x="0" y="187"/>
                </a:lnTo>
                <a:close/>
                <a:moveTo>
                  <a:pt x="16" y="111"/>
                </a:moveTo>
                <a:lnTo>
                  <a:pt x="0" y="111"/>
                </a:lnTo>
                <a:lnTo>
                  <a:pt x="0" y="73"/>
                </a:lnTo>
                <a:lnTo>
                  <a:pt x="16" y="73"/>
                </a:lnTo>
                <a:lnTo>
                  <a:pt x="16" y="111"/>
                </a:lnTo>
                <a:close/>
                <a:moveTo>
                  <a:pt x="16" y="38"/>
                </a:moveTo>
                <a:lnTo>
                  <a:pt x="0" y="38"/>
                </a:lnTo>
                <a:lnTo>
                  <a:pt x="0" y="0"/>
                </a:lnTo>
                <a:lnTo>
                  <a:pt x="16" y="0"/>
                </a:lnTo>
                <a:lnTo>
                  <a:pt x="16" y="38"/>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27"/>
          <p:cNvSpPr>
            <a:spLocks/>
          </p:cNvSpPr>
          <p:nvPr/>
        </p:nvSpPr>
        <p:spPr bwMode="auto">
          <a:xfrm>
            <a:off x="1094041" y="1555567"/>
            <a:ext cx="22958" cy="26661"/>
          </a:xfrm>
          <a:custGeom>
            <a:avLst/>
            <a:gdLst>
              <a:gd name="T0" fmla="*/ 16 w 31"/>
              <a:gd name="T1" fmla="*/ 36 h 36"/>
              <a:gd name="T2" fmla="*/ 0 w 31"/>
              <a:gd name="T3" fmla="*/ 36 h 36"/>
              <a:gd name="T4" fmla="*/ 0 w 31"/>
              <a:gd name="T5" fmla="*/ 12 h 36"/>
              <a:gd name="T6" fmla="*/ 21 w 31"/>
              <a:gd name="T7" fmla="*/ 0 h 36"/>
              <a:gd name="T8" fmla="*/ 31 w 31"/>
              <a:gd name="T9" fmla="*/ 12 h 36"/>
              <a:gd name="T10" fmla="*/ 16 w 31"/>
              <a:gd name="T11" fmla="*/ 21 h 36"/>
              <a:gd name="T12" fmla="*/ 16 w 3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16" y="36"/>
                </a:moveTo>
                <a:lnTo>
                  <a:pt x="0" y="36"/>
                </a:lnTo>
                <a:lnTo>
                  <a:pt x="0" y="12"/>
                </a:lnTo>
                <a:lnTo>
                  <a:pt x="21" y="0"/>
                </a:lnTo>
                <a:lnTo>
                  <a:pt x="31" y="12"/>
                </a:lnTo>
                <a:lnTo>
                  <a:pt x="16" y="21"/>
                </a:lnTo>
                <a:lnTo>
                  <a:pt x="16" y="36"/>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28"/>
          <p:cNvSpPr>
            <a:spLocks noEditPoints="1"/>
          </p:cNvSpPr>
          <p:nvPr/>
        </p:nvSpPr>
        <p:spPr bwMode="auto">
          <a:xfrm>
            <a:off x="1134032" y="1414857"/>
            <a:ext cx="223655" cy="135526"/>
          </a:xfrm>
          <a:custGeom>
            <a:avLst/>
            <a:gdLst>
              <a:gd name="T0" fmla="*/ 8 w 302"/>
              <a:gd name="T1" fmla="*/ 183 h 183"/>
              <a:gd name="T2" fmla="*/ 0 w 302"/>
              <a:gd name="T3" fmla="*/ 171 h 183"/>
              <a:gd name="T4" fmla="*/ 34 w 302"/>
              <a:gd name="T5" fmla="*/ 152 h 183"/>
              <a:gd name="T6" fmla="*/ 41 w 302"/>
              <a:gd name="T7" fmla="*/ 166 h 183"/>
              <a:gd name="T8" fmla="*/ 8 w 302"/>
              <a:gd name="T9" fmla="*/ 183 h 183"/>
              <a:gd name="T10" fmla="*/ 74 w 302"/>
              <a:gd name="T11" fmla="*/ 147 h 183"/>
              <a:gd name="T12" fmla="*/ 65 w 302"/>
              <a:gd name="T13" fmla="*/ 133 h 183"/>
              <a:gd name="T14" fmla="*/ 98 w 302"/>
              <a:gd name="T15" fmla="*/ 114 h 183"/>
              <a:gd name="T16" fmla="*/ 105 w 302"/>
              <a:gd name="T17" fmla="*/ 128 h 183"/>
              <a:gd name="T18" fmla="*/ 74 w 302"/>
              <a:gd name="T19" fmla="*/ 147 h 183"/>
              <a:gd name="T20" fmla="*/ 138 w 302"/>
              <a:gd name="T21" fmla="*/ 109 h 183"/>
              <a:gd name="T22" fmla="*/ 131 w 302"/>
              <a:gd name="T23" fmla="*/ 95 h 183"/>
              <a:gd name="T24" fmla="*/ 164 w 302"/>
              <a:gd name="T25" fmla="*/ 76 h 183"/>
              <a:gd name="T26" fmla="*/ 171 w 302"/>
              <a:gd name="T27" fmla="*/ 90 h 183"/>
              <a:gd name="T28" fmla="*/ 138 w 302"/>
              <a:gd name="T29" fmla="*/ 109 h 183"/>
              <a:gd name="T30" fmla="*/ 205 w 302"/>
              <a:gd name="T31" fmla="*/ 71 h 183"/>
              <a:gd name="T32" fmla="*/ 195 w 302"/>
              <a:gd name="T33" fmla="*/ 57 h 183"/>
              <a:gd name="T34" fmla="*/ 228 w 302"/>
              <a:gd name="T35" fmla="*/ 38 h 183"/>
              <a:gd name="T36" fmla="*/ 235 w 302"/>
              <a:gd name="T37" fmla="*/ 52 h 183"/>
              <a:gd name="T38" fmla="*/ 205 w 302"/>
              <a:gd name="T39" fmla="*/ 71 h 183"/>
              <a:gd name="T40" fmla="*/ 269 w 302"/>
              <a:gd name="T41" fmla="*/ 33 h 183"/>
              <a:gd name="T42" fmla="*/ 262 w 302"/>
              <a:gd name="T43" fmla="*/ 19 h 183"/>
              <a:gd name="T44" fmla="*/ 292 w 302"/>
              <a:gd name="T45" fmla="*/ 0 h 183"/>
              <a:gd name="T46" fmla="*/ 302 w 302"/>
              <a:gd name="T47" fmla="*/ 14 h 183"/>
              <a:gd name="T48" fmla="*/ 269 w 302"/>
              <a:gd name="T49" fmla="*/ 3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2" h="183">
                <a:moveTo>
                  <a:pt x="8" y="183"/>
                </a:moveTo>
                <a:lnTo>
                  <a:pt x="0" y="171"/>
                </a:lnTo>
                <a:lnTo>
                  <a:pt x="34" y="152"/>
                </a:lnTo>
                <a:lnTo>
                  <a:pt x="41" y="166"/>
                </a:lnTo>
                <a:lnTo>
                  <a:pt x="8" y="183"/>
                </a:lnTo>
                <a:close/>
                <a:moveTo>
                  <a:pt x="74" y="147"/>
                </a:moveTo>
                <a:lnTo>
                  <a:pt x="65" y="133"/>
                </a:lnTo>
                <a:lnTo>
                  <a:pt x="98" y="114"/>
                </a:lnTo>
                <a:lnTo>
                  <a:pt x="105" y="128"/>
                </a:lnTo>
                <a:lnTo>
                  <a:pt x="74" y="147"/>
                </a:lnTo>
                <a:close/>
                <a:moveTo>
                  <a:pt x="138" y="109"/>
                </a:moveTo>
                <a:lnTo>
                  <a:pt x="131" y="95"/>
                </a:lnTo>
                <a:lnTo>
                  <a:pt x="164" y="76"/>
                </a:lnTo>
                <a:lnTo>
                  <a:pt x="171" y="90"/>
                </a:lnTo>
                <a:lnTo>
                  <a:pt x="138" y="109"/>
                </a:lnTo>
                <a:close/>
                <a:moveTo>
                  <a:pt x="205" y="71"/>
                </a:moveTo>
                <a:lnTo>
                  <a:pt x="195" y="57"/>
                </a:lnTo>
                <a:lnTo>
                  <a:pt x="228" y="38"/>
                </a:lnTo>
                <a:lnTo>
                  <a:pt x="235" y="52"/>
                </a:lnTo>
                <a:lnTo>
                  <a:pt x="205" y="71"/>
                </a:lnTo>
                <a:close/>
                <a:moveTo>
                  <a:pt x="269" y="33"/>
                </a:moveTo>
                <a:lnTo>
                  <a:pt x="262" y="19"/>
                </a:lnTo>
                <a:lnTo>
                  <a:pt x="292" y="0"/>
                </a:lnTo>
                <a:lnTo>
                  <a:pt x="302" y="14"/>
                </a:lnTo>
                <a:lnTo>
                  <a:pt x="269" y="33"/>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29"/>
          <p:cNvSpPr>
            <a:spLocks/>
          </p:cNvSpPr>
          <p:nvPr/>
        </p:nvSpPr>
        <p:spPr bwMode="auto">
          <a:xfrm>
            <a:off x="1375461" y="1391899"/>
            <a:ext cx="31104" cy="19255"/>
          </a:xfrm>
          <a:custGeom>
            <a:avLst/>
            <a:gdLst>
              <a:gd name="T0" fmla="*/ 9 w 42"/>
              <a:gd name="T1" fmla="*/ 26 h 26"/>
              <a:gd name="T2" fmla="*/ 0 w 42"/>
              <a:gd name="T3" fmla="*/ 12 h 26"/>
              <a:gd name="T4" fmla="*/ 21 w 42"/>
              <a:gd name="T5" fmla="*/ 0 h 26"/>
              <a:gd name="T6" fmla="*/ 42 w 42"/>
              <a:gd name="T7" fmla="*/ 12 h 26"/>
              <a:gd name="T8" fmla="*/ 35 w 42"/>
              <a:gd name="T9" fmla="*/ 26 h 26"/>
              <a:gd name="T10" fmla="*/ 21 w 42"/>
              <a:gd name="T11" fmla="*/ 19 h 26"/>
              <a:gd name="T12" fmla="*/ 9 w 4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2" h="26">
                <a:moveTo>
                  <a:pt x="9" y="26"/>
                </a:moveTo>
                <a:lnTo>
                  <a:pt x="0" y="12"/>
                </a:lnTo>
                <a:lnTo>
                  <a:pt x="21" y="0"/>
                </a:lnTo>
                <a:lnTo>
                  <a:pt x="42" y="12"/>
                </a:lnTo>
                <a:lnTo>
                  <a:pt x="35" y="26"/>
                </a:lnTo>
                <a:lnTo>
                  <a:pt x="21" y="19"/>
                </a:lnTo>
                <a:lnTo>
                  <a:pt x="9" y="26"/>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0"/>
          <p:cNvSpPr>
            <a:spLocks noEditPoints="1"/>
          </p:cNvSpPr>
          <p:nvPr/>
        </p:nvSpPr>
        <p:spPr bwMode="auto">
          <a:xfrm>
            <a:off x="1424340" y="1414857"/>
            <a:ext cx="222914" cy="135526"/>
          </a:xfrm>
          <a:custGeom>
            <a:avLst/>
            <a:gdLst>
              <a:gd name="T0" fmla="*/ 294 w 301"/>
              <a:gd name="T1" fmla="*/ 183 h 183"/>
              <a:gd name="T2" fmla="*/ 261 w 301"/>
              <a:gd name="T3" fmla="*/ 166 h 183"/>
              <a:gd name="T4" fmla="*/ 268 w 301"/>
              <a:gd name="T5" fmla="*/ 152 h 183"/>
              <a:gd name="T6" fmla="*/ 301 w 301"/>
              <a:gd name="T7" fmla="*/ 171 h 183"/>
              <a:gd name="T8" fmla="*/ 294 w 301"/>
              <a:gd name="T9" fmla="*/ 183 h 183"/>
              <a:gd name="T10" fmla="*/ 228 w 301"/>
              <a:gd name="T11" fmla="*/ 147 h 183"/>
              <a:gd name="T12" fmla="*/ 197 w 301"/>
              <a:gd name="T13" fmla="*/ 128 h 183"/>
              <a:gd name="T14" fmla="*/ 204 w 301"/>
              <a:gd name="T15" fmla="*/ 114 h 183"/>
              <a:gd name="T16" fmla="*/ 237 w 301"/>
              <a:gd name="T17" fmla="*/ 133 h 183"/>
              <a:gd name="T18" fmla="*/ 228 w 301"/>
              <a:gd name="T19" fmla="*/ 147 h 183"/>
              <a:gd name="T20" fmla="*/ 164 w 301"/>
              <a:gd name="T21" fmla="*/ 109 h 183"/>
              <a:gd name="T22" fmla="*/ 131 w 301"/>
              <a:gd name="T23" fmla="*/ 90 h 183"/>
              <a:gd name="T24" fmla="*/ 138 w 301"/>
              <a:gd name="T25" fmla="*/ 76 h 183"/>
              <a:gd name="T26" fmla="*/ 171 w 301"/>
              <a:gd name="T27" fmla="*/ 95 h 183"/>
              <a:gd name="T28" fmla="*/ 164 w 301"/>
              <a:gd name="T29" fmla="*/ 109 h 183"/>
              <a:gd name="T30" fmla="*/ 97 w 301"/>
              <a:gd name="T31" fmla="*/ 71 h 183"/>
              <a:gd name="T32" fmla="*/ 67 w 301"/>
              <a:gd name="T33" fmla="*/ 52 h 183"/>
              <a:gd name="T34" fmla="*/ 74 w 301"/>
              <a:gd name="T35" fmla="*/ 38 h 183"/>
              <a:gd name="T36" fmla="*/ 107 w 301"/>
              <a:gd name="T37" fmla="*/ 57 h 183"/>
              <a:gd name="T38" fmla="*/ 97 w 301"/>
              <a:gd name="T39" fmla="*/ 71 h 183"/>
              <a:gd name="T40" fmla="*/ 33 w 301"/>
              <a:gd name="T41" fmla="*/ 33 h 183"/>
              <a:gd name="T42" fmla="*/ 0 w 301"/>
              <a:gd name="T43" fmla="*/ 14 h 183"/>
              <a:gd name="T44" fmla="*/ 10 w 301"/>
              <a:gd name="T45" fmla="*/ 0 h 183"/>
              <a:gd name="T46" fmla="*/ 40 w 301"/>
              <a:gd name="T47" fmla="*/ 19 h 183"/>
              <a:gd name="T48" fmla="*/ 33 w 301"/>
              <a:gd name="T49" fmla="*/ 3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1" h="183">
                <a:moveTo>
                  <a:pt x="294" y="183"/>
                </a:moveTo>
                <a:lnTo>
                  <a:pt x="261" y="166"/>
                </a:lnTo>
                <a:lnTo>
                  <a:pt x="268" y="152"/>
                </a:lnTo>
                <a:lnTo>
                  <a:pt x="301" y="171"/>
                </a:lnTo>
                <a:lnTo>
                  <a:pt x="294" y="183"/>
                </a:lnTo>
                <a:close/>
                <a:moveTo>
                  <a:pt x="228" y="147"/>
                </a:moveTo>
                <a:lnTo>
                  <a:pt x="197" y="128"/>
                </a:lnTo>
                <a:lnTo>
                  <a:pt x="204" y="114"/>
                </a:lnTo>
                <a:lnTo>
                  <a:pt x="237" y="133"/>
                </a:lnTo>
                <a:lnTo>
                  <a:pt x="228" y="147"/>
                </a:lnTo>
                <a:close/>
                <a:moveTo>
                  <a:pt x="164" y="109"/>
                </a:moveTo>
                <a:lnTo>
                  <a:pt x="131" y="90"/>
                </a:lnTo>
                <a:lnTo>
                  <a:pt x="138" y="76"/>
                </a:lnTo>
                <a:lnTo>
                  <a:pt x="171" y="95"/>
                </a:lnTo>
                <a:lnTo>
                  <a:pt x="164" y="109"/>
                </a:lnTo>
                <a:close/>
                <a:moveTo>
                  <a:pt x="97" y="71"/>
                </a:moveTo>
                <a:lnTo>
                  <a:pt x="67" y="52"/>
                </a:lnTo>
                <a:lnTo>
                  <a:pt x="74" y="38"/>
                </a:lnTo>
                <a:lnTo>
                  <a:pt x="107" y="57"/>
                </a:lnTo>
                <a:lnTo>
                  <a:pt x="97" y="71"/>
                </a:lnTo>
                <a:close/>
                <a:moveTo>
                  <a:pt x="33" y="33"/>
                </a:moveTo>
                <a:lnTo>
                  <a:pt x="0" y="14"/>
                </a:lnTo>
                <a:lnTo>
                  <a:pt x="10" y="0"/>
                </a:lnTo>
                <a:lnTo>
                  <a:pt x="40" y="19"/>
                </a:lnTo>
                <a:lnTo>
                  <a:pt x="33" y="33"/>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1"/>
          <p:cNvSpPr>
            <a:spLocks/>
          </p:cNvSpPr>
          <p:nvPr/>
        </p:nvSpPr>
        <p:spPr bwMode="auto">
          <a:xfrm>
            <a:off x="1665028" y="1555567"/>
            <a:ext cx="22958" cy="26661"/>
          </a:xfrm>
          <a:custGeom>
            <a:avLst/>
            <a:gdLst>
              <a:gd name="T0" fmla="*/ 31 w 31"/>
              <a:gd name="T1" fmla="*/ 36 h 36"/>
              <a:gd name="T2" fmla="*/ 14 w 31"/>
              <a:gd name="T3" fmla="*/ 36 h 36"/>
              <a:gd name="T4" fmla="*/ 14 w 31"/>
              <a:gd name="T5" fmla="*/ 21 h 36"/>
              <a:gd name="T6" fmla="*/ 0 w 31"/>
              <a:gd name="T7" fmla="*/ 12 h 36"/>
              <a:gd name="T8" fmla="*/ 10 w 31"/>
              <a:gd name="T9" fmla="*/ 0 h 36"/>
              <a:gd name="T10" fmla="*/ 31 w 31"/>
              <a:gd name="T11" fmla="*/ 12 h 36"/>
              <a:gd name="T12" fmla="*/ 31 w 3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31" y="36"/>
                </a:moveTo>
                <a:lnTo>
                  <a:pt x="14" y="36"/>
                </a:lnTo>
                <a:lnTo>
                  <a:pt x="14" y="21"/>
                </a:lnTo>
                <a:lnTo>
                  <a:pt x="0" y="12"/>
                </a:lnTo>
                <a:lnTo>
                  <a:pt x="10" y="0"/>
                </a:lnTo>
                <a:lnTo>
                  <a:pt x="31" y="12"/>
                </a:lnTo>
                <a:lnTo>
                  <a:pt x="31" y="36"/>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2"/>
          <p:cNvSpPr>
            <a:spLocks noEditPoints="1"/>
          </p:cNvSpPr>
          <p:nvPr/>
        </p:nvSpPr>
        <p:spPr bwMode="auto">
          <a:xfrm>
            <a:off x="1675396" y="1610370"/>
            <a:ext cx="12590" cy="249576"/>
          </a:xfrm>
          <a:custGeom>
            <a:avLst/>
            <a:gdLst>
              <a:gd name="T0" fmla="*/ 17 w 17"/>
              <a:gd name="T1" fmla="*/ 337 h 337"/>
              <a:gd name="T2" fmla="*/ 0 w 17"/>
              <a:gd name="T3" fmla="*/ 337 h 337"/>
              <a:gd name="T4" fmla="*/ 0 w 17"/>
              <a:gd name="T5" fmla="*/ 299 h 337"/>
              <a:gd name="T6" fmla="*/ 17 w 17"/>
              <a:gd name="T7" fmla="*/ 299 h 337"/>
              <a:gd name="T8" fmla="*/ 17 w 17"/>
              <a:gd name="T9" fmla="*/ 337 h 337"/>
              <a:gd name="T10" fmla="*/ 17 w 17"/>
              <a:gd name="T11" fmla="*/ 263 h 337"/>
              <a:gd name="T12" fmla="*/ 0 w 17"/>
              <a:gd name="T13" fmla="*/ 263 h 337"/>
              <a:gd name="T14" fmla="*/ 0 w 17"/>
              <a:gd name="T15" fmla="*/ 225 h 337"/>
              <a:gd name="T16" fmla="*/ 17 w 17"/>
              <a:gd name="T17" fmla="*/ 225 h 337"/>
              <a:gd name="T18" fmla="*/ 17 w 17"/>
              <a:gd name="T19" fmla="*/ 263 h 337"/>
              <a:gd name="T20" fmla="*/ 17 w 17"/>
              <a:gd name="T21" fmla="*/ 187 h 337"/>
              <a:gd name="T22" fmla="*/ 0 w 17"/>
              <a:gd name="T23" fmla="*/ 187 h 337"/>
              <a:gd name="T24" fmla="*/ 0 w 17"/>
              <a:gd name="T25" fmla="*/ 149 h 337"/>
              <a:gd name="T26" fmla="*/ 17 w 17"/>
              <a:gd name="T27" fmla="*/ 149 h 337"/>
              <a:gd name="T28" fmla="*/ 17 w 17"/>
              <a:gd name="T29" fmla="*/ 187 h 337"/>
              <a:gd name="T30" fmla="*/ 17 w 17"/>
              <a:gd name="T31" fmla="*/ 111 h 337"/>
              <a:gd name="T32" fmla="*/ 0 w 17"/>
              <a:gd name="T33" fmla="*/ 111 h 337"/>
              <a:gd name="T34" fmla="*/ 0 w 17"/>
              <a:gd name="T35" fmla="*/ 73 h 337"/>
              <a:gd name="T36" fmla="*/ 17 w 17"/>
              <a:gd name="T37" fmla="*/ 73 h 337"/>
              <a:gd name="T38" fmla="*/ 17 w 17"/>
              <a:gd name="T39" fmla="*/ 111 h 337"/>
              <a:gd name="T40" fmla="*/ 17 w 17"/>
              <a:gd name="T41" fmla="*/ 38 h 337"/>
              <a:gd name="T42" fmla="*/ 0 w 17"/>
              <a:gd name="T43" fmla="*/ 38 h 337"/>
              <a:gd name="T44" fmla="*/ 0 w 17"/>
              <a:gd name="T45" fmla="*/ 0 h 337"/>
              <a:gd name="T46" fmla="*/ 17 w 17"/>
              <a:gd name="T47" fmla="*/ 0 h 337"/>
              <a:gd name="T48" fmla="*/ 17 w 17"/>
              <a:gd name="T49" fmla="*/ 3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337">
                <a:moveTo>
                  <a:pt x="17" y="337"/>
                </a:moveTo>
                <a:lnTo>
                  <a:pt x="0" y="337"/>
                </a:lnTo>
                <a:lnTo>
                  <a:pt x="0" y="299"/>
                </a:lnTo>
                <a:lnTo>
                  <a:pt x="17" y="299"/>
                </a:lnTo>
                <a:lnTo>
                  <a:pt x="17" y="337"/>
                </a:lnTo>
                <a:close/>
                <a:moveTo>
                  <a:pt x="17" y="263"/>
                </a:moveTo>
                <a:lnTo>
                  <a:pt x="0" y="263"/>
                </a:lnTo>
                <a:lnTo>
                  <a:pt x="0" y="225"/>
                </a:lnTo>
                <a:lnTo>
                  <a:pt x="17" y="225"/>
                </a:lnTo>
                <a:lnTo>
                  <a:pt x="17" y="263"/>
                </a:lnTo>
                <a:close/>
                <a:moveTo>
                  <a:pt x="17" y="187"/>
                </a:moveTo>
                <a:lnTo>
                  <a:pt x="0" y="187"/>
                </a:lnTo>
                <a:lnTo>
                  <a:pt x="0" y="149"/>
                </a:lnTo>
                <a:lnTo>
                  <a:pt x="17" y="149"/>
                </a:lnTo>
                <a:lnTo>
                  <a:pt x="17" y="187"/>
                </a:lnTo>
                <a:close/>
                <a:moveTo>
                  <a:pt x="17" y="111"/>
                </a:moveTo>
                <a:lnTo>
                  <a:pt x="0" y="111"/>
                </a:lnTo>
                <a:lnTo>
                  <a:pt x="0" y="73"/>
                </a:lnTo>
                <a:lnTo>
                  <a:pt x="17" y="73"/>
                </a:lnTo>
                <a:lnTo>
                  <a:pt x="17" y="111"/>
                </a:lnTo>
                <a:close/>
                <a:moveTo>
                  <a:pt x="17" y="38"/>
                </a:moveTo>
                <a:lnTo>
                  <a:pt x="0" y="38"/>
                </a:lnTo>
                <a:lnTo>
                  <a:pt x="0" y="0"/>
                </a:lnTo>
                <a:lnTo>
                  <a:pt x="17" y="0"/>
                </a:lnTo>
                <a:lnTo>
                  <a:pt x="17" y="38"/>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33"/>
          <p:cNvSpPr>
            <a:spLocks/>
          </p:cNvSpPr>
          <p:nvPr/>
        </p:nvSpPr>
        <p:spPr bwMode="auto">
          <a:xfrm>
            <a:off x="1665028" y="1888087"/>
            <a:ext cx="22958" cy="25920"/>
          </a:xfrm>
          <a:custGeom>
            <a:avLst/>
            <a:gdLst>
              <a:gd name="T0" fmla="*/ 10 w 31"/>
              <a:gd name="T1" fmla="*/ 35 h 35"/>
              <a:gd name="T2" fmla="*/ 0 w 31"/>
              <a:gd name="T3" fmla="*/ 24 h 35"/>
              <a:gd name="T4" fmla="*/ 14 w 31"/>
              <a:gd name="T5" fmla="*/ 14 h 35"/>
              <a:gd name="T6" fmla="*/ 14 w 31"/>
              <a:gd name="T7" fmla="*/ 0 h 35"/>
              <a:gd name="T8" fmla="*/ 31 w 31"/>
              <a:gd name="T9" fmla="*/ 0 h 35"/>
              <a:gd name="T10" fmla="*/ 31 w 31"/>
              <a:gd name="T11" fmla="*/ 24 h 35"/>
              <a:gd name="T12" fmla="*/ 10 w 3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31" h="35">
                <a:moveTo>
                  <a:pt x="10" y="35"/>
                </a:moveTo>
                <a:lnTo>
                  <a:pt x="0" y="24"/>
                </a:lnTo>
                <a:lnTo>
                  <a:pt x="14" y="14"/>
                </a:lnTo>
                <a:lnTo>
                  <a:pt x="14" y="0"/>
                </a:lnTo>
                <a:lnTo>
                  <a:pt x="31" y="0"/>
                </a:lnTo>
                <a:lnTo>
                  <a:pt x="31" y="24"/>
                </a:lnTo>
                <a:lnTo>
                  <a:pt x="10" y="35"/>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34"/>
          <p:cNvSpPr>
            <a:spLocks noEditPoints="1"/>
          </p:cNvSpPr>
          <p:nvPr/>
        </p:nvSpPr>
        <p:spPr bwMode="auto">
          <a:xfrm>
            <a:off x="1424340" y="1919932"/>
            <a:ext cx="222914" cy="134786"/>
          </a:xfrm>
          <a:custGeom>
            <a:avLst/>
            <a:gdLst>
              <a:gd name="T0" fmla="*/ 10 w 301"/>
              <a:gd name="T1" fmla="*/ 182 h 182"/>
              <a:gd name="T2" fmla="*/ 0 w 301"/>
              <a:gd name="T3" fmla="*/ 168 h 182"/>
              <a:gd name="T4" fmla="*/ 33 w 301"/>
              <a:gd name="T5" fmla="*/ 149 h 182"/>
              <a:gd name="T6" fmla="*/ 40 w 301"/>
              <a:gd name="T7" fmla="*/ 163 h 182"/>
              <a:gd name="T8" fmla="*/ 10 w 301"/>
              <a:gd name="T9" fmla="*/ 182 h 182"/>
              <a:gd name="T10" fmla="*/ 74 w 301"/>
              <a:gd name="T11" fmla="*/ 144 h 182"/>
              <a:gd name="T12" fmla="*/ 67 w 301"/>
              <a:gd name="T13" fmla="*/ 130 h 182"/>
              <a:gd name="T14" fmla="*/ 97 w 301"/>
              <a:gd name="T15" fmla="*/ 111 h 182"/>
              <a:gd name="T16" fmla="*/ 107 w 301"/>
              <a:gd name="T17" fmla="*/ 125 h 182"/>
              <a:gd name="T18" fmla="*/ 74 w 301"/>
              <a:gd name="T19" fmla="*/ 144 h 182"/>
              <a:gd name="T20" fmla="*/ 138 w 301"/>
              <a:gd name="T21" fmla="*/ 106 h 182"/>
              <a:gd name="T22" fmla="*/ 131 w 301"/>
              <a:gd name="T23" fmla="*/ 92 h 182"/>
              <a:gd name="T24" fmla="*/ 164 w 301"/>
              <a:gd name="T25" fmla="*/ 73 h 182"/>
              <a:gd name="T26" fmla="*/ 171 w 301"/>
              <a:gd name="T27" fmla="*/ 87 h 182"/>
              <a:gd name="T28" fmla="*/ 138 w 301"/>
              <a:gd name="T29" fmla="*/ 106 h 182"/>
              <a:gd name="T30" fmla="*/ 204 w 301"/>
              <a:gd name="T31" fmla="*/ 68 h 182"/>
              <a:gd name="T32" fmla="*/ 197 w 301"/>
              <a:gd name="T33" fmla="*/ 54 h 182"/>
              <a:gd name="T34" fmla="*/ 228 w 301"/>
              <a:gd name="T35" fmla="*/ 35 h 182"/>
              <a:gd name="T36" fmla="*/ 237 w 301"/>
              <a:gd name="T37" fmla="*/ 49 h 182"/>
              <a:gd name="T38" fmla="*/ 204 w 301"/>
              <a:gd name="T39" fmla="*/ 68 h 182"/>
              <a:gd name="T40" fmla="*/ 268 w 301"/>
              <a:gd name="T41" fmla="*/ 30 h 182"/>
              <a:gd name="T42" fmla="*/ 261 w 301"/>
              <a:gd name="T43" fmla="*/ 16 h 182"/>
              <a:gd name="T44" fmla="*/ 294 w 301"/>
              <a:gd name="T45" fmla="*/ 0 h 182"/>
              <a:gd name="T46" fmla="*/ 301 w 301"/>
              <a:gd name="T47" fmla="*/ 11 h 182"/>
              <a:gd name="T48" fmla="*/ 268 w 301"/>
              <a:gd name="T49" fmla="*/ 3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1" h="182">
                <a:moveTo>
                  <a:pt x="10" y="182"/>
                </a:moveTo>
                <a:lnTo>
                  <a:pt x="0" y="168"/>
                </a:lnTo>
                <a:lnTo>
                  <a:pt x="33" y="149"/>
                </a:lnTo>
                <a:lnTo>
                  <a:pt x="40" y="163"/>
                </a:lnTo>
                <a:lnTo>
                  <a:pt x="10" y="182"/>
                </a:lnTo>
                <a:close/>
                <a:moveTo>
                  <a:pt x="74" y="144"/>
                </a:moveTo>
                <a:lnTo>
                  <a:pt x="67" y="130"/>
                </a:lnTo>
                <a:lnTo>
                  <a:pt x="97" y="111"/>
                </a:lnTo>
                <a:lnTo>
                  <a:pt x="107" y="125"/>
                </a:lnTo>
                <a:lnTo>
                  <a:pt x="74" y="144"/>
                </a:lnTo>
                <a:close/>
                <a:moveTo>
                  <a:pt x="138" y="106"/>
                </a:moveTo>
                <a:lnTo>
                  <a:pt x="131" y="92"/>
                </a:lnTo>
                <a:lnTo>
                  <a:pt x="164" y="73"/>
                </a:lnTo>
                <a:lnTo>
                  <a:pt x="171" y="87"/>
                </a:lnTo>
                <a:lnTo>
                  <a:pt x="138" y="106"/>
                </a:lnTo>
                <a:close/>
                <a:moveTo>
                  <a:pt x="204" y="68"/>
                </a:moveTo>
                <a:lnTo>
                  <a:pt x="197" y="54"/>
                </a:lnTo>
                <a:lnTo>
                  <a:pt x="228" y="35"/>
                </a:lnTo>
                <a:lnTo>
                  <a:pt x="237" y="49"/>
                </a:lnTo>
                <a:lnTo>
                  <a:pt x="204" y="68"/>
                </a:lnTo>
                <a:close/>
                <a:moveTo>
                  <a:pt x="268" y="30"/>
                </a:moveTo>
                <a:lnTo>
                  <a:pt x="261" y="16"/>
                </a:lnTo>
                <a:lnTo>
                  <a:pt x="294" y="0"/>
                </a:lnTo>
                <a:lnTo>
                  <a:pt x="301" y="11"/>
                </a:lnTo>
                <a:lnTo>
                  <a:pt x="268" y="30"/>
                </a:ln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35"/>
          <p:cNvSpPr>
            <a:spLocks/>
          </p:cNvSpPr>
          <p:nvPr/>
        </p:nvSpPr>
        <p:spPr bwMode="auto">
          <a:xfrm>
            <a:off x="1342135" y="1685909"/>
            <a:ext cx="97756" cy="98497"/>
          </a:xfrm>
          <a:custGeom>
            <a:avLst/>
            <a:gdLst>
              <a:gd name="T0" fmla="*/ 49 w 56"/>
              <a:gd name="T1" fmla="*/ 16 h 56"/>
              <a:gd name="T2" fmla="*/ 40 w 56"/>
              <a:gd name="T3" fmla="*/ 49 h 56"/>
              <a:gd name="T4" fmla="*/ 7 w 56"/>
              <a:gd name="T5" fmla="*/ 40 h 56"/>
              <a:gd name="T6" fmla="*/ 16 w 56"/>
              <a:gd name="T7" fmla="*/ 7 h 56"/>
              <a:gd name="T8" fmla="*/ 49 w 56"/>
              <a:gd name="T9" fmla="*/ 16 h 56"/>
            </a:gdLst>
            <a:ahLst/>
            <a:cxnLst>
              <a:cxn ang="0">
                <a:pos x="T0" y="T1"/>
              </a:cxn>
              <a:cxn ang="0">
                <a:pos x="T2" y="T3"/>
              </a:cxn>
              <a:cxn ang="0">
                <a:pos x="T4" y="T5"/>
              </a:cxn>
              <a:cxn ang="0">
                <a:pos x="T6" y="T7"/>
              </a:cxn>
              <a:cxn ang="0">
                <a:pos x="T8" y="T9"/>
              </a:cxn>
            </a:cxnLst>
            <a:rect l="0" t="0" r="r" b="b"/>
            <a:pathLst>
              <a:path w="56" h="56">
                <a:moveTo>
                  <a:pt x="49" y="16"/>
                </a:moveTo>
                <a:cubicBezTo>
                  <a:pt x="56" y="27"/>
                  <a:pt x="52" y="43"/>
                  <a:pt x="40" y="49"/>
                </a:cubicBezTo>
                <a:cubicBezTo>
                  <a:pt x="29" y="56"/>
                  <a:pt x="13" y="52"/>
                  <a:pt x="7" y="40"/>
                </a:cubicBezTo>
                <a:cubicBezTo>
                  <a:pt x="0" y="29"/>
                  <a:pt x="4" y="13"/>
                  <a:pt x="16" y="7"/>
                </a:cubicBezTo>
                <a:cubicBezTo>
                  <a:pt x="27" y="0"/>
                  <a:pt x="43" y="4"/>
                  <a:pt x="49" y="16"/>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7" name="Freeform 36"/>
          <p:cNvSpPr>
            <a:spLocks/>
          </p:cNvSpPr>
          <p:nvPr/>
        </p:nvSpPr>
        <p:spPr bwMode="auto">
          <a:xfrm>
            <a:off x="1050347" y="1517057"/>
            <a:ext cx="99978" cy="99978"/>
          </a:xfrm>
          <a:custGeom>
            <a:avLst/>
            <a:gdLst>
              <a:gd name="T0" fmla="*/ 50 w 57"/>
              <a:gd name="T1" fmla="*/ 16 h 57"/>
              <a:gd name="T2" fmla="*/ 41 w 57"/>
              <a:gd name="T3" fmla="*/ 50 h 57"/>
              <a:gd name="T4" fmla="*/ 7 w 57"/>
              <a:gd name="T5" fmla="*/ 41 h 57"/>
              <a:gd name="T6" fmla="*/ 16 w 57"/>
              <a:gd name="T7" fmla="*/ 7 h 57"/>
              <a:gd name="T8" fmla="*/ 50 w 57"/>
              <a:gd name="T9" fmla="*/ 16 h 57"/>
            </a:gdLst>
            <a:ahLst/>
            <a:cxnLst>
              <a:cxn ang="0">
                <a:pos x="T0" y="T1"/>
              </a:cxn>
              <a:cxn ang="0">
                <a:pos x="T2" y="T3"/>
              </a:cxn>
              <a:cxn ang="0">
                <a:pos x="T4" y="T5"/>
              </a:cxn>
              <a:cxn ang="0">
                <a:pos x="T6" y="T7"/>
              </a:cxn>
              <a:cxn ang="0">
                <a:pos x="T8" y="T9"/>
              </a:cxn>
            </a:cxnLst>
            <a:rect l="0" t="0" r="r" b="b"/>
            <a:pathLst>
              <a:path w="57" h="57">
                <a:moveTo>
                  <a:pt x="50" y="16"/>
                </a:moveTo>
                <a:cubicBezTo>
                  <a:pt x="57" y="28"/>
                  <a:pt x="53" y="43"/>
                  <a:pt x="41" y="50"/>
                </a:cubicBezTo>
                <a:cubicBezTo>
                  <a:pt x="29" y="57"/>
                  <a:pt x="14" y="53"/>
                  <a:pt x="7" y="41"/>
                </a:cubicBezTo>
                <a:cubicBezTo>
                  <a:pt x="0" y="29"/>
                  <a:pt x="5" y="14"/>
                  <a:pt x="16" y="7"/>
                </a:cubicBezTo>
                <a:cubicBezTo>
                  <a:pt x="28" y="0"/>
                  <a:pt x="43" y="4"/>
                  <a:pt x="50" y="16"/>
                </a:cubicBez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37"/>
          <p:cNvSpPr>
            <a:spLocks/>
          </p:cNvSpPr>
          <p:nvPr/>
        </p:nvSpPr>
        <p:spPr bwMode="auto">
          <a:xfrm>
            <a:off x="1342135" y="1349685"/>
            <a:ext cx="97756" cy="100719"/>
          </a:xfrm>
          <a:custGeom>
            <a:avLst/>
            <a:gdLst>
              <a:gd name="T0" fmla="*/ 49 w 56"/>
              <a:gd name="T1" fmla="*/ 16 h 57"/>
              <a:gd name="T2" fmla="*/ 40 w 56"/>
              <a:gd name="T3" fmla="*/ 50 h 57"/>
              <a:gd name="T4" fmla="*/ 7 w 56"/>
              <a:gd name="T5" fmla="*/ 41 h 57"/>
              <a:gd name="T6" fmla="*/ 16 w 56"/>
              <a:gd name="T7" fmla="*/ 7 h 57"/>
              <a:gd name="T8" fmla="*/ 49 w 56"/>
              <a:gd name="T9" fmla="*/ 16 h 57"/>
            </a:gdLst>
            <a:ahLst/>
            <a:cxnLst>
              <a:cxn ang="0">
                <a:pos x="T0" y="T1"/>
              </a:cxn>
              <a:cxn ang="0">
                <a:pos x="T2" y="T3"/>
              </a:cxn>
              <a:cxn ang="0">
                <a:pos x="T4" y="T5"/>
              </a:cxn>
              <a:cxn ang="0">
                <a:pos x="T6" y="T7"/>
              </a:cxn>
              <a:cxn ang="0">
                <a:pos x="T8" y="T9"/>
              </a:cxn>
            </a:cxnLst>
            <a:rect l="0" t="0" r="r" b="b"/>
            <a:pathLst>
              <a:path w="56" h="57">
                <a:moveTo>
                  <a:pt x="49" y="16"/>
                </a:moveTo>
                <a:cubicBezTo>
                  <a:pt x="56" y="28"/>
                  <a:pt x="52" y="43"/>
                  <a:pt x="40" y="50"/>
                </a:cubicBezTo>
                <a:cubicBezTo>
                  <a:pt x="29" y="57"/>
                  <a:pt x="13" y="52"/>
                  <a:pt x="7" y="41"/>
                </a:cubicBezTo>
                <a:cubicBezTo>
                  <a:pt x="0" y="29"/>
                  <a:pt x="4" y="14"/>
                  <a:pt x="16" y="7"/>
                </a:cubicBezTo>
                <a:cubicBezTo>
                  <a:pt x="27" y="0"/>
                  <a:pt x="43" y="4"/>
                  <a:pt x="49" y="16"/>
                </a:cubicBez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38"/>
          <p:cNvSpPr>
            <a:spLocks/>
          </p:cNvSpPr>
          <p:nvPr/>
        </p:nvSpPr>
        <p:spPr bwMode="auto">
          <a:xfrm>
            <a:off x="1631702" y="1517057"/>
            <a:ext cx="99978" cy="99978"/>
          </a:xfrm>
          <a:custGeom>
            <a:avLst/>
            <a:gdLst>
              <a:gd name="T0" fmla="*/ 50 w 57"/>
              <a:gd name="T1" fmla="*/ 16 h 57"/>
              <a:gd name="T2" fmla="*/ 41 w 57"/>
              <a:gd name="T3" fmla="*/ 50 h 57"/>
              <a:gd name="T4" fmla="*/ 7 w 57"/>
              <a:gd name="T5" fmla="*/ 41 h 57"/>
              <a:gd name="T6" fmla="*/ 16 w 57"/>
              <a:gd name="T7" fmla="*/ 7 h 57"/>
              <a:gd name="T8" fmla="*/ 50 w 57"/>
              <a:gd name="T9" fmla="*/ 16 h 57"/>
            </a:gdLst>
            <a:ahLst/>
            <a:cxnLst>
              <a:cxn ang="0">
                <a:pos x="T0" y="T1"/>
              </a:cxn>
              <a:cxn ang="0">
                <a:pos x="T2" y="T3"/>
              </a:cxn>
              <a:cxn ang="0">
                <a:pos x="T4" y="T5"/>
              </a:cxn>
              <a:cxn ang="0">
                <a:pos x="T6" y="T7"/>
              </a:cxn>
              <a:cxn ang="0">
                <a:pos x="T8" y="T9"/>
              </a:cxn>
            </a:cxnLst>
            <a:rect l="0" t="0" r="r" b="b"/>
            <a:pathLst>
              <a:path w="57" h="57">
                <a:moveTo>
                  <a:pt x="50" y="16"/>
                </a:moveTo>
                <a:cubicBezTo>
                  <a:pt x="57" y="28"/>
                  <a:pt x="52" y="43"/>
                  <a:pt x="41" y="50"/>
                </a:cubicBezTo>
                <a:cubicBezTo>
                  <a:pt x="29" y="57"/>
                  <a:pt x="14" y="53"/>
                  <a:pt x="7" y="41"/>
                </a:cubicBezTo>
                <a:cubicBezTo>
                  <a:pt x="0" y="29"/>
                  <a:pt x="4" y="14"/>
                  <a:pt x="16" y="7"/>
                </a:cubicBezTo>
                <a:cubicBezTo>
                  <a:pt x="28" y="0"/>
                  <a:pt x="43" y="4"/>
                  <a:pt x="50" y="16"/>
                </a:cubicBez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39"/>
          <p:cNvSpPr>
            <a:spLocks/>
          </p:cNvSpPr>
          <p:nvPr/>
        </p:nvSpPr>
        <p:spPr bwMode="auto">
          <a:xfrm>
            <a:off x="1631702" y="1852539"/>
            <a:ext cx="99978" cy="100719"/>
          </a:xfrm>
          <a:custGeom>
            <a:avLst/>
            <a:gdLst>
              <a:gd name="T0" fmla="*/ 50 w 57"/>
              <a:gd name="T1" fmla="*/ 16 h 57"/>
              <a:gd name="T2" fmla="*/ 41 w 57"/>
              <a:gd name="T3" fmla="*/ 50 h 57"/>
              <a:gd name="T4" fmla="*/ 7 w 57"/>
              <a:gd name="T5" fmla="*/ 41 h 57"/>
              <a:gd name="T6" fmla="*/ 16 w 57"/>
              <a:gd name="T7" fmla="*/ 7 h 57"/>
              <a:gd name="T8" fmla="*/ 50 w 57"/>
              <a:gd name="T9" fmla="*/ 16 h 57"/>
            </a:gdLst>
            <a:ahLst/>
            <a:cxnLst>
              <a:cxn ang="0">
                <a:pos x="T0" y="T1"/>
              </a:cxn>
              <a:cxn ang="0">
                <a:pos x="T2" y="T3"/>
              </a:cxn>
              <a:cxn ang="0">
                <a:pos x="T4" y="T5"/>
              </a:cxn>
              <a:cxn ang="0">
                <a:pos x="T6" y="T7"/>
              </a:cxn>
              <a:cxn ang="0">
                <a:pos x="T8" y="T9"/>
              </a:cxn>
            </a:cxnLst>
            <a:rect l="0" t="0" r="r" b="b"/>
            <a:pathLst>
              <a:path w="57" h="57">
                <a:moveTo>
                  <a:pt x="50" y="16"/>
                </a:moveTo>
                <a:cubicBezTo>
                  <a:pt x="57" y="28"/>
                  <a:pt x="52" y="43"/>
                  <a:pt x="41" y="50"/>
                </a:cubicBezTo>
                <a:cubicBezTo>
                  <a:pt x="29" y="57"/>
                  <a:pt x="14" y="53"/>
                  <a:pt x="7" y="41"/>
                </a:cubicBezTo>
                <a:cubicBezTo>
                  <a:pt x="0" y="29"/>
                  <a:pt x="4" y="14"/>
                  <a:pt x="16" y="7"/>
                </a:cubicBezTo>
                <a:cubicBezTo>
                  <a:pt x="28" y="0"/>
                  <a:pt x="43" y="4"/>
                  <a:pt x="50" y="16"/>
                </a:cubicBezTo>
                <a:close/>
              </a:path>
            </a:pathLst>
          </a:custGeom>
          <a:solidFill>
            <a:srgbClr val="F37543"/>
          </a:solidFill>
          <a:ln>
            <a:noFill/>
          </a:ln>
        </p:spPr>
        <p:txBody>
          <a:bodyPr vert="horz" wrap="square" lIns="91440" tIns="45720" rIns="91440" bIns="45720" numCol="1" anchor="t" anchorCtr="0" compatLnSpc="1">
            <a:prstTxWarp prst="textNoShape">
              <a:avLst/>
            </a:prstTxWarp>
          </a:bodyPr>
          <a:lstStyle/>
          <a:p>
            <a:endParaRPr lang="en-US"/>
          </a:p>
        </p:txBody>
      </p:sp>
      <p:sp>
        <p:nvSpPr>
          <p:cNvPr id="1041" name="Freeform 40"/>
          <p:cNvSpPr>
            <a:spLocks/>
          </p:cNvSpPr>
          <p:nvPr/>
        </p:nvSpPr>
        <p:spPr bwMode="auto">
          <a:xfrm>
            <a:off x="1342135" y="2019911"/>
            <a:ext cx="97756" cy="99978"/>
          </a:xfrm>
          <a:custGeom>
            <a:avLst/>
            <a:gdLst>
              <a:gd name="T0" fmla="*/ 49 w 56"/>
              <a:gd name="T1" fmla="*/ 16 h 57"/>
              <a:gd name="T2" fmla="*/ 40 w 56"/>
              <a:gd name="T3" fmla="*/ 50 h 57"/>
              <a:gd name="T4" fmla="*/ 7 w 56"/>
              <a:gd name="T5" fmla="*/ 41 h 57"/>
              <a:gd name="T6" fmla="*/ 16 w 56"/>
              <a:gd name="T7" fmla="*/ 7 h 57"/>
              <a:gd name="T8" fmla="*/ 49 w 56"/>
              <a:gd name="T9" fmla="*/ 16 h 57"/>
            </a:gdLst>
            <a:ahLst/>
            <a:cxnLst>
              <a:cxn ang="0">
                <a:pos x="T0" y="T1"/>
              </a:cxn>
              <a:cxn ang="0">
                <a:pos x="T2" y="T3"/>
              </a:cxn>
              <a:cxn ang="0">
                <a:pos x="T4" y="T5"/>
              </a:cxn>
              <a:cxn ang="0">
                <a:pos x="T6" y="T7"/>
              </a:cxn>
              <a:cxn ang="0">
                <a:pos x="T8" y="T9"/>
              </a:cxn>
            </a:cxnLst>
            <a:rect l="0" t="0" r="r" b="b"/>
            <a:pathLst>
              <a:path w="56" h="57">
                <a:moveTo>
                  <a:pt x="49" y="16"/>
                </a:moveTo>
                <a:cubicBezTo>
                  <a:pt x="56" y="28"/>
                  <a:pt x="52" y="43"/>
                  <a:pt x="40" y="50"/>
                </a:cubicBezTo>
                <a:cubicBezTo>
                  <a:pt x="29" y="57"/>
                  <a:pt x="13" y="53"/>
                  <a:pt x="7" y="41"/>
                </a:cubicBezTo>
                <a:cubicBezTo>
                  <a:pt x="0" y="29"/>
                  <a:pt x="4" y="14"/>
                  <a:pt x="16" y="7"/>
                </a:cubicBezTo>
                <a:cubicBezTo>
                  <a:pt x="27" y="0"/>
                  <a:pt x="43" y="5"/>
                  <a:pt x="49" y="16"/>
                </a:cubicBez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1"/>
          <p:cNvSpPr>
            <a:spLocks/>
          </p:cNvSpPr>
          <p:nvPr/>
        </p:nvSpPr>
        <p:spPr bwMode="auto">
          <a:xfrm>
            <a:off x="1050347" y="1852539"/>
            <a:ext cx="99978" cy="100719"/>
          </a:xfrm>
          <a:custGeom>
            <a:avLst/>
            <a:gdLst>
              <a:gd name="T0" fmla="*/ 50 w 57"/>
              <a:gd name="T1" fmla="*/ 16 h 57"/>
              <a:gd name="T2" fmla="*/ 41 w 57"/>
              <a:gd name="T3" fmla="*/ 50 h 57"/>
              <a:gd name="T4" fmla="*/ 7 w 57"/>
              <a:gd name="T5" fmla="*/ 41 h 57"/>
              <a:gd name="T6" fmla="*/ 16 w 57"/>
              <a:gd name="T7" fmla="*/ 7 h 57"/>
              <a:gd name="T8" fmla="*/ 50 w 57"/>
              <a:gd name="T9" fmla="*/ 16 h 57"/>
            </a:gdLst>
            <a:ahLst/>
            <a:cxnLst>
              <a:cxn ang="0">
                <a:pos x="T0" y="T1"/>
              </a:cxn>
              <a:cxn ang="0">
                <a:pos x="T2" y="T3"/>
              </a:cxn>
              <a:cxn ang="0">
                <a:pos x="T4" y="T5"/>
              </a:cxn>
              <a:cxn ang="0">
                <a:pos x="T6" y="T7"/>
              </a:cxn>
              <a:cxn ang="0">
                <a:pos x="T8" y="T9"/>
              </a:cxn>
            </a:cxnLst>
            <a:rect l="0" t="0" r="r" b="b"/>
            <a:pathLst>
              <a:path w="57" h="57">
                <a:moveTo>
                  <a:pt x="50" y="16"/>
                </a:moveTo>
                <a:cubicBezTo>
                  <a:pt x="57" y="28"/>
                  <a:pt x="53" y="43"/>
                  <a:pt x="41" y="50"/>
                </a:cubicBezTo>
                <a:cubicBezTo>
                  <a:pt x="29" y="57"/>
                  <a:pt x="14" y="53"/>
                  <a:pt x="7" y="41"/>
                </a:cubicBezTo>
                <a:cubicBezTo>
                  <a:pt x="0" y="29"/>
                  <a:pt x="5" y="14"/>
                  <a:pt x="16" y="7"/>
                </a:cubicBezTo>
                <a:cubicBezTo>
                  <a:pt x="28" y="0"/>
                  <a:pt x="43" y="4"/>
                  <a:pt x="50" y="16"/>
                </a:cubicBezTo>
                <a:close/>
              </a:path>
            </a:pathLst>
          </a:cu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Oval 42"/>
          <p:cNvSpPr>
            <a:spLocks noChangeArrowheads="1"/>
          </p:cNvSpPr>
          <p:nvPr/>
        </p:nvSpPr>
        <p:spPr bwMode="auto">
          <a:xfrm>
            <a:off x="1779077" y="1610370"/>
            <a:ext cx="35548" cy="34807"/>
          </a:xfrm>
          <a:prstGeom prst="ellipse">
            <a:avLst/>
          </a:prstGeom>
          <a:solidFill>
            <a:srgbClr val="F3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Oval 43"/>
          <p:cNvSpPr>
            <a:spLocks noChangeArrowheads="1"/>
          </p:cNvSpPr>
          <p:nvPr/>
        </p:nvSpPr>
        <p:spPr bwMode="auto">
          <a:xfrm>
            <a:off x="1490992" y="1225268"/>
            <a:ext cx="56284" cy="56284"/>
          </a:xfrm>
          <a:prstGeom prst="ellipse">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5" name="Oval 44"/>
          <p:cNvSpPr>
            <a:spLocks noChangeArrowheads="1"/>
          </p:cNvSpPr>
          <p:nvPr/>
        </p:nvSpPr>
        <p:spPr bwMode="auto">
          <a:xfrm>
            <a:off x="882976" y="1710348"/>
            <a:ext cx="33326" cy="31845"/>
          </a:xfrm>
          <a:prstGeom prst="ellipse">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6" name="Oval 45"/>
          <p:cNvSpPr>
            <a:spLocks noChangeArrowheads="1"/>
          </p:cNvSpPr>
          <p:nvPr/>
        </p:nvSpPr>
        <p:spPr bwMode="auto">
          <a:xfrm>
            <a:off x="1627999" y="2156918"/>
            <a:ext cx="47397" cy="47397"/>
          </a:xfrm>
          <a:prstGeom prst="ellipse">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7" name="Oval 46"/>
          <p:cNvSpPr>
            <a:spLocks noChangeArrowheads="1"/>
          </p:cNvSpPr>
          <p:nvPr/>
        </p:nvSpPr>
        <p:spPr bwMode="auto">
          <a:xfrm>
            <a:off x="1819809" y="1896974"/>
            <a:ext cx="70355" cy="70355"/>
          </a:xfrm>
          <a:prstGeom prst="ellipse">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8" name="Oval 47"/>
          <p:cNvSpPr>
            <a:spLocks noChangeArrowheads="1"/>
          </p:cNvSpPr>
          <p:nvPr/>
        </p:nvSpPr>
        <p:spPr bwMode="auto">
          <a:xfrm>
            <a:off x="1016280" y="2053237"/>
            <a:ext cx="97016" cy="97016"/>
          </a:xfrm>
          <a:prstGeom prst="ellipse">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9" name="Oval 48"/>
          <p:cNvSpPr>
            <a:spLocks noChangeArrowheads="1"/>
          </p:cNvSpPr>
          <p:nvPr/>
        </p:nvSpPr>
        <p:spPr bwMode="auto">
          <a:xfrm>
            <a:off x="1057012" y="1343020"/>
            <a:ext cx="84426" cy="84426"/>
          </a:xfrm>
          <a:prstGeom prst="ellipse">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050" name="Picture 1049"/>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32492" y="1157185"/>
            <a:ext cx="1293446" cy="1119375"/>
          </a:xfrm>
          <a:prstGeom prst="rect">
            <a:avLst/>
          </a:prstGeom>
        </p:spPr>
      </p:pic>
      <p:sp>
        <p:nvSpPr>
          <p:cNvPr id="55" name="Rectangle 54"/>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133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61997" y="4639"/>
            <a:ext cx="3191477" cy="5143500"/>
          </a:xfrm>
          <a:prstGeom prst="rect">
            <a:avLst/>
          </a:prstGeom>
          <a:gradFill>
            <a:gsLst>
              <a:gs pos="0">
                <a:schemeClr val="tx1">
                  <a:lumMod val="0"/>
                </a:schemeClr>
              </a:gs>
              <a:gs pos="100000">
                <a:schemeClr val="tx1">
                  <a:lumMod val="0"/>
                  <a:alpha val="0"/>
                </a:schemeClr>
              </a:gs>
            </a:gsLst>
            <a:lin ang="0" scaled="0"/>
          </a:gradFill>
          <a:ln>
            <a:noFill/>
          </a:ln>
          <a:effectLst/>
        </p:spPr>
        <p:txBody>
          <a:bodyPr rot="0" spcFirstLastPara="0" vertOverflow="overflow" horzOverflow="overflow" vert="horz" wrap="square" lIns="91378" tIns="45689" rIns="91378" bIns="45689" numCol="1" spcCol="0" rtlCol="0" fromWordArt="0" anchor="ctr" anchorCtr="0" forceAA="0" compatLnSpc="1">
            <a:prstTxWarp prst="textNoShape">
              <a:avLst/>
            </a:prstTxWarp>
            <a:noAutofit/>
          </a:bodyPr>
          <a:lstStyle/>
          <a:p>
            <a:pPr algn="ctr"/>
            <a:endParaRPr lang="en-US" sz="13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Arial"/>
              <a:cs typeface="Aria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 y="0"/>
            <a:ext cx="9143085" cy="514350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367" y="2018989"/>
            <a:ext cx="505275" cy="455886"/>
          </a:xfrm>
          <a:prstGeom prst="rect">
            <a:avLst/>
          </a:prstGeom>
          <a:effectLst>
            <a:glow rad="190500">
              <a:srgbClr val="F98607">
                <a:alpha val="13000"/>
              </a:srgbClr>
            </a:glow>
          </a:effectLst>
        </p:spPr>
      </p:pic>
      <p:sp>
        <p:nvSpPr>
          <p:cNvPr id="6" name="Rectangle 3"/>
          <p:cNvSpPr>
            <a:spLocks noChangeArrowheads="1"/>
          </p:cNvSpPr>
          <p:nvPr/>
        </p:nvSpPr>
        <p:spPr bwMode="auto">
          <a:xfrm>
            <a:off x="1301083" y="1488918"/>
            <a:ext cx="7351712" cy="2400595"/>
          </a:xfrm>
          <a:prstGeom prst="rect">
            <a:avLst/>
          </a:prstGeom>
          <a:noFill/>
          <a:ln w="9525">
            <a:noFill/>
            <a:miter lim="800000"/>
            <a:headEnd/>
            <a:tailEnd/>
          </a:ln>
          <a:effectLst>
            <a:outerShdw blurRad="50800" dist="38100" dir="2700000" algn="tl" rotWithShape="0">
              <a:prstClr val="black">
                <a:alpha val="40000"/>
              </a:prstClr>
            </a:outerShdw>
          </a:effectLst>
        </p:spPr>
        <p:txBody>
          <a:bodyPr lIns="91378" tIns="45689" rIns="91378" bIns="45689">
            <a:spAutoFit/>
          </a:bodyPr>
          <a:lstStyle/>
          <a:p>
            <a:pPr>
              <a:lnSpc>
                <a:spcPct val="150000"/>
              </a:lnSpc>
            </a:pPr>
            <a:r>
              <a:rPr lang="en-US" sz="2000" b="1" spc="50" dirty="0">
                <a:ln w="13500">
                  <a:solidFill>
                    <a:srgbClr val="4F81BD">
                      <a:shade val="2500"/>
                      <a:alpha val="6500"/>
                    </a:srgbClr>
                  </a:solidFill>
                  <a:prstDash val="solid"/>
                </a:ln>
                <a:solidFill>
                  <a:prstClr val="black">
                    <a:lumMod val="50000"/>
                    <a:lumOff val="50000"/>
                  </a:prstClr>
                </a:solidFill>
                <a:effectLst>
                  <a:innerShdw blurRad="50900" dist="38500" dir="13500000">
                    <a:srgbClr val="000000">
                      <a:alpha val="60000"/>
                    </a:srgbClr>
                  </a:innerShdw>
                </a:effectLst>
                <a:latin typeface="Square721 BT" panose="020B0504020202060204" pitchFamily="34" charset="0"/>
              </a:rPr>
              <a:t>What is the Darknet</a:t>
            </a:r>
          </a:p>
          <a:p>
            <a:pPr>
              <a:lnSpc>
                <a:spcPct val="150000"/>
              </a:lnSpc>
            </a:pPr>
            <a:r>
              <a:rPr lang="en-US" sz="2000" b="1" spc="50" dirty="0">
                <a:ln w="13500">
                  <a:solidFill>
                    <a:srgbClr val="4F81BD">
                      <a:shade val="2500"/>
                      <a:alpha val="6500"/>
                    </a:srgbClr>
                  </a:solidFill>
                  <a:prstDash val="solid"/>
                </a:ln>
                <a:solidFill>
                  <a:srgbClr val="FFFFFF">
                    <a:alpha val="95000"/>
                  </a:srgbClr>
                </a:solidFill>
                <a:effectLst>
                  <a:innerShdw blurRad="50900" dist="38500" dir="13500000">
                    <a:srgbClr val="000000">
                      <a:alpha val="60000"/>
                    </a:srgbClr>
                  </a:innerShdw>
                </a:effectLst>
                <a:latin typeface="Square721 BT" panose="020B0504020202060204" pitchFamily="34" charset="0"/>
              </a:rPr>
              <a:t>How to access the Darknet </a:t>
            </a:r>
          </a:p>
          <a:p>
            <a:pPr>
              <a:lnSpc>
                <a:spcPct val="150000"/>
              </a:lnSpc>
            </a:pPr>
            <a:r>
              <a:rPr lang="en-US" sz="2000" b="1" spc="50" dirty="0">
                <a:ln w="13500">
                  <a:solidFill>
                    <a:srgbClr val="4F81BD">
                      <a:shade val="2500"/>
                      <a:alpha val="6500"/>
                    </a:srgbClr>
                  </a:solidFill>
                  <a:prstDash val="solid"/>
                </a:ln>
                <a:solidFill>
                  <a:prstClr val="black">
                    <a:lumMod val="50000"/>
                    <a:lumOff val="50000"/>
                  </a:prstClr>
                </a:solidFill>
                <a:effectLst>
                  <a:innerShdw blurRad="50900" dist="38500" dir="13500000">
                    <a:srgbClr val="000000">
                      <a:alpha val="60000"/>
                    </a:srgbClr>
                  </a:innerShdw>
                </a:effectLst>
                <a:latin typeface="Square721 BT" panose="020B0504020202060204" pitchFamily="34" charset="0"/>
              </a:rPr>
              <a:t>What can you find</a:t>
            </a:r>
          </a:p>
          <a:p>
            <a:pPr>
              <a:lnSpc>
                <a:spcPct val="150000"/>
              </a:lnSpc>
            </a:pPr>
            <a:r>
              <a:rPr lang="en-US" sz="2000" b="1" spc="50" dirty="0">
                <a:ln w="13500">
                  <a:solidFill>
                    <a:srgbClr val="4F81BD">
                      <a:shade val="2500"/>
                      <a:alpha val="6500"/>
                    </a:srgbClr>
                  </a:solidFill>
                  <a:prstDash val="solid"/>
                </a:ln>
                <a:solidFill>
                  <a:prstClr val="black">
                    <a:lumMod val="50000"/>
                    <a:lumOff val="50000"/>
                  </a:prstClr>
                </a:solidFill>
                <a:effectLst>
                  <a:innerShdw blurRad="50900" dist="38500" dir="13500000">
                    <a:srgbClr val="000000">
                      <a:alpha val="60000"/>
                    </a:srgbClr>
                  </a:innerShdw>
                </a:effectLst>
                <a:latin typeface="Square721 BT" panose="020B0504020202060204" pitchFamily="34" charset="0"/>
              </a:rPr>
              <a:t>What can you buy</a:t>
            </a:r>
          </a:p>
          <a:p>
            <a:pPr>
              <a:lnSpc>
                <a:spcPct val="150000"/>
              </a:lnSpc>
            </a:pPr>
            <a:r>
              <a:rPr lang="en-US" sz="2000" b="1" spc="50" dirty="0">
                <a:ln w="13500">
                  <a:solidFill>
                    <a:srgbClr val="4F81BD">
                      <a:shade val="2500"/>
                      <a:alpha val="6500"/>
                    </a:srgbClr>
                  </a:solidFill>
                  <a:prstDash val="solid"/>
                </a:ln>
                <a:solidFill>
                  <a:schemeClr val="tx1">
                    <a:lumMod val="50000"/>
                    <a:lumOff val="50000"/>
                  </a:schemeClr>
                </a:solidFill>
                <a:effectLst>
                  <a:innerShdw blurRad="50900" dist="38500" dir="13500000">
                    <a:srgbClr val="000000">
                      <a:alpha val="60000"/>
                    </a:srgbClr>
                  </a:innerShdw>
                </a:effectLst>
                <a:latin typeface="Square721 BT" panose="020B0504020202060204" pitchFamily="34" charset="0"/>
              </a:rPr>
              <a:t>Why hackers use the Darknet</a:t>
            </a:r>
          </a:p>
        </p:txBody>
      </p:sp>
    </p:spTree>
    <p:extLst>
      <p:ext uri="{BB962C8B-B14F-4D97-AF65-F5344CB8AC3E}">
        <p14:creationId xmlns:p14="http://schemas.microsoft.com/office/powerpoint/2010/main" val="2148367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913227" y="956732"/>
            <a:ext cx="7317581" cy="3513667"/>
          </a:xfrm>
        </p:spPr>
        <p:txBody>
          <a:bodyPr>
            <a:normAutofit/>
          </a:bodyPr>
          <a:lstStyle/>
          <a:p>
            <a:pPr lvl="3"/>
            <a:endParaRPr lang="de-DE" sz="800" dirty="0"/>
          </a:p>
          <a:p>
            <a:pPr marL="914400" lvl="2" indent="0">
              <a:buNone/>
            </a:pPr>
            <a:endParaRPr lang="de-DE" sz="1200" dirty="0"/>
          </a:p>
        </p:txBody>
      </p:sp>
      <p:sp>
        <p:nvSpPr>
          <p:cNvPr id="3" name="Title 2"/>
          <p:cNvSpPr>
            <a:spLocks noGrp="1"/>
          </p:cNvSpPr>
          <p:nvPr>
            <p:ph type="ctrTitle"/>
          </p:nvPr>
        </p:nvSpPr>
        <p:spPr/>
        <p:txBody>
          <a:bodyPr/>
          <a:lstStyle/>
          <a:p>
            <a:r>
              <a:rPr lang="de-DE" dirty="0"/>
              <a:t>How to access the Darknet?</a:t>
            </a:r>
          </a:p>
        </p:txBody>
      </p:sp>
      <p:graphicFrame>
        <p:nvGraphicFramePr>
          <p:cNvPr id="6" name="Table 5"/>
          <p:cNvGraphicFramePr>
            <a:graphicFrameLocks noGrp="1"/>
          </p:cNvGraphicFramePr>
          <p:nvPr>
            <p:extLst/>
          </p:nvPr>
        </p:nvGraphicFramePr>
        <p:xfrm>
          <a:off x="1469862" y="1387371"/>
          <a:ext cx="6246169" cy="2133851"/>
        </p:xfrm>
        <a:graphic>
          <a:graphicData uri="http://schemas.openxmlformats.org/drawingml/2006/table">
            <a:tbl>
              <a:tblPr firstRow="1" lastRow="1" bandRow="1"/>
              <a:tblGrid>
                <a:gridCol w="1775146">
                  <a:extLst>
                    <a:ext uri="{9D8B030D-6E8A-4147-A177-3AD203B41FA5}">
                      <a16:colId xmlns:a16="http://schemas.microsoft.com/office/drawing/2014/main" xmlns="" val="20000"/>
                    </a:ext>
                  </a:extLst>
                </a:gridCol>
                <a:gridCol w="1775146">
                  <a:extLst>
                    <a:ext uri="{9D8B030D-6E8A-4147-A177-3AD203B41FA5}">
                      <a16:colId xmlns:a16="http://schemas.microsoft.com/office/drawing/2014/main" xmlns="" val="20001"/>
                    </a:ext>
                  </a:extLst>
                </a:gridCol>
                <a:gridCol w="2695877">
                  <a:extLst>
                    <a:ext uri="{9D8B030D-6E8A-4147-A177-3AD203B41FA5}">
                      <a16:colId xmlns:a16="http://schemas.microsoft.com/office/drawing/2014/main" xmlns="" val="20002"/>
                    </a:ext>
                  </a:extLst>
                </a:gridCol>
              </a:tblGrid>
              <a:tr h="46555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indent="0" algn="ctr"/>
                      <a:endParaRPr lang="en-US" sz="1900" b="1" kern="1200" dirty="0">
                        <a:solidFill>
                          <a:schemeClr val="bg1"/>
                        </a:solidFill>
                        <a:latin typeface="Calibri"/>
                        <a:ea typeface=""/>
                        <a:cs typeface=""/>
                      </a:endParaRPr>
                    </a:p>
                  </a:txBody>
                  <a:tcPr marL="121920" marR="12192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Text" lastClr="000000">
                        <a:lumMod val="75000"/>
                        <a:lumOff val="25000"/>
                      </a:sysClr>
                    </a:solidFill>
                  </a:tcPr>
                </a:tc>
                <a:tc>
                  <a:txBody>
                    <a:bodyPr/>
                    <a:lstStyle/>
                    <a:p>
                      <a:pPr marL="0" indent="0" algn="ctr"/>
                      <a:r>
                        <a:rPr lang="en-US" sz="1900" b="1" kern="1200" dirty="0">
                          <a:solidFill>
                            <a:schemeClr val="bg1"/>
                          </a:solidFill>
                          <a:latin typeface="+mn-lt"/>
                          <a:ea typeface=""/>
                          <a:cs typeface=""/>
                        </a:rPr>
                        <a:t>TOR</a:t>
                      </a:r>
                      <a:endParaRPr lang="en-US" sz="1900" b="1" kern="1200" dirty="0">
                        <a:solidFill>
                          <a:schemeClr val="bg1"/>
                        </a:solidFill>
                        <a:latin typeface="Calibri"/>
                        <a:ea typeface=""/>
                        <a:cs typeface=""/>
                      </a:endParaRPr>
                    </a:p>
                  </a:txBody>
                  <a:tcPr marL="121920" marR="121920" anchor="ct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75000"/>
                        <a:lumOff val="2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0"/>
                      <a:r>
                        <a:rPr lang="en-US" sz="1900" b="1" kern="1200">
                          <a:solidFill>
                            <a:schemeClr val="bg1"/>
                          </a:solidFill>
                          <a:latin typeface="+mn-lt"/>
                          <a:ea typeface=""/>
                          <a:cs typeface=""/>
                        </a:rPr>
                        <a:t>I2P</a:t>
                      </a:r>
                      <a:endParaRPr lang="en-US" sz="1900" b="1" kern="1200" dirty="0">
                        <a:solidFill>
                          <a:schemeClr val="bg1"/>
                        </a:solidFill>
                        <a:latin typeface="+mn-lt"/>
                        <a:ea typeface=""/>
                        <a:cs typeface=""/>
                      </a:endParaRPr>
                    </a:p>
                  </a:txBody>
                  <a:tcPr marL="121920" marR="12192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Text" lastClr="000000">
                        <a:lumMod val="75000"/>
                        <a:lumOff val="25000"/>
                      </a:sysClr>
                    </a:solidFill>
                  </a:tcPr>
                </a:tc>
                <a:extLst>
                  <a:ext uri="{0D108BD9-81ED-4DB2-BD59-A6C34878D82A}">
                    <a16:rowId xmlns:a16="http://schemas.microsoft.com/office/drawing/2014/main" xmlns="" val="10000"/>
                  </a:ext>
                </a:extLst>
              </a:tr>
              <a:tr h="46555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indent="0">
                        <a:buNone/>
                      </a:pPr>
                      <a:r>
                        <a:rPr lang="en-US" sz="1600" b="1" kern="1200" dirty="0">
                          <a:solidFill>
                            <a:schemeClr val="tx1"/>
                          </a:solidFill>
                          <a:latin typeface="Calibri"/>
                          <a:ea typeface=""/>
                          <a:cs typeface=""/>
                        </a:rPr>
                        <a:t>    Software</a:t>
                      </a:r>
                    </a:p>
                  </a:txBody>
                  <a:tcPr marL="121920" marR="12192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lumMod val="95000"/>
                      </a:sysClr>
                    </a:solidFill>
                  </a:tcPr>
                </a:tc>
                <a:tc>
                  <a:txBody>
                    <a:bodyPr/>
                    <a:lstStyle/>
                    <a:p>
                      <a:pPr marL="0" algn="ctr" defTabSz="457200" rtl="0" eaLnBrk="1" latinLnBrk="0" hangingPunct="1"/>
                      <a:r>
                        <a:rPr lang="en-US" sz="1600" dirty="0"/>
                        <a:t>The Onion Router</a:t>
                      </a:r>
                      <a:endParaRPr lang="en-US" sz="1600" b="1" kern="1200" dirty="0">
                        <a:solidFill>
                          <a:srgbClr val="F37543"/>
                        </a:solidFill>
                        <a:latin typeface="Arial" pitchFamily="34" charset="0"/>
                        <a:ea typeface="+mn-ea"/>
                        <a:cs typeface="+mn-cs"/>
                      </a:endParaRPr>
                    </a:p>
                  </a:txBody>
                  <a:tcPr marL="121920" marR="121920" anchor="ct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457200" rtl="0" eaLnBrk="1" latinLnBrk="0" hangingPunct="1"/>
                      <a:r>
                        <a:rPr lang="en-US" sz="1600" dirty="0"/>
                        <a:t>Invisible Internet Project</a:t>
                      </a:r>
                      <a:endParaRPr lang="en-US" sz="1600" b="1" kern="1200" dirty="0">
                        <a:solidFill>
                          <a:srgbClr val="F37543"/>
                        </a:solidFill>
                        <a:latin typeface="Arial" pitchFamily="34" charset="0"/>
                        <a:ea typeface="+mn-ea"/>
                        <a:cs typeface="+mn-cs"/>
                      </a:endParaRPr>
                    </a:p>
                  </a:txBody>
                  <a:tcPr marL="121920" marR="12192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1"/>
                  </a:ext>
                </a:extLst>
              </a:tr>
              <a:tr h="57912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indent="0" algn="ctr">
                        <a:buFont typeface="Arial" panose="020B0604020202020204" pitchFamily="34" charset="0"/>
                        <a:buNone/>
                      </a:pPr>
                      <a:r>
                        <a:rPr lang="en-US" sz="1600" b="1" kern="1200" dirty="0">
                          <a:solidFill>
                            <a:schemeClr val="tx1"/>
                          </a:solidFill>
                          <a:latin typeface="Calibri"/>
                          <a:ea typeface=""/>
                          <a:cs typeface=""/>
                        </a:rPr>
                        <a:t>Two Dark-net Types</a:t>
                      </a:r>
                    </a:p>
                  </a:txBody>
                  <a:tcPr marL="121920" marR="12192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600" dirty="0"/>
                        <a:t>Anonymity</a:t>
                      </a:r>
                      <a:endParaRPr lang="en-US" sz="1600" b="1" dirty="0">
                        <a:solidFill>
                          <a:schemeClr val="tx1">
                            <a:lumMod val="85000"/>
                            <a:lumOff val="15000"/>
                          </a:schemeClr>
                        </a:solidFill>
                        <a:latin typeface="Arial" pitchFamily="34" charset="0"/>
                        <a:cs typeface="+mn-cs"/>
                      </a:endParaRPr>
                    </a:p>
                  </a:txBody>
                  <a:tcPr marL="121920" marR="121920" anchor="ct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457200" rtl="0" eaLnBrk="1" latinLnBrk="0" hangingPunct="1"/>
                      <a:r>
                        <a:rPr lang="en-US" sz="1600" dirty="0"/>
                        <a:t>Friend-to-Friend</a:t>
                      </a:r>
                      <a:endParaRPr lang="en-US" sz="1600" b="1" kern="1200" dirty="0">
                        <a:solidFill>
                          <a:schemeClr val="tx1"/>
                        </a:solidFill>
                        <a:latin typeface="Arial" pitchFamily="34" charset="0"/>
                        <a:ea typeface="+mn-ea"/>
                        <a:cs typeface="+mn-cs"/>
                      </a:endParaRPr>
                    </a:p>
                  </a:txBody>
                  <a:tcPr marL="121920" marR="12192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2"/>
                  </a:ext>
                </a:extLst>
              </a:tr>
              <a:tr h="62362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600" b="1" kern="1200" dirty="0">
                          <a:solidFill>
                            <a:schemeClr val="tx1"/>
                          </a:solidFill>
                          <a:latin typeface="Calibri"/>
                          <a:ea typeface=""/>
                          <a:cs typeface=""/>
                        </a:rPr>
                        <a:t>Uses</a:t>
                      </a:r>
                    </a:p>
                  </a:txBody>
                  <a:tcPr marL="121920" marR="12192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600" dirty="0"/>
                        <a:t>Privacy / Hidden Services </a:t>
                      </a:r>
                      <a:endParaRPr lang="en-US" sz="1600" b="1" dirty="0">
                        <a:solidFill>
                          <a:schemeClr val="tx1">
                            <a:lumMod val="85000"/>
                            <a:lumOff val="15000"/>
                          </a:schemeClr>
                        </a:solidFill>
                        <a:latin typeface="Arial" pitchFamily="34" charset="0"/>
                        <a:cs typeface="+mn-cs"/>
                      </a:endParaRPr>
                    </a:p>
                  </a:txBody>
                  <a:tcPr marL="121920" marR="121920" anchor="ct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457200" rtl="0" eaLnBrk="1" latinLnBrk="0" hangingPunct="1"/>
                      <a:r>
                        <a:rPr lang="en-US" sz="1600" dirty="0"/>
                        <a:t>File sharing </a:t>
                      </a:r>
                      <a:endParaRPr lang="en-US" sz="1600" b="1" kern="1200" dirty="0">
                        <a:solidFill>
                          <a:schemeClr val="tx1"/>
                        </a:solidFill>
                        <a:latin typeface="Arial" pitchFamily="34" charset="0"/>
                        <a:ea typeface="+mn-ea"/>
                        <a:cs typeface="+mn-cs"/>
                      </a:endParaRPr>
                    </a:p>
                  </a:txBody>
                  <a:tcPr marL="121920" marR="12192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3"/>
                  </a:ext>
                </a:extLst>
              </a:tr>
            </a:tbl>
          </a:graphicData>
        </a:graphic>
      </p:graphicFrame>
      <p:pic>
        <p:nvPicPr>
          <p:cNvPr id="7" name="Picture 6" descr="E:\Dropbox\Atreo Shared\Customer Projects\Radware\2014-12-RAD-0325-m-RadwareToolKit\Images\table2.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02706" y="1189973"/>
            <a:ext cx="6626270" cy="24551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549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913227" y="956732"/>
            <a:ext cx="7317581" cy="3513667"/>
          </a:xfrm>
        </p:spPr>
        <p:txBody>
          <a:bodyPr>
            <a:normAutofit/>
          </a:bodyPr>
          <a:lstStyle/>
          <a:p>
            <a:pPr lvl="3"/>
            <a:endParaRPr lang="de-DE" sz="800" dirty="0"/>
          </a:p>
          <a:p>
            <a:pPr marL="914400" lvl="2" indent="0">
              <a:buNone/>
            </a:pPr>
            <a:endParaRPr lang="de-DE" sz="1200" dirty="0"/>
          </a:p>
        </p:txBody>
      </p:sp>
      <p:sp>
        <p:nvSpPr>
          <p:cNvPr id="3" name="Title 2"/>
          <p:cNvSpPr>
            <a:spLocks noGrp="1"/>
          </p:cNvSpPr>
          <p:nvPr>
            <p:ph type="ctrTitle"/>
          </p:nvPr>
        </p:nvSpPr>
        <p:spPr/>
        <p:txBody>
          <a:bodyPr/>
          <a:lstStyle/>
          <a:p>
            <a:r>
              <a:rPr lang="de-DE" dirty="0"/>
              <a:t>Type of Darknet – Friend-to-Friend – I2P</a:t>
            </a:r>
          </a:p>
        </p:txBody>
      </p:sp>
      <p:sp>
        <p:nvSpPr>
          <p:cNvPr id="5" name="Content Placeholder 1"/>
          <p:cNvSpPr txBox="1">
            <a:spLocks/>
          </p:cNvSpPr>
          <p:nvPr/>
        </p:nvSpPr>
        <p:spPr>
          <a:xfrm>
            <a:off x="913227" y="1101805"/>
            <a:ext cx="3209594" cy="3513667"/>
          </a:xfrm>
          <a:prstGeom prst="rect">
            <a:avLst/>
          </a:prstGeom>
        </p:spPr>
        <p:txBody>
          <a:bodyPr vert="horz" lIns="68555" tIns="34289" rIns="68555" bIns="34289" rtlCol="0">
            <a:normAutofit/>
          </a:bodyPr>
          <a:lstStyle>
            <a:lvl1pPr marL="257072" indent="-257072" algn="l" defTabSz="685511" rtl="0" eaLnBrk="1" latinLnBrk="0" hangingPunct="1">
              <a:lnSpc>
                <a:spcPts val="2250"/>
              </a:lnSpc>
              <a:spcBef>
                <a:spcPts val="0"/>
              </a:spcBef>
              <a:buClr>
                <a:srgbClr val="D2323C"/>
              </a:buClr>
              <a:buSzPct val="100000"/>
              <a:buFont typeface="Calibri" panose="020F0502020204030204" pitchFamily="34" charset="0"/>
              <a:buBlip>
                <a:blip r:embed="rId3"/>
              </a:buBlip>
              <a:defRPr lang="en-US" sz="1700" b="0" kern="1200" dirty="0" smtClean="0">
                <a:solidFill>
                  <a:prstClr val="black"/>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Data encapsulated in layers </a:t>
            </a:r>
            <a:br>
              <a:rPr lang="en-US" sz="1800" dirty="0"/>
            </a:br>
            <a:r>
              <a:rPr lang="en-US" sz="1800" dirty="0"/>
              <a:t>of encryption</a:t>
            </a:r>
          </a:p>
          <a:p>
            <a:r>
              <a:rPr lang="en-US" sz="1800" dirty="0"/>
              <a:t>Bundling multiple messages together</a:t>
            </a:r>
          </a:p>
          <a:p>
            <a:r>
              <a:rPr lang="en-US" sz="1800" dirty="0"/>
              <a:t>Unidirectional tunnels</a:t>
            </a:r>
          </a:p>
        </p:txBody>
      </p:sp>
      <p:pic>
        <p:nvPicPr>
          <p:cNvPr id="1026" name="Picture 2" descr="Image result for i2p"/>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43924" y="1196977"/>
            <a:ext cx="3659826" cy="26129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1397" y="379575"/>
            <a:ext cx="1746523" cy="363277"/>
          </a:xfrm>
          <a:prstGeom prst="rect">
            <a:avLst/>
          </a:prstGeom>
        </p:spPr>
      </p:pic>
      <p:sp>
        <p:nvSpPr>
          <p:cNvPr id="9" name="Rectangle 8"/>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913227" y="956732"/>
            <a:ext cx="7317581" cy="3513667"/>
          </a:xfrm>
        </p:spPr>
        <p:txBody>
          <a:bodyPr>
            <a:normAutofit/>
          </a:bodyPr>
          <a:lstStyle/>
          <a:p>
            <a:pPr lvl="3"/>
            <a:endParaRPr lang="de-DE" sz="800" dirty="0"/>
          </a:p>
          <a:p>
            <a:pPr marL="914400" lvl="2" indent="0">
              <a:buNone/>
            </a:pPr>
            <a:endParaRPr lang="de-DE" sz="1200" dirty="0"/>
          </a:p>
        </p:txBody>
      </p:sp>
      <p:sp>
        <p:nvSpPr>
          <p:cNvPr id="3" name="Title 2"/>
          <p:cNvSpPr>
            <a:spLocks noGrp="1"/>
          </p:cNvSpPr>
          <p:nvPr>
            <p:ph type="ctrTitle"/>
          </p:nvPr>
        </p:nvSpPr>
        <p:spPr/>
        <p:txBody>
          <a:bodyPr/>
          <a:lstStyle/>
          <a:p>
            <a:r>
              <a:rPr lang="de-DE" dirty="0"/>
              <a:t>Type of Darknet – Anonymity - Tor</a:t>
            </a:r>
          </a:p>
        </p:txBody>
      </p:sp>
      <p:sp>
        <p:nvSpPr>
          <p:cNvPr id="5" name="Content Placeholder 1"/>
          <p:cNvSpPr txBox="1">
            <a:spLocks/>
          </p:cNvSpPr>
          <p:nvPr/>
        </p:nvSpPr>
        <p:spPr>
          <a:xfrm>
            <a:off x="920674" y="1115635"/>
            <a:ext cx="3081589" cy="3513667"/>
          </a:xfrm>
          <a:prstGeom prst="rect">
            <a:avLst/>
          </a:prstGeom>
        </p:spPr>
        <p:txBody>
          <a:bodyPr vert="horz" lIns="68555" tIns="34289" rIns="68555" bIns="34289" rtlCol="0">
            <a:normAutofit/>
          </a:bodyPr>
          <a:lstStyle>
            <a:lvl1pPr marL="257072" indent="-257072" algn="l" defTabSz="685511" rtl="0" eaLnBrk="1" latinLnBrk="0" hangingPunct="1">
              <a:lnSpc>
                <a:spcPts val="2250"/>
              </a:lnSpc>
              <a:spcBef>
                <a:spcPts val="0"/>
              </a:spcBef>
              <a:buClr>
                <a:srgbClr val="D2323C"/>
              </a:buClr>
              <a:buSzPct val="100000"/>
              <a:buFont typeface="Calibri" panose="020F0502020204030204" pitchFamily="34" charset="0"/>
              <a:buBlip>
                <a:blip r:embed="rId3"/>
              </a:buBlip>
              <a:defRPr lang="en-US" sz="1700" b="0" kern="1200" dirty="0" smtClean="0">
                <a:solidFill>
                  <a:prstClr val="black"/>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Data encapsulated in layers </a:t>
            </a:r>
            <a:br>
              <a:rPr lang="en-US" sz="1800" dirty="0"/>
            </a:br>
            <a:r>
              <a:rPr lang="en-US" sz="1800" dirty="0"/>
              <a:t>of encryption</a:t>
            </a:r>
          </a:p>
          <a:p>
            <a:r>
              <a:rPr lang="en-US" sz="1800" dirty="0"/>
              <a:t>Each layer reveals the </a:t>
            </a:r>
            <a:br>
              <a:rPr lang="en-US" sz="1800" dirty="0"/>
            </a:br>
            <a:r>
              <a:rPr lang="en-US" sz="1800" dirty="0"/>
              <a:t>next relay</a:t>
            </a:r>
          </a:p>
          <a:p>
            <a:r>
              <a:rPr lang="en-US" sz="1800" dirty="0"/>
              <a:t>Final layer sends data </a:t>
            </a:r>
            <a:br>
              <a:rPr lang="en-US" sz="1800" dirty="0"/>
            </a:br>
            <a:r>
              <a:rPr lang="en-US" sz="1800" dirty="0"/>
              <a:t>to destination</a:t>
            </a:r>
          </a:p>
          <a:p>
            <a:r>
              <a:rPr lang="en-US" sz="1800" dirty="0"/>
              <a:t>Bi-Directional</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7736" y="1281356"/>
            <a:ext cx="2562697" cy="2562697"/>
          </a:xfrm>
          <a:prstGeom prst="rect">
            <a:avLst/>
          </a:prstGeom>
        </p:spPr>
      </p:pic>
      <p:cxnSp>
        <p:nvCxnSpPr>
          <p:cNvPr id="9" name="Straight Connector 8"/>
          <p:cNvCxnSpPr/>
          <p:nvPr/>
        </p:nvCxnSpPr>
        <p:spPr>
          <a:xfrm>
            <a:off x="5444519" y="3807784"/>
            <a:ext cx="2042954" cy="0"/>
          </a:xfrm>
          <a:prstGeom prst="line">
            <a:avLst/>
          </a:prstGeom>
          <a:ln w="222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57727" y="3797705"/>
            <a:ext cx="1331384" cy="307777"/>
          </a:xfrm>
          <a:prstGeom prst="rect">
            <a:avLst/>
          </a:prstGeom>
          <a:noFill/>
        </p:spPr>
        <p:txBody>
          <a:bodyPr wrap="square" rtlCol="0">
            <a:spAutoFit/>
          </a:bodyPr>
          <a:lstStyle/>
          <a:p>
            <a:r>
              <a:rPr lang="en-US" b="1" dirty="0">
                <a:solidFill>
                  <a:schemeClr val="bg1">
                    <a:lumMod val="50000"/>
                  </a:schemeClr>
                </a:solidFill>
              </a:rPr>
              <a:t>Source</a:t>
            </a:r>
          </a:p>
        </p:txBody>
      </p:sp>
      <p:cxnSp>
        <p:nvCxnSpPr>
          <p:cNvPr id="12" name="Straight Arrow Connector 11"/>
          <p:cNvCxnSpPr/>
          <p:nvPr/>
        </p:nvCxnSpPr>
        <p:spPr>
          <a:xfrm flipV="1">
            <a:off x="7487473" y="1499674"/>
            <a:ext cx="0" cy="2308110"/>
          </a:xfrm>
          <a:prstGeom prst="straightConnector1">
            <a:avLst/>
          </a:prstGeom>
          <a:ln w="22225">
            <a:solidFill>
              <a:schemeClr val="bg1">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669544" y="1416449"/>
            <a:ext cx="1735284" cy="0"/>
          </a:xfrm>
          <a:prstGeom prst="straightConnector1">
            <a:avLst/>
          </a:prstGeom>
          <a:ln w="22225">
            <a:solidFill>
              <a:srgbClr val="0D9547"/>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47461" y="1108672"/>
            <a:ext cx="1331384" cy="307777"/>
          </a:xfrm>
          <a:prstGeom prst="rect">
            <a:avLst/>
          </a:prstGeom>
          <a:noFill/>
        </p:spPr>
        <p:txBody>
          <a:bodyPr wrap="square" rtlCol="0">
            <a:spAutoFit/>
          </a:bodyPr>
          <a:lstStyle/>
          <a:p>
            <a:r>
              <a:rPr lang="en-US" b="1" dirty="0">
                <a:solidFill>
                  <a:srgbClr val="0D9547"/>
                </a:solidFill>
              </a:rPr>
              <a:t>Message</a:t>
            </a:r>
          </a:p>
        </p:txBody>
      </p:sp>
      <p:sp>
        <p:nvSpPr>
          <p:cNvPr id="16" name="TextBox 15"/>
          <p:cNvSpPr txBox="1"/>
          <p:nvPr/>
        </p:nvSpPr>
        <p:spPr>
          <a:xfrm>
            <a:off x="7073498" y="1065192"/>
            <a:ext cx="1331384" cy="307777"/>
          </a:xfrm>
          <a:prstGeom prst="rect">
            <a:avLst/>
          </a:prstGeom>
          <a:noFill/>
        </p:spPr>
        <p:txBody>
          <a:bodyPr wrap="square" rtlCol="0">
            <a:spAutoFit/>
          </a:bodyPr>
          <a:lstStyle/>
          <a:p>
            <a:endParaRPr lang="en-US" b="1" dirty="0">
              <a:solidFill>
                <a:schemeClr val="bg1">
                  <a:lumMod val="50000"/>
                </a:schemeClr>
              </a:solidFill>
            </a:endParaRPr>
          </a:p>
        </p:txBody>
      </p:sp>
      <p:cxnSp>
        <p:nvCxnSpPr>
          <p:cNvPr id="17" name="Straight Arrow Connector 16"/>
          <p:cNvCxnSpPr/>
          <p:nvPr/>
        </p:nvCxnSpPr>
        <p:spPr>
          <a:xfrm>
            <a:off x="5690484" y="2807420"/>
            <a:ext cx="1609554" cy="0"/>
          </a:xfrm>
          <a:prstGeom prst="straightConnector1">
            <a:avLst/>
          </a:prstGeom>
          <a:ln w="22225">
            <a:solidFill>
              <a:srgbClr val="F39307"/>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45541" y="2499643"/>
            <a:ext cx="1331384" cy="307777"/>
          </a:xfrm>
          <a:prstGeom prst="rect">
            <a:avLst/>
          </a:prstGeom>
          <a:noFill/>
        </p:spPr>
        <p:txBody>
          <a:bodyPr wrap="square" rtlCol="0">
            <a:spAutoFit/>
          </a:bodyPr>
          <a:lstStyle/>
          <a:p>
            <a:r>
              <a:rPr lang="en-US" b="1" dirty="0">
                <a:solidFill>
                  <a:srgbClr val="F39307"/>
                </a:solidFill>
              </a:rPr>
              <a:t>Router C</a:t>
            </a:r>
          </a:p>
        </p:txBody>
      </p:sp>
      <p:cxnSp>
        <p:nvCxnSpPr>
          <p:cNvPr id="24" name="Straight Arrow Connector 23"/>
          <p:cNvCxnSpPr/>
          <p:nvPr/>
        </p:nvCxnSpPr>
        <p:spPr>
          <a:xfrm>
            <a:off x="5669544" y="3276065"/>
            <a:ext cx="1420631" cy="0"/>
          </a:xfrm>
          <a:prstGeom prst="straightConnector1">
            <a:avLst/>
          </a:prstGeom>
          <a:ln w="22225">
            <a:solidFill>
              <a:srgbClr val="FF582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341721" y="2968288"/>
            <a:ext cx="1331384" cy="307777"/>
          </a:xfrm>
          <a:prstGeom prst="rect">
            <a:avLst/>
          </a:prstGeom>
          <a:noFill/>
        </p:spPr>
        <p:txBody>
          <a:bodyPr wrap="square" rtlCol="0">
            <a:spAutoFit/>
          </a:bodyPr>
          <a:lstStyle/>
          <a:p>
            <a:r>
              <a:rPr lang="en-US" b="1" dirty="0">
                <a:solidFill>
                  <a:srgbClr val="FF5821"/>
                </a:solidFill>
              </a:rPr>
              <a:t>Router B</a:t>
            </a:r>
          </a:p>
        </p:txBody>
      </p:sp>
      <p:cxnSp>
        <p:nvCxnSpPr>
          <p:cNvPr id="28" name="Straight Arrow Connector 27"/>
          <p:cNvCxnSpPr/>
          <p:nvPr/>
        </p:nvCxnSpPr>
        <p:spPr>
          <a:xfrm>
            <a:off x="5669544" y="3669670"/>
            <a:ext cx="1232504" cy="0"/>
          </a:xfrm>
          <a:prstGeom prst="straightConnector1">
            <a:avLst/>
          </a:prstGeom>
          <a:ln w="22225">
            <a:solidFill>
              <a:srgbClr val="BA2025"/>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147411" y="3361893"/>
            <a:ext cx="1331384" cy="307777"/>
          </a:xfrm>
          <a:prstGeom prst="rect">
            <a:avLst/>
          </a:prstGeom>
          <a:noFill/>
        </p:spPr>
        <p:txBody>
          <a:bodyPr wrap="square" rtlCol="0">
            <a:spAutoFit/>
          </a:bodyPr>
          <a:lstStyle/>
          <a:p>
            <a:r>
              <a:rPr lang="en-US" b="1" dirty="0">
                <a:solidFill>
                  <a:srgbClr val="BA2025"/>
                </a:solidFill>
              </a:rPr>
              <a:t>Router A</a:t>
            </a:r>
          </a:p>
        </p:txBody>
      </p:sp>
      <p:sp>
        <p:nvSpPr>
          <p:cNvPr id="34" name="TextBox 33"/>
          <p:cNvSpPr txBox="1"/>
          <p:nvPr/>
        </p:nvSpPr>
        <p:spPr>
          <a:xfrm>
            <a:off x="7520301" y="1384790"/>
            <a:ext cx="1331384" cy="307777"/>
          </a:xfrm>
          <a:prstGeom prst="rect">
            <a:avLst/>
          </a:prstGeom>
          <a:noFill/>
        </p:spPr>
        <p:txBody>
          <a:bodyPr wrap="square" rtlCol="0">
            <a:spAutoFit/>
          </a:bodyPr>
          <a:lstStyle/>
          <a:p>
            <a:r>
              <a:rPr lang="en-US" b="1" dirty="0">
                <a:solidFill>
                  <a:schemeClr val="bg1">
                    <a:lumMod val="50000"/>
                  </a:schemeClr>
                </a:solidFill>
              </a:rPr>
              <a:t>Destination</a:t>
            </a:r>
          </a:p>
        </p:txBody>
      </p:sp>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39337" y="409373"/>
            <a:ext cx="814767" cy="491250"/>
          </a:xfrm>
          <a:prstGeom prst="rect">
            <a:avLst/>
          </a:prstGeom>
        </p:spPr>
      </p:pic>
      <p:sp>
        <p:nvSpPr>
          <p:cNvPr id="22" name="Rectangle 21"/>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3428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900113" y="1044478"/>
            <a:ext cx="3576996" cy="1936047"/>
          </a:xfrm>
        </p:spPr>
        <p:txBody>
          <a:bodyPr>
            <a:normAutofit fontScale="85000" lnSpcReduction="10000"/>
          </a:bodyPr>
          <a:lstStyle/>
          <a:p>
            <a:r>
              <a:rPr lang="en-US" dirty="0"/>
              <a:t>Around 1.5 - 2 million relay users per day</a:t>
            </a:r>
          </a:p>
          <a:p>
            <a:r>
              <a:rPr lang="en-US" dirty="0"/>
              <a:t>United States has the most daily users</a:t>
            </a:r>
          </a:p>
          <a:p>
            <a:r>
              <a:rPr lang="en-US" dirty="0"/>
              <a:t>Just under 100,00 bridge users per day</a:t>
            </a:r>
          </a:p>
          <a:p>
            <a:r>
              <a:rPr lang="en-US" dirty="0"/>
              <a:t>Spikes of usage show possible censorship</a:t>
            </a:r>
          </a:p>
          <a:p>
            <a:pPr marL="457200" lvl="1" indent="0">
              <a:buNone/>
            </a:pPr>
            <a:endParaRPr lang="en-US" dirty="0"/>
          </a:p>
          <a:p>
            <a:endParaRPr lang="en-US" dirty="0"/>
          </a:p>
          <a:p>
            <a:endParaRPr lang="en-US" dirty="0"/>
          </a:p>
        </p:txBody>
      </p:sp>
      <p:sp>
        <p:nvSpPr>
          <p:cNvPr id="3" name="Title 2"/>
          <p:cNvSpPr>
            <a:spLocks noGrp="1"/>
          </p:cNvSpPr>
          <p:nvPr>
            <p:ph type="ctrTitle"/>
          </p:nvPr>
        </p:nvSpPr>
        <p:spPr/>
        <p:txBody>
          <a:bodyPr/>
          <a:lstStyle/>
          <a:p>
            <a:r>
              <a:rPr lang="en-US" dirty="0"/>
              <a:t>Metrics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7109" y="762001"/>
            <a:ext cx="4560799" cy="2788050"/>
          </a:xfrm>
          <a:prstGeom prst="rect">
            <a:avLst/>
          </a:prstGeom>
        </p:spPr>
      </p:pic>
      <p:sp>
        <p:nvSpPr>
          <p:cNvPr id="6" name="Rectangle 5"/>
          <p:cNvSpPr/>
          <p:nvPr/>
        </p:nvSpPr>
        <p:spPr>
          <a:xfrm>
            <a:off x="0" y="4485736"/>
            <a:ext cx="9144000" cy="657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4147369"/>
      </p:ext>
    </p:extLst>
  </p:cSld>
  <p:clrMapOvr>
    <a:masterClrMapping/>
  </p:clrMapOvr>
</p:sld>
</file>

<file path=ppt/theme/theme1.xml><?xml version="1.0" encoding="utf-8"?>
<a:theme xmlns:a="http://schemas.openxmlformats.org/drawingml/2006/main" name="Radware-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adware-2016.potx" id="{449A27C6-2544-4491-9D2D-A17AD51A3B9B}" vid="{8E6A2738-09B8-4BCE-B43D-64BF3C6CB22F}"/>
    </a:ext>
  </a:extLst>
</a:theme>
</file>

<file path=ppt/theme/theme10.xml><?xml version="1.0" encoding="utf-8"?>
<a:theme xmlns:a="http://schemas.openxmlformats.org/drawingml/2006/main" name="2_Content Slides (Not Color Specific)">
  <a:themeElements>
    <a:clrScheme name="Radware Theme">
      <a:dk1>
        <a:sysClr val="windowText" lastClr="000000"/>
      </a:dk1>
      <a:lt1>
        <a:srgbClr val="FFFFFF"/>
      </a:lt1>
      <a:dk2>
        <a:srgbClr val="000000"/>
      </a:dk2>
      <a:lt2>
        <a:srgbClr val="FFFFFF"/>
      </a:lt2>
      <a:accent1>
        <a:srgbClr val="0D9547"/>
      </a:accent1>
      <a:accent2>
        <a:srgbClr val="C00000"/>
      </a:accent2>
      <a:accent3>
        <a:srgbClr val="F39307"/>
      </a:accent3>
      <a:accent4>
        <a:srgbClr val="FF5821"/>
      </a:accent4>
      <a:accent5>
        <a:srgbClr val="E46C0A"/>
      </a:accent5>
      <a:accent6>
        <a:srgbClr val="F3B91A"/>
      </a:accent6>
      <a:hlink>
        <a:srgbClr val="2136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Content Slides (Not Color Specific)">
  <a:themeElements>
    <a:clrScheme name="Radware Theme">
      <a:dk1>
        <a:sysClr val="windowText" lastClr="000000"/>
      </a:dk1>
      <a:lt1>
        <a:srgbClr val="FFFFFF"/>
      </a:lt1>
      <a:dk2>
        <a:srgbClr val="000000"/>
      </a:dk2>
      <a:lt2>
        <a:srgbClr val="FFFFFF"/>
      </a:lt2>
      <a:accent1>
        <a:srgbClr val="0D9547"/>
      </a:accent1>
      <a:accent2>
        <a:srgbClr val="C00000"/>
      </a:accent2>
      <a:accent3>
        <a:srgbClr val="F39307"/>
      </a:accent3>
      <a:accent4>
        <a:srgbClr val="FF5821"/>
      </a:accent4>
      <a:accent5>
        <a:srgbClr val="E46C0A"/>
      </a:accent5>
      <a:accent6>
        <a:srgbClr val="F3B91A"/>
      </a:accent6>
      <a:hlink>
        <a:srgbClr val="2136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Holistic/Synergetic Devid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Content Slides (Not Color Specific)">
  <a:themeElements>
    <a:clrScheme name="Radware Theme">
      <a:dk1>
        <a:sysClr val="windowText" lastClr="000000"/>
      </a:dk1>
      <a:lt1>
        <a:srgbClr val="FFFFFF"/>
      </a:lt1>
      <a:dk2>
        <a:srgbClr val="000000"/>
      </a:dk2>
      <a:lt2>
        <a:srgbClr val="FFFFFF"/>
      </a:lt2>
      <a:accent1>
        <a:srgbClr val="0D9547"/>
      </a:accent1>
      <a:accent2>
        <a:srgbClr val="C00000"/>
      </a:accent2>
      <a:accent3>
        <a:srgbClr val="F39307"/>
      </a:accent3>
      <a:accent4>
        <a:srgbClr val="FF5821"/>
      </a:accent4>
      <a:accent5>
        <a:srgbClr val="E46C0A"/>
      </a:accent5>
      <a:accent6>
        <a:srgbClr val="F3B91A"/>
      </a:accent6>
      <a:hlink>
        <a:srgbClr val="2136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Content Slides (Not Color Specific)">
  <a:themeElements>
    <a:clrScheme name="Radware Theme">
      <a:dk1>
        <a:sysClr val="windowText" lastClr="000000"/>
      </a:dk1>
      <a:lt1>
        <a:srgbClr val="FFFFFF"/>
      </a:lt1>
      <a:dk2>
        <a:srgbClr val="000000"/>
      </a:dk2>
      <a:lt2>
        <a:srgbClr val="FFFFFF"/>
      </a:lt2>
      <a:accent1>
        <a:srgbClr val="0D9547"/>
      </a:accent1>
      <a:accent2>
        <a:srgbClr val="C00000"/>
      </a:accent2>
      <a:accent3>
        <a:srgbClr val="F39307"/>
      </a:accent3>
      <a:accent4>
        <a:srgbClr val="FF5821"/>
      </a:accent4>
      <a:accent5>
        <a:srgbClr val="E46C0A"/>
      </a:accent5>
      <a:accent6>
        <a:srgbClr val="F3B91A"/>
      </a:accent6>
      <a:hlink>
        <a:srgbClr val="2136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Content Slides (Not Color Specific)">
  <a:themeElements>
    <a:clrScheme name="Radware Theme">
      <a:dk1>
        <a:sysClr val="windowText" lastClr="000000"/>
      </a:dk1>
      <a:lt1>
        <a:srgbClr val="FFFFFF"/>
      </a:lt1>
      <a:dk2>
        <a:srgbClr val="000000"/>
      </a:dk2>
      <a:lt2>
        <a:srgbClr val="FFFFFF"/>
      </a:lt2>
      <a:accent1>
        <a:srgbClr val="0D9547"/>
      </a:accent1>
      <a:accent2>
        <a:srgbClr val="C00000"/>
      </a:accent2>
      <a:accent3>
        <a:srgbClr val="F39307"/>
      </a:accent3>
      <a:accent4>
        <a:srgbClr val="FF5821"/>
      </a:accent4>
      <a:accent5>
        <a:srgbClr val="E46C0A"/>
      </a:accent5>
      <a:accent6>
        <a:srgbClr val="F3B91A"/>
      </a:accent6>
      <a:hlink>
        <a:srgbClr val="2136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een 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vid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Content Slides (Not Color Specific)">
  <a:themeElements>
    <a:clrScheme name="Radware Theme">
      <a:dk1>
        <a:sysClr val="windowText" lastClr="000000"/>
      </a:dk1>
      <a:lt1>
        <a:srgbClr val="FFFFFF"/>
      </a:lt1>
      <a:dk2>
        <a:srgbClr val="000000"/>
      </a:dk2>
      <a:lt2>
        <a:srgbClr val="FFFFFF"/>
      </a:lt2>
      <a:accent1>
        <a:srgbClr val="0D9547"/>
      </a:accent1>
      <a:accent2>
        <a:srgbClr val="C00000"/>
      </a:accent2>
      <a:accent3>
        <a:srgbClr val="F39307"/>
      </a:accent3>
      <a:accent4>
        <a:srgbClr val="FF5821"/>
      </a:accent4>
      <a:accent5>
        <a:srgbClr val="E46C0A"/>
      </a:accent5>
      <a:accent6>
        <a:srgbClr val="F3B91A"/>
      </a:accent6>
      <a:hlink>
        <a:srgbClr val="2136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Content Slides (Not Color Specific)">
  <a:themeElements>
    <a:clrScheme name="Radware Theme">
      <a:dk1>
        <a:sysClr val="windowText" lastClr="000000"/>
      </a:dk1>
      <a:lt1>
        <a:srgbClr val="FFFFFF"/>
      </a:lt1>
      <a:dk2>
        <a:srgbClr val="000000"/>
      </a:dk2>
      <a:lt2>
        <a:srgbClr val="FFFFFF"/>
      </a:lt2>
      <a:accent1>
        <a:srgbClr val="0D9547"/>
      </a:accent1>
      <a:accent2>
        <a:srgbClr val="C00000"/>
      </a:accent2>
      <a:accent3>
        <a:srgbClr val="F39307"/>
      </a:accent3>
      <a:accent4>
        <a:srgbClr val="FF5821"/>
      </a:accent4>
      <a:accent5>
        <a:srgbClr val="E46C0A"/>
      </a:accent5>
      <a:accent6>
        <a:srgbClr val="F3B91A"/>
      </a:accent6>
      <a:hlink>
        <a:srgbClr val="2136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headEnd type="triangle" w="med" len="med"/>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los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Agenda Slide">
  <a:themeElements>
    <a:clrScheme name="radware">
      <a:dk1>
        <a:srgbClr val="000000"/>
      </a:dk1>
      <a:lt1>
        <a:srgbClr val="FFFFFF"/>
      </a:lt1>
      <a:dk2>
        <a:srgbClr val="000000"/>
      </a:dk2>
      <a:lt2>
        <a:srgbClr val="FFFFFF"/>
      </a:lt2>
      <a:accent1>
        <a:srgbClr val="0D9547"/>
      </a:accent1>
      <a:accent2>
        <a:srgbClr val="C00000"/>
      </a:accent2>
      <a:accent3>
        <a:srgbClr val="FF5821"/>
      </a:accent3>
      <a:accent4>
        <a:srgbClr val="F3B91A"/>
      </a:accent4>
      <a:accent5>
        <a:srgbClr val="E46C0A"/>
      </a:accent5>
      <a:accent6>
        <a:srgbClr val="F39307"/>
      </a:accent6>
      <a:hlink>
        <a:srgbClr val="404040"/>
      </a:hlink>
      <a:folHlink>
        <a:srgbClr val="7F7F7F"/>
      </a:folHlink>
    </a:clrScheme>
    <a:fontScheme name="radware">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Radware-2016</Template>
  <TotalTime>0</TotalTime>
  <Words>672</Words>
  <Application>Microsoft Macintosh PowerPoint</Application>
  <PresentationFormat>On-screen Show (16:9)</PresentationFormat>
  <Paragraphs>197</Paragraphs>
  <Slides>30</Slides>
  <Notes>30</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30</vt:i4>
      </vt:variant>
    </vt:vector>
  </HeadingPairs>
  <TitlesOfParts>
    <vt:vector size="50" baseType="lpstr">
      <vt:lpstr>Calibri</vt:lpstr>
      <vt:lpstr>Square721 BT</vt:lpstr>
      <vt:lpstr>Tahoma</vt:lpstr>
      <vt:lpstr>Arial</vt:lpstr>
      <vt:lpstr>Radware-2016</vt:lpstr>
      <vt:lpstr>Green Content Slides</vt:lpstr>
      <vt:lpstr>1_Divider Slide</vt:lpstr>
      <vt:lpstr>9_Content Slides (Not Color Specific)</vt:lpstr>
      <vt:lpstr>8_Content Slides (Not Color Specific)</vt:lpstr>
      <vt:lpstr>2_Custom Design</vt:lpstr>
      <vt:lpstr>1_Closing Slide</vt:lpstr>
      <vt:lpstr>General</vt:lpstr>
      <vt:lpstr>Agenda Slide</vt:lpstr>
      <vt:lpstr>2_Content Slides (Not Color Specific)</vt:lpstr>
      <vt:lpstr>3_Content Slides (Not Color Specific)</vt:lpstr>
      <vt:lpstr>Holistic/Synergetic Deviders</vt:lpstr>
      <vt:lpstr>4_Content Slides (Not Color Specific)</vt:lpstr>
      <vt:lpstr>Content Slides (Not Color Specific)</vt:lpstr>
      <vt:lpstr>1_Content Slides (Not Color Specific)</vt:lpstr>
      <vt:lpstr>Office Theme</vt:lpstr>
      <vt:lpstr>PowerPoint Presentation</vt:lpstr>
      <vt:lpstr>PowerPoint Presentation</vt:lpstr>
      <vt:lpstr>PowerPoint Presentation</vt:lpstr>
      <vt:lpstr>What is the Darknet?</vt:lpstr>
      <vt:lpstr>PowerPoint Presentation</vt:lpstr>
      <vt:lpstr>How to access the Darknet?</vt:lpstr>
      <vt:lpstr>Type of Darknet – Friend-to-Friend – I2P</vt:lpstr>
      <vt:lpstr>Type of Darknet – Anonymity - Tor</vt:lpstr>
      <vt:lpstr>Metrics</vt:lpstr>
      <vt:lpstr>Atlas</vt:lpstr>
      <vt:lpstr>PowerPoint Presentation</vt:lpstr>
      <vt:lpstr>Censorship – Turkey</vt:lpstr>
      <vt:lpstr>PowerPoint Presentation</vt:lpstr>
      <vt:lpstr>PowerPoint Presentation</vt:lpstr>
      <vt:lpstr>What can you find on the Darknet?</vt:lpstr>
      <vt:lpstr>Email Services</vt:lpstr>
      <vt:lpstr>Hosting Services </vt:lpstr>
      <vt:lpstr>News</vt:lpstr>
      <vt:lpstr>Search Engine</vt:lpstr>
      <vt:lpstr>Link List</vt:lpstr>
      <vt:lpstr>PowerPoint Presentation</vt:lpstr>
      <vt:lpstr>What can you buy on the Darknet?</vt:lpstr>
      <vt:lpstr>DDoS as a Service</vt:lpstr>
      <vt:lpstr>Malware / Ransomware</vt:lpstr>
      <vt:lpstr>Services</vt:lpstr>
      <vt:lpstr>Free</vt:lpstr>
      <vt:lpstr>PowerPoint Presentation</vt:lpstr>
      <vt:lpstr>Marketplace of Choice</vt:lpstr>
      <vt:lpstr>Why hackers use the Darknet?</vt:lpstr>
      <vt:lpstr>PowerPoint Presentation</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2016-02-18T17:29:04Z</dcterms:created>
  <dcterms:modified xsi:type="dcterms:W3CDTF">2017-05-24T01:55:38Z</dcterms:modified>
</cp:coreProperties>
</file>