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262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5" r:id="rId24"/>
    <p:sldId id="295" r:id="rId25"/>
    <p:sldId id="290" r:id="rId26"/>
    <p:sldId id="291" r:id="rId27"/>
    <p:sldId id="292" r:id="rId28"/>
    <p:sldId id="294" r:id="rId29"/>
    <p:sldId id="288" r:id="rId30"/>
    <p:sldId id="28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76"/>
  </p:normalViewPr>
  <p:slideViewPr>
    <p:cSldViewPr>
      <p:cViewPr varScale="1">
        <p:scale>
          <a:sx n="144" d="100"/>
          <a:sy n="144" d="100"/>
        </p:scale>
        <p:origin x="1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B6C47-7FB2-4BEC-ADCD-F6306AA5FE5D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E19F-8CD2-4F9E-AFBE-FAF6E42DD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8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82A34E-29FF-400F-8D51-6D00799B7DCA}" type="datetimeFigureOut">
              <a:rPr lang="en-US" smtClean="0"/>
              <a:t>5/23/17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1B66F4-CACF-4370-B588-E749A8A8C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2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C63B-57F0-4D7C-A493-57C9932FE7E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7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5A5E6-CBE7-B74B-9821-2B2B0C8814D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8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6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8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0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7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6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9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6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4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3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5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9151-FE91-4CB2-A906-D7EDDC141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7803-C333-4BAA-A40C-A797FB649B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470C-D43E-2C42-A055-6746875DE9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6AEEF-5226-5242-8176-7DC648085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0"/>
            <a:ext cx="91392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Containers: The new network endpoint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778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5181600" cy="4525963"/>
          </a:xfrm>
        </p:spPr>
        <p:txBody>
          <a:bodyPr/>
          <a:lstStyle/>
          <a:p>
            <a:r>
              <a:rPr lang="en-US" dirty="0" smtClean="0"/>
              <a:t>VETH Pairs</a:t>
            </a:r>
          </a:p>
          <a:p>
            <a:pPr lvl="1"/>
            <a:r>
              <a:rPr lang="en-US" dirty="0" smtClean="0"/>
              <a:t>The patch cable of Linux networking</a:t>
            </a:r>
          </a:p>
          <a:p>
            <a:pPr lvl="1"/>
            <a:r>
              <a:rPr lang="en-US" dirty="0" smtClean="0"/>
              <a:t>Always come in pairs</a:t>
            </a:r>
          </a:p>
          <a:p>
            <a:pPr lvl="1"/>
            <a:r>
              <a:rPr lang="en-US" dirty="0" smtClean="0"/>
              <a:t>Either end can be…</a:t>
            </a:r>
          </a:p>
          <a:p>
            <a:pPr lvl="2"/>
            <a:r>
              <a:rPr lang="en-US" dirty="0" smtClean="0"/>
              <a:t>L2 (attached to a bridge)</a:t>
            </a:r>
          </a:p>
          <a:p>
            <a:pPr lvl="2"/>
            <a:r>
              <a:rPr lang="en-US" dirty="0" smtClean="0"/>
              <a:t>L3 (assigned an IP address)</a:t>
            </a:r>
          </a:p>
          <a:p>
            <a:pPr lvl="1"/>
            <a:r>
              <a:rPr lang="en-US" dirty="0" smtClean="0"/>
              <a:t>Can bridge namespaces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9458" name="Picture 2" descr="Image result for patch cab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129153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67600" cy="51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7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 life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248400" cy="515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container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43199"/>
            <a:ext cx="8834001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on the host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762036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4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on the container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399"/>
            <a:ext cx="7391400" cy="507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6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it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66" y="1905000"/>
            <a:ext cx="9140006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2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Great,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Without routing this doesn’t help us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Container talking to external network</a:t>
            </a:r>
          </a:p>
          <a:p>
            <a:pPr lvl="1"/>
            <a:r>
              <a:rPr lang="en-US" dirty="0" smtClean="0"/>
              <a:t>Accessing service in container from external network</a:t>
            </a:r>
          </a:p>
        </p:txBody>
      </p:sp>
      <p:pic>
        <p:nvPicPr>
          <p:cNvPr id="13316" name="Picture 4" descr="Image result for conf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85283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-&gt; External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248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-A POSTROUTING -s 172.17.0.0/16 ! -o docker0 -j MASQUERADE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799" y="1247775"/>
            <a:ext cx="736578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2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-&gt;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Non-default</a:t>
            </a:r>
          </a:p>
          <a:p>
            <a:r>
              <a:rPr lang="en-US" dirty="0" smtClean="0"/>
              <a:t>Relies of port mapping at the host</a:t>
            </a:r>
          </a:p>
          <a:p>
            <a:r>
              <a:rPr lang="en-US" dirty="0" smtClean="0"/>
              <a:t>Exposed vs published ports</a:t>
            </a:r>
          </a:p>
          <a:p>
            <a:pPr lvl="1"/>
            <a:r>
              <a:rPr lang="en-US" dirty="0" smtClean="0"/>
              <a:t>Publishing Exposed ports</a:t>
            </a:r>
          </a:p>
          <a:p>
            <a:pPr lvl="2"/>
            <a:r>
              <a:rPr lang="en-US" dirty="0" smtClean="0"/>
              <a:t>Publish them with ‘-P’ flag</a:t>
            </a:r>
          </a:p>
          <a:p>
            <a:pPr lvl="2"/>
            <a:r>
              <a:rPr lang="en-US" dirty="0" smtClean="0"/>
              <a:t>Example: </a:t>
            </a:r>
          </a:p>
          <a:p>
            <a:pPr lvl="3"/>
            <a:r>
              <a:rPr lang="nl-NL" dirty="0" smtClean="0"/>
              <a:t>docker run -d </a:t>
            </a:r>
            <a:r>
              <a:rPr lang="nl-NL" b="1" dirty="0" smtClean="0"/>
              <a:t>-P</a:t>
            </a:r>
            <a:r>
              <a:rPr lang="nl-NL" dirty="0" smtClean="0"/>
              <a:t> --name web1 jonlangemak/web1_80</a:t>
            </a:r>
            <a:endParaRPr lang="en-US" dirty="0" smtClean="0"/>
          </a:p>
          <a:p>
            <a:pPr lvl="1"/>
            <a:r>
              <a:rPr lang="en-US" dirty="0" smtClean="0"/>
              <a:t>Manual port mapping</a:t>
            </a:r>
          </a:p>
          <a:p>
            <a:pPr lvl="2"/>
            <a:r>
              <a:rPr lang="en-US" dirty="0" smtClean="0"/>
              <a:t>Use the ‘-p’ flag</a:t>
            </a:r>
          </a:p>
          <a:p>
            <a:pPr lvl="2"/>
            <a:r>
              <a:rPr lang="en-US" dirty="0" smtClean="0"/>
              <a:t>Example:</a:t>
            </a:r>
          </a:p>
          <a:p>
            <a:pPr lvl="3"/>
            <a:r>
              <a:rPr lang="nl-NL" dirty="0" smtClean="0"/>
              <a:t>docker run -d </a:t>
            </a:r>
            <a:r>
              <a:rPr lang="nl-NL" b="1" dirty="0" smtClean="0"/>
              <a:t>-p 8080:80 </a:t>
            </a:r>
            <a:r>
              <a:rPr lang="nl-NL" dirty="0" smtClean="0"/>
              <a:t>--name web1 jonlangemak/web1_80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 talking about non-technical things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we got here</a:t>
            </a:r>
          </a:p>
          <a:p>
            <a:r>
              <a:rPr lang="en-US" dirty="0" smtClean="0"/>
              <a:t>Me talking about technical things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Mechanics</a:t>
            </a:r>
          </a:p>
          <a:p>
            <a:pPr lvl="1"/>
            <a:r>
              <a:rPr lang="en-US" dirty="0" smtClean="0"/>
              <a:t>Docker built in options</a:t>
            </a:r>
          </a:p>
          <a:p>
            <a:pPr lvl="1"/>
            <a:r>
              <a:rPr lang="en-US" dirty="0" smtClean="0"/>
              <a:t>Third Party plugins</a:t>
            </a:r>
          </a:p>
          <a:p>
            <a:pPr lvl="2"/>
            <a:r>
              <a:rPr lang="en-US" dirty="0" smtClean="0"/>
              <a:t>Flannel</a:t>
            </a:r>
          </a:p>
          <a:p>
            <a:pPr lvl="2"/>
            <a:r>
              <a:rPr lang="en-US" dirty="0" smtClean="0"/>
              <a:t>Weave Net</a:t>
            </a:r>
          </a:p>
          <a:p>
            <a:r>
              <a:rPr lang="en-US" dirty="0"/>
              <a:t>Me talking about non-technical things</a:t>
            </a:r>
          </a:p>
          <a:p>
            <a:pPr lvl="1"/>
            <a:r>
              <a:rPr lang="en-US" dirty="0" smtClean="0"/>
              <a:t>Looking forward</a:t>
            </a:r>
          </a:p>
          <a:p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89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service in container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52" y="5890722"/>
            <a:ext cx="9081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-A PREROUTING -m </a:t>
            </a:r>
            <a:r>
              <a:rPr lang="en-US" dirty="0" err="1">
                <a:solidFill>
                  <a:prstClr val="black"/>
                </a:solidFill>
              </a:rPr>
              <a:t>addrtype</a:t>
            </a:r>
            <a:r>
              <a:rPr lang="en-US" dirty="0">
                <a:solidFill>
                  <a:prstClr val="black"/>
                </a:solidFill>
              </a:rPr>
              <a:t> --</a:t>
            </a:r>
            <a:r>
              <a:rPr lang="en-US" dirty="0" err="1">
                <a:solidFill>
                  <a:prstClr val="black"/>
                </a:solidFill>
              </a:rPr>
              <a:t>dst</a:t>
            </a:r>
            <a:r>
              <a:rPr lang="en-US" dirty="0">
                <a:solidFill>
                  <a:prstClr val="black"/>
                </a:solidFill>
              </a:rPr>
              <a:t>-type LOCAL -j DOCKER</a:t>
            </a:r>
          </a:p>
          <a:p>
            <a:r>
              <a:rPr lang="sv-SE" dirty="0">
                <a:solidFill>
                  <a:prstClr val="black"/>
                </a:solidFill>
              </a:rPr>
              <a:t>-A DOCKER ! -i docker0 -p tcp -m tcp --dport 32768 -j DNAT --to-destination 172.17.0.2:80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853601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functionality we’ve seen so far</a:t>
            </a:r>
          </a:p>
          <a:p>
            <a:r>
              <a:rPr lang="en-US" dirty="0" smtClean="0"/>
              <a:t>The default</a:t>
            </a:r>
          </a:p>
          <a:p>
            <a:r>
              <a:rPr lang="en-US" dirty="0" smtClean="0"/>
              <a:t>All containers attached to same bridge</a:t>
            </a:r>
          </a:p>
          <a:p>
            <a:r>
              <a:rPr lang="en-US" dirty="0" smtClean="0"/>
              <a:t>All use the docker0 bridge as gateway</a:t>
            </a:r>
          </a:p>
          <a:p>
            <a:r>
              <a:rPr lang="en-US" dirty="0" smtClean="0"/>
              <a:t>All containers can talk by default</a:t>
            </a:r>
          </a:p>
          <a:p>
            <a:pPr lvl="1"/>
            <a:r>
              <a:rPr lang="en-US" dirty="0" smtClean="0"/>
              <a:t>ICC mode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7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default (built-in)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mode</a:t>
            </a:r>
          </a:p>
          <a:p>
            <a:r>
              <a:rPr lang="en-US" dirty="0" smtClean="0"/>
              <a:t>Mapped container mode</a:t>
            </a:r>
          </a:p>
          <a:p>
            <a:r>
              <a:rPr lang="en-US" dirty="0" smtClean="0"/>
              <a:t>None mode</a:t>
            </a:r>
          </a:p>
          <a:p>
            <a:pPr lvl="1"/>
            <a:r>
              <a:rPr lang="en-US" dirty="0" smtClean="0"/>
              <a:t>Don’t recreate the wheel</a:t>
            </a:r>
          </a:p>
          <a:p>
            <a:r>
              <a:rPr lang="en-US" dirty="0" smtClean="0"/>
              <a:t>Native routing</a:t>
            </a:r>
          </a:p>
        </p:txBody>
      </p:sp>
      <p:sp>
        <p:nvSpPr>
          <p:cNvPr id="8" name="AutoShape 2" descr="Image result for docker networ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ocker networ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ocker network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111662"/>
            <a:ext cx="3886200" cy="32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35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Added in version 1.12</a:t>
            </a:r>
          </a:p>
          <a:p>
            <a:r>
              <a:rPr lang="en-US" dirty="0" smtClean="0"/>
              <a:t>Create/Delete</a:t>
            </a:r>
          </a:p>
          <a:p>
            <a:r>
              <a:rPr lang="en-US" dirty="0" smtClean="0"/>
              <a:t>Connect/Disconnect</a:t>
            </a:r>
          </a:p>
          <a:p>
            <a:r>
              <a:rPr lang="en-US" dirty="0" smtClean="0"/>
              <a:t>User </a:t>
            </a:r>
            <a:r>
              <a:rPr lang="en-US" dirty="0"/>
              <a:t>defined networks</a:t>
            </a:r>
          </a:p>
          <a:p>
            <a:pPr lvl="1"/>
            <a:r>
              <a:rPr lang="en-US" dirty="0"/>
              <a:t>Bridge</a:t>
            </a:r>
          </a:p>
          <a:p>
            <a:pPr lvl="1"/>
            <a:r>
              <a:rPr lang="en-US" dirty="0"/>
              <a:t>Overlay (multi-host)</a:t>
            </a:r>
          </a:p>
          <a:p>
            <a:pPr lvl="2"/>
            <a:r>
              <a:rPr lang="en-US" dirty="0"/>
              <a:t>Portability</a:t>
            </a:r>
          </a:p>
          <a:p>
            <a:pPr lvl="1"/>
            <a:r>
              <a:rPr lang="en-US" dirty="0"/>
              <a:t>MacVLAN</a:t>
            </a:r>
          </a:p>
          <a:p>
            <a:pPr lvl="2"/>
            <a:r>
              <a:rPr lang="en-US" dirty="0"/>
              <a:t>VLAN </a:t>
            </a:r>
            <a:r>
              <a:rPr lang="en-US" dirty="0" smtClean="0"/>
              <a:t>tagging</a:t>
            </a:r>
          </a:p>
          <a:p>
            <a:r>
              <a:rPr lang="en-US" dirty="0" smtClean="0"/>
              <a:t>Configuration state replay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5153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2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5867400" cy="4525963"/>
          </a:xfrm>
        </p:spPr>
        <p:txBody>
          <a:bodyPr/>
          <a:lstStyle/>
          <a:p>
            <a:r>
              <a:rPr lang="en-US" dirty="0" smtClean="0"/>
              <a:t>Widely used overlay solution</a:t>
            </a:r>
          </a:p>
          <a:p>
            <a:r>
              <a:rPr lang="en-US" dirty="0" smtClean="0"/>
              <a:t>Supports multiple different back ends</a:t>
            </a:r>
          </a:p>
          <a:p>
            <a:pPr lvl="1"/>
            <a:r>
              <a:rPr lang="en-US" dirty="0" smtClean="0"/>
              <a:t>Overlay</a:t>
            </a:r>
          </a:p>
          <a:p>
            <a:pPr lvl="1"/>
            <a:r>
              <a:rPr lang="en-US" dirty="0" smtClean="0"/>
              <a:t>Host-GW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ETCD backed solution</a:t>
            </a:r>
          </a:p>
          <a:p>
            <a:r>
              <a:rPr lang="en-US" dirty="0" smtClean="0"/>
              <a:t>Prerequisites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362200" cy="37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and setup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7173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42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Methods for interacting with Docker</a:t>
            </a:r>
          </a:p>
          <a:p>
            <a:pPr lvl="1"/>
            <a:r>
              <a:rPr lang="en-US" dirty="0" smtClean="0"/>
              <a:t>Background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9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Weave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install, container based</a:t>
            </a:r>
          </a:p>
          <a:p>
            <a:r>
              <a:rPr lang="en-US" dirty="0" smtClean="0"/>
              <a:t>Acts </a:t>
            </a:r>
            <a:r>
              <a:rPr lang="en-US" dirty="0"/>
              <a:t>as a shim </a:t>
            </a:r>
            <a:r>
              <a:rPr lang="en-US" dirty="0" smtClean="0"/>
              <a:t>layer</a:t>
            </a:r>
          </a:p>
          <a:p>
            <a:r>
              <a:rPr lang="en-US" dirty="0" smtClean="0"/>
              <a:t>Overlay is additive</a:t>
            </a:r>
          </a:p>
          <a:p>
            <a:r>
              <a:rPr lang="en-US" dirty="0" smtClean="0"/>
              <a:t>DNS for containers</a:t>
            </a:r>
          </a:p>
          <a:p>
            <a:r>
              <a:rPr lang="en-US" dirty="0" smtClean="0"/>
              <a:t>No external key store</a:t>
            </a:r>
          </a:p>
          <a:p>
            <a:r>
              <a:rPr lang="en-US" dirty="0" smtClean="0"/>
              <a:t>Subnet based segmentation and encryption</a:t>
            </a:r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447447" cy="249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and setup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698" y="1585573"/>
            <a:ext cx="1371600" cy="47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6172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Methods for interacting with Docker</a:t>
            </a:r>
          </a:p>
          <a:p>
            <a:pPr lvl="1"/>
            <a:r>
              <a:rPr lang="en-US" dirty="0" smtClean="0"/>
              <a:t>CLI shim</a:t>
            </a:r>
          </a:p>
          <a:p>
            <a:pPr lvl="1"/>
            <a:r>
              <a:rPr lang="en-US" dirty="0" smtClean="0"/>
              <a:t>Network plugin</a:t>
            </a:r>
          </a:p>
          <a:p>
            <a:pPr lvl="1"/>
            <a:r>
              <a:rPr lang="en-US" dirty="0" smtClean="0"/>
              <a:t>API proxy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03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pic>
        <p:nvPicPr>
          <p:cNvPr id="6" name="Picture 4" descr="taken | WHAT IP ADDRESS? YOU'RE DOING WHAT? | image tagged in taken | made w/ Imgflip meme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562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3395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Learn more about Linux (networking)</a:t>
            </a:r>
          </a:p>
          <a:p>
            <a:r>
              <a:rPr lang="en-US" dirty="0" smtClean="0"/>
              <a:t>Get involved</a:t>
            </a:r>
          </a:p>
          <a:p>
            <a:pPr lvl="1"/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App teams</a:t>
            </a:r>
          </a:p>
          <a:p>
            <a:r>
              <a:rPr lang="en-US" dirty="0" smtClean="0"/>
              <a:t>Don’t worry</a:t>
            </a:r>
          </a:p>
          <a:p>
            <a:pPr lvl="1"/>
            <a:r>
              <a:rPr lang="en-US" dirty="0" smtClean="0"/>
              <a:t>New skillset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99722"/>
            <a:ext cx="8153400" cy="45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new endpoint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Networking is a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new paradigm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Physical -&gt; VM -&gt; Container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Similarities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IP endpoint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Differences (challenges)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Size (scale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Microservice</a:t>
            </a:r>
            <a:r>
              <a:rPr lang="en-US" sz="2400" dirty="0" smtClean="0">
                <a:solidFill>
                  <a:prstClr val="black"/>
                </a:solidFill>
              </a:rPr>
              <a:t> architecture</a:t>
            </a:r>
            <a:endParaRPr lang="en-US" sz="2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Ephemeral (</a:t>
            </a:r>
            <a:r>
              <a:rPr lang="en-US" sz="2400" dirty="0" smtClean="0">
                <a:solidFill>
                  <a:prstClr val="black"/>
                </a:solidFill>
              </a:rPr>
              <a:t>dynamic in nature)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Sound familiar?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Another iteration of problems we’ve already solved (or at least tried to solve…)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container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94636"/>
            <a:ext cx="41148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5562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Layers aren’t autonomous</a:t>
            </a:r>
          </a:p>
          <a:p>
            <a:r>
              <a:rPr lang="en-US" dirty="0" smtClean="0"/>
              <a:t>Building blocks more so than transition</a:t>
            </a:r>
          </a:p>
          <a:p>
            <a:r>
              <a:rPr lang="en-US" dirty="0" smtClean="0"/>
              <a:t>Each block has different network models and attributes…</a:t>
            </a:r>
          </a:p>
          <a:p>
            <a:pPr lvl="1"/>
            <a:r>
              <a:rPr lang="en-US" dirty="0" smtClean="0"/>
              <a:t>Physical host</a:t>
            </a:r>
          </a:p>
          <a:p>
            <a:pPr lvl="2"/>
            <a:r>
              <a:rPr lang="en-US" dirty="0" smtClean="0"/>
              <a:t>Physical Network</a:t>
            </a:r>
          </a:p>
          <a:p>
            <a:pPr lvl="1"/>
            <a:r>
              <a:rPr lang="en-US" dirty="0" smtClean="0"/>
              <a:t>Virtual Machine</a:t>
            </a:r>
          </a:p>
          <a:p>
            <a:pPr lvl="2"/>
            <a:r>
              <a:rPr lang="en-US" dirty="0" smtClean="0"/>
              <a:t>Virtualization host</a:t>
            </a:r>
          </a:p>
          <a:p>
            <a:pPr lvl="1"/>
            <a:r>
              <a:rPr lang="en-US" dirty="0" smtClean="0"/>
              <a:t>Container</a:t>
            </a:r>
          </a:p>
          <a:p>
            <a:pPr lvl="2"/>
            <a:r>
              <a:rPr lang="en-US" dirty="0" smtClean="0"/>
              <a:t>Guest OS</a:t>
            </a:r>
          </a:p>
          <a:p>
            <a:r>
              <a:rPr lang="en-US" dirty="0" smtClean="0"/>
              <a:t>Different space</a:t>
            </a:r>
          </a:p>
          <a:p>
            <a:r>
              <a:rPr lang="en-US" dirty="0" smtClean="0"/>
              <a:t>Closer </a:t>
            </a:r>
            <a:r>
              <a:rPr lang="en-US" dirty="0"/>
              <a:t>to the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Blurring </a:t>
            </a:r>
            <a:r>
              <a:rPr lang="en-US" dirty="0"/>
              <a:t>lines of </a:t>
            </a:r>
            <a:r>
              <a:rPr lang="en-US" dirty="0" smtClean="0"/>
              <a:t>ownership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981200" cy="34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Fundamentals</a:t>
            </a:r>
          </a:p>
          <a:p>
            <a:pPr lvl="1"/>
            <a:r>
              <a:rPr lang="en-US" dirty="0"/>
              <a:t>Existing infra?</a:t>
            </a:r>
          </a:p>
          <a:p>
            <a:pPr lvl="1"/>
            <a:r>
              <a:rPr lang="en-US" dirty="0"/>
              <a:t>Cross discipline </a:t>
            </a:r>
            <a:r>
              <a:rPr lang="en-US" dirty="0" smtClean="0"/>
              <a:t>collaboration?</a:t>
            </a:r>
          </a:p>
          <a:p>
            <a:r>
              <a:rPr lang="en-US" dirty="0" smtClean="0"/>
              <a:t>New things rely on old things</a:t>
            </a:r>
            <a:endParaRPr lang="en-US" dirty="0"/>
          </a:p>
          <a:p>
            <a:r>
              <a:rPr lang="en-US" dirty="0" smtClean="0"/>
              <a:t>Know your options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93458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Docker is the Kleenex of containers</a:t>
            </a:r>
          </a:p>
          <a:p>
            <a:pPr lvl="1"/>
            <a:r>
              <a:rPr lang="en-US" dirty="0" smtClean="0"/>
              <a:t>First to really put it all together</a:t>
            </a:r>
          </a:p>
          <a:p>
            <a:r>
              <a:rPr lang="en-US" dirty="0"/>
              <a:t>We’ll focus just on the network with Docker</a:t>
            </a:r>
            <a:endParaRPr lang="en-US" dirty="0" smtClean="0"/>
          </a:p>
          <a:p>
            <a:r>
              <a:rPr lang="en-US" dirty="0" smtClean="0"/>
              <a:t>Not the only container runtime software out there</a:t>
            </a:r>
          </a:p>
          <a:p>
            <a:pPr lvl="1"/>
            <a:r>
              <a:rPr lang="en-US" dirty="0" smtClean="0"/>
              <a:t>Rocket (</a:t>
            </a:r>
            <a:r>
              <a:rPr lang="en-US" dirty="0" err="1" smtClean="0"/>
              <a:t>rkt</a:t>
            </a:r>
            <a:r>
              <a:rPr lang="en-US" dirty="0" smtClean="0"/>
              <a:t>) maintained by CoreOS</a:t>
            </a:r>
          </a:p>
          <a:p>
            <a:r>
              <a:rPr lang="en-US" dirty="0" smtClean="0"/>
              <a:t>Networking is largely the same implementation</a:t>
            </a:r>
          </a:p>
          <a:p>
            <a:r>
              <a:rPr lang="en-US" dirty="0" smtClean="0"/>
              <a:t>It might come up, but</a:t>
            </a:r>
            <a:r>
              <a:rPr lang="en-US" dirty="0"/>
              <a:t> </a:t>
            </a:r>
            <a:r>
              <a:rPr lang="en-US" dirty="0" smtClean="0"/>
              <a:t>orchestration is a huge topic on its 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Docker…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container image is a lightweight, stand-alone, executable package of a piece of software that includes everything needed to run it: code, runtime, system tools, system libraries, </a:t>
            </a:r>
            <a:r>
              <a:rPr lang="en-US" dirty="0" smtClean="0"/>
              <a:t>settings.</a:t>
            </a:r>
          </a:p>
          <a:p>
            <a:r>
              <a:rPr lang="en-US" dirty="0" smtClean="0"/>
              <a:t>What is a container from a network perspective?</a:t>
            </a:r>
          </a:p>
          <a:p>
            <a:pPr lvl="1"/>
            <a:r>
              <a:rPr lang="en-US" dirty="0" smtClean="0"/>
              <a:t>An IP endpoint</a:t>
            </a:r>
          </a:p>
          <a:p>
            <a:pPr lvl="1"/>
            <a:r>
              <a:rPr lang="en-US" dirty="0" smtClean="0"/>
              <a:t>A network namespace</a:t>
            </a:r>
          </a:p>
        </p:txBody>
      </p:sp>
      <p:pic>
        <p:nvPicPr>
          <p:cNvPr id="7170" name="Picture 2" descr="Image result for contain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05472" cy="23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network namespace?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</a:t>
            </a:r>
            <a:r>
              <a:rPr lang="mr-IN" dirty="0" smtClean="0"/>
              <a:t>–</a:t>
            </a:r>
            <a:r>
              <a:rPr lang="en-US" dirty="0" smtClean="0"/>
              <a:t> limit (scope) what you can see</a:t>
            </a:r>
          </a:p>
          <a:p>
            <a:r>
              <a:rPr lang="en-US" dirty="0" smtClean="0"/>
              <a:t>Pretty close to a VRF </a:t>
            </a:r>
            <a:r>
              <a:rPr lang="mr-IN" dirty="0" smtClean="0"/>
              <a:t>–</a:t>
            </a:r>
            <a:r>
              <a:rPr lang="en-US" dirty="0" smtClean="0"/>
              <a:t> but not a VRF</a:t>
            </a:r>
          </a:p>
          <a:p>
            <a:r>
              <a:rPr lang="en-US" dirty="0" smtClean="0"/>
              <a:t>Full isolation of the network stack</a:t>
            </a:r>
          </a:p>
          <a:p>
            <a:r>
              <a:rPr lang="en-US" dirty="0" smtClean="0"/>
              <a:t>Each namespace has it’s own routes, IPs, sockets, </a:t>
            </a:r>
            <a:r>
              <a:rPr lang="en-US" dirty="0" err="1" smtClean="0"/>
              <a:t>conntrack</a:t>
            </a:r>
            <a:r>
              <a:rPr lang="en-US" dirty="0" smtClean="0"/>
              <a:t>, </a:t>
            </a:r>
            <a:r>
              <a:rPr lang="en-US" dirty="0" err="1" smtClean="0"/>
              <a:t>netfilter</a:t>
            </a:r>
            <a:r>
              <a:rPr lang="en-US" dirty="0" smtClean="0"/>
              <a:t> rules, etc.</a:t>
            </a:r>
          </a:p>
          <a:p>
            <a:r>
              <a:rPr lang="en-US" dirty="0"/>
              <a:t>There is a default/root </a:t>
            </a:r>
            <a:r>
              <a:rPr lang="en-US" dirty="0" smtClean="0"/>
              <a:t>namespace</a:t>
            </a:r>
          </a:p>
          <a:p>
            <a:r>
              <a:rPr lang="en-US" dirty="0" smtClean="0"/>
              <a:t>Each interface can live in only one namespace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65191"/>
            <a:ext cx="7315200" cy="503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35640</TotalTime>
  <Words>687</Words>
  <Application>Microsoft Macintosh PowerPoint</Application>
  <PresentationFormat>On-screen Show (4:3)</PresentationFormat>
  <Paragraphs>159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Mangal</vt:lpstr>
      <vt:lpstr>Arial</vt:lpstr>
      <vt:lpstr>1_Office Theme</vt:lpstr>
      <vt:lpstr>2_Office Theme</vt:lpstr>
      <vt:lpstr>Containers: The new network endpoint</vt:lpstr>
      <vt:lpstr>Agenda</vt:lpstr>
      <vt:lpstr>The new endpoint</vt:lpstr>
      <vt:lpstr>How we got here</vt:lpstr>
      <vt:lpstr>To summarize…</vt:lpstr>
      <vt:lpstr>Disclaimer</vt:lpstr>
      <vt:lpstr>Defining a container</vt:lpstr>
      <vt:lpstr>What is a network namespace?</vt:lpstr>
      <vt:lpstr>The problem</vt:lpstr>
      <vt:lpstr>The solution</vt:lpstr>
      <vt:lpstr>The solution</vt:lpstr>
      <vt:lpstr>In real life</vt:lpstr>
      <vt:lpstr>Running a container</vt:lpstr>
      <vt:lpstr>Result on the host</vt:lpstr>
      <vt:lpstr>Result on the container</vt:lpstr>
      <vt:lpstr>Proving it</vt:lpstr>
      <vt:lpstr>Great, now what?</vt:lpstr>
      <vt:lpstr>Container -&gt; External</vt:lpstr>
      <vt:lpstr>External -&gt; Container</vt:lpstr>
      <vt:lpstr>Access service in container</vt:lpstr>
      <vt:lpstr>Bridge mode</vt:lpstr>
      <vt:lpstr>Other default (built-in) options</vt:lpstr>
      <vt:lpstr>Docker network</vt:lpstr>
      <vt:lpstr>Flannel</vt:lpstr>
      <vt:lpstr>Interaction and setup</vt:lpstr>
      <vt:lpstr>Weave Net</vt:lpstr>
      <vt:lpstr>Interaction and setup</vt:lpstr>
      <vt:lpstr>Looking forward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Containers: The new network endpoint</dc:title>
  <dc:creator>jon langemak</dc:creator>
  <cp:lastModifiedBy>Tomasz Kaprzynski</cp:lastModifiedBy>
  <cp:revision>74</cp:revision>
  <cp:lastPrinted>2017-04-21T12:17:25Z</cp:lastPrinted>
  <dcterms:created xsi:type="dcterms:W3CDTF">2017-04-20T20:53:33Z</dcterms:created>
  <dcterms:modified xsi:type="dcterms:W3CDTF">2017-05-24T01:57:29Z</dcterms:modified>
</cp:coreProperties>
</file>