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4" r:id="rId2"/>
    <p:sldMasterId id="2147483722" r:id="rId3"/>
  </p:sldMasterIdLst>
  <p:notesMasterIdLst>
    <p:notesMasterId r:id="rId37"/>
  </p:notesMasterIdLst>
  <p:handoutMasterIdLst>
    <p:handoutMasterId r:id="rId38"/>
  </p:handoutMasterIdLst>
  <p:sldIdLst>
    <p:sldId id="660" r:id="rId4"/>
    <p:sldId id="446" r:id="rId5"/>
    <p:sldId id="498" r:id="rId6"/>
    <p:sldId id="548" r:id="rId7"/>
    <p:sldId id="553" r:id="rId8"/>
    <p:sldId id="673" r:id="rId9"/>
    <p:sldId id="674" r:id="rId10"/>
    <p:sldId id="675" r:id="rId11"/>
    <p:sldId id="552" r:id="rId12"/>
    <p:sldId id="545" r:id="rId13"/>
    <p:sldId id="583" r:id="rId14"/>
    <p:sldId id="640" r:id="rId15"/>
    <p:sldId id="605" r:id="rId16"/>
    <p:sldId id="606" r:id="rId17"/>
    <p:sldId id="422" r:id="rId18"/>
    <p:sldId id="625" r:id="rId19"/>
    <p:sldId id="661" r:id="rId20"/>
    <p:sldId id="627" r:id="rId21"/>
    <p:sldId id="662" r:id="rId22"/>
    <p:sldId id="613" r:id="rId23"/>
    <p:sldId id="592" r:id="rId24"/>
    <p:sldId id="643" r:id="rId25"/>
    <p:sldId id="614" r:id="rId26"/>
    <p:sldId id="663" r:id="rId27"/>
    <p:sldId id="664" r:id="rId28"/>
    <p:sldId id="665" r:id="rId29"/>
    <p:sldId id="666" r:id="rId30"/>
    <p:sldId id="667" r:id="rId31"/>
    <p:sldId id="610" r:id="rId32"/>
    <p:sldId id="650" r:id="rId33"/>
    <p:sldId id="654" r:id="rId34"/>
    <p:sldId id="670" r:id="rId35"/>
    <p:sldId id="624" r:id="rId3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378" userDrawn="1">
          <p15:clr>
            <a:srgbClr val="A4A3A4"/>
          </p15:clr>
        </p15:guide>
        <p15:guide id="4" orient="horz" pos="1755">
          <p15:clr>
            <a:srgbClr val="A4A3A4"/>
          </p15:clr>
        </p15:guide>
        <p15:guide id="5" orient="horz" pos="1034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Henthorn-Iwane" initials="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CD9"/>
    <a:srgbClr val="F9A425"/>
    <a:srgbClr val="FB7C32"/>
    <a:srgbClr val="32515B"/>
    <a:srgbClr val="00A5C6"/>
    <a:srgbClr val="955073"/>
    <a:srgbClr val="0563C1"/>
    <a:srgbClr val="3E6B82"/>
    <a:srgbClr val="1B303B"/>
    <a:srgbClr val="1D5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7" autoAdjust="0"/>
    <p:restoredTop sz="77117" autoAdjust="0"/>
  </p:normalViewPr>
  <p:slideViewPr>
    <p:cSldViewPr snapToGrid="0">
      <p:cViewPr varScale="1">
        <p:scale>
          <a:sx n="118" d="100"/>
          <a:sy n="118" d="100"/>
        </p:scale>
        <p:origin x="336" y="184"/>
      </p:cViewPr>
      <p:guideLst>
        <p:guide orient="horz" pos="2340"/>
        <p:guide pos="3840"/>
        <p:guide orient="horz" pos="1378"/>
        <p:guide orient="horz" pos="1755"/>
        <p:guide orient="horz" pos="1034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29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425FFD-7F04-AB40-9B1A-67205C3619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16AF1-D178-3B46-8828-33010F7C69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9BA18-81F9-CA4B-AB8B-B87E9D7784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9B677-301F-564E-A706-0DA53F9277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B49A7-FF01-8D4D-A163-AA3550A29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0295D-BEF0-314F-8524-3EF6D9B0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4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E6C21-91FE-4B54-8EBB-335D22916E0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E8B7A-8286-4A3B-9CBA-8A50BCD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45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mesh of inter cloud tests </a:t>
            </a:r>
          </a:p>
          <a:p>
            <a:r>
              <a:rPr lang="en-US" dirty="0"/>
              <a:t>But only selected regions are presented in the report since the data set is too large. </a:t>
            </a:r>
          </a:p>
          <a:p>
            <a:r>
              <a:rPr lang="en-US" dirty="0"/>
              <a:t>Actual locations are in the report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160 MMMMM!!!!!!</a:t>
            </a:r>
          </a:p>
          <a:p>
            <a:endParaRPr lang="en-US" dirty="0"/>
          </a:p>
          <a:p>
            <a:r>
              <a:rPr lang="en-US" dirty="0"/>
              <a:t>20M -  single direction includes – End User, Inter AZ, Inter region, inter cloud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0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21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Archana to send new slide – Expectation should be the first animation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Y-Axis is the number of inter-region pairs </a:t>
            </a:r>
          </a:p>
          <a:p>
            <a:r>
              <a:rPr lang="en-US" dirty="0"/>
              <a:t>This traffic is all within the cloud backbone, this traffic does not traverse the internet. </a:t>
            </a:r>
          </a:p>
          <a:p>
            <a:r>
              <a:rPr lang="en-US" dirty="0"/>
              <a:t>But it focused on testing between the various compute services. </a:t>
            </a:r>
          </a:p>
          <a:p>
            <a:r>
              <a:rPr lang="en-US" dirty="0"/>
              <a:t>(Note the story my be different for compute to DB or other service, </a:t>
            </a:r>
            <a:r>
              <a:rPr lang="en-US" dirty="0" err="1"/>
              <a:t>etc</a:t>
            </a:r>
            <a:r>
              <a:rPr lang="en-US" dirty="0"/>
              <a:t>).   </a:t>
            </a:r>
          </a:p>
          <a:p>
            <a:r>
              <a:rPr lang="en-US" dirty="0"/>
              <a:t>Note Label the Y AXIS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Baseline -  it’s the internet path </a:t>
            </a:r>
          </a:p>
          <a:p>
            <a:r>
              <a:rPr lang="en-US" dirty="0"/>
              <a:t>We used cloud to cloud agents that are not in AWS/GCP/MSFT  (Sydney </a:t>
            </a:r>
          </a:p>
          <a:p>
            <a:r>
              <a:rPr lang="en-US" dirty="0"/>
              <a:t>The goal is to get relative performance baseline/reference point </a:t>
            </a:r>
          </a:p>
          <a:p>
            <a:endParaRPr lang="en-US" dirty="0"/>
          </a:p>
          <a:p>
            <a:r>
              <a:rPr lang="en-US" dirty="0"/>
              <a:t>Selected  this combination of since it show the worst case scenario. </a:t>
            </a:r>
          </a:p>
          <a:p>
            <a:endParaRPr lang="en-US" dirty="0"/>
          </a:p>
          <a:p>
            <a:r>
              <a:rPr lang="en-US" dirty="0"/>
              <a:t>Need to make decisions that makes sense for your business but at least you have some data to provide context that may be </a:t>
            </a:r>
            <a:r>
              <a:rPr lang="en-US" dirty="0" err="1"/>
              <a:t>relrevant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92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End user to cloud regions (from 27x cloud agent locations) 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 three providers are, generally they are comparable.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E8B7A-8286-4A3B-9CBA-8A50BCDD6E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262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72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in backbone </a:t>
            </a:r>
            <a:r>
              <a:rPr lang="en-US" dirty="0" err="1"/>
              <a:t>connecteor</a:t>
            </a:r>
            <a:r>
              <a:rPr lang="en-US" dirty="0"/>
              <a:t> slide</a:t>
            </a:r>
          </a:p>
          <a:p>
            <a:r>
              <a:rPr lang="en-US" dirty="0"/>
              <a:t>Explain path vis quickly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google fiber map – its </a:t>
            </a:r>
            <a:r>
              <a:rPr lang="en-US" dirty="0" err="1"/>
              <a:t>publically</a:t>
            </a:r>
            <a:r>
              <a:rPr lang="en-US" dirty="0"/>
              <a:t> available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3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takeawyas</a:t>
            </a:r>
            <a:r>
              <a:rPr lang="en-US" dirty="0"/>
              <a:t> </a:t>
            </a:r>
          </a:p>
          <a:p>
            <a:r>
              <a:rPr lang="en-US" dirty="0"/>
              <a:t>GCP  as 3x latency between EMEA and Mumbai </a:t>
            </a:r>
          </a:p>
          <a:p>
            <a:r>
              <a:rPr lang="en-US" dirty="0"/>
              <a:t>AWS has high variance in latency between Mumbai and the rest of  Asia</a:t>
            </a:r>
          </a:p>
          <a:p>
            <a:endParaRPr lang="en-US" dirty="0"/>
          </a:p>
          <a:p>
            <a:r>
              <a:rPr lang="en-US" dirty="0"/>
              <a:t>- Cloud Agents connecting to Mumbai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93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of the variance in latency for three specific Cloud provider regions.  We selected locations where all three providers had a presence. </a:t>
            </a:r>
          </a:p>
          <a:p>
            <a:endParaRPr lang="en-US" dirty="0"/>
          </a:p>
          <a:p>
            <a:r>
              <a:rPr lang="en-US" dirty="0"/>
              <a:t>This is a snapshot of the reading from the report.  </a:t>
            </a:r>
          </a:p>
          <a:p>
            <a:endParaRPr lang="en-US" dirty="0"/>
          </a:p>
          <a:p>
            <a:r>
              <a:rPr lang="en-US" dirty="0"/>
              <a:t>These are based on measurements from cloud agents in Asia (out of the set of 27x).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E8B7A-8286-4A3B-9CBA-8A50BCDD6E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22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selected a different cloud provider region to show that this behavior is not region specific, it’s a general </a:t>
            </a:r>
            <a:r>
              <a:rPr lang="en-US"/>
              <a:t>routing policy </a:t>
            </a:r>
            <a:r>
              <a:rPr lang="en-US" dirty="0"/>
              <a:t>across the board.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7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01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70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timeliness of the report </a:t>
            </a:r>
          </a:p>
          <a:p>
            <a:r>
              <a:rPr lang="en-US" dirty="0"/>
              <a:t>And its validation that AWS recognizes that use the internet is not the best path for optimal performance. </a:t>
            </a:r>
          </a:p>
          <a:p>
            <a:endParaRPr lang="en-US" dirty="0"/>
          </a:p>
          <a:p>
            <a:r>
              <a:rPr lang="en-US" dirty="0"/>
              <a:t>Google has a similar service , a premier vs standard</a:t>
            </a:r>
          </a:p>
          <a:p>
            <a:r>
              <a:rPr lang="en-US" dirty="0"/>
              <a:t>Azure – just routes it through their backbone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50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These are averages over 30 days </a:t>
            </a:r>
          </a:p>
          <a:p>
            <a:pPr marL="171450" indent="-171450">
              <a:buFontTx/>
              <a:buChar char="-"/>
            </a:pPr>
            <a:r>
              <a:rPr lang="en-US" dirty="0"/>
              <a:t>Across all regional pairs (big average) </a:t>
            </a:r>
          </a:p>
          <a:p>
            <a:pPr marL="171450" indent="-171450">
              <a:buFontTx/>
              <a:buChar char="-"/>
            </a:pPr>
            <a:r>
              <a:rPr lang="en-US" dirty="0"/>
              <a:t>-you would have to unpack this further to see if there are performance variances between specific regions pairs (between cloud providers).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2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63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Find your “best” and ”worst” region pairs before deciding on your cloud architecture – could be based on latency from on-premise data centers </a:t>
            </a:r>
          </a:p>
          <a:p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Consider your organization’s tolerance to Internet exposure and evaluate risk vs $$ (depends on what matters for you, and the the applications that you run)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There are other considerations for choosing a </a:t>
            </a:r>
            <a:r>
              <a:rPr lang="en-US" sz="900" dirty="0" err="1"/>
              <a:t>specifc</a:t>
            </a:r>
            <a:r>
              <a:rPr lang="en-US" sz="900" dirty="0"/>
              <a:t> provider (</a:t>
            </a:r>
            <a:r>
              <a:rPr lang="en-US" sz="900" dirty="0" err="1"/>
              <a:t>ie</a:t>
            </a:r>
            <a:r>
              <a:rPr lang="en-US" sz="900" dirty="0"/>
              <a:t> services, applications, </a:t>
            </a:r>
            <a:r>
              <a:rPr lang="en-US" sz="900" dirty="0" err="1"/>
              <a:t>etc</a:t>
            </a:r>
            <a:r>
              <a:rPr lang="en-US" sz="900" dirty="0"/>
              <a:t> 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6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Ideas that we are exploring </a:t>
            </a:r>
          </a:p>
          <a:p>
            <a:endParaRPr lang="en-US" dirty="0"/>
          </a:p>
          <a:p>
            <a:r>
              <a:rPr lang="en-US" dirty="0"/>
              <a:t>We’ve heard requests to include IPv6 / IPv4 vs IPv6 </a:t>
            </a:r>
          </a:p>
          <a:p>
            <a:endParaRPr lang="en-US" dirty="0"/>
          </a:p>
          <a:p>
            <a:r>
              <a:rPr lang="en-US" dirty="0"/>
              <a:t>May include Ali Cloud  (most likely not Oracle , IBM cloud – we don’t have agents). </a:t>
            </a:r>
          </a:p>
          <a:p>
            <a:r>
              <a:rPr lang="en-US" dirty="0"/>
              <a:t>Increase the number locations for the end user piece (from 27 to higher) </a:t>
            </a:r>
          </a:p>
          <a:p>
            <a:endParaRPr lang="en-US" dirty="0"/>
          </a:p>
          <a:p>
            <a:r>
              <a:rPr lang="en-US" dirty="0"/>
              <a:t>Express route / direct connect – on-ramp </a:t>
            </a:r>
          </a:p>
          <a:p>
            <a:endParaRPr lang="en-US" dirty="0"/>
          </a:p>
          <a:p>
            <a:r>
              <a:rPr lang="en-US" dirty="0"/>
              <a:t>AWS global accelerator vs non-global Accelerator  (Andrew Vest / Andy </a:t>
            </a:r>
            <a:r>
              <a:rPr lang="en-US" dirty="0" err="1"/>
              <a:t>Quig</a:t>
            </a:r>
            <a:r>
              <a:rPr lang="en-US" dirty="0"/>
              <a:t>) – we see differences.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7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8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did we pick TCP – to address the shortcomings of ICMP – mention a couple of points in there </a:t>
            </a:r>
          </a:p>
          <a:p>
            <a:r>
              <a:rPr lang="en-US" dirty="0"/>
              <a:t>We call it customized because it does not only get information on hop </a:t>
            </a:r>
            <a:r>
              <a:rPr lang="en-US" dirty="0" err="1"/>
              <a:t>ip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27 global locations for end user piece – cloud agents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9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used Cloud Agent to Enterprise Agents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Cloud agents in one AZ, so had to deploy Ent Agents in other AZs 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AWS region – we tested between three AZs in each region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Used the same account so that when Ops team deployed in AZ A, Ent agent in AZ B would be in a different location.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5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Mohit’s: </a:t>
            </a:r>
          </a:p>
          <a:p>
            <a:r>
              <a:rPr lang="en-US" dirty="0"/>
              <a:t>This is a full mesh of inter-region – Yes </a:t>
            </a:r>
          </a:p>
          <a:p>
            <a:r>
              <a:rPr lang="en-US" dirty="0"/>
              <a:t>Details are in the report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8B7A-8286-4A3B-9CBA-8A50BCDD6E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8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gradFill flip="none" rotWithShape="1">
          <a:gsLst>
            <a:gs pos="17000">
              <a:schemeClr val="accent3"/>
            </a:gs>
            <a:gs pos="83000">
              <a:schemeClr val="tx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4E2095F-3DA4-9D4C-B1E6-FD658CA3A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7" name="Text Placeholder 506"/>
          <p:cNvSpPr>
            <a:spLocks noGrp="1"/>
          </p:cNvSpPr>
          <p:nvPr>
            <p:ph type="body" sz="quarter" idx="10" hasCustomPrompt="1"/>
          </p:nvPr>
        </p:nvSpPr>
        <p:spPr>
          <a:xfrm>
            <a:off x="495621" y="1732976"/>
            <a:ext cx="8207281" cy="114300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>
            <a:lvl1pPr marL="0" indent="0"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Presentation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2064" y="2939984"/>
            <a:ext cx="8211312" cy="411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00E214-4BE3-B84E-90B3-3398806E7B08}"/>
              </a:ext>
            </a:extLst>
          </p:cNvPr>
          <p:cNvGrpSpPr/>
          <p:nvPr userDrawn="1"/>
        </p:nvGrpSpPr>
        <p:grpSpPr>
          <a:xfrm>
            <a:off x="0" y="4446740"/>
            <a:ext cx="9144000" cy="513567"/>
            <a:chOff x="0" y="4377847"/>
            <a:chExt cx="9144000" cy="5135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6CF1CEE-0791-9A4A-85ED-5A780FD2B689}"/>
                </a:ext>
              </a:extLst>
            </p:cNvPr>
            <p:cNvSpPr/>
            <p:nvPr userDrawn="1"/>
          </p:nvSpPr>
          <p:spPr>
            <a:xfrm>
              <a:off x="0" y="4377847"/>
              <a:ext cx="9144000" cy="51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DA359AE-C550-3246-82E3-DC4C4B5FD6A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04311" y="4502603"/>
              <a:ext cx="2286000" cy="305654"/>
              <a:chOff x="1519371" y="1184958"/>
              <a:chExt cx="9070975" cy="1212850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7145233A-38E7-4545-A82B-85FFE8BE45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19371" y="1253221"/>
                <a:ext cx="669925" cy="887413"/>
              </a:xfrm>
              <a:custGeom>
                <a:avLst/>
                <a:gdLst>
                  <a:gd name="T0" fmla="*/ 76 w 215"/>
                  <a:gd name="T1" fmla="*/ 53 h 283"/>
                  <a:gd name="T2" fmla="*/ 12 w 215"/>
                  <a:gd name="T3" fmla="*/ 53 h 283"/>
                  <a:gd name="T4" fmla="*/ 0 w 215"/>
                  <a:gd name="T5" fmla="*/ 33 h 283"/>
                  <a:gd name="T6" fmla="*/ 0 w 215"/>
                  <a:gd name="T7" fmla="*/ 20 h 283"/>
                  <a:gd name="T8" fmla="*/ 12 w 215"/>
                  <a:gd name="T9" fmla="*/ 0 h 283"/>
                  <a:gd name="T10" fmla="*/ 202 w 215"/>
                  <a:gd name="T11" fmla="*/ 0 h 283"/>
                  <a:gd name="T12" fmla="*/ 215 w 215"/>
                  <a:gd name="T13" fmla="*/ 20 h 283"/>
                  <a:gd name="T14" fmla="*/ 215 w 215"/>
                  <a:gd name="T15" fmla="*/ 33 h 283"/>
                  <a:gd name="T16" fmla="*/ 202 w 215"/>
                  <a:gd name="T17" fmla="*/ 53 h 283"/>
                  <a:gd name="T18" fmla="*/ 138 w 215"/>
                  <a:gd name="T19" fmla="*/ 53 h 283"/>
                  <a:gd name="T20" fmla="*/ 138 w 215"/>
                  <a:gd name="T21" fmla="*/ 270 h 283"/>
                  <a:gd name="T22" fmla="*/ 114 w 215"/>
                  <a:gd name="T23" fmla="*/ 283 h 283"/>
                  <a:gd name="T24" fmla="*/ 100 w 215"/>
                  <a:gd name="T25" fmla="*/ 283 h 283"/>
                  <a:gd name="T26" fmla="*/ 76 w 215"/>
                  <a:gd name="T27" fmla="*/ 270 h 283"/>
                  <a:gd name="T28" fmla="*/ 76 w 215"/>
                  <a:gd name="T29" fmla="*/ 5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" h="283">
                    <a:moveTo>
                      <a:pt x="76" y="53"/>
                    </a:moveTo>
                    <a:cubicBezTo>
                      <a:pt x="12" y="53"/>
                      <a:pt x="12" y="53"/>
                      <a:pt x="12" y="53"/>
                    </a:cubicBezTo>
                    <a:cubicBezTo>
                      <a:pt x="4" y="53"/>
                      <a:pt x="0" y="47"/>
                      <a:pt x="0" y="3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6"/>
                      <a:pt x="4" y="0"/>
                      <a:pt x="12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11" y="0"/>
                      <a:pt x="215" y="6"/>
                      <a:pt x="215" y="20"/>
                    </a:cubicBezTo>
                    <a:cubicBezTo>
                      <a:pt x="215" y="33"/>
                      <a:pt x="215" y="33"/>
                      <a:pt x="215" y="33"/>
                    </a:cubicBezTo>
                    <a:cubicBezTo>
                      <a:pt x="215" y="47"/>
                      <a:pt x="211" y="53"/>
                      <a:pt x="202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270"/>
                      <a:pt x="138" y="270"/>
                      <a:pt x="138" y="270"/>
                    </a:cubicBezTo>
                    <a:cubicBezTo>
                      <a:pt x="138" y="278"/>
                      <a:pt x="131" y="283"/>
                      <a:pt x="114" y="283"/>
                    </a:cubicBezTo>
                    <a:cubicBezTo>
                      <a:pt x="100" y="283"/>
                      <a:pt x="100" y="283"/>
                      <a:pt x="100" y="283"/>
                    </a:cubicBezTo>
                    <a:cubicBezTo>
                      <a:pt x="83" y="283"/>
                      <a:pt x="76" y="278"/>
                      <a:pt x="76" y="270"/>
                    </a:cubicBez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3251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18CEC1E7-E858-614E-BAF6-DE0D4E66C1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54384" y="1184958"/>
                <a:ext cx="550863" cy="955675"/>
              </a:xfrm>
              <a:custGeom>
                <a:avLst/>
                <a:gdLst>
                  <a:gd name="T0" fmla="*/ 0 w 177"/>
                  <a:gd name="T1" fmla="*/ 13 h 305"/>
                  <a:gd name="T2" fmla="*/ 24 w 177"/>
                  <a:gd name="T3" fmla="*/ 0 h 305"/>
                  <a:gd name="T4" fmla="*/ 36 w 177"/>
                  <a:gd name="T5" fmla="*/ 0 h 305"/>
                  <a:gd name="T6" fmla="*/ 60 w 177"/>
                  <a:gd name="T7" fmla="*/ 13 h 305"/>
                  <a:gd name="T8" fmla="*/ 60 w 177"/>
                  <a:gd name="T9" fmla="*/ 118 h 305"/>
                  <a:gd name="T10" fmla="*/ 117 w 177"/>
                  <a:gd name="T11" fmla="*/ 90 h 305"/>
                  <a:gd name="T12" fmla="*/ 177 w 177"/>
                  <a:gd name="T13" fmla="*/ 155 h 305"/>
                  <a:gd name="T14" fmla="*/ 177 w 177"/>
                  <a:gd name="T15" fmla="*/ 292 h 305"/>
                  <a:gd name="T16" fmla="*/ 153 w 177"/>
                  <a:gd name="T17" fmla="*/ 305 h 305"/>
                  <a:gd name="T18" fmla="*/ 142 w 177"/>
                  <a:gd name="T19" fmla="*/ 305 h 305"/>
                  <a:gd name="T20" fmla="*/ 118 w 177"/>
                  <a:gd name="T21" fmla="*/ 292 h 305"/>
                  <a:gd name="T22" fmla="*/ 118 w 177"/>
                  <a:gd name="T23" fmla="*/ 164 h 305"/>
                  <a:gd name="T24" fmla="*/ 92 w 177"/>
                  <a:gd name="T25" fmla="*/ 139 h 305"/>
                  <a:gd name="T26" fmla="*/ 60 w 177"/>
                  <a:gd name="T27" fmla="*/ 163 h 305"/>
                  <a:gd name="T28" fmla="*/ 60 w 177"/>
                  <a:gd name="T29" fmla="*/ 292 h 305"/>
                  <a:gd name="T30" fmla="*/ 36 w 177"/>
                  <a:gd name="T31" fmla="*/ 305 h 305"/>
                  <a:gd name="T32" fmla="*/ 24 w 177"/>
                  <a:gd name="T33" fmla="*/ 305 h 305"/>
                  <a:gd name="T34" fmla="*/ 0 w 177"/>
                  <a:gd name="T35" fmla="*/ 292 h 305"/>
                  <a:gd name="T36" fmla="*/ 0 w 177"/>
                  <a:gd name="T37" fmla="*/ 1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305">
                    <a:moveTo>
                      <a:pt x="0" y="13"/>
                    </a:moveTo>
                    <a:cubicBezTo>
                      <a:pt x="0" y="5"/>
                      <a:pt x="7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3" y="0"/>
                      <a:pt x="60" y="5"/>
                      <a:pt x="60" y="13"/>
                    </a:cubicBezTo>
                    <a:cubicBezTo>
                      <a:pt x="60" y="118"/>
                      <a:pt x="60" y="118"/>
                      <a:pt x="60" y="118"/>
                    </a:cubicBezTo>
                    <a:cubicBezTo>
                      <a:pt x="72" y="103"/>
                      <a:pt x="92" y="90"/>
                      <a:pt x="117" y="90"/>
                    </a:cubicBezTo>
                    <a:cubicBezTo>
                      <a:pt x="157" y="90"/>
                      <a:pt x="177" y="111"/>
                      <a:pt x="177" y="155"/>
                    </a:cubicBezTo>
                    <a:cubicBezTo>
                      <a:pt x="177" y="292"/>
                      <a:pt x="177" y="292"/>
                      <a:pt x="177" y="292"/>
                    </a:cubicBezTo>
                    <a:cubicBezTo>
                      <a:pt x="177" y="300"/>
                      <a:pt x="170" y="305"/>
                      <a:pt x="153" y="305"/>
                    </a:cubicBezTo>
                    <a:cubicBezTo>
                      <a:pt x="142" y="305"/>
                      <a:pt x="142" y="305"/>
                      <a:pt x="142" y="305"/>
                    </a:cubicBezTo>
                    <a:cubicBezTo>
                      <a:pt x="125" y="305"/>
                      <a:pt x="118" y="300"/>
                      <a:pt x="118" y="292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49"/>
                      <a:pt x="110" y="139"/>
                      <a:pt x="92" y="139"/>
                    </a:cubicBezTo>
                    <a:cubicBezTo>
                      <a:pt x="76" y="139"/>
                      <a:pt x="65" y="153"/>
                      <a:pt x="60" y="163"/>
                    </a:cubicBezTo>
                    <a:cubicBezTo>
                      <a:pt x="60" y="292"/>
                      <a:pt x="60" y="292"/>
                      <a:pt x="60" y="292"/>
                    </a:cubicBezTo>
                    <a:cubicBezTo>
                      <a:pt x="60" y="300"/>
                      <a:pt x="53" y="305"/>
                      <a:pt x="36" y="305"/>
                    </a:cubicBezTo>
                    <a:cubicBezTo>
                      <a:pt x="24" y="305"/>
                      <a:pt x="24" y="305"/>
                      <a:pt x="24" y="305"/>
                    </a:cubicBezTo>
                    <a:cubicBezTo>
                      <a:pt x="7" y="305"/>
                      <a:pt x="0" y="300"/>
                      <a:pt x="0" y="292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251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92C7ACB3-AEA3-2646-974D-BF080A08F7D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83034" y="1467533"/>
                <a:ext cx="606425" cy="679450"/>
              </a:xfrm>
              <a:custGeom>
                <a:avLst/>
                <a:gdLst>
                  <a:gd name="T0" fmla="*/ 135 w 195"/>
                  <a:gd name="T1" fmla="*/ 109 h 217"/>
                  <a:gd name="T2" fmla="*/ 98 w 195"/>
                  <a:gd name="T3" fmla="*/ 47 h 217"/>
                  <a:gd name="T4" fmla="*/ 60 w 195"/>
                  <a:gd name="T5" fmla="*/ 109 h 217"/>
                  <a:gd name="T6" fmla="*/ 98 w 195"/>
                  <a:gd name="T7" fmla="*/ 170 h 217"/>
                  <a:gd name="T8" fmla="*/ 135 w 195"/>
                  <a:gd name="T9" fmla="*/ 109 h 217"/>
                  <a:gd name="T10" fmla="*/ 98 w 195"/>
                  <a:gd name="T11" fmla="*/ 0 h 217"/>
                  <a:gd name="T12" fmla="*/ 195 w 195"/>
                  <a:gd name="T13" fmla="*/ 109 h 217"/>
                  <a:gd name="T14" fmla="*/ 98 w 195"/>
                  <a:gd name="T15" fmla="*/ 217 h 217"/>
                  <a:gd name="T16" fmla="*/ 0 w 195"/>
                  <a:gd name="T17" fmla="*/ 109 h 217"/>
                  <a:gd name="T18" fmla="*/ 98 w 195"/>
                  <a:gd name="T1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217">
                    <a:moveTo>
                      <a:pt x="135" y="109"/>
                    </a:moveTo>
                    <a:cubicBezTo>
                      <a:pt x="135" y="68"/>
                      <a:pt x="123" y="47"/>
                      <a:pt x="98" y="47"/>
                    </a:cubicBezTo>
                    <a:cubicBezTo>
                      <a:pt x="72" y="47"/>
                      <a:pt x="60" y="68"/>
                      <a:pt x="60" y="109"/>
                    </a:cubicBezTo>
                    <a:cubicBezTo>
                      <a:pt x="60" y="149"/>
                      <a:pt x="72" y="170"/>
                      <a:pt x="98" y="170"/>
                    </a:cubicBezTo>
                    <a:cubicBezTo>
                      <a:pt x="123" y="170"/>
                      <a:pt x="135" y="149"/>
                      <a:pt x="135" y="109"/>
                    </a:cubicBezTo>
                    <a:moveTo>
                      <a:pt x="98" y="0"/>
                    </a:moveTo>
                    <a:cubicBezTo>
                      <a:pt x="162" y="0"/>
                      <a:pt x="195" y="38"/>
                      <a:pt x="195" y="109"/>
                    </a:cubicBezTo>
                    <a:cubicBezTo>
                      <a:pt x="195" y="179"/>
                      <a:pt x="162" y="217"/>
                      <a:pt x="98" y="217"/>
                    </a:cubicBezTo>
                    <a:cubicBezTo>
                      <a:pt x="34" y="217"/>
                      <a:pt x="0" y="179"/>
                      <a:pt x="0" y="109"/>
                    </a:cubicBezTo>
                    <a:cubicBezTo>
                      <a:pt x="0" y="38"/>
                      <a:pt x="34" y="0"/>
                      <a:pt x="98" y="0"/>
                    </a:cubicBezTo>
                  </a:path>
                </a:pathLst>
              </a:custGeom>
              <a:solidFill>
                <a:srgbClr val="3251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C22B0CFF-1E13-9D44-80A5-9282828A53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646" y="1477058"/>
                <a:ext cx="560388" cy="669925"/>
              </a:xfrm>
              <a:custGeom>
                <a:avLst/>
                <a:gdLst>
                  <a:gd name="T0" fmla="*/ 0 w 180"/>
                  <a:gd name="T1" fmla="*/ 13 h 214"/>
                  <a:gd name="T2" fmla="*/ 24 w 180"/>
                  <a:gd name="T3" fmla="*/ 0 h 214"/>
                  <a:gd name="T4" fmla="*/ 35 w 180"/>
                  <a:gd name="T5" fmla="*/ 0 h 214"/>
                  <a:gd name="T6" fmla="*/ 59 w 180"/>
                  <a:gd name="T7" fmla="*/ 13 h 214"/>
                  <a:gd name="T8" fmla="*/ 59 w 180"/>
                  <a:gd name="T9" fmla="*/ 140 h 214"/>
                  <a:gd name="T10" fmla="*/ 83 w 180"/>
                  <a:gd name="T11" fmla="*/ 165 h 214"/>
                  <a:gd name="T12" fmla="*/ 116 w 180"/>
                  <a:gd name="T13" fmla="*/ 142 h 214"/>
                  <a:gd name="T14" fmla="*/ 116 w 180"/>
                  <a:gd name="T15" fmla="*/ 13 h 214"/>
                  <a:gd name="T16" fmla="*/ 140 w 180"/>
                  <a:gd name="T17" fmla="*/ 0 h 214"/>
                  <a:gd name="T18" fmla="*/ 151 w 180"/>
                  <a:gd name="T19" fmla="*/ 0 h 214"/>
                  <a:gd name="T20" fmla="*/ 175 w 180"/>
                  <a:gd name="T21" fmla="*/ 13 h 214"/>
                  <a:gd name="T22" fmla="*/ 175 w 180"/>
                  <a:gd name="T23" fmla="*/ 140 h 214"/>
                  <a:gd name="T24" fmla="*/ 180 w 180"/>
                  <a:gd name="T25" fmla="*/ 198 h 214"/>
                  <a:gd name="T26" fmla="*/ 135 w 180"/>
                  <a:gd name="T27" fmla="*/ 211 h 214"/>
                  <a:gd name="T28" fmla="*/ 119 w 180"/>
                  <a:gd name="T29" fmla="*/ 184 h 214"/>
                  <a:gd name="T30" fmla="*/ 59 w 180"/>
                  <a:gd name="T31" fmla="*/ 214 h 214"/>
                  <a:gd name="T32" fmla="*/ 0 w 180"/>
                  <a:gd name="T33" fmla="*/ 149 h 214"/>
                  <a:gd name="T34" fmla="*/ 0 w 180"/>
                  <a:gd name="T35" fmla="*/ 1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0" h="214">
                    <a:moveTo>
                      <a:pt x="0" y="13"/>
                    </a:moveTo>
                    <a:cubicBezTo>
                      <a:pt x="0" y="4"/>
                      <a:pt x="7" y="0"/>
                      <a:pt x="2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52" y="0"/>
                      <a:pt x="59" y="4"/>
                      <a:pt x="59" y="13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59" y="156"/>
                      <a:pt x="66" y="165"/>
                      <a:pt x="83" y="165"/>
                    </a:cubicBezTo>
                    <a:cubicBezTo>
                      <a:pt x="100" y="165"/>
                      <a:pt x="111" y="151"/>
                      <a:pt x="116" y="142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4"/>
                      <a:pt x="123" y="0"/>
                      <a:pt x="140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68" y="0"/>
                      <a:pt x="175" y="4"/>
                      <a:pt x="175" y="13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75" y="182"/>
                      <a:pt x="180" y="190"/>
                      <a:pt x="180" y="198"/>
                    </a:cubicBezTo>
                    <a:cubicBezTo>
                      <a:pt x="180" y="208"/>
                      <a:pt x="145" y="211"/>
                      <a:pt x="135" y="211"/>
                    </a:cubicBezTo>
                    <a:cubicBezTo>
                      <a:pt x="122" y="211"/>
                      <a:pt x="121" y="194"/>
                      <a:pt x="119" y="184"/>
                    </a:cubicBezTo>
                    <a:cubicBezTo>
                      <a:pt x="107" y="199"/>
                      <a:pt x="85" y="214"/>
                      <a:pt x="59" y="214"/>
                    </a:cubicBezTo>
                    <a:cubicBezTo>
                      <a:pt x="19" y="214"/>
                      <a:pt x="0" y="194"/>
                      <a:pt x="0" y="149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251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4CA938C7-AF00-3349-AE90-A93E28EDBA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0821" y="1467533"/>
                <a:ext cx="450850" cy="679450"/>
              </a:xfrm>
              <a:custGeom>
                <a:avLst/>
                <a:gdLst>
                  <a:gd name="T0" fmla="*/ 21 w 145"/>
                  <a:gd name="T1" fmla="*/ 159 h 217"/>
                  <a:gd name="T2" fmla="*/ 60 w 145"/>
                  <a:gd name="T3" fmla="*/ 170 h 217"/>
                  <a:gd name="T4" fmla="*/ 85 w 145"/>
                  <a:gd name="T5" fmla="*/ 152 h 217"/>
                  <a:gd name="T6" fmla="*/ 4 w 145"/>
                  <a:gd name="T7" fmla="*/ 65 h 217"/>
                  <a:gd name="T8" fmla="*/ 78 w 145"/>
                  <a:gd name="T9" fmla="*/ 0 h 217"/>
                  <a:gd name="T10" fmla="*/ 138 w 145"/>
                  <a:gd name="T11" fmla="*/ 26 h 217"/>
                  <a:gd name="T12" fmla="*/ 121 w 145"/>
                  <a:gd name="T13" fmla="*/ 55 h 217"/>
                  <a:gd name="T14" fmla="*/ 87 w 145"/>
                  <a:gd name="T15" fmla="*/ 47 h 217"/>
                  <a:gd name="T16" fmla="*/ 65 w 145"/>
                  <a:gd name="T17" fmla="*/ 61 h 217"/>
                  <a:gd name="T18" fmla="*/ 145 w 145"/>
                  <a:gd name="T19" fmla="*/ 147 h 217"/>
                  <a:gd name="T20" fmla="*/ 70 w 145"/>
                  <a:gd name="T21" fmla="*/ 217 h 217"/>
                  <a:gd name="T22" fmla="*/ 0 w 145"/>
                  <a:gd name="T23" fmla="*/ 189 h 217"/>
                  <a:gd name="T24" fmla="*/ 21 w 145"/>
                  <a:gd name="T25" fmla="*/ 15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217">
                    <a:moveTo>
                      <a:pt x="21" y="159"/>
                    </a:moveTo>
                    <a:cubicBezTo>
                      <a:pt x="26" y="159"/>
                      <a:pt x="41" y="170"/>
                      <a:pt x="60" y="170"/>
                    </a:cubicBezTo>
                    <a:cubicBezTo>
                      <a:pt x="77" y="170"/>
                      <a:pt x="85" y="164"/>
                      <a:pt x="85" y="152"/>
                    </a:cubicBezTo>
                    <a:cubicBezTo>
                      <a:pt x="85" y="117"/>
                      <a:pt x="4" y="137"/>
                      <a:pt x="4" y="65"/>
                    </a:cubicBezTo>
                    <a:cubicBezTo>
                      <a:pt x="4" y="25"/>
                      <a:pt x="33" y="0"/>
                      <a:pt x="78" y="0"/>
                    </a:cubicBezTo>
                    <a:cubicBezTo>
                      <a:pt x="92" y="0"/>
                      <a:pt x="138" y="3"/>
                      <a:pt x="138" y="26"/>
                    </a:cubicBezTo>
                    <a:cubicBezTo>
                      <a:pt x="138" y="31"/>
                      <a:pt x="129" y="55"/>
                      <a:pt x="121" y="55"/>
                    </a:cubicBezTo>
                    <a:cubicBezTo>
                      <a:pt x="117" y="55"/>
                      <a:pt x="105" y="47"/>
                      <a:pt x="87" y="47"/>
                    </a:cubicBezTo>
                    <a:cubicBezTo>
                      <a:pt x="73" y="47"/>
                      <a:pt x="65" y="51"/>
                      <a:pt x="65" y="61"/>
                    </a:cubicBezTo>
                    <a:cubicBezTo>
                      <a:pt x="65" y="91"/>
                      <a:pt x="145" y="76"/>
                      <a:pt x="145" y="147"/>
                    </a:cubicBezTo>
                    <a:cubicBezTo>
                      <a:pt x="145" y="189"/>
                      <a:pt x="115" y="217"/>
                      <a:pt x="70" y="217"/>
                    </a:cubicBezTo>
                    <a:cubicBezTo>
                      <a:pt x="35" y="217"/>
                      <a:pt x="0" y="208"/>
                      <a:pt x="0" y="189"/>
                    </a:cubicBezTo>
                    <a:cubicBezTo>
                      <a:pt x="0" y="181"/>
                      <a:pt x="12" y="159"/>
                      <a:pt x="21" y="159"/>
                    </a:cubicBezTo>
                  </a:path>
                </a:pathLst>
              </a:custGeom>
              <a:solidFill>
                <a:srgbClr val="3251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15F15FA5-770C-D040-AD44-58628C649C8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759459" y="1467533"/>
                <a:ext cx="560388" cy="679450"/>
              </a:xfrm>
              <a:custGeom>
                <a:avLst/>
                <a:gdLst>
                  <a:gd name="T0" fmla="*/ 80 w 180"/>
                  <a:gd name="T1" fmla="*/ 170 h 217"/>
                  <a:gd name="T2" fmla="*/ 116 w 180"/>
                  <a:gd name="T3" fmla="*/ 145 h 217"/>
                  <a:gd name="T4" fmla="*/ 116 w 180"/>
                  <a:gd name="T5" fmla="*/ 123 h 217"/>
                  <a:gd name="T6" fmla="*/ 59 w 180"/>
                  <a:gd name="T7" fmla="*/ 152 h 217"/>
                  <a:gd name="T8" fmla="*/ 80 w 180"/>
                  <a:gd name="T9" fmla="*/ 170 h 217"/>
                  <a:gd name="T10" fmla="*/ 116 w 180"/>
                  <a:gd name="T11" fmla="*/ 84 h 217"/>
                  <a:gd name="T12" fmla="*/ 116 w 180"/>
                  <a:gd name="T13" fmla="*/ 70 h 217"/>
                  <a:gd name="T14" fmla="*/ 84 w 180"/>
                  <a:gd name="T15" fmla="*/ 47 h 217"/>
                  <a:gd name="T16" fmla="*/ 33 w 180"/>
                  <a:gd name="T17" fmla="*/ 60 h 217"/>
                  <a:gd name="T18" fmla="*/ 12 w 180"/>
                  <a:gd name="T19" fmla="*/ 28 h 217"/>
                  <a:gd name="T20" fmla="*/ 89 w 180"/>
                  <a:gd name="T21" fmla="*/ 0 h 217"/>
                  <a:gd name="T22" fmla="*/ 175 w 180"/>
                  <a:gd name="T23" fmla="*/ 67 h 217"/>
                  <a:gd name="T24" fmla="*/ 175 w 180"/>
                  <a:gd name="T25" fmla="*/ 143 h 217"/>
                  <a:gd name="T26" fmla="*/ 180 w 180"/>
                  <a:gd name="T27" fmla="*/ 201 h 217"/>
                  <a:gd name="T28" fmla="*/ 135 w 180"/>
                  <a:gd name="T29" fmla="*/ 214 h 217"/>
                  <a:gd name="T30" fmla="*/ 119 w 180"/>
                  <a:gd name="T31" fmla="*/ 187 h 217"/>
                  <a:gd name="T32" fmla="*/ 60 w 180"/>
                  <a:gd name="T33" fmla="*/ 217 h 217"/>
                  <a:gd name="T34" fmla="*/ 0 w 180"/>
                  <a:gd name="T35" fmla="*/ 158 h 217"/>
                  <a:gd name="T36" fmla="*/ 116 w 180"/>
                  <a:gd name="T37" fmla="*/ 8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217">
                    <a:moveTo>
                      <a:pt x="80" y="170"/>
                    </a:moveTo>
                    <a:cubicBezTo>
                      <a:pt x="95" y="170"/>
                      <a:pt x="109" y="159"/>
                      <a:pt x="116" y="145"/>
                    </a:cubicBezTo>
                    <a:cubicBezTo>
                      <a:pt x="116" y="123"/>
                      <a:pt x="116" y="123"/>
                      <a:pt x="116" y="123"/>
                    </a:cubicBezTo>
                    <a:cubicBezTo>
                      <a:pt x="78" y="123"/>
                      <a:pt x="59" y="133"/>
                      <a:pt x="59" y="152"/>
                    </a:cubicBezTo>
                    <a:cubicBezTo>
                      <a:pt x="59" y="162"/>
                      <a:pt x="66" y="170"/>
                      <a:pt x="80" y="170"/>
                    </a:cubicBezTo>
                    <a:moveTo>
                      <a:pt x="116" y="84"/>
                    </a:move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55"/>
                      <a:pt x="107" y="47"/>
                      <a:pt x="84" y="47"/>
                    </a:cubicBezTo>
                    <a:cubicBezTo>
                      <a:pt x="55" y="47"/>
                      <a:pt x="38" y="60"/>
                      <a:pt x="33" y="60"/>
                    </a:cubicBezTo>
                    <a:cubicBezTo>
                      <a:pt x="24" y="60"/>
                      <a:pt x="12" y="36"/>
                      <a:pt x="12" y="28"/>
                    </a:cubicBezTo>
                    <a:cubicBezTo>
                      <a:pt x="12" y="14"/>
                      <a:pt x="44" y="0"/>
                      <a:pt x="89" y="0"/>
                    </a:cubicBezTo>
                    <a:cubicBezTo>
                      <a:pt x="152" y="0"/>
                      <a:pt x="175" y="28"/>
                      <a:pt x="175" y="67"/>
                    </a:cubicBezTo>
                    <a:cubicBezTo>
                      <a:pt x="175" y="143"/>
                      <a:pt x="175" y="143"/>
                      <a:pt x="175" y="143"/>
                    </a:cubicBezTo>
                    <a:cubicBezTo>
                      <a:pt x="175" y="185"/>
                      <a:pt x="180" y="193"/>
                      <a:pt x="180" y="201"/>
                    </a:cubicBezTo>
                    <a:cubicBezTo>
                      <a:pt x="180" y="211"/>
                      <a:pt x="145" y="214"/>
                      <a:pt x="135" y="214"/>
                    </a:cubicBezTo>
                    <a:cubicBezTo>
                      <a:pt x="122" y="214"/>
                      <a:pt x="121" y="197"/>
                      <a:pt x="119" y="187"/>
                    </a:cubicBezTo>
                    <a:cubicBezTo>
                      <a:pt x="116" y="192"/>
                      <a:pt x="97" y="217"/>
                      <a:pt x="60" y="217"/>
                    </a:cubicBezTo>
                    <a:cubicBezTo>
                      <a:pt x="16" y="217"/>
                      <a:pt x="0" y="191"/>
                      <a:pt x="0" y="158"/>
                    </a:cubicBezTo>
                    <a:cubicBezTo>
                      <a:pt x="0" y="125"/>
                      <a:pt x="14" y="84"/>
                      <a:pt x="116" y="84"/>
                    </a:cubicBezTo>
                  </a:path>
                </a:pathLst>
              </a:custGeom>
              <a:solidFill>
                <a:srgbClr val="3251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id="{E274DE4F-4D88-BE49-BA7D-9DFE0FB6EB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384" y="1467533"/>
                <a:ext cx="560388" cy="673100"/>
              </a:xfrm>
              <a:custGeom>
                <a:avLst/>
                <a:gdLst>
                  <a:gd name="T0" fmla="*/ 5 w 180"/>
                  <a:gd name="T1" fmla="*/ 74 h 215"/>
                  <a:gd name="T2" fmla="*/ 0 w 180"/>
                  <a:gd name="T3" fmla="*/ 18 h 215"/>
                  <a:gd name="T4" fmla="*/ 45 w 180"/>
                  <a:gd name="T5" fmla="*/ 5 h 215"/>
                  <a:gd name="T6" fmla="*/ 61 w 180"/>
                  <a:gd name="T7" fmla="*/ 31 h 215"/>
                  <a:gd name="T8" fmla="*/ 121 w 180"/>
                  <a:gd name="T9" fmla="*/ 0 h 215"/>
                  <a:gd name="T10" fmla="*/ 180 w 180"/>
                  <a:gd name="T11" fmla="*/ 65 h 215"/>
                  <a:gd name="T12" fmla="*/ 180 w 180"/>
                  <a:gd name="T13" fmla="*/ 202 h 215"/>
                  <a:gd name="T14" fmla="*/ 156 w 180"/>
                  <a:gd name="T15" fmla="*/ 215 h 215"/>
                  <a:gd name="T16" fmla="*/ 145 w 180"/>
                  <a:gd name="T17" fmla="*/ 215 h 215"/>
                  <a:gd name="T18" fmla="*/ 121 w 180"/>
                  <a:gd name="T19" fmla="*/ 202 h 215"/>
                  <a:gd name="T20" fmla="*/ 121 w 180"/>
                  <a:gd name="T21" fmla="*/ 74 h 215"/>
                  <a:gd name="T22" fmla="*/ 96 w 180"/>
                  <a:gd name="T23" fmla="*/ 49 h 215"/>
                  <a:gd name="T24" fmla="*/ 64 w 180"/>
                  <a:gd name="T25" fmla="*/ 73 h 215"/>
                  <a:gd name="T26" fmla="*/ 64 w 180"/>
                  <a:gd name="T27" fmla="*/ 202 h 215"/>
                  <a:gd name="T28" fmla="*/ 40 w 180"/>
                  <a:gd name="T29" fmla="*/ 215 h 215"/>
                  <a:gd name="T30" fmla="*/ 29 w 180"/>
                  <a:gd name="T31" fmla="*/ 215 h 215"/>
                  <a:gd name="T32" fmla="*/ 5 w 180"/>
                  <a:gd name="T33" fmla="*/ 202 h 215"/>
                  <a:gd name="T34" fmla="*/ 5 w 180"/>
                  <a:gd name="T35" fmla="*/ 7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0" h="215">
                    <a:moveTo>
                      <a:pt x="5" y="74"/>
                    </a:moveTo>
                    <a:cubicBezTo>
                      <a:pt x="5" y="34"/>
                      <a:pt x="0" y="26"/>
                      <a:pt x="0" y="18"/>
                    </a:cubicBezTo>
                    <a:cubicBezTo>
                      <a:pt x="0" y="8"/>
                      <a:pt x="35" y="5"/>
                      <a:pt x="45" y="5"/>
                    </a:cubicBezTo>
                    <a:cubicBezTo>
                      <a:pt x="58" y="5"/>
                      <a:pt x="59" y="21"/>
                      <a:pt x="61" y="31"/>
                    </a:cubicBezTo>
                    <a:cubicBezTo>
                      <a:pt x="73" y="16"/>
                      <a:pt x="95" y="0"/>
                      <a:pt x="121" y="0"/>
                    </a:cubicBezTo>
                    <a:cubicBezTo>
                      <a:pt x="161" y="0"/>
                      <a:pt x="180" y="21"/>
                      <a:pt x="180" y="65"/>
                    </a:cubicBezTo>
                    <a:cubicBezTo>
                      <a:pt x="180" y="202"/>
                      <a:pt x="180" y="202"/>
                      <a:pt x="180" y="202"/>
                    </a:cubicBezTo>
                    <a:cubicBezTo>
                      <a:pt x="180" y="210"/>
                      <a:pt x="173" y="215"/>
                      <a:pt x="156" y="215"/>
                    </a:cubicBezTo>
                    <a:cubicBezTo>
                      <a:pt x="145" y="215"/>
                      <a:pt x="145" y="215"/>
                      <a:pt x="145" y="215"/>
                    </a:cubicBezTo>
                    <a:cubicBezTo>
                      <a:pt x="128" y="215"/>
                      <a:pt x="121" y="210"/>
                      <a:pt x="121" y="202"/>
                    </a:cubicBezTo>
                    <a:cubicBezTo>
                      <a:pt x="121" y="74"/>
                      <a:pt x="121" y="74"/>
                      <a:pt x="121" y="74"/>
                    </a:cubicBezTo>
                    <a:cubicBezTo>
                      <a:pt x="121" y="59"/>
                      <a:pt x="114" y="49"/>
                      <a:pt x="96" y="49"/>
                    </a:cubicBezTo>
                    <a:cubicBezTo>
                      <a:pt x="80" y="49"/>
                      <a:pt x="69" y="63"/>
                      <a:pt x="64" y="73"/>
                    </a:cubicBezTo>
                    <a:cubicBezTo>
                      <a:pt x="64" y="202"/>
                      <a:pt x="64" y="202"/>
                      <a:pt x="64" y="202"/>
                    </a:cubicBezTo>
                    <a:cubicBezTo>
                      <a:pt x="64" y="210"/>
                      <a:pt x="57" y="215"/>
                      <a:pt x="40" y="215"/>
                    </a:cubicBezTo>
                    <a:cubicBezTo>
                      <a:pt x="29" y="215"/>
                      <a:pt x="29" y="215"/>
                      <a:pt x="29" y="215"/>
                    </a:cubicBezTo>
                    <a:cubicBezTo>
                      <a:pt x="12" y="215"/>
                      <a:pt x="5" y="210"/>
                      <a:pt x="5" y="202"/>
                    </a:cubicBez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3251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id="{50B27A7A-82E7-5148-BEAA-BE4BF378F09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067559" y="1184958"/>
                <a:ext cx="590550" cy="962025"/>
              </a:xfrm>
              <a:custGeom>
                <a:avLst/>
                <a:gdLst>
                  <a:gd name="T0" fmla="*/ 126 w 190"/>
                  <a:gd name="T1" fmla="*/ 235 h 307"/>
                  <a:gd name="T2" fmla="*/ 126 w 190"/>
                  <a:gd name="T3" fmla="*/ 145 h 307"/>
                  <a:gd name="T4" fmla="*/ 97 w 190"/>
                  <a:gd name="T5" fmla="*/ 137 h 307"/>
                  <a:gd name="T6" fmla="*/ 60 w 190"/>
                  <a:gd name="T7" fmla="*/ 199 h 307"/>
                  <a:gd name="T8" fmla="*/ 93 w 190"/>
                  <a:gd name="T9" fmla="*/ 258 h 307"/>
                  <a:gd name="T10" fmla="*/ 126 w 190"/>
                  <a:gd name="T11" fmla="*/ 235 h 307"/>
                  <a:gd name="T12" fmla="*/ 0 w 190"/>
                  <a:gd name="T13" fmla="*/ 199 h 307"/>
                  <a:gd name="T14" fmla="*/ 85 w 190"/>
                  <a:gd name="T15" fmla="*/ 90 h 307"/>
                  <a:gd name="T16" fmla="*/ 126 w 190"/>
                  <a:gd name="T17" fmla="*/ 103 h 307"/>
                  <a:gd name="T18" fmla="*/ 126 w 190"/>
                  <a:gd name="T19" fmla="*/ 13 h 307"/>
                  <a:gd name="T20" fmla="*/ 150 w 190"/>
                  <a:gd name="T21" fmla="*/ 0 h 307"/>
                  <a:gd name="T22" fmla="*/ 161 w 190"/>
                  <a:gd name="T23" fmla="*/ 0 h 307"/>
                  <a:gd name="T24" fmla="*/ 185 w 190"/>
                  <a:gd name="T25" fmla="*/ 13 h 307"/>
                  <a:gd name="T26" fmla="*/ 185 w 190"/>
                  <a:gd name="T27" fmla="*/ 233 h 307"/>
                  <a:gd name="T28" fmla="*/ 190 w 190"/>
                  <a:gd name="T29" fmla="*/ 291 h 307"/>
                  <a:gd name="T30" fmla="*/ 145 w 190"/>
                  <a:gd name="T31" fmla="*/ 304 h 307"/>
                  <a:gd name="T32" fmla="*/ 129 w 190"/>
                  <a:gd name="T33" fmla="*/ 277 h 307"/>
                  <a:gd name="T34" fmla="*/ 75 w 190"/>
                  <a:gd name="T35" fmla="*/ 307 h 307"/>
                  <a:gd name="T36" fmla="*/ 0 w 190"/>
                  <a:gd name="T37" fmla="*/ 19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0" h="307">
                    <a:moveTo>
                      <a:pt x="126" y="235"/>
                    </a:move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19" y="141"/>
                      <a:pt x="110" y="137"/>
                      <a:pt x="97" y="137"/>
                    </a:cubicBezTo>
                    <a:cubicBezTo>
                      <a:pt x="72" y="137"/>
                      <a:pt x="60" y="158"/>
                      <a:pt x="60" y="199"/>
                    </a:cubicBezTo>
                    <a:cubicBezTo>
                      <a:pt x="60" y="238"/>
                      <a:pt x="70" y="258"/>
                      <a:pt x="93" y="258"/>
                    </a:cubicBezTo>
                    <a:cubicBezTo>
                      <a:pt x="108" y="258"/>
                      <a:pt x="118" y="247"/>
                      <a:pt x="126" y="235"/>
                    </a:cubicBezTo>
                    <a:moveTo>
                      <a:pt x="0" y="199"/>
                    </a:moveTo>
                    <a:cubicBezTo>
                      <a:pt x="0" y="133"/>
                      <a:pt x="30" y="90"/>
                      <a:pt x="85" y="90"/>
                    </a:cubicBezTo>
                    <a:cubicBezTo>
                      <a:pt x="103" y="90"/>
                      <a:pt x="117" y="97"/>
                      <a:pt x="126" y="103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6" y="5"/>
                      <a:pt x="133" y="0"/>
                      <a:pt x="150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78" y="0"/>
                      <a:pt x="185" y="5"/>
                      <a:pt x="185" y="13"/>
                    </a:cubicBezTo>
                    <a:cubicBezTo>
                      <a:pt x="185" y="233"/>
                      <a:pt x="185" y="233"/>
                      <a:pt x="185" y="233"/>
                    </a:cubicBezTo>
                    <a:cubicBezTo>
                      <a:pt x="185" y="275"/>
                      <a:pt x="190" y="283"/>
                      <a:pt x="190" y="291"/>
                    </a:cubicBezTo>
                    <a:cubicBezTo>
                      <a:pt x="190" y="301"/>
                      <a:pt x="155" y="304"/>
                      <a:pt x="145" y="304"/>
                    </a:cubicBezTo>
                    <a:cubicBezTo>
                      <a:pt x="132" y="304"/>
                      <a:pt x="131" y="287"/>
                      <a:pt x="129" y="277"/>
                    </a:cubicBezTo>
                    <a:cubicBezTo>
                      <a:pt x="120" y="294"/>
                      <a:pt x="100" y="307"/>
                      <a:pt x="75" y="307"/>
                    </a:cubicBezTo>
                    <a:cubicBezTo>
                      <a:pt x="31" y="307"/>
                      <a:pt x="0" y="269"/>
                      <a:pt x="0" y="199"/>
                    </a:cubicBezTo>
                  </a:path>
                </a:pathLst>
              </a:custGeom>
              <a:solidFill>
                <a:srgbClr val="3251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3D803B35-CF07-454C-830A-31DE8DA51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3521" y="1253221"/>
                <a:ext cx="547688" cy="884238"/>
              </a:xfrm>
              <a:custGeom>
                <a:avLst/>
                <a:gdLst>
                  <a:gd name="T0" fmla="*/ 0 w 176"/>
                  <a:gd name="T1" fmla="*/ 16 h 282"/>
                  <a:gd name="T2" fmla="*/ 16 w 176"/>
                  <a:gd name="T3" fmla="*/ 0 h 282"/>
                  <a:gd name="T4" fmla="*/ 163 w 176"/>
                  <a:gd name="T5" fmla="*/ 0 h 282"/>
                  <a:gd name="T6" fmla="*/ 175 w 176"/>
                  <a:gd name="T7" fmla="*/ 20 h 282"/>
                  <a:gd name="T8" fmla="*/ 175 w 176"/>
                  <a:gd name="T9" fmla="*/ 33 h 282"/>
                  <a:gd name="T10" fmla="*/ 163 w 176"/>
                  <a:gd name="T11" fmla="*/ 53 h 282"/>
                  <a:gd name="T12" fmla="*/ 62 w 176"/>
                  <a:gd name="T13" fmla="*/ 53 h 282"/>
                  <a:gd name="T14" fmla="*/ 62 w 176"/>
                  <a:gd name="T15" fmla="*/ 111 h 282"/>
                  <a:gd name="T16" fmla="*/ 152 w 176"/>
                  <a:gd name="T17" fmla="*/ 111 h 282"/>
                  <a:gd name="T18" fmla="*/ 164 w 176"/>
                  <a:gd name="T19" fmla="*/ 131 h 282"/>
                  <a:gd name="T20" fmla="*/ 164 w 176"/>
                  <a:gd name="T21" fmla="*/ 144 h 282"/>
                  <a:gd name="T22" fmla="*/ 152 w 176"/>
                  <a:gd name="T23" fmla="*/ 164 h 282"/>
                  <a:gd name="T24" fmla="*/ 62 w 176"/>
                  <a:gd name="T25" fmla="*/ 164 h 282"/>
                  <a:gd name="T26" fmla="*/ 62 w 176"/>
                  <a:gd name="T27" fmla="*/ 229 h 282"/>
                  <a:gd name="T28" fmla="*/ 164 w 176"/>
                  <a:gd name="T29" fmla="*/ 229 h 282"/>
                  <a:gd name="T30" fmla="*/ 176 w 176"/>
                  <a:gd name="T31" fmla="*/ 249 h 282"/>
                  <a:gd name="T32" fmla="*/ 176 w 176"/>
                  <a:gd name="T33" fmla="*/ 262 h 282"/>
                  <a:gd name="T34" fmla="*/ 164 w 176"/>
                  <a:gd name="T35" fmla="*/ 282 h 282"/>
                  <a:gd name="T36" fmla="*/ 16 w 176"/>
                  <a:gd name="T37" fmla="*/ 282 h 282"/>
                  <a:gd name="T38" fmla="*/ 0 w 176"/>
                  <a:gd name="T39" fmla="*/ 266 h 282"/>
                  <a:gd name="T40" fmla="*/ 0 w 176"/>
                  <a:gd name="T41" fmla="*/ 1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6" h="282">
                    <a:moveTo>
                      <a:pt x="0" y="16"/>
                    </a:moveTo>
                    <a:cubicBezTo>
                      <a:pt x="0" y="5"/>
                      <a:pt x="5" y="0"/>
                      <a:pt x="16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72" y="0"/>
                      <a:pt x="175" y="6"/>
                      <a:pt x="175" y="20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47"/>
                      <a:pt x="172" y="53"/>
                      <a:pt x="163" y="53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152" y="111"/>
                      <a:pt x="152" y="111"/>
                      <a:pt x="152" y="111"/>
                    </a:cubicBezTo>
                    <a:cubicBezTo>
                      <a:pt x="161" y="111"/>
                      <a:pt x="164" y="117"/>
                      <a:pt x="164" y="131"/>
                    </a:cubicBezTo>
                    <a:cubicBezTo>
                      <a:pt x="164" y="144"/>
                      <a:pt x="164" y="144"/>
                      <a:pt x="164" y="144"/>
                    </a:cubicBezTo>
                    <a:cubicBezTo>
                      <a:pt x="164" y="158"/>
                      <a:pt x="161" y="164"/>
                      <a:pt x="152" y="164"/>
                    </a:cubicBezTo>
                    <a:cubicBezTo>
                      <a:pt x="62" y="164"/>
                      <a:pt x="62" y="164"/>
                      <a:pt x="62" y="164"/>
                    </a:cubicBezTo>
                    <a:cubicBezTo>
                      <a:pt x="62" y="229"/>
                      <a:pt x="62" y="229"/>
                      <a:pt x="62" y="229"/>
                    </a:cubicBezTo>
                    <a:cubicBezTo>
                      <a:pt x="164" y="229"/>
                      <a:pt x="164" y="229"/>
                      <a:pt x="164" y="229"/>
                    </a:cubicBezTo>
                    <a:cubicBezTo>
                      <a:pt x="172" y="229"/>
                      <a:pt x="176" y="235"/>
                      <a:pt x="176" y="249"/>
                    </a:cubicBezTo>
                    <a:cubicBezTo>
                      <a:pt x="176" y="262"/>
                      <a:pt x="176" y="262"/>
                      <a:pt x="176" y="262"/>
                    </a:cubicBezTo>
                    <a:cubicBezTo>
                      <a:pt x="176" y="276"/>
                      <a:pt x="172" y="282"/>
                      <a:pt x="164" y="282"/>
                    </a:cubicBezTo>
                    <a:cubicBezTo>
                      <a:pt x="16" y="282"/>
                      <a:pt x="16" y="282"/>
                      <a:pt x="16" y="282"/>
                    </a:cubicBezTo>
                    <a:cubicBezTo>
                      <a:pt x="5" y="282"/>
                      <a:pt x="0" y="277"/>
                      <a:pt x="0" y="26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A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5436BF73-8B1B-394E-9CB1-E66E96BFCE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67721" y="1477058"/>
                <a:ext cx="585788" cy="920750"/>
              </a:xfrm>
              <a:custGeom>
                <a:avLst/>
                <a:gdLst>
                  <a:gd name="T0" fmla="*/ 1 w 188"/>
                  <a:gd name="T1" fmla="*/ 16 h 294"/>
                  <a:gd name="T2" fmla="*/ 0 w 188"/>
                  <a:gd name="T3" fmla="*/ 9 h 294"/>
                  <a:gd name="T4" fmla="*/ 24 w 188"/>
                  <a:gd name="T5" fmla="*/ 0 h 294"/>
                  <a:gd name="T6" fmla="*/ 37 w 188"/>
                  <a:gd name="T7" fmla="*/ 0 h 294"/>
                  <a:gd name="T8" fmla="*/ 60 w 188"/>
                  <a:gd name="T9" fmla="*/ 8 h 294"/>
                  <a:gd name="T10" fmla="*/ 84 w 188"/>
                  <a:gd name="T11" fmla="*/ 83 h 294"/>
                  <a:gd name="T12" fmla="*/ 95 w 188"/>
                  <a:gd name="T13" fmla="*/ 131 h 294"/>
                  <a:gd name="T14" fmla="*/ 96 w 188"/>
                  <a:gd name="T15" fmla="*/ 131 h 294"/>
                  <a:gd name="T16" fmla="*/ 108 w 188"/>
                  <a:gd name="T17" fmla="*/ 83 h 294"/>
                  <a:gd name="T18" fmla="*/ 131 w 188"/>
                  <a:gd name="T19" fmla="*/ 8 h 294"/>
                  <a:gd name="T20" fmla="*/ 154 w 188"/>
                  <a:gd name="T21" fmla="*/ 0 h 294"/>
                  <a:gd name="T22" fmla="*/ 164 w 188"/>
                  <a:gd name="T23" fmla="*/ 0 h 294"/>
                  <a:gd name="T24" fmla="*/ 188 w 188"/>
                  <a:gd name="T25" fmla="*/ 9 h 294"/>
                  <a:gd name="T26" fmla="*/ 187 w 188"/>
                  <a:gd name="T27" fmla="*/ 16 h 294"/>
                  <a:gd name="T28" fmla="*/ 94 w 188"/>
                  <a:gd name="T29" fmla="*/ 285 h 294"/>
                  <a:gd name="T30" fmla="*/ 72 w 188"/>
                  <a:gd name="T31" fmla="*/ 294 h 294"/>
                  <a:gd name="T32" fmla="*/ 65 w 188"/>
                  <a:gd name="T33" fmla="*/ 294 h 294"/>
                  <a:gd name="T34" fmla="*/ 41 w 188"/>
                  <a:gd name="T35" fmla="*/ 285 h 294"/>
                  <a:gd name="T36" fmla="*/ 42 w 188"/>
                  <a:gd name="T37" fmla="*/ 278 h 294"/>
                  <a:gd name="T38" fmla="*/ 68 w 188"/>
                  <a:gd name="T39" fmla="*/ 211 h 294"/>
                  <a:gd name="T40" fmla="*/ 1 w 188"/>
                  <a:gd name="T41" fmla="*/ 1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294">
                    <a:moveTo>
                      <a:pt x="1" y="16"/>
                    </a:moveTo>
                    <a:cubicBezTo>
                      <a:pt x="1" y="13"/>
                      <a:pt x="0" y="11"/>
                      <a:pt x="0" y="9"/>
                    </a:cubicBezTo>
                    <a:cubicBezTo>
                      <a:pt x="0" y="3"/>
                      <a:pt x="7" y="0"/>
                      <a:pt x="2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9" y="0"/>
                      <a:pt x="58" y="2"/>
                      <a:pt x="60" y="8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6" y="92"/>
                      <a:pt x="91" y="114"/>
                      <a:pt x="95" y="131"/>
                    </a:cubicBezTo>
                    <a:cubicBezTo>
                      <a:pt x="96" y="131"/>
                      <a:pt x="96" y="131"/>
                      <a:pt x="96" y="131"/>
                    </a:cubicBezTo>
                    <a:cubicBezTo>
                      <a:pt x="100" y="114"/>
                      <a:pt x="105" y="91"/>
                      <a:pt x="108" y="83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3" y="2"/>
                      <a:pt x="142" y="0"/>
                      <a:pt x="15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81" y="0"/>
                      <a:pt x="188" y="3"/>
                      <a:pt x="188" y="9"/>
                    </a:cubicBezTo>
                    <a:cubicBezTo>
                      <a:pt x="188" y="11"/>
                      <a:pt x="187" y="13"/>
                      <a:pt x="187" y="16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2" y="292"/>
                      <a:pt x="84" y="294"/>
                      <a:pt x="72" y="294"/>
                    </a:cubicBezTo>
                    <a:cubicBezTo>
                      <a:pt x="65" y="294"/>
                      <a:pt x="65" y="294"/>
                      <a:pt x="65" y="294"/>
                    </a:cubicBezTo>
                    <a:cubicBezTo>
                      <a:pt x="49" y="294"/>
                      <a:pt x="41" y="291"/>
                      <a:pt x="41" y="285"/>
                    </a:cubicBezTo>
                    <a:cubicBezTo>
                      <a:pt x="41" y="283"/>
                      <a:pt x="41" y="281"/>
                      <a:pt x="42" y="278"/>
                    </a:cubicBezTo>
                    <a:cubicBezTo>
                      <a:pt x="68" y="211"/>
                      <a:pt x="68" y="211"/>
                      <a:pt x="68" y="211"/>
                    </a:cubicBez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A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AC0FAB31-BB30-F244-9DE0-47D750E782D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959859" y="1467533"/>
                <a:ext cx="576263" cy="679450"/>
              </a:xfrm>
              <a:custGeom>
                <a:avLst/>
                <a:gdLst>
                  <a:gd name="T0" fmla="*/ 127 w 185"/>
                  <a:gd name="T1" fmla="*/ 88 h 217"/>
                  <a:gd name="T2" fmla="*/ 98 w 185"/>
                  <a:gd name="T3" fmla="*/ 47 h 217"/>
                  <a:gd name="T4" fmla="*/ 62 w 185"/>
                  <a:gd name="T5" fmla="*/ 88 h 217"/>
                  <a:gd name="T6" fmla="*/ 127 w 185"/>
                  <a:gd name="T7" fmla="*/ 88 h 217"/>
                  <a:gd name="T8" fmla="*/ 98 w 185"/>
                  <a:gd name="T9" fmla="*/ 0 h 217"/>
                  <a:gd name="T10" fmla="*/ 185 w 185"/>
                  <a:gd name="T11" fmla="*/ 104 h 217"/>
                  <a:gd name="T12" fmla="*/ 164 w 185"/>
                  <a:gd name="T13" fmla="*/ 128 h 217"/>
                  <a:gd name="T14" fmla="*/ 62 w 185"/>
                  <a:gd name="T15" fmla="*/ 128 h 217"/>
                  <a:gd name="T16" fmla="*/ 108 w 185"/>
                  <a:gd name="T17" fmla="*/ 170 h 217"/>
                  <a:gd name="T18" fmla="*/ 157 w 185"/>
                  <a:gd name="T19" fmla="*/ 158 h 217"/>
                  <a:gd name="T20" fmla="*/ 178 w 185"/>
                  <a:gd name="T21" fmla="*/ 188 h 217"/>
                  <a:gd name="T22" fmla="*/ 105 w 185"/>
                  <a:gd name="T23" fmla="*/ 217 h 217"/>
                  <a:gd name="T24" fmla="*/ 0 w 185"/>
                  <a:gd name="T25" fmla="*/ 110 h 217"/>
                  <a:gd name="T26" fmla="*/ 98 w 185"/>
                  <a:gd name="T2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217">
                    <a:moveTo>
                      <a:pt x="127" y="88"/>
                    </a:moveTo>
                    <a:cubicBezTo>
                      <a:pt x="127" y="65"/>
                      <a:pt x="118" y="47"/>
                      <a:pt x="98" y="47"/>
                    </a:cubicBezTo>
                    <a:cubicBezTo>
                      <a:pt x="81" y="47"/>
                      <a:pt x="67" y="57"/>
                      <a:pt x="62" y="88"/>
                    </a:cubicBezTo>
                    <a:lnTo>
                      <a:pt x="127" y="88"/>
                    </a:lnTo>
                    <a:close/>
                    <a:moveTo>
                      <a:pt x="98" y="0"/>
                    </a:moveTo>
                    <a:cubicBezTo>
                      <a:pt x="161" y="0"/>
                      <a:pt x="185" y="48"/>
                      <a:pt x="185" y="104"/>
                    </a:cubicBezTo>
                    <a:cubicBezTo>
                      <a:pt x="185" y="111"/>
                      <a:pt x="170" y="128"/>
                      <a:pt x="164" y="128"/>
                    </a:cubicBezTo>
                    <a:cubicBezTo>
                      <a:pt x="62" y="128"/>
                      <a:pt x="62" y="128"/>
                      <a:pt x="62" y="128"/>
                    </a:cubicBezTo>
                    <a:cubicBezTo>
                      <a:pt x="65" y="160"/>
                      <a:pt x="82" y="170"/>
                      <a:pt x="108" y="170"/>
                    </a:cubicBezTo>
                    <a:cubicBezTo>
                      <a:pt x="133" y="170"/>
                      <a:pt x="151" y="158"/>
                      <a:pt x="157" y="158"/>
                    </a:cubicBezTo>
                    <a:cubicBezTo>
                      <a:pt x="166" y="158"/>
                      <a:pt x="178" y="180"/>
                      <a:pt x="178" y="188"/>
                    </a:cubicBezTo>
                    <a:cubicBezTo>
                      <a:pt x="178" y="208"/>
                      <a:pt x="128" y="217"/>
                      <a:pt x="105" y="217"/>
                    </a:cubicBezTo>
                    <a:cubicBezTo>
                      <a:pt x="32" y="217"/>
                      <a:pt x="0" y="175"/>
                      <a:pt x="0" y="110"/>
                    </a:cubicBezTo>
                    <a:cubicBezTo>
                      <a:pt x="0" y="31"/>
                      <a:pt x="40" y="0"/>
                      <a:pt x="98" y="0"/>
                    </a:cubicBezTo>
                  </a:path>
                </a:pathLst>
              </a:custGeom>
              <a:solidFill>
                <a:srgbClr val="FA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601B4661-2A2C-DB43-B895-EEF742864B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572634" y="1467533"/>
                <a:ext cx="452438" cy="679450"/>
              </a:xfrm>
              <a:custGeom>
                <a:avLst/>
                <a:gdLst>
                  <a:gd name="T0" fmla="*/ 21 w 145"/>
                  <a:gd name="T1" fmla="*/ 159 h 217"/>
                  <a:gd name="T2" fmla="*/ 60 w 145"/>
                  <a:gd name="T3" fmla="*/ 170 h 217"/>
                  <a:gd name="T4" fmla="*/ 85 w 145"/>
                  <a:gd name="T5" fmla="*/ 152 h 217"/>
                  <a:gd name="T6" fmla="*/ 4 w 145"/>
                  <a:gd name="T7" fmla="*/ 65 h 217"/>
                  <a:gd name="T8" fmla="*/ 78 w 145"/>
                  <a:gd name="T9" fmla="*/ 0 h 217"/>
                  <a:gd name="T10" fmla="*/ 138 w 145"/>
                  <a:gd name="T11" fmla="*/ 26 h 217"/>
                  <a:gd name="T12" fmla="*/ 121 w 145"/>
                  <a:gd name="T13" fmla="*/ 55 h 217"/>
                  <a:gd name="T14" fmla="*/ 87 w 145"/>
                  <a:gd name="T15" fmla="*/ 47 h 217"/>
                  <a:gd name="T16" fmla="*/ 65 w 145"/>
                  <a:gd name="T17" fmla="*/ 61 h 217"/>
                  <a:gd name="T18" fmla="*/ 145 w 145"/>
                  <a:gd name="T19" fmla="*/ 147 h 217"/>
                  <a:gd name="T20" fmla="*/ 70 w 145"/>
                  <a:gd name="T21" fmla="*/ 217 h 217"/>
                  <a:gd name="T22" fmla="*/ 0 w 145"/>
                  <a:gd name="T23" fmla="*/ 189 h 217"/>
                  <a:gd name="T24" fmla="*/ 21 w 145"/>
                  <a:gd name="T25" fmla="*/ 15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217">
                    <a:moveTo>
                      <a:pt x="21" y="159"/>
                    </a:moveTo>
                    <a:cubicBezTo>
                      <a:pt x="26" y="159"/>
                      <a:pt x="41" y="170"/>
                      <a:pt x="60" y="170"/>
                    </a:cubicBezTo>
                    <a:cubicBezTo>
                      <a:pt x="77" y="170"/>
                      <a:pt x="85" y="164"/>
                      <a:pt x="85" y="152"/>
                    </a:cubicBezTo>
                    <a:cubicBezTo>
                      <a:pt x="85" y="117"/>
                      <a:pt x="4" y="137"/>
                      <a:pt x="4" y="65"/>
                    </a:cubicBezTo>
                    <a:cubicBezTo>
                      <a:pt x="4" y="25"/>
                      <a:pt x="33" y="0"/>
                      <a:pt x="78" y="0"/>
                    </a:cubicBezTo>
                    <a:cubicBezTo>
                      <a:pt x="92" y="0"/>
                      <a:pt x="138" y="3"/>
                      <a:pt x="138" y="26"/>
                    </a:cubicBezTo>
                    <a:cubicBezTo>
                      <a:pt x="138" y="31"/>
                      <a:pt x="129" y="55"/>
                      <a:pt x="121" y="55"/>
                    </a:cubicBezTo>
                    <a:cubicBezTo>
                      <a:pt x="117" y="55"/>
                      <a:pt x="105" y="47"/>
                      <a:pt x="87" y="47"/>
                    </a:cubicBezTo>
                    <a:cubicBezTo>
                      <a:pt x="73" y="47"/>
                      <a:pt x="65" y="51"/>
                      <a:pt x="65" y="61"/>
                    </a:cubicBezTo>
                    <a:cubicBezTo>
                      <a:pt x="65" y="91"/>
                      <a:pt x="145" y="76"/>
                      <a:pt x="145" y="147"/>
                    </a:cubicBezTo>
                    <a:cubicBezTo>
                      <a:pt x="145" y="189"/>
                      <a:pt x="115" y="217"/>
                      <a:pt x="70" y="217"/>
                    </a:cubicBezTo>
                    <a:cubicBezTo>
                      <a:pt x="35" y="217"/>
                      <a:pt x="0" y="208"/>
                      <a:pt x="0" y="189"/>
                    </a:cubicBezTo>
                    <a:cubicBezTo>
                      <a:pt x="0" y="181"/>
                      <a:pt x="12" y="159"/>
                      <a:pt x="21" y="159"/>
                    </a:cubicBezTo>
                  </a:path>
                </a:pathLst>
              </a:custGeom>
              <a:solidFill>
                <a:srgbClr val="FA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EF35D7E4-7967-AC4A-8FC4-638F174E2E6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275896" y="1250046"/>
                <a:ext cx="1314450" cy="877888"/>
              </a:xfrm>
              <a:custGeom>
                <a:avLst/>
                <a:gdLst>
                  <a:gd name="T0" fmla="*/ 54 w 422"/>
                  <a:gd name="T1" fmla="*/ 139 h 280"/>
                  <a:gd name="T2" fmla="*/ 211 w 422"/>
                  <a:gd name="T3" fmla="*/ 236 h 280"/>
                  <a:gd name="T4" fmla="*/ 366 w 422"/>
                  <a:gd name="T5" fmla="*/ 139 h 280"/>
                  <a:gd name="T6" fmla="*/ 211 w 422"/>
                  <a:gd name="T7" fmla="*/ 45 h 280"/>
                  <a:gd name="T8" fmla="*/ 54 w 422"/>
                  <a:gd name="T9" fmla="*/ 139 h 280"/>
                  <a:gd name="T10" fmla="*/ 211 w 422"/>
                  <a:gd name="T11" fmla="*/ 280 h 280"/>
                  <a:gd name="T12" fmla="*/ 8 w 422"/>
                  <a:gd name="T13" fmla="*/ 151 h 280"/>
                  <a:gd name="T14" fmla="*/ 0 w 422"/>
                  <a:gd name="T15" fmla="*/ 139 h 280"/>
                  <a:gd name="T16" fmla="*/ 8 w 422"/>
                  <a:gd name="T17" fmla="*/ 127 h 280"/>
                  <a:gd name="T18" fmla="*/ 211 w 422"/>
                  <a:gd name="T19" fmla="*/ 0 h 280"/>
                  <a:gd name="T20" fmla="*/ 412 w 422"/>
                  <a:gd name="T21" fmla="*/ 126 h 280"/>
                  <a:gd name="T22" fmla="*/ 422 w 422"/>
                  <a:gd name="T23" fmla="*/ 139 h 280"/>
                  <a:gd name="T24" fmla="*/ 412 w 422"/>
                  <a:gd name="T25" fmla="*/ 152 h 280"/>
                  <a:gd name="T26" fmla="*/ 211 w 422"/>
                  <a:gd name="T27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2" h="280">
                    <a:moveTo>
                      <a:pt x="54" y="139"/>
                    </a:moveTo>
                    <a:cubicBezTo>
                      <a:pt x="75" y="167"/>
                      <a:pt x="135" y="236"/>
                      <a:pt x="211" y="236"/>
                    </a:cubicBezTo>
                    <a:cubicBezTo>
                      <a:pt x="263" y="236"/>
                      <a:pt x="315" y="203"/>
                      <a:pt x="366" y="139"/>
                    </a:cubicBezTo>
                    <a:cubicBezTo>
                      <a:pt x="315" y="76"/>
                      <a:pt x="263" y="45"/>
                      <a:pt x="211" y="45"/>
                    </a:cubicBezTo>
                    <a:cubicBezTo>
                      <a:pt x="135" y="45"/>
                      <a:pt x="75" y="111"/>
                      <a:pt x="54" y="139"/>
                    </a:cubicBezTo>
                    <a:moveTo>
                      <a:pt x="211" y="280"/>
                    </a:moveTo>
                    <a:cubicBezTo>
                      <a:pt x="91" y="280"/>
                      <a:pt x="11" y="156"/>
                      <a:pt x="8" y="15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11" y="122"/>
                      <a:pt x="91" y="0"/>
                      <a:pt x="211" y="0"/>
                    </a:cubicBezTo>
                    <a:cubicBezTo>
                      <a:pt x="281" y="0"/>
                      <a:pt x="349" y="42"/>
                      <a:pt x="412" y="126"/>
                    </a:cubicBezTo>
                    <a:cubicBezTo>
                      <a:pt x="422" y="139"/>
                      <a:pt x="422" y="139"/>
                      <a:pt x="422" y="139"/>
                    </a:cubicBezTo>
                    <a:cubicBezTo>
                      <a:pt x="412" y="152"/>
                      <a:pt x="412" y="152"/>
                      <a:pt x="412" y="152"/>
                    </a:cubicBezTo>
                    <a:cubicBezTo>
                      <a:pt x="349" y="237"/>
                      <a:pt x="281" y="280"/>
                      <a:pt x="211" y="280"/>
                    </a:cubicBezTo>
                  </a:path>
                </a:pathLst>
              </a:custGeom>
              <a:solidFill>
                <a:srgbClr val="FA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F099362E-809C-C344-A755-5C28C06696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021896" y="1250046"/>
                <a:ext cx="628650" cy="877888"/>
              </a:xfrm>
              <a:custGeom>
                <a:avLst/>
                <a:gdLst>
                  <a:gd name="T0" fmla="*/ 202 w 202"/>
                  <a:gd name="T1" fmla="*/ 280 h 280"/>
                  <a:gd name="T2" fmla="*/ 6 w 202"/>
                  <a:gd name="T3" fmla="*/ 150 h 280"/>
                  <a:gd name="T4" fmla="*/ 0 w 202"/>
                  <a:gd name="T5" fmla="*/ 138 h 280"/>
                  <a:gd name="T6" fmla="*/ 7 w 202"/>
                  <a:gd name="T7" fmla="*/ 126 h 280"/>
                  <a:gd name="T8" fmla="*/ 201 w 202"/>
                  <a:gd name="T9" fmla="*/ 0 h 280"/>
                  <a:gd name="T10" fmla="*/ 48 w 202"/>
                  <a:gd name="T11" fmla="*/ 140 h 280"/>
                  <a:gd name="T12" fmla="*/ 202 w 202"/>
                  <a:gd name="T13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280">
                    <a:moveTo>
                      <a:pt x="202" y="280"/>
                    </a:moveTo>
                    <a:cubicBezTo>
                      <a:pt x="85" y="277"/>
                      <a:pt x="10" y="155"/>
                      <a:pt x="6" y="15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11" y="121"/>
                      <a:pt x="85" y="4"/>
                      <a:pt x="201" y="0"/>
                    </a:cubicBezTo>
                    <a:cubicBezTo>
                      <a:pt x="111" y="42"/>
                      <a:pt x="48" y="140"/>
                      <a:pt x="48" y="140"/>
                    </a:cubicBezTo>
                    <a:cubicBezTo>
                      <a:pt x="48" y="140"/>
                      <a:pt x="100" y="228"/>
                      <a:pt x="202" y="280"/>
                    </a:cubicBezTo>
                  </a:path>
                </a:pathLst>
              </a:custGeom>
              <a:solidFill>
                <a:srgbClr val="FA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DE197569-AF04-2443-BA98-496C7EBA40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68034" y="1416733"/>
                <a:ext cx="450850" cy="539750"/>
              </a:xfrm>
              <a:custGeom>
                <a:avLst/>
                <a:gdLst>
                  <a:gd name="T0" fmla="*/ 3 w 145"/>
                  <a:gd name="T1" fmla="*/ 159 h 172"/>
                  <a:gd name="T2" fmla="*/ 95 w 145"/>
                  <a:gd name="T3" fmla="*/ 86 h 172"/>
                  <a:gd name="T4" fmla="*/ 0 w 145"/>
                  <a:gd name="T5" fmla="*/ 16 h 172"/>
                  <a:gd name="T6" fmla="*/ 129 w 145"/>
                  <a:gd name="T7" fmla="*/ 69 h 172"/>
                  <a:gd name="T8" fmla="*/ 145 w 145"/>
                  <a:gd name="T9" fmla="*/ 86 h 172"/>
                  <a:gd name="T10" fmla="*/ 129 w 145"/>
                  <a:gd name="T11" fmla="*/ 104 h 172"/>
                  <a:gd name="T12" fmla="*/ 3 w 145"/>
                  <a:gd name="T13" fmla="*/ 15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72">
                    <a:moveTo>
                      <a:pt x="3" y="159"/>
                    </a:moveTo>
                    <a:cubicBezTo>
                      <a:pt x="32" y="143"/>
                      <a:pt x="67" y="122"/>
                      <a:pt x="95" y="86"/>
                    </a:cubicBezTo>
                    <a:cubicBezTo>
                      <a:pt x="67" y="52"/>
                      <a:pt x="28" y="31"/>
                      <a:pt x="0" y="16"/>
                    </a:cubicBezTo>
                    <a:cubicBezTo>
                      <a:pt x="69" y="0"/>
                      <a:pt x="129" y="69"/>
                      <a:pt x="129" y="69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66" y="172"/>
                      <a:pt x="3" y="159"/>
                      <a:pt x="3" y="159"/>
                    </a:cubicBezTo>
                  </a:path>
                </a:pathLst>
              </a:custGeom>
              <a:solidFill>
                <a:srgbClr val="FA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20">
                <a:extLst>
                  <a:ext uri="{FF2B5EF4-FFF2-40B4-BE49-F238E27FC236}">
                    <a16:creationId xmlns:a16="http://schemas.microsoft.com/office/drawing/2014/main" id="{2DB771D3-F848-E243-9D6E-5CE202F438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693409" y="1589771"/>
                <a:ext cx="203200" cy="203200"/>
              </a:xfrm>
              <a:prstGeom prst="ellipse">
                <a:avLst/>
              </a:prstGeom>
              <a:solidFill>
                <a:srgbClr val="3251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932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4" y="201168"/>
            <a:ext cx="8650224" cy="5715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en-US" sz="2700" b="1" kern="1200" spc="50" baseline="0" dirty="0">
                <a:solidFill>
                  <a:schemeClr val="accent3"/>
                </a:solidFill>
                <a:latin typeface="Helvetica Neue Medium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dirty="0"/>
              <a:t>Edit Master Text Styles (Title Case)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55608"/>
            <a:ext cx="3877056" cy="3657600"/>
          </a:xfrm>
        </p:spPr>
        <p:txBody>
          <a:bodyPr lIns="73152" tIns="45720" rIns="73152" bIns="4572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09744" y="1055608"/>
            <a:ext cx="3877056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2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te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4" y="201168"/>
            <a:ext cx="8650224" cy="5715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en-US" sz="2700" b="1" kern="1200" spc="50" baseline="0" dirty="0">
                <a:solidFill>
                  <a:schemeClr val="accent3"/>
                </a:solidFill>
                <a:latin typeface="Helvetica Neue Medium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dirty="0"/>
              <a:t>Edit Master Text Styles (Title Case)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307592"/>
            <a:ext cx="3877056" cy="3511296"/>
          </a:xfrm>
        </p:spPr>
        <p:txBody>
          <a:bodyPr lIns="73152" tIns="45720" rIns="73152" bIns="4572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09744" y="1307592"/>
            <a:ext cx="3877056" cy="35112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850392"/>
            <a:ext cx="3877056" cy="420624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  <a:lvl2pPr marL="342900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Column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09744" y="850392"/>
            <a:ext cx="3877056" cy="420624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Column 2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809744" y="1290333"/>
            <a:ext cx="3877056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290333"/>
            <a:ext cx="3877056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37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te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4" y="201168"/>
            <a:ext cx="8650224" cy="5715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en-US" sz="2700" b="1" kern="1200" spc="50" baseline="0" dirty="0">
                <a:solidFill>
                  <a:schemeClr val="accent3"/>
                </a:solidFill>
                <a:latin typeface="Helvetica Neue Medium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dirty="0"/>
              <a:t>Edit Master Text Styles (Title Case)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298448"/>
            <a:ext cx="2505456" cy="3575304"/>
          </a:xfrm>
        </p:spPr>
        <p:txBody>
          <a:bodyPr lIns="73152" tIns="45720" rIns="73152" bIns="4572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19272" y="1298448"/>
            <a:ext cx="2505456" cy="3575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81344" y="1298448"/>
            <a:ext cx="2505456" cy="3575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841248"/>
            <a:ext cx="2514600" cy="420624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  <a:lvl2pPr marL="342900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Column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19272" y="841248"/>
            <a:ext cx="2514600" cy="420624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Column 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181344" y="841248"/>
            <a:ext cx="2514600" cy="420624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Column 3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314700" y="1281189"/>
            <a:ext cx="25146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281189"/>
            <a:ext cx="25146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78234" y="1281189"/>
            <a:ext cx="25146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50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G blank">
    <p:bg>
      <p:bgPr>
        <a:gradFill flip="none" rotWithShape="1">
          <a:gsLst>
            <a:gs pos="17000">
              <a:schemeClr val="accent3"/>
            </a:gs>
            <a:gs pos="83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0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gradFill flip="none" rotWithShape="1">
          <a:gsLst>
            <a:gs pos="17000">
              <a:schemeClr val="accent3"/>
            </a:gs>
            <a:gs pos="83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0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82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– Cloud Ad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F8C337-8FFD-3544-B579-500DB4DEC1B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57200" y="1184148"/>
            <a:ext cx="4210050" cy="3683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400" b="1"/>
            </a:lvl1pPr>
            <a:lvl2pPr>
              <a:lnSpc>
                <a:spcPct val="90000"/>
              </a:lnSpc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FC9ED7-1AEC-D844-A156-6C35EB25F14B}"/>
              </a:ext>
            </a:extLst>
          </p:cNvPr>
          <p:cNvGrpSpPr/>
          <p:nvPr userDrawn="1"/>
        </p:nvGrpSpPr>
        <p:grpSpPr>
          <a:xfrm>
            <a:off x="6720840" y="258605"/>
            <a:ext cx="1962150" cy="380426"/>
            <a:chOff x="6926198" y="258605"/>
            <a:chExt cx="1962150" cy="38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6593A1-67AE-4A48-A7E2-F784A522C33F}"/>
                </a:ext>
              </a:extLst>
            </p:cNvPr>
            <p:cNvSpPr/>
            <p:nvPr/>
          </p:nvSpPr>
          <p:spPr>
            <a:xfrm>
              <a:off x="6926198" y="258605"/>
              <a:ext cx="1962150" cy="38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228600"/>
              <a:r>
                <a:rPr lang="en-US" sz="1000" b="1" dirty="0">
                  <a:latin typeface="Helvetica Neue"/>
                </a:rPr>
                <a:t>Digital Experience</a:t>
              </a:r>
            </a:p>
          </p:txBody>
        </p:sp>
        <p:pic>
          <p:nvPicPr>
            <p:cNvPr id="13" name="Picture 12" descr="Digital Experience icon.png">
              <a:extLst>
                <a:ext uri="{FF2B5EF4-FFF2-40B4-BE49-F238E27FC236}">
                  <a16:creationId xmlns:a16="http://schemas.microsoft.com/office/drawing/2014/main" id="{1318203D-AFF7-F340-8763-963BEECA1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569" y="279594"/>
              <a:ext cx="335698" cy="33569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0D32F68-249C-4E4E-83A2-F47A34C0C396}"/>
              </a:ext>
            </a:extLst>
          </p:cNvPr>
          <p:cNvSpPr txBox="1"/>
          <p:nvPr userDrawn="1"/>
        </p:nvSpPr>
        <p:spPr>
          <a:xfrm>
            <a:off x="457200" y="226855"/>
            <a:ext cx="6012095" cy="4431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chemeClr val="accent3"/>
                </a:solidFill>
                <a:latin typeface="+mn-lt"/>
              </a:rPr>
              <a:t>How </a:t>
            </a:r>
            <a:r>
              <a:rPr lang="en-US" sz="2700" b="1" dirty="0" err="1">
                <a:solidFill>
                  <a:schemeClr val="accent3"/>
                </a:solidFill>
                <a:latin typeface="+mn-lt"/>
              </a:rPr>
              <a:t>ThousandEyes</a:t>
            </a:r>
            <a:r>
              <a:rPr lang="en-US" sz="2700" b="1" dirty="0">
                <a:solidFill>
                  <a:schemeClr val="accent3"/>
                </a:solidFill>
                <a:latin typeface="+mn-lt"/>
              </a:rPr>
              <a:t> Delivers Value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CD8A0CF-9369-394A-A06F-8FE6CEC210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200" y="857250"/>
            <a:ext cx="3657600" cy="3879850"/>
          </a:xfrm>
          <a:gradFill>
            <a:gsLst>
              <a:gs pos="17000">
                <a:schemeClr val="accent3"/>
              </a:gs>
              <a:gs pos="83000">
                <a:schemeClr val="tx2"/>
              </a:gs>
            </a:gsLst>
            <a:path path="circle">
              <a:fillToRect l="50000" t="50000" r="50000" b="5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820CD5-D72B-4D48-ACC1-F053030777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2600" y="731774"/>
            <a:ext cx="4184650" cy="256032"/>
          </a:xfrm>
        </p:spPr>
        <p:txBody>
          <a:bodyPr>
            <a:noAutofit/>
          </a:bodyPr>
          <a:lstStyle>
            <a:lvl1pPr marL="0" indent="0">
              <a:buNone/>
              <a:defRPr sz="1800" b="0" i="0" spc="20" baseline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342900" indent="0">
              <a:buNone/>
              <a:defRPr sz="1500"/>
            </a:lvl2pPr>
            <a:lvl3pPr marL="59436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Type Title or Insert Logo</a:t>
            </a:r>
          </a:p>
        </p:txBody>
      </p:sp>
    </p:spTree>
    <p:extLst>
      <p:ext uri="{BB962C8B-B14F-4D97-AF65-F5344CB8AC3E}">
        <p14:creationId xmlns:p14="http://schemas.microsoft.com/office/powerpoint/2010/main" val="3726919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se Study – Cloud Ad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F8C337-8FFD-3544-B579-500DB4DEC1B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57200" y="1184148"/>
            <a:ext cx="4210050" cy="3683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400" b="1"/>
            </a:lvl1pPr>
            <a:lvl2pPr>
              <a:lnSpc>
                <a:spcPct val="90000"/>
              </a:lnSpc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32F68-249C-4E4E-83A2-F47A34C0C396}"/>
              </a:ext>
            </a:extLst>
          </p:cNvPr>
          <p:cNvSpPr txBox="1"/>
          <p:nvPr userDrawn="1"/>
        </p:nvSpPr>
        <p:spPr>
          <a:xfrm>
            <a:off x="457200" y="226855"/>
            <a:ext cx="6012095" cy="4431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chemeClr val="accent3"/>
                </a:solidFill>
                <a:latin typeface="+mn-lt"/>
              </a:rPr>
              <a:t>How </a:t>
            </a:r>
            <a:r>
              <a:rPr lang="en-US" sz="2700" b="1" dirty="0" err="1">
                <a:solidFill>
                  <a:schemeClr val="accent3"/>
                </a:solidFill>
                <a:latin typeface="+mn-lt"/>
              </a:rPr>
              <a:t>ThousandEyes</a:t>
            </a:r>
            <a:r>
              <a:rPr lang="en-US" sz="2700" b="1" dirty="0">
                <a:solidFill>
                  <a:schemeClr val="accent3"/>
                </a:solidFill>
                <a:latin typeface="+mn-lt"/>
              </a:rPr>
              <a:t> Delivers Value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CD8A0CF-9369-394A-A06F-8FE6CEC210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200" y="857250"/>
            <a:ext cx="3657600" cy="3879850"/>
          </a:xfrm>
          <a:gradFill>
            <a:gsLst>
              <a:gs pos="17000">
                <a:schemeClr val="accent3"/>
              </a:gs>
              <a:gs pos="83000">
                <a:schemeClr val="tx2"/>
              </a:gs>
            </a:gsLst>
            <a:path path="circle">
              <a:fillToRect l="50000" t="50000" r="50000" b="5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820CD5-D72B-4D48-ACC1-F053030777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2600" y="731774"/>
            <a:ext cx="4184650" cy="256032"/>
          </a:xfrm>
        </p:spPr>
        <p:txBody>
          <a:bodyPr>
            <a:noAutofit/>
          </a:bodyPr>
          <a:lstStyle>
            <a:lvl1pPr marL="0" indent="0">
              <a:buNone/>
              <a:defRPr sz="1800" b="0" i="0" spc="20" baseline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342900" indent="0">
              <a:buNone/>
              <a:defRPr sz="1500"/>
            </a:lvl2pPr>
            <a:lvl3pPr marL="59436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Type Title or Insert 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A919B3-3AA8-FE45-96D5-EEFAE6F7931C}"/>
              </a:ext>
            </a:extLst>
          </p:cNvPr>
          <p:cNvGrpSpPr/>
          <p:nvPr userDrawn="1"/>
        </p:nvGrpSpPr>
        <p:grpSpPr>
          <a:xfrm>
            <a:off x="6724650" y="258605"/>
            <a:ext cx="1962150" cy="380426"/>
            <a:chOff x="-1656563" y="3909502"/>
            <a:chExt cx="2611622" cy="5063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D7A005-9997-F04D-AB0D-0E69210A32AA}"/>
                </a:ext>
              </a:extLst>
            </p:cNvPr>
            <p:cNvSpPr/>
            <p:nvPr/>
          </p:nvSpPr>
          <p:spPr>
            <a:xfrm>
              <a:off x="-1656563" y="3909502"/>
              <a:ext cx="2611622" cy="5063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228600"/>
              <a:r>
                <a:rPr lang="en-US" sz="1000" b="1" dirty="0">
                  <a:latin typeface="Helvetica Neue"/>
                </a:rPr>
                <a:t>Cloud Adoption</a:t>
              </a:r>
            </a:p>
          </p:txBody>
        </p:sp>
        <p:pic>
          <p:nvPicPr>
            <p:cNvPr id="11" name="Picture 10" descr="Cloud Migration icon.png">
              <a:extLst>
                <a:ext uri="{FF2B5EF4-FFF2-40B4-BE49-F238E27FC236}">
                  <a16:creationId xmlns:a16="http://schemas.microsoft.com/office/drawing/2014/main" id="{4C033400-95B2-744A-BDFC-DC510CDA5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56" y="3915099"/>
              <a:ext cx="491496" cy="491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866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e Study – Cloud Ad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F8C337-8FFD-3544-B579-500DB4DEC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84148"/>
            <a:ext cx="4210050" cy="3683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400" b="1"/>
            </a:lvl1pPr>
            <a:lvl2pPr>
              <a:lnSpc>
                <a:spcPct val="90000"/>
              </a:lnSpc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A63D63-8B84-EB40-AF5A-A1B37F339AE0}"/>
              </a:ext>
            </a:extLst>
          </p:cNvPr>
          <p:cNvGrpSpPr/>
          <p:nvPr userDrawn="1"/>
        </p:nvGrpSpPr>
        <p:grpSpPr>
          <a:xfrm>
            <a:off x="6724650" y="258605"/>
            <a:ext cx="1962150" cy="380426"/>
            <a:chOff x="6926198" y="258605"/>
            <a:chExt cx="1962150" cy="38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6593A1-67AE-4A48-A7E2-F784A522C33F}"/>
                </a:ext>
              </a:extLst>
            </p:cNvPr>
            <p:cNvSpPr/>
            <p:nvPr/>
          </p:nvSpPr>
          <p:spPr>
            <a:xfrm>
              <a:off x="6926198" y="258605"/>
              <a:ext cx="1962150" cy="3804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137160"/>
              <a:r>
                <a:rPr lang="en-US" sz="1000" b="1" dirty="0">
                  <a:latin typeface="+mn-lt"/>
                </a:rPr>
                <a:t>WAN Modernization</a:t>
              </a:r>
              <a:endParaRPr lang="en-US" sz="1000" b="1" dirty="0">
                <a:latin typeface="Helvetica Neue"/>
              </a:endParaRPr>
            </a:p>
          </p:txBody>
        </p:sp>
        <p:pic>
          <p:nvPicPr>
            <p:cNvPr id="11" name="Picture 10" descr="Modern WANicons.png">
              <a:extLst>
                <a:ext uri="{FF2B5EF4-FFF2-40B4-BE49-F238E27FC236}">
                  <a16:creationId xmlns:a16="http://schemas.microsoft.com/office/drawing/2014/main" id="{74ECF88C-D8CB-1346-B561-416B53B1E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2037">
              <a:off x="8358090" y="259863"/>
              <a:ext cx="369268" cy="36926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EF3DAB-E3C9-464C-8005-0719984C2FA2}"/>
              </a:ext>
            </a:extLst>
          </p:cNvPr>
          <p:cNvSpPr txBox="1"/>
          <p:nvPr userDrawn="1"/>
        </p:nvSpPr>
        <p:spPr>
          <a:xfrm>
            <a:off x="457200" y="226855"/>
            <a:ext cx="6012095" cy="4431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chemeClr val="accent3"/>
                </a:solidFill>
                <a:latin typeface="+mn-lt"/>
              </a:rPr>
              <a:t>How </a:t>
            </a:r>
            <a:r>
              <a:rPr lang="en-US" sz="2700" b="1" dirty="0" err="1">
                <a:solidFill>
                  <a:schemeClr val="accent3"/>
                </a:solidFill>
                <a:latin typeface="+mn-lt"/>
              </a:rPr>
              <a:t>ThousandEyes</a:t>
            </a:r>
            <a:r>
              <a:rPr lang="en-US" sz="2700" b="1" dirty="0">
                <a:solidFill>
                  <a:schemeClr val="accent3"/>
                </a:solidFill>
                <a:latin typeface="+mn-lt"/>
              </a:rPr>
              <a:t> Delivers Value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406E8E02-F593-624E-AA3C-34A6A8041A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200" y="857250"/>
            <a:ext cx="3657600" cy="3879850"/>
          </a:xfrm>
          <a:gradFill>
            <a:gsLst>
              <a:gs pos="17000">
                <a:schemeClr val="accent3"/>
              </a:gs>
              <a:gs pos="83000">
                <a:schemeClr val="tx2"/>
              </a:gs>
            </a:gsLst>
            <a:path path="circle">
              <a:fillToRect l="50000" t="50000" r="50000" b="5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DD1267E-3758-4C4F-B2B6-01399F188E6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2600" y="731774"/>
            <a:ext cx="4184650" cy="256032"/>
          </a:xfrm>
        </p:spPr>
        <p:txBody>
          <a:bodyPr>
            <a:noAutofit/>
          </a:bodyPr>
          <a:lstStyle>
            <a:lvl1pPr marL="0" indent="0">
              <a:buNone/>
              <a:defRPr sz="1800" b="0" i="0" spc="20" baseline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342900" indent="0">
              <a:buNone/>
              <a:defRPr sz="1500"/>
            </a:lvl2pPr>
            <a:lvl3pPr marL="59436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Type Title or Insert Logo</a:t>
            </a:r>
          </a:p>
        </p:txBody>
      </p:sp>
    </p:spTree>
    <p:extLst>
      <p:ext uri="{BB962C8B-B14F-4D97-AF65-F5344CB8AC3E}">
        <p14:creationId xmlns:p14="http://schemas.microsoft.com/office/powerpoint/2010/main" val="373350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e Study – Cloud Ad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ud Migration icon.png">
            <a:extLst>
              <a:ext uri="{FF2B5EF4-FFF2-40B4-BE49-F238E27FC236}">
                <a16:creationId xmlns:a16="http://schemas.microsoft.com/office/drawing/2014/main" id="{1DDD81C8-AB3D-4E4C-940F-A45EB752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84" y="262810"/>
            <a:ext cx="369268" cy="36926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F8C337-8FFD-3544-B579-500DB4DEC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84148"/>
            <a:ext cx="4210050" cy="3683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400" b="1"/>
            </a:lvl1pPr>
            <a:lvl2pPr>
              <a:lnSpc>
                <a:spcPct val="90000"/>
              </a:lnSpc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8FB1080-5CBA-2146-9256-C711B33E77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200" y="857250"/>
            <a:ext cx="3657600" cy="3879850"/>
          </a:xfrm>
          <a:gradFill>
            <a:gsLst>
              <a:gs pos="17000">
                <a:schemeClr val="accent3"/>
              </a:gs>
              <a:gs pos="83000">
                <a:schemeClr val="tx2"/>
              </a:gs>
            </a:gsLst>
            <a:path path="circle">
              <a:fillToRect l="50000" t="50000" r="50000" b="5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DC33F6A-8242-EF44-B524-1E108713DA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2600" y="731774"/>
            <a:ext cx="4184650" cy="256032"/>
          </a:xfrm>
        </p:spPr>
        <p:txBody>
          <a:bodyPr>
            <a:noAutofit/>
          </a:bodyPr>
          <a:lstStyle>
            <a:lvl1pPr marL="0" indent="0">
              <a:buNone/>
              <a:defRPr sz="1800" b="0" i="0" spc="20" baseline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342900" indent="0">
              <a:buNone/>
              <a:defRPr sz="1500"/>
            </a:lvl2pPr>
            <a:lvl3pPr marL="59436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Type Title or Insert Logo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E73D7-5A91-AA44-B126-B5C38F08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90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DDB5D-5DDA-0843-8CA8-7263848274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Title Slide Graphic Here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E3F0126-8B42-9742-A6AD-D689366ED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3817938"/>
            <a:ext cx="8119005" cy="5334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 (Title Case)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0B498CC-EB83-F541-AD46-57D80E2B5F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867" y="4419600"/>
            <a:ext cx="8119005" cy="43973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</p:spTree>
    <p:extLst>
      <p:ext uri="{BB962C8B-B14F-4D97-AF65-F5344CB8AC3E}">
        <p14:creationId xmlns:p14="http://schemas.microsoft.com/office/powerpoint/2010/main" val="46077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ning Announcement 2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8EA84B-13C0-5F4F-962B-616AE2952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634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939205-64E9-A147-A15B-25B6878E4F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488" y="147159"/>
            <a:ext cx="5865677" cy="481013"/>
          </a:xfrm>
        </p:spPr>
        <p:txBody>
          <a:bodyPr>
            <a:noAutofit/>
          </a:bodyPr>
          <a:lstStyle>
            <a:lvl1pPr marL="0" indent="0">
              <a:buNone/>
              <a:defRPr sz="2800" b="1" spc="5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1 and Name 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C01F72-8EB4-474F-A73F-C99352941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489" y="586118"/>
            <a:ext cx="4354511" cy="627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spc="50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572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C0303FD-C38B-1841-B75B-B0BEFF812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489" y="1170870"/>
            <a:ext cx="4354511" cy="1063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200" b="1" spc="100" baseline="0">
                <a:solidFill>
                  <a:schemeClr val="accent2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$000,000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BAD3A28-8903-2044-827E-AE4263D7B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89" y="2243138"/>
            <a:ext cx="4354511" cy="576262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2400"/>
            </a:lvl2pPr>
            <a:lvl3pPr marL="4572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 dirty="0"/>
              <a:t>2 years – $XXX,XXX ACV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7F3350C-5462-614E-9B52-57DE5BF61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489" y="2770184"/>
            <a:ext cx="4354511" cy="23796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 lang="en-US" sz="1100" b="0" smtClean="0">
                <a:effectLst/>
              </a:defRPr>
            </a:lvl1pPr>
            <a:lvl2pPr marL="3429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1028700" indent="0">
              <a:buNone/>
              <a:defRPr sz="1200">
                <a:latin typeface="+mn-lt"/>
              </a:defRPr>
            </a:lvl4pPr>
            <a:lvl5pPr marL="1371600" indent="0">
              <a:buNone/>
              <a:defRPr sz="1200">
                <a:latin typeface="+mn-lt"/>
              </a:defRPr>
            </a:lvl5pPr>
          </a:lstStyle>
          <a:p>
            <a:r>
              <a:rPr lang="en-US" dirty="0">
                <a:solidFill>
                  <a:srgbClr val="40646E"/>
                </a:solidFill>
                <a:effectLst/>
                <a:latin typeface="Helvetica Neue" panose="02000503000000020004" pitchFamily="2" charset="0"/>
              </a:rPr>
              <a:t>Item 1  |  Item 2  |  Item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4AB3C3-6F07-3B4E-9CD9-74E7B40C93B0}"/>
              </a:ext>
            </a:extLst>
          </p:cNvPr>
          <p:cNvSpPr/>
          <p:nvPr userDrawn="1"/>
        </p:nvSpPr>
        <p:spPr>
          <a:xfrm>
            <a:off x="217488" y="3008152"/>
            <a:ext cx="16432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40646E"/>
                </a:solidFill>
                <a:effectLst/>
                <a:latin typeface="+mn-lt"/>
              </a:rPr>
              <a:t>Original Lead Source:</a:t>
            </a:r>
            <a:endParaRPr lang="en-US" sz="1100" dirty="0">
              <a:solidFill>
                <a:srgbClr val="40646E"/>
              </a:solidFill>
              <a:effectLst/>
              <a:latin typeface="+mn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CB0858-DDA3-6E4C-BBE3-3EC2798BF6C3}"/>
              </a:ext>
            </a:extLst>
          </p:cNvPr>
          <p:cNvCxnSpPr>
            <a:cxnSpLocks/>
          </p:cNvCxnSpPr>
          <p:nvPr userDrawn="1"/>
        </p:nvCxnSpPr>
        <p:spPr>
          <a:xfrm>
            <a:off x="280851" y="3311434"/>
            <a:ext cx="4291149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691EE4A-DBB9-7B4D-8E4F-886BAAC1C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489" y="3394716"/>
            <a:ext cx="4354511" cy="1445572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 sz="900"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F62837D-0330-5644-B597-FCF0E2C19A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7459" y="3227329"/>
            <a:ext cx="3864656" cy="1445572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51BA921-3505-D744-BD48-1D1548525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87459" y="2768945"/>
            <a:ext cx="3864656" cy="46891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1">
                <a:solidFill>
                  <a:schemeClr val="accent3"/>
                </a:solidFill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DB88A4F-A17C-9549-97D5-1499F48EF0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40165" y="1509896"/>
            <a:ext cx="1143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1.25”x1.25” Photo</a:t>
            </a:r>
          </a:p>
        </p:txBody>
      </p:sp>
      <p:sp>
        <p:nvSpPr>
          <p:cNvPr id="42" name="Picture Placeholder 40">
            <a:extLst>
              <a:ext uri="{FF2B5EF4-FFF2-40B4-BE49-F238E27FC236}">
                <a16:creationId xmlns:a16="http://schemas.microsoft.com/office/drawing/2014/main" id="{D51E1DB2-EA2F-1047-8F07-F897002025F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70548" y="1509896"/>
            <a:ext cx="1143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1.25”x1.25” Photo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72C936E-F161-F64F-9B1A-ACFE9A2CA5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0300" y="1199672"/>
            <a:ext cx="1143000" cy="25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z="1400" b="1" dirty="0"/>
              <a:t>Name</a:t>
            </a:r>
            <a:endParaRPr lang="en-US" dirty="0"/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5A0690D1-950E-5F42-8D0D-96C53CC0A8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548" y="1199672"/>
            <a:ext cx="1143000" cy="25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z="1400" b="1" dirty="0"/>
              <a:t>Name</a:t>
            </a:r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77A2013-BDBA-CB49-B72D-30E1FF755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70637" y="300038"/>
            <a:ext cx="2560711" cy="64135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the Logo Image Here</a:t>
            </a:r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EA2D5311-73A3-FA4B-91AF-B9BEAF8B6D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2373" y="3014733"/>
            <a:ext cx="2759627" cy="307334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 lang="en-US" sz="1100" b="1" smtClean="0">
                <a:effectLst/>
              </a:defRPr>
            </a:lvl1pPr>
            <a:lvl2pPr marL="3429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1028700" indent="0">
              <a:buNone/>
              <a:defRPr sz="1200">
                <a:latin typeface="+mn-lt"/>
              </a:defRPr>
            </a:lvl4pPr>
            <a:lvl5pPr marL="1371600" indent="0">
              <a:buNone/>
              <a:defRPr sz="1200">
                <a:latin typeface="+mn-lt"/>
              </a:defRPr>
            </a:lvl5pPr>
          </a:lstStyle>
          <a:p>
            <a:r>
              <a:rPr lang="en-US" dirty="0">
                <a:solidFill>
                  <a:srgbClr val="40646E"/>
                </a:solidFill>
                <a:effectLst/>
                <a:latin typeface="Helvetica Neue" panose="02000503000000020004" pitchFamily="2" charset="0"/>
              </a:rPr>
              <a:t>Edit Source</a:t>
            </a:r>
          </a:p>
        </p:txBody>
      </p:sp>
    </p:spTree>
    <p:extLst>
      <p:ext uri="{BB962C8B-B14F-4D97-AF65-F5344CB8AC3E}">
        <p14:creationId xmlns:p14="http://schemas.microsoft.com/office/powerpoint/2010/main" val="16125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ning Announcement 2ppl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8EA84B-13C0-5F4F-962B-616AE2952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634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939205-64E9-A147-A15B-25B6878E4F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488" y="147159"/>
            <a:ext cx="5865677" cy="481013"/>
          </a:xfrm>
        </p:spPr>
        <p:txBody>
          <a:bodyPr>
            <a:noAutofit/>
          </a:bodyPr>
          <a:lstStyle>
            <a:lvl1pPr marL="0" indent="0">
              <a:buNone/>
              <a:defRPr sz="2800" b="1" spc="5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1 and Name 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C01F72-8EB4-474F-A73F-C99352941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489" y="586118"/>
            <a:ext cx="4354511" cy="627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spc="50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572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C0303FD-C38B-1841-B75B-B0BEFF812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489" y="1170870"/>
            <a:ext cx="4354511" cy="1063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200" b="1" spc="100" baseline="0">
                <a:solidFill>
                  <a:schemeClr val="accent2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$000,000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BAD3A28-8903-2044-827E-AE4263D7B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89" y="2243138"/>
            <a:ext cx="4354511" cy="576262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2400"/>
            </a:lvl2pPr>
            <a:lvl3pPr marL="4572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 dirty="0"/>
              <a:t>2 years – $XXX,XXX ACV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7F3350C-5462-614E-9B52-57DE5BF61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489" y="2770184"/>
            <a:ext cx="4354511" cy="23796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 lang="en-US" sz="1100" b="0" smtClean="0">
                <a:effectLst/>
              </a:defRPr>
            </a:lvl1pPr>
            <a:lvl2pPr marL="3429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1028700" indent="0">
              <a:buNone/>
              <a:defRPr sz="1200">
                <a:latin typeface="+mn-lt"/>
              </a:defRPr>
            </a:lvl4pPr>
            <a:lvl5pPr marL="1371600" indent="0">
              <a:buNone/>
              <a:defRPr sz="1200">
                <a:latin typeface="+mn-lt"/>
              </a:defRPr>
            </a:lvl5pPr>
          </a:lstStyle>
          <a:p>
            <a:r>
              <a:rPr lang="en-US" dirty="0">
                <a:solidFill>
                  <a:srgbClr val="40646E"/>
                </a:solidFill>
                <a:effectLst/>
                <a:latin typeface="Helvetica Neue" panose="02000503000000020004" pitchFamily="2" charset="0"/>
              </a:rPr>
              <a:t>Item 1  |  Item 2  |  Item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4AB3C3-6F07-3B4E-9CD9-74E7B40C93B0}"/>
              </a:ext>
            </a:extLst>
          </p:cNvPr>
          <p:cNvSpPr/>
          <p:nvPr userDrawn="1"/>
        </p:nvSpPr>
        <p:spPr>
          <a:xfrm>
            <a:off x="217488" y="3008152"/>
            <a:ext cx="16432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40646E"/>
                </a:solidFill>
                <a:effectLst/>
                <a:latin typeface="+mn-lt"/>
              </a:rPr>
              <a:t>Original Lead Source:</a:t>
            </a:r>
            <a:endParaRPr lang="en-US" sz="1100" dirty="0">
              <a:solidFill>
                <a:srgbClr val="40646E"/>
              </a:solidFill>
              <a:effectLst/>
              <a:latin typeface="+mn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CB0858-DDA3-6E4C-BBE3-3EC2798BF6C3}"/>
              </a:ext>
            </a:extLst>
          </p:cNvPr>
          <p:cNvCxnSpPr>
            <a:cxnSpLocks/>
          </p:cNvCxnSpPr>
          <p:nvPr userDrawn="1"/>
        </p:nvCxnSpPr>
        <p:spPr>
          <a:xfrm>
            <a:off x="280851" y="3311434"/>
            <a:ext cx="4291149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691EE4A-DBB9-7B4D-8E4F-886BAAC1C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489" y="3394717"/>
            <a:ext cx="4354511" cy="112391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 sz="900"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F62837D-0330-5644-B597-FCF0E2C19A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7459" y="3227329"/>
            <a:ext cx="3864656" cy="12710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51BA921-3505-D744-BD48-1D1548525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87459" y="2768945"/>
            <a:ext cx="3864656" cy="46891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1">
                <a:solidFill>
                  <a:schemeClr val="accent3"/>
                </a:solidFill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DB88A4F-A17C-9549-97D5-1499F48EF0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40165" y="1509896"/>
            <a:ext cx="1143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1.25”x1.25” Photo</a:t>
            </a:r>
          </a:p>
        </p:txBody>
      </p:sp>
      <p:sp>
        <p:nvSpPr>
          <p:cNvPr id="42" name="Picture Placeholder 40">
            <a:extLst>
              <a:ext uri="{FF2B5EF4-FFF2-40B4-BE49-F238E27FC236}">
                <a16:creationId xmlns:a16="http://schemas.microsoft.com/office/drawing/2014/main" id="{D51E1DB2-EA2F-1047-8F07-F897002025F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70548" y="1509896"/>
            <a:ext cx="1143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1.25”x1.25” Photo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72C936E-F161-F64F-9B1A-ACFE9A2CA5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0300" y="1199672"/>
            <a:ext cx="1143000" cy="25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z="1400" b="1" dirty="0"/>
              <a:t>Name</a:t>
            </a:r>
            <a:endParaRPr lang="en-US" dirty="0"/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5A0690D1-950E-5F42-8D0D-96C53CC0A8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548" y="1199672"/>
            <a:ext cx="1143000" cy="25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z="1400" b="1" dirty="0"/>
              <a:t>Name</a:t>
            </a:r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77A2013-BDBA-CB49-B72D-30E1FF755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70637" y="300038"/>
            <a:ext cx="2560711" cy="64135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the Logo Image Here</a:t>
            </a:r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EA2D5311-73A3-FA4B-91AF-B9BEAF8B6D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2373" y="3014733"/>
            <a:ext cx="2759627" cy="307334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 lang="en-US" sz="1100" b="1" smtClean="0">
                <a:effectLst/>
              </a:defRPr>
            </a:lvl1pPr>
            <a:lvl2pPr marL="3429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1028700" indent="0">
              <a:buNone/>
              <a:defRPr sz="1200">
                <a:latin typeface="+mn-lt"/>
              </a:defRPr>
            </a:lvl4pPr>
            <a:lvl5pPr marL="1371600" indent="0">
              <a:buNone/>
              <a:defRPr sz="1200">
                <a:latin typeface="+mn-lt"/>
              </a:defRPr>
            </a:lvl5pPr>
          </a:lstStyle>
          <a:p>
            <a:r>
              <a:rPr lang="en-US" dirty="0">
                <a:solidFill>
                  <a:srgbClr val="40646E"/>
                </a:solidFill>
                <a:effectLst/>
                <a:latin typeface="Helvetica Neue" panose="02000503000000020004" pitchFamily="2" charset="0"/>
              </a:rPr>
              <a:t>Edit Source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2FA864-95B3-3B4F-A929-6D659DD6E7A4}"/>
              </a:ext>
            </a:extLst>
          </p:cNvPr>
          <p:cNvSpPr/>
          <p:nvPr userDrawn="1"/>
        </p:nvSpPr>
        <p:spPr>
          <a:xfrm>
            <a:off x="0" y="4572000"/>
            <a:ext cx="9144000" cy="382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75A0AC5-5BF6-B446-BFAB-21A3613F57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488" y="4572000"/>
            <a:ext cx="8726487" cy="382588"/>
          </a:xfrm>
        </p:spPr>
        <p:txBody>
          <a:bodyPr anchor="ctr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00" i="1" spc="0" baseline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900" i="1"/>
            </a:lvl2pPr>
            <a:lvl3pPr marL="457200" indent="0">
              <a:buNone/>
              <a:defRPr sz="900" i="1"/>
            </a:lvl3pPr>
            <a:lvl4pPr marL="1028700" indent="0">
              <a:buNone/>
              <a:defRPr sz="900" i="1"/>
            </a:lvl4pPr>
            <a:lvl5pPr marL="1371600" indent="0">
              <a:buNone/>
              <a:defRPr sz="900" i="1"/>
            </a:lvl5pPr>
          </a:lstStyle>
          <a:p>
            <a:pPr lvl="0"/>
            <a:r>
              <a:rPr lang="en-US" dirty="0"/>
              <a:t>“Edit Quote text styles” —Company</a:t>
            </a:r>
          </a:p>
        </p:txBody>
      </p:sp>
    </p:spTree>
    <p:extLst>
      <p:ext uri="{BB962C8B-B14F-4D97-AF65-F5344CB8AC3E}">
        <p14:creationId xmlns:p14="http://schemas.microsoft.com/office/powerpoint/2010/main" val="4119476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ning Announcement 3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8EA84B-13C0-5F4F-962B-616AE2952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634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939205-64E9-A147-A15B-25B6878E4F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488" y="147159"/>
            <a:ext cx="5865677" cy="481013"/>
          </a:xfrm>
        </p:spPr>
        <p:txBody>
          <a:bodyPr>
            <a:noAutofit/>
          </a:bodyPr>
          <a:lstStyle>
            <a:lvl1pPr marL="0" indent="0">
              <a:buNone/>
              <a:defRPr sz="2800" b="1" spc="5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1, Name 2 and Name 3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C01F72-8EB4-474F-A73F-C99352941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489" y="586118"/>
            <a:ext cx="4354511" cy="627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spc="50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572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C0303FD-C38B-1841-B75B-B0BEFF812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489" y="1170870"/>
            <a:ext cx="4354511" cy="1063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200" b="1" spc="100" baseline="0">
                <a:solidFill>
                  <a:schemeClr val="accent2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$000,000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BAD3A28-8903-2044-827E-AE4263D7B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89" y="2243138"/>
            <a:ext cx="4354511" cy="576262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2400"/>
            </a:lvl2pPr>
            <a:lvl3pPr marL="4572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 dirty="0"/>
              <a:t>2 years – $XXX,XXX ACV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7F3350C-5462-614E-9B52-57DE5BF61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489" y="2770184"/>
            <a:ext cx="4354511" cy="23796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 lang="en-US" sz="1100" b="0" smtClean="0">
                <a:effectLst/>
              </a:defRPr>
            </a:lvl1pPr>
            <a:lvl2pPr marL="3429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1028700" indent="0">
              <a:buNone/>
              <a:defRPr sz="1200">
                <a:latin typeface="+mn-lt"/>
              </a:defRPr>
            </a:lvl4pPr>
            <a:lvl5pPr marL="1371600" indent="0">
              <a:buNone/>
              <a:defRPr sz="1200">
                <a:latin typeface="+mn-lt"/>
              </a:defRPr>
            </a:lvl5pPr>
          </a:lstStyle>
          <a:p>
            <a:r>
              <a:rPr lang="en-US" dirty="0">
                <a:solidFill>
                  <a:srgbClr val="40646E"/>
                </a:solidFill>
                <a:effectLst/>
                <a:latin typeface="Helvetica Neue" panose="02000503000000020004" pitchFamily="2" charset="0"/>
              </a:rPr>
              <a:t>Item 1  |  Item 2  |  Item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4AB3C3-6F07-3B4E-9CD9-74E7B40C93B0}"/>
              </a:ext>
            </a:extLst>
          </p:cNvPr>
          <p:cNvSpPr/>
          <p:nvPr userDrawn="1"/>
        </p:nvSpPr>
        <p:spPr>
          <a:xfrm>
            <a:off x="217488" y="3008152"/>
            <a:ext cx="16432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40646E"/>
                </a:solidFill>
                <a:effectLst/>
                <a:latin typeface="+mn-lt"/>
              </a:rPr>
              <a:t>Original Lead Source:</a:t>
            </a:r>
            <a:endParaRPr lang="en-US" sz="1100" dirty="0">
              <a:solidFill>
                <a:srgbClr val="40646E"/>
              </a:solidFill>
              <a:effectLst/>
              <a:latin typeface="+mn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CB0858-DDA3-6E4C-BBE3-3EC2798BF6C3}"/>
              </a:ext>
            </a:extLst>
          </p:cNvPr>
          <p:cNvCxnSpPr>
            <a:cxnSpLocks/>
          </p:cNvCxnSpPr>
          <p:nvPr userDrawn="1"/>
        </p:nvCxnSpPr>
        <p:spPr>
          <a:xfrm>
            <a:off x="280851" y="3311434"/>
            <a:ext cx="4291149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691EE4A-DBB9-7B4D-8E4F-886BAAC1C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489" y="3394717"/>
            <a:ext cx="4354511" cy="139092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 sz="900"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F62837D-0330-5644-B597-FCF0E2C19A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7458" y="3227329"/>
            <a:ext cx="4056337" cy="155830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51BA921-3505-D744-BD48-1D1548525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87458" y="2768945"/>
            <a:ext cx="4056337" cy="46891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1">
                <a:solidFill>
                  <a:schemeClr val="accent3"/>
                </a:solidFill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DB88A4F-A17C-9549-97D5-1499F48EF0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40165" y="1509896"/>
            <a:ext cx="1143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1.25”x1.25” Photo</a:t>
            </a:r>
          </a:p>
        </p:txBody>
      </p:sp>
      <p:sp>
        <p:nvSpPr>
          <p:cNvPr id="42" name="Picture Placeholder 40">
            <a:extLst>
              <a:ext uri="{FF2B5EF4-FFF2-40B4-BE49-F238E27FC236}">
                <a16:creationId xmlns:a16="http://schemas.microsoft.com/office/drawing/2014/main" id="{D51E1DB2-EA2F-1047-8F07-F897002025F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70548" y="1509896"/>
            <a:ext cx="1143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1.25”x1.25” Photo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72C936E-F161-F64F-9B1A-ACFE9A2CA5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0300" y="1199672"/>
            <a:ext cx="1143000" cy="25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z="1400" b="1" dirty="0"/>
              <a:t>Name</a:t>
            </a:r>
            <a:endParaRPr lang="en-US" dirty="0"/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5A0690D1-950E-5F42-8D0D-96C53CC0A8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548" y="1199672"/>
            <a:ext cx="1143000" cy="25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z="1400" b="1" dirty="0"/>
              <a:t>Name</a:t>
            </a:r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77A2013-BDBA-CB49-B72D-30E1FF755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70637" y="300038"/>
            <a:ext cx="2573157" cy="64135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the Logo Image Here</a:t>
            </a:r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EA2D5311-73A3-FA4B-91AF-B9BEAF8B6D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2373" y="3014733"/>
            <a:ext cx="2759627" cy="307334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 lang="en-US" sz="1100" b="1" smtClean="0">
                <a:effectLst/>
              </a:defRPr>
            </a:lvl1pPr>
            <a:lvl2pPr marL="3429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1028700" indent="0">
              <a:buNone/>
              <a:defRPr sz="1200">
                <a:latin typeface="+mn-lt"/>
              </a:defRPr>
            </a:lvl4pPr>
            <a:lvl5pPr marL="1371600" indent="0">
              <a:buNone/>
              <a:defRPr sz="1200">
                <a:latin typeface="+mn-lt"/>
              </a:defRPr>
            </a:lvl5pPr>
          </a:lstStyle>
          <a:p>
            <a:r>
              <a:rPr lang="en-US" dirty="0">
                <a:solidFill>
                  <a:srgbClr val="40646E"/>
                </a:solidFill>
                <a:effectLst/>
                <a:latin typeface="Helvetica Neue" panose="02000503000000020004" pitchFamily="2" charset="0"/>
              </a:rPr>
              <a:t>Edit Source</a:t>
            </a:r>
          </a:p>
        </p:txBody>
      </p:sp>
      <p:sp>
        <p:nvSpPr>
          <p:cNvPr id="20" name="Picture Placeholder 40">
            <a:extLst>
              <a:ext uri="{FF2B5EF4-FFF2-40B4-BE49-F238E27FC236}">
                <a16:creationId xmlns:a16="http://schemas.microsoft.com/office/drawing/2014/main" id="{867473C1-ED5A-0D47-9F1B-78A32E3217A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800796" y="1509896"/>
            <a:ext cx="1143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1.25”x1.25” Photo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2252117C-EDA3-E342-8A2C-8B6C5F8735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00796" y="1199672"/>
            <a:ext cx="1143000" cy="25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z="1400" b="1" dirty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1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ning Announcement 3ppl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8EA84B-13C0-5F4F-962B-616AE2952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634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939205-64E9-A147-A15B-25B6878E4F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488" y="147159"/>
            <a:ext cx="5865677" cy="481013"/>
          </a:xfrm>
        </p:spPr>
        <p:txBody>
          <a:bodyPr>
            <a:noAutofit/>
          </a:bodyPr>
          <a:lstStyle>
            <a:lvl1pPr marL="0" indent="0">
              <a:buNone/>
              <a:defRPr sz="2800" b="1" spc="5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1, Name 2 and Name 3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C01F72-8EB4-474F-A73F-C99352941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489" y="586118"/>
            <a:ext cx="4354511" cy="627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spc="50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572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C0303FD-C38B-1841-B75B-B0BEFF812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489" y="1170870"/>
            <a:ext cx="4354511" cy="1063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200" b="1" spc="100" baseline="0">
                <a:solidFill>
                  <a:schemeClr val="accent2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$000,000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BAD3A28-8903-2044-827E-AE4263D7B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89" y="2243138"/>
            <a:ext cx="4354511" cy="576262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2400"/>
            </a:lvl2pPr>
            <a:lvl3pPr marL="4572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 dirty="0"/>
              <a:t>2 years – $XXX,XXX ACV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7F3350C-5462-614E-9B52-57DE5BF61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489" y="2770184"/>
            <a:ext cx="4354511" cy="23796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 lang="en-US" sz="1100" b="0" smtClean="0">
                <a:effectLst/>
              </a:defRPr>
            </a:lvl1pPr>
            <a:lvl2pPr marL="3429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1028700" indent="0">
              <a:buNone/>
              <a:defRPr sz="1200">
                <a:latin typeface="+mn-lt"/>
              </a:defRPr>
            </a:lvl4pPr>
            <a:lvl5pPr marL="1371600" indent="0">
              <a:buNone/>
              <a:defRPr sz="1200">
                <a:latin typeface="+mn-lt"/>
              </a:defRPr>
            </a:lvl5pPr>
          </a:lstStyle>
          <a:p>
            <a:r>
              <a:rPr lang="en-US" dirty="0">
                <a:solidFill>
                  <a:srgbClr val="40646E"/>
                </a:solidFill>
                <a:effectLst/>
                <a:latin typeface="Helvetica Neue" panose="02000503000000020004" pitchFamily="2" charset="0"/>
              </a:rPr>
              <a:t>Item 1  |  Item 2  |  Item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4AB3C3-6F07-3B4E-9CD9-74E7B40C93B0}"/>
              </a:ext>
            </a:extLst>
          </p:cNvPr>
          <p:cNvSpPr/>
          <p:nvPr userDrawn="1"/>
        </p:nvSpPr>
        <p:spPr>
          <a:xfrm>
            <a:off x="217488" y="3008152"/>
            <a:ext cx="16432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40646E"/>
                </a:solidFill>
                <a:effectLst/>
                <a:latin typeface="+mn-lt"/>
              </a:rPr>
              <a:t>Original Lead Source:</a:t>
            </a:r>
            <a:endParaRPr lang="en-US" sz="1100" dirty="0">
              <a:solidFill>
                <a:srgbClr val="40646E"/>
              </a:solidFill>
              <a:effectLst/>
              <a:latin typeface="+mn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CB0858-DDA3-6E4C-BBE3-3EC2798BF6C3}"/>
              </a:ext>
            </a:extLst>
          </p:cNvPr>
          <p:cNvCxnSpPr>
            <a:cxnSpLocks/>
          </p:cNvCxnSpPr>
          <p:nvPr userDrawn="1"/>
        </p:nvCxnSpPr>
        <p:spPr>
          <a:xfrm>
            <a:off x="280851" y="3311434"/>
            <a:ext cx="4291149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691EE4A-DBB9-7B4D-8E4F-886BAAC1C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489" y="3394717"/>
            <a:ext cx="4354511" cy="111434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 sz="900"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F62837D-0330-5644-B597-FCF0E2C19A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7458" y="3227329"/>
            <a:ext cx="4056337" cy="12817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51BA921-3505-D744-BD48-1D1548525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87458" y="2768945"/>
            <a:ext cx="4056337" cy="46891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1">
                <a:solidFill>
                  <a:schemeClr val="accent3"/>
                </a:solidFill>
                <a:latin typeface="+mn-lt"/>
              </a:defRPr>
            </a:lvl1pPr>
            <a:lvl2pPr marL="342900" indent="0">
              <a:buFontTx/>
              <a:buNone/>
              <a:defRPr sz="900"/>
            </a:lvl2pPr>
            <a:lvl3pPr marL="4572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DB88A4F-A17C-9549-97D5-1499F48EF0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40165" y="1509896"/>
            <a:ext cx="1143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1.25”x1.25” Photo</a:t>
            </a:r>
          </a:p>
        </p:txBody>
      </p:sp>
      <p:sp>
        <p:nvSpPr>
          <p:cNvPr id="42" name="Picture Placeholder 40">
            <a:extLst>
              <a:ext uri="{FF2B5EF4-FFF2-40B4-BE49-F238E27FC236}">
                <a16:creationId xmlns:a16="http://schemas.microsoft.com/office/drawing/2014/main" id="{D51E1DB2-EA2F-1047-8F07-F897002025F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70548" y="1509896"/>
            <a:ext cx="1143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1.25”x1.25” Photo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72C936E-F161-F64F-9B1A-ACFE9A2CA5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0300" y="1199672"/>
            <a:ext cx="1143000" cy="25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z="1400" b="1" dirty="0"/>
              <a:t>Name</a:t>
            </a:r>
            <a:endParaRPr lang="en-US" dirty="0"/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5A0690D1-950E-5F42-8D0D-96C53CC0A8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548" y="1199672"/>
            <a:ext cx="1143000" cy="25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z="1400" b="1" dirty="0"/>
              <a:t>Name</a:t>
            </a:r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77A2013-BDBA-CB49-B72D-30E1FF755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70637" y="300038"/>
            <a:ext cx="2573157" cy="64135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the Logo Image Here</a:t>
            </a:r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EA2D5311-73A3-FA4B-91AF-B9BEAF8B6D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2373" y="3014733"/>
            <a:ext cx="2759627" cy="307334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 lang="en-US" sz="1100" b="1" smtClean="0">
                <a:effectLst/>
              </a:defRPr>
            </a:lvl1pPr>
            <a:lvl2pPr marL="3429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1028700" indent="0">
              <a:buNone/>
              <a:defRPr sz="1200">
                <a:latin typeface="+mn-lt"/>
              </a:defRPr>
            </a:lvl4pPr>
            <a:lvl5pPr marL="1371600" indent="0">
              <a:buNone/>
              <a:defRPr sz="1200">
                <a:latin typeface="+mn-lt"/>
              </a:defRPr>
            </a:lvl5pPr>
          </a:lstStyle>
          <a:p>
            <a:r>
              <a:rPr lang="en-US" dirty="0">
                <a:solidFill>
                  <a:srgbClr val="40646E"/>
                </a:solidFill>
                <a:effectLst/>
                <a:latin typeface="Helvetica Neue" panose="02000503000000020004" pitchFamily="2" charset="0"/>
              </a:rPr>
              <a:t>Edit Source</a:t>
            </a:r>
          </a:p>
        </p:txBody>
      </p:sp>
      <p:sp>
        <p:nvSpPr>
          <p:cNvPr id="20" name="Picture Placeholder 40">
            <a:extLst>
              <a:ext uri="{FF2B5EF4-FFF2-40B4-BE49-F238E27FC236}">
                <a16:creationId xmlns:a16="http://schemas.microsoft.com/office/drawing/2014/main" id="{867473C1-ED5A-0D47-9F1B-78A32E3217A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800796" y="1509896"/>
            <a:ext cx="1143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1.25”x1.25” Photo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2252117C-EDA3-E342-8A2C-8B6C5F8735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00796" y="1199672"/>
            <a:ext cx="1143000" cy="25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z="1400" b="1" dirty="0"/>
              <a:t>Name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8A4427-5598-A240-BD26-CF978C55EA61}"/>
              </a:ext>
            </a:extLst>
          </p:cNvPr>
          <p:cNvSpPr/>
          <p:nvPr userDrawn="1"/>
        </p:nvSpPr>
        <p:spPr>
          <a:xfrm>
            <a:off x="0" y="4572000"/>
            <a:ext cx="9144000" cy="382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AB44F-D962-7342-B073-EDCCBFFA56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488" y="4572000"/>
            <a:ext cx="8726487" cy="382588"/>
          </a:xfrm>
        </p:spPr>
        <p:txBody>
          <a:bodyPr anchor="ctr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00" i="1" spc="0" baseline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900" i="1"/>
            </a:lvl2pPr>
            <a:lvl3pPr marL="457200" indent="0">
              <a:buNone/>
              <a:defRPr sz="900" i="1"/>
            </a:lvl3pPr>
            <a:lvl4pPr marL="1028700" indent="0">
              <a:buNone/>
              <a:defRPr sz="900" i="1"/>
            </a:lvl4pPr>
            <a:lvl5pPr marL="1371600" indent="0">
              <a:buNone/>
              <a:defRPr sz="900" i="1"/>
            </a:lvl5pPr>
          </a:lstStyle>
          <a:p>
            <a:pPr lvl="0"/>
            <a:r>
              <a:rPr lang="en-US" dirty="0"/>
              <a:t>“Edit Quote text styles” —Company</a:t>
            </a:r>
          </a:p>
        </p:txBody>
      </p:sp>
    </p:spTree>
    <p:extLst>
      <p:ext uri="{BB962C8B-B14F-4D97-AF65-F5344CB8AC3E}">
        <p14:creationId xmlns:p14="http://schemas.microsoft.com/office/powerpoint/2010/main" val="3768679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1064768"/>
            <a:ext cx="4941651" cy="3657600"/>
          </a:xfrm>
        </p:spPr>
        <p:txBody>
          <a:bodyPr lIns="73152" tIns="45720" rIns="73152" bIns="4572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B28235-6118-4042-9A03-02861EA8CC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588" y="201168"/>
            <a:ext cx="4915634" cy="5715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l">
              <a:buNone/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 (Title Case)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2C9D90-5B11-1C4D-AC60-5267C0E1938D}"/>
              </a:ext>
            </a:extLst>
          </p:cNvPr>
          <p:cNvSpPr/>
          <p:nvPr userDrawn="1"/>
        </p:nvSpPr>
        <p:spPr>
          <a:xfrm>
            <a:off x="5600026" y="0"/>
            <a:ext cx="3543973" cy="4969933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8CA28156-C5EB-7042-84C4-C531A8DB92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4240" y="1198880"/>
            <a:ext cx="2743200" cy="1828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Photo </a:t>
            </a:r>
          </a:p>
          <a:p>
            <a:r>
              <a:rPr lang="en-US" dirty="0"/>
              <a:t>3”x2”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002A19-113F-F84A-BE33-2E3BA7BA6D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0026" y="3103293"/>
            <a:ext cx="3543974" cy="258762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342900" indent="0">
              <a:buNone/>
              <a:defRPr sz="1400"/>
            </a:lvl2pPr>
            <a:lvl3pPr marL="4572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A1DBBF-26F4-B141-9718-AB763DB176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0026" y="3373714"/>
            <a:ext cx="3543974" cy="258762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latin typeface="+mn-lt"/>
              </a:defRPr>
            </a:lvl1pPr>
            <a:lvl2pPr marL="342900" indent="0">
              <a:buNone/>
              <a:defRPr sz="1400"/>
            </a:lvl2pPr>
            <a:lvl3pPr marL="4572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37944C8-A5CC-454B-9C9F-9528774B85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00026" y="3632476"/>
            <a:ext cx="3543974" cy="258762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400"/>
            </a:lvl2pPr>
            <a:lvl3pPr marL="4572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/>
              <a:t>@twitter account</a:t>
            </a:r>
          </a:p>
        </p:txBody>
      </p:sp>
    </p:spTree>
    <p:extLst>
      <p:ext uri="{BB962C8B-B14F-4D97-AF65-F5344CB8AC3E}">
        <p14:creationId xmlns:p14="http://schemas.microsoft.com/office/powerpoint/2010/main" val="253624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1064768"/>
            <a:ext cx="4941651" cy="3657600"/>
          </a:xfrm>
        </p:spPr>
        <p:txBody>
          <a:bodyPr lIns="73152" tIns="45720" rIns="73152" bIns="4572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B28235-6118-4042-9A03-02861EA8CC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588" y="201168"/>
            <a:ext cx="4915634" cy="5715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l">
              <a:buNone/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 (Title Case)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832164-A141-7543-98AF-DDC0AC533802}"/>
              </a:ext>
            </a:extLst>
          </p:cNvPr>
          <p:cNvSpPr/>
          <p:nvPr userDrawn="1"/>
        </p:nvSpPr>
        <p:spPr>
          <a:xfrm>
            <a:off x="5600026" y="0"/>
            <a:ext cx="3543973" cy="4961467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AB86332-1F4C-D047-9E5C-B94369B0EB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6994" y="259068"/>
            <a:ext cx="2743200" cy="13716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Photo </a:t>
            </a:r>
          </a:p>
          <a:p>
            <a:r>
              <a:rPr lang="en-US" dirty="0"/>
              <a:t>3”x1.5”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FD32C00-DA99-4B4B-A7B0-526FAB332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0026" y="1633538"/>
            <a:ext cx="3543974" cy="258762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342900" indent="0">
              <a:buNone/>
              <a:defRPr sz="1400"/>
            </a:lvl2pPr>
            <a:lvl3pPr marL="4572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59C8409-0549-A04D-AC92-9430E8032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026" y="1847547"/>
            <a:ext cx="3543974" cy="258762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  <a:lvl2pPr marL="342900" indent="0">
              <a:buNone/>
              <a:defRPr sz="1400"/>
            </a:lvl2pPr>
            <a:lvl3pPr marL="4572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0CC5FE1-6688-E947-AD91-7F02A427C2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0026" y="2100466"/>
            <a:ext cx="3543974" cy="258762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342900" indent="0">
              <a:buNone/>
              <a:defRPr sz="1400"/>
            </a:lvl2pPr>
            <a:lvl3pPr marL="4572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/>
              <a:t>@twitter account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5D9AF2C-EFAF-6245-9160-F7B387DDCF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6994" y="2634519"/>
            <a:ext cx="2743200" cy="13716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Photo </a:t>
            </a:r>
          </a:p>
          <a:p>
            <a:r>
              <a:rPr lang="en-US" dirty="0"/>
              <a:t>3”x1.5”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393B6C2B-2A1F-C243-ADEC-6DFA20A8AB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0026" y="4008989"/>
            <a:ext cx="3543974" cy="258762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342900" indent="0">
              <a:buNone/>
              <a:defRPr sz="1400"/>
            </a:lvl2pPr>
            <a:lvl3pPr marL="4572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088CE26-6E13-3A4A-A511-E694975F3A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0026" y="4222998"/>
            <a:ext cx="3543974" cy="258762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  <a:lvl2pPr marL="342900" indent="0">
              <a:buNone/>
              <a:defRPr sz="1400"/>
            </a:lvl2pPr>
            <a:lvl3pPr marL="4572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F17A5DE-C110-484B-9FE6-B14F1F0B12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00026" y="4475917"/>
            <a:ext cx="3543974" cy="258762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342900" indent="0">
              <a:buNone/>
              <a:defRPr sz="1400"/>
            </a:lvl2pPr>
            <a:lvl3pPr marL="4572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/>
              <a:t>@twitter account</a:t>
            </a:r>
          </a:p>
        </p:txBody>
      </p:sp>
    </p:spTree>
    <p:extLst>
      <p:ext uri="{BB962C8B-B14F-4D97-AF65-F5344CB8AC3E}">
        <p14:creationId xmlns:p14="http://schemas.microsoft.com/office/powerpoint/2010/main" val="3050979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Fre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8A7EB83-59FD-6745-AF60-476BF51AF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744" y="137035"/>
            <a:ext cx="8650224" cy="576072"/>
          </a:xfrm>
          <a:prstGeom prst="rect">
            <a:avLst/>
          </a:prstGeom>
        </p:spPr>
        <p:txBody>
          <a:bodyPr vert="horz" lIns="73152" tIns="36576" rIns="73152" bIns="36576" rtlCol="0" anchor="t" anchorCtr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lvl1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dirty="0"/>
              <a:t>EDIT MASTER TEXT STYLES (TITLE CASE)</a:t>
            </a:r>
          </a:p>
        </p:txBody>
      </p:sp>
    </p:spTree>
    <p:extLst>
      <p:ext uri="{BB962C8B-B14F-4D97-AF65-F5344CB8AC3E}">
        <p14:creationId xmlns:p14="http://schemas.microsoft.com/office/powerpoint/2010/main" val="2119256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 + Title">
    <p:bg>
      <p:bgPr>
        <a:gradFill flip="none" rotWithShape="1">
          <a:gsLst>
            <a:gs pos="17000">
              <a:schemeClr val="accent3"/>
            </a:gs>
            <a:gs pos="83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2C3B4E-6E10-EB47-ABF8-862E097EF50C}"/>
              </a:ext>
            </a:extLst>
          </p:cNvPr>
          <p:cNvSpPr txBox="1"/>
          <p:nvPr userDrawn="1"/>
        </p:nvSpPr>
        <p:spPr>
          <a:xfrm>
            <a:off x="460108" y="4880454"/>
            <a:ext cx="1563427" cy="23774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1200" dirty="0">
                <a:solidFill>
                  <a:srgbClr val="009BDE"/>
                </a:solidFill>
                <a:latin typeface="Helvetica Neue Light"/>
                <a:cs typeface="Helvetica Neue Light"/>
              </a:rPr>
              <a:t>@</a:t>
            </a:r>
            <a:r>
              <a:rPr lang="en-US" sz="1200" dirty="0" err="1">
                <a:solidFill>
                  <a:srgbClr val="009BDE"/>
                </a:solidFill>
                <a:latin typeface="Helvetica Neue Light"/>
                <a:cs typeface="Helvetica Neue Light"/>
              </a:rPr>
              <a:t>thousandeyes</a:t>
            </a:r>
            <a:endParaRPr lang="en-US" sz="1200" dirty="0">
              <a:solidFill>
                <a:srgbClr val="009BDE"/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32A99-A9F9-C94F-ADB0-77784B32056B}"/>
              </a:ext>
            </a:extLst>
          </p:cNvPr>
          <p:cNvSpPr txBox="1"/>
          <p:nvPr userDrawn="1"/>
        </p:nvSpPr>
        <p:spPr>
          <a:xfrm>
            <a:off x="3328735" y="4864282"/>
            <a:ext cx="1563427" cy="25391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9BDE"/>
                </a:solidFill>
                <a:latin typeface="Helvetica Neue Light"/>
                <a:cs typeface="Helvetica Neue Light"/>
              </a:rPr>
              <a:t>#cloudstate18</a:t>
            </a:r>
            <a:endParaRPr lang="en-US" sz="1200" dirty="0">
              <a:solidFill>
                <a:srgbClr val="009BDE"/>
              </a:solidFill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3058F4F-61CD-6247-98DB-1CB720F84A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94313" y="4888546"/>
            <a:ext cx="35020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1000" dirty="0">
                <a:solidFill>
                  <a:srgbClr val="ADBDB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rPr>
              <a:t>© 2018 </a:t>
            </a:r>
            <a:r>
              <a:rPr lang="en-US" altLang="en-US" sz="1000" dirty="0" err="1">
                <a:solidFill>
                  <a:srgbClr val="ADBDB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rPr>
              <a:t>ThousandEyes</a:t>
            </a:r>
            <a:r>
              <a:rPr lang="en-US" altLang="en-US" sz="1000" dirty="0">
                <a:solidFill>
                  <a:srgbClr val="ADBDB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78412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+ Title">
    <p:bg>
      <p:bgPr>
        <a:gradFill flip="none" rotWithShape="1">
          <a:gsLst>
            <a:gs pos="17000">
              <a:schemeClr val="accent3"/>
            </a:gs>
            <a:gs pos="83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C938BA9-A5FF-184E-A080-04BBBFF9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37035"/>
            <a:ext cx="8650224" cy="576072"/>
          </a:xfrm>
          <a:prstGeom prst="rect">
            <a:avLst/>
          </a:prstGeom>
        </p:spPr>
        <p:txBody>
          <a:bodyPr vert="horz" lIns="73152" tIns="36576" rIns="73152" bIns="36576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F02222-BD9A-1148-80F4-8EE6EED2633E}"/>
              </a:ext>
            </a:extLst>
          </p:cNvPr>
          <p:cNvCxnSpPr/>
          <p:nvPr userDrawn="1"/>
        </p:nvCxnSpPr>
        <p:spPr>
          <a:xfrm>
            <a:off x="237744" y="731961"/>
            <a:ext cx="8650224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86DD2B-7CBF-2842-BA01-1F20ED3A8CFC}"/>
              </a:ext>
            </a:extLst>
          </p:cNvPr>
          <p:cNvSpPr txBox="1"/>
          <p:nvPr userDrawn="1"/>
        </p:nvSpPr>
        <p:spPr>
          <a:xfrm>
            <a:off x="460108" y="4880454"/>
            <a:ext cx="1563427" cy="23774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1200" dirty="0">
                <a:solidFill>
                  <a:srgbClr val="009BDE"/>
                </a:solidFill>
                <a:latin typeface="Helvetica Neue Light"/>
                <a:cs typeface="Helvetica Neue Light"/>
              </a:rPr>
              <a:t>@</a:t>
            </a:r>
            <a:r>
              <a:rPr lang="en-US" sz="1200" dirty="0" err="1">
                <a:solidFill>
                  <a:srgbClr val="009BDE"/>
                </a:solidFill>
                <a:latin typeface="Helvetica Neue Light"/>
                <a:cs typeface="Helvetica Neue Light"/>
              </a:rPr>
              <a:t>thousandeyes</a:t>
            </a:r>
            <a:endParaRPr lang="en-US" sz="1200" dirty="0">
              <a:solidFill>
                <a:srgbClr val="009BDE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8E1F2-9A24-EE45-BB1B-94CA024D7EEF}"/>
              </a:ext>
            </a:extLst>
          </p:cNvPr>
          <p:cNvSpPr txBox="1"/>
          <p:nvPr userDrawn="1"/>
        </p:nvSpPr>
        <p:spPr>
          <a:xfrm>
            <a:off x="3328735" y="4864282"/>
            <a:ext cx="1563427" cy="25391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9BDE"/>
                </a:solidFill>
                <a:latin typeface="Helvetica Neue Light"/>
                <a:cs typeface="Helvetica Neue Light"/>
              </a:rPr>
              <a:t>#cloudstate18</a:t>
            </a:r>
            <a:endParaRPr lang="en-US" sz="1200" dirty="0">
              <a:solidFill>
                <a:srgbClr val="009BDE"/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C75D51A3-5ADA-DE41-AC56-EEBECD4F1F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94313" y="4888546"/>
            <a:ext cx="35020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panose="02000503000000020004" pitchFamily="2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1000" dirty="0">
                <a:solidFill>
                  <a:srgbClr val="ADBDB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rPr>
              <a:t>© 2018 </a:t>
            </a:r>
            <a:r>
              <a:rPr lang="en-US" altLang="en-US" sz="1000" dirty="0" err="1">
                <a:solidFill>
                  <a:srgbClr val="ADBDB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rPr>
              <a:t>ThousandEyes</a:t>
            </a:r>
            <a:r>
              <a:rPr lang="en-US" altLang="en-US" sz="1000" dirty="0">
                <a:solidFill>
                  <a:srgbClr val="ADBDB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40894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BG">
    <p:bg>
      <p:bgPr>
        <a:gradFill flip="none" rotWithShape="1">
          <a:gsLst>
            <a:gs pos="17000">
              <a:schemeClr val="accent3"/>
            </a:gs>
            <a:gs pos="83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7A3A81-A0EF-9A4E-BA35-DBB5BDD2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512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– 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BD5F49-566D-F443-80C0-A57E68366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Title Slide Graphic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262EE-058E-D44C-9EF6-69DB00829A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3624834"/>
            <a:ext cx="8119005" cy="5334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 (Title Case)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8667C0-E9B5-344B-A65F-AD17694D9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867" y="4136422"/>
            <a:ext cx="8119005" cy="43973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5376EE9-0F00-6148-AC8C-47A5F12B30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67" y="4522104"/>
            <a:ext cx="8119005" cy="43973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</p:spTree>
    <p:extLst>
      <p:ext uri="{BB962C8B-B14F-4D97-AF65-F5344CB8AC3E}">
        <p14:creationId xmlns:p14="http://schemas.microsoft.com/office/powerpoint/2010/main" val="914178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BCA7-3256-704B-981A-3A47118EE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54C36-DA15-6A46-82B9-CF7AA117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23344-A231-E34B-9872-BD1E523E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42535-9DE9-EA4B-BCCA-2D5A495C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F9BFE-C71E-7543-8456-80732B86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95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6127-C1EA-624F-BA8F-C04D259F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A567D-AE54-514C-951C-02226166D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C130-C12D-054C-A2B1-4EECB4A5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71767-B4CD-4148-91F3-62C0D683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AACC3-686B-9A44-882B-8C9B1D51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F54E-E70A-E34B-A176-67A8FB69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A5B11-1BBF-3949-A22C-62A3637C6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BC857-1F1E-2447-BA43-478DD77A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98A61-B8C0-224B-8452-D9F0EC1B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D795B-08BC-E343-BC2E-1F65EBCB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38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987E-615E-7547-B594-607C8F7E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D866-6EE9-0542-9E54-CAA530088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26E7C-02E6-7E46-BF73-64AA8A2C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4D002-D589-CE4B-AD8C-DD63DEB5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9AC04-A4EE-8343-9A12-4CD88AEB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B8D9C-1FB7-7144-BF48-7514FAFC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C337-0C9F-1449-BD0F-9429E0CA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428BB-A24D-9D4D-99E7-63C467B2F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6653B-794E-4C42-81BA-73B36504C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793E5-EAF3-9842-A64B-CF4B5EF80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AE2E1-CCFA-7F45-9C5D-F2DD5598C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71071-7C2F-9949-801E-D6C8B7E5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81910-C1FC-5945-93BB-3E3A35B0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D0B73D-388D-CA4A-BE8C-4E1FE1DE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22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592B-363A-8541-9205-8D9CFD00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F88C2-DD4B-B547-BDF5-76D1A19B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C2130-9AE3-7B48-8CF1-7BEF1490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6F058-CBFC-F74F-AFF7-82BB8B92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2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F7533-0853-CD49-B405-3AE4417C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EC6D2-3E5F-194F-B5F2-CAB87F1A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B71F8-CCD9-3149-85D4-E514931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1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B8B6-72D1-044C-99DE-6353D3D7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4547-EA24-3E45-A7A1-CA49DFDEC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5FFC-1FD8-7F43-9339-CE3F87C62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F4494-4CC7-534D-BA0B-3DDA3710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2DB8F-1621-C84D-A8E8-20A7F73B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BFF60-4E55-9D47-B24B-CEC2FF55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91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4A50-6DFC-6C43-95D4-E333AE03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29407-DA82-5E48-BB93-6311495CC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80B40-4CC9-EE42-9333-481FEB6D1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B2E86-6F55-6F49-8F5E-63F35977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9BE61-2360-E14F-B8ED-F3118AB8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D1E29-472F-3D46-B0A6-1A0049CB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42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E3FC-AF39-6541-A2C8-C0F800C1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64B37-87B1-CB46-A6F3-AA5AC2367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5B0F-0179-BE44-A609-0328FB44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97FD0-E75B-6C4F-9A9F-2F069357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9C66D-8197-0544-B72E-6BA144FB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gradFill flip="none" rotWithShape="1">
          <a:gsLst>
            <a:gs pos="17000">
              <a:schemeClr val="accent3"/>
            </a:gs>
            <a:gs pos="83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Picture 740">
            <a:extLst>
              <a:ext uri="{FF2B5EF4-FFF2-40B4-BE49-F238E27FC236}">
                <a16:creationId xmlns:a16="http://schemas.microsoft.com/office/drawing/2014/main" id="{0C50A14F-9AAC-EF42-9EA5-4C907BF8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72" y="2100368"/>
            <a:ext cx="4602915" cy="11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C1401-B1EA-BA4A-875F-EC80F6F10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35E12-17E8-4044-97EE-B4543285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36EA1-1DCC-7046-BB67-01DDAB1F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107F4-F9EA-4040-82E4-0E0F253C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4605C-2E5E-3A4C-B711-C33E46DC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EBC0-C0D9-6B46-929A-A302C8011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3AD6C-EAC7-FF43-BB90-78FE2692B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5E788-3116-5C4C-8D6E-932C56DE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BF576-E1FE-7248-AD74-C060561D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345A9-DCE0-9944-BCA3-BF945F57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9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38F7-6D5B-DD4B-A890-F5CEE1CC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02ED7-D5A9-BF45-B6A0-DD94E7F1C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23E42-7498-F24C-BA20-7D48ACAD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37B4-623F-D741-B928-1D1C477A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800CA-EE97-9C4D-AE5E-068022E9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99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E1E4-F304-B14E-9586-49B31AE1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84838-3659-8C45-91E9-FC4F811A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8D17-8131-4D4F-99EC-719B276A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3A10B-EE78-C642-A19B-4C448B2C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8199-7A01-3A49-97DC-EBE58D92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3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A78B-CC8B-1F4B-9D6C-8D3FB912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9F9D-C8F6-504E-AAFA-C053B133E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B8BB4-A238-ED44-9B7F-2D90AD051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D32DF-CECF-504D-9303-49C9D89D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356D3-8EF1-5741-9747-0F86199D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D89CF-526E-2243-BD5F-E8C4BF47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4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C4DC-9D88-A543-9C0B-B1D73957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638EA-B2F3-454F-BA9B-315899782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19C3F-9EBF-1F47-9980-D8E76ED50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338B2-2D29-9248-AB14-A8AAFCD33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6A84B-E046-CA44-86CE-68B90E83B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68FC7-BA3F-C44C-B9E9-E14E4666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E72E5C-7A54-E644-9C38-707BB6A4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50093-5762-614B-B699-31EC2700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3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61D5-FD5E-634A-87CE-9F4959DB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9B3B8-C476-AF42-9556-65A42B1C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4E5C2-F4B7-BE4C-BD3E-E3C0AEB0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EC19-E1AF-EB43-B89E-18CFC17B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81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0329A-6AC9-9647-BFA5-69FE8BE0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6DC1-FCFB-3C49-AC76-CE688C16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3C486-1EC5-E34E-8BAE-8AA9A31B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0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72EF-8330-2E40-A5E9-0F51548C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3723-53C6-4D43-A8CF-24D076AE4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9ADB5-D326-DB40-AECA-BEAEE578E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A5166-6CFA-0A4C-B2F4-6642DFE7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98F3A-3D70-864A-8132-BA831B19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9C361-FF10-7645-B452-71BC730D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45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DF69-2768-C14C-A6F2-80E90DFA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55878-A856-BF41-9788-4B31AAC9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805BA-3357-A94B-8F6F-A8553CB48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90D5E-C3D6-F442-970B-32E3FF67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C25B3-7699-4541-BA42-E2104C30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0B37B-8011-D549-A30A-5C1811CD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3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5" y="201168"/>
            <a:ext cx="8650224" cy="5715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700" b="1" spc="50" baseline="0">
                <a:solidFill>
                  <a:schemeClr val="accent3"/>
                </a:solidFill>
                <a:latin typeface="Helvetica Neue Medium"/>
              </a:defRPr>
            </a:lvl1pPr>
          </a:lstStyle>
          <a:p>
            <a:pPr lvl="0"/>
            <a:r>
              <a:rPr lang="en-US" dirty="0"/>
              <a:t>Edit Master Text Styles (Title Case)</a:t>
            </a:r>
          </a:p>
        </p:txBody>
      </p:sp>
    </p:spTree>
    <p:extLst>
      <p:ext uri="{BB962C8B-B14F-4D97-AF65-F5344CB8AC3E}">
        <p14:creationId xmlns:p14="http://schemas.microsoft.com/office/powerpoint/2010/main" val="3672397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80ED-5B5B-6247-B437-48EC77EF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89019-DDB2-4142-AC41-65B0CA582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A52AB-C060-A445-A701-85D1EC0E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7247C-B038-B748-9150-D95BC187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65C27-2392-6941-B0C5-1AB7EA97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14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3C7CF-1616-3841-AAD3-B9D42BBEB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6806B-5B39-774D-9744-57656951C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7959B-55D9-0B46-90F5-B7722D4E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10E7F-6077-8B47-BFD2-E41214C6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B257-0AC5-054F-BC48-202593AC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5" y="201168"/>
            <a:ext cx="8650224" cy="5715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en-US" sz="2700" b="1" kern="1200" spc="50" baseline="0" dirty="0">
                <a:solidFill>
                  <a:schemeClr val="accent3"/>
                </a:solidFill>
                <a:latin typeface="Helvetica Neue Medium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dirty="0"/>
              <a:t>Edit Master Text Styles (Title Case)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55608"/>
            <a:ext cx="8229600" cy="3657600"/>
          </a:xfrm>
        </p:spPr>
        <p:txBody>
          <a:bodyPr lIns="73152" tIns="45720" rIns="73152" b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384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4" y="201168"/>
            <a:ext cx="8650224" cy="5715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en-US" sz="2700" b="1" kern="1200" spc="50" baseline="0" dirty="0">
                <a:solidFill>
                  <a:schemeClr val="accent3"/>
                </a:solidFill>
                <a:latin typeface="Helvetica Neue Medium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dirty="0"/>
              <a:t>Edit Master Text Styles (Title Case)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55608"/>
            <a:ext cx="3877056" cy="3657600"/>
          </a:xfrm>
        </p:spPr>
        <p:txBody>
          <a:bodyPr lIns="73152" tIns="45720" rIns="73152" bIns="4572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09744" y="1055608"/>
            <a:ext cx="3877056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9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F51772-EE9C-9544-AA11-730E3DD12ECD}"/>
              </a:ext>
            </a:extLst>
          </p:cNvPr>
          <p:cNvSpPr/>
          <p:nvPr userDrawn="1"/>
        </p:nvSpPr>
        <p:spPr>
          <a:xfrm>
            <a:off x="6096000" y="0"/>
            <a:ext cx="3048000" cy="4971904"/>
          </a:xfrm>
          <a:prstGeom prst="rect">
            <a:avLst/>
          </a:prstGeom>
          <a:gradFill>
            <a:gsLst>
              <a:gs pos="17000">
                <a:schemeClr val="accent3"/>
              </a:gs>
              <a:gs pos="83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1055814"/>
            <a:ext cx="5246557" cy="3582443"/>
          </a:xfrm>
        </p:spPr>
        <p:txBody>
          <a:bodyPr lIns="73152" tIns="45720" rIns="73152" bIns="4572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E20E9F-D74D-4844-AE03-9D5CB95A15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753" y="186177"/>
            <a:ext cx="5329004" cy="869637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700" b="1">
                <a:solidFill>
                  <a:schemeClr val="accent3"/>
                </a:solidFill>
                <a:latin typeface="+mj-lt"/>
              </a:defRPr>
            </a:lvl2pPr>
            <a:lvl3pPr marL="457200" indent="0">
              <a:buNone/>
              <a:defRPr sz="2700" b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sz="2700" b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sz="27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 </a:t>
            </a:r>
            <a:br>
              <a:rPr lang="en-US" dirty="0"/>
            </a:br>
            <a:r>
              <a:rPr lang="en-US" dirty="0"/>
              <a:t>(Title Case)</a:t>
            </a:r>
          </a:p>
        </p:txBody>
      </p:sp>
    </p:spTree>
    <p:extLst>
      <p:ext uri="{BB962C8B-B14F-4D97-AF65-F5344CB8AC3E}">
        <p14:creationId xmlns:p14="http://schemas.microsoft.com/office/powerpoint/2010/main" val="202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E67EB8-9E08-1B4D-B71E-B95730EF2BB0}"/>
              </a:ext>
            </a:extLst>
          </p:cNvPr>
          <p:cNvSpPr/>
          <p:nvPr userDrawn="1"/>
        </p:nvSpPr>
        <p:spPr>
          <a:xfrm>
            <a:off x="4572000" y="0"/>
            <a:ext cx="4572000" cy="4988560"/>
          </a:xfrm>
          <a:prstGeom prst="rect">
            <a:avLst/>
          </a:prstGeom>
          <a:gradFill flip="none" rotWithShape="1">
            <a:gsLst>
              <a:gs pos="17000">
                <a:schemeClr val="accent3"/>
              </a:gs>
              <a:gs pos="83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55814"/>
            <a:ext cx="3867374" cy="3582443"/>
          </a:xfrm>
        </p:spPr>
        <p:txBody>
          <a:bodyPr lIns="73152" tIns="45720" rIns="73152" bIns="4572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E20E9F-D74D-4844-AE03-9D5CB95A15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754" y="186177"/>
            <a:ext cx="3949820" cy="869637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2700" b="1">
                <a:solidFill>
                  <a:schemeClr val="accent3"/>
                </a:solidFill>
                <a:latin typeface="+mj-lt"/>
              </a:defRPr>
            </a:lvl2pPr>
            <a:lvl3pPr marL="457200" indent="0">
              <a:buNone/>
              <a:defRPr sz="2700" b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sz="2700" b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sz="27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 </a:t>
            </a:r>
            <a:br>
              <a:rPr lang="en-US" dirty="0"/>
            </a:br>
            <a:r>
              <a:rPr lang="en-US" dirty="0"/>
              <a:t>(Title Case)</a:t>
            </a:r>
          </a:p>
        </p:txBody>
      </p:sp>
    </p:spTree>
    <p:extLst>
      <p:ext uri="{BB962C8B-B14F-4D97-AF65-F5344CB8AC3E}">
        <p14:creationId xmlns:p14="http://schemas.microsoft.com/office/powerpoint/2010/main" val="116126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37744" y="203024"/>
            <a:ext cx="8650224" cy="576072"/>
          </a:xfrm>
          <a:prstGeom prst="rect">
            <a:avLst/>
          </a:prstGeom>
        </p:spPr>
        <p:txBody>
          <a:bodyPr vert="horz" lIns="73152" tIns="36576" rIns="73152" bIns="36576" rtlCol="0" anchor="t" anchorCtr="0">
            <a:norm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Title Style (Title Case)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014968"/>
            <a:ext cx="8229600" cy="3657600"/>
          </a:xfrm>
          <a:prstGeom prst="rect">
            <a:avLst/>
          </a:prstGeom>
        </p:spPr>
        <p:txBody>
          <a:bodyPr vert="horz" lIns="73152" tIns="45720" rIns="73152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417727-8E1A-FF45-B6C4-3D9442651A86}"/>
              </a:ext>
            </a:extLst>
          </p:cNvPr>
          <p:cNvSpPr/>
          <p:nvPr userDrawn="1"/>
        </p:nvSpPr>
        <p:spPr>
          <a:xfrm>
            <a:off x="0" y="4963186"/>
            <a:ext cx="9144000" cy="188780"/>
          </a:xfrm>
          <a:prstGeom prst="rect">
            <a:avLst/>
          </a:prstGeom>
          <a:gradFill flip="none" rotWithShape="1">
            <a:gsLst>
              <a:gs pos="50000">
                <a:srgbClr val="084359"/>
              </a:gs>
              <a:gs pos="92000">
                <a:schemeClr val="tx2"/>
              </a:gs>
              <a:gs pos="35000">
                <a:srgbClr val="073E55"/>
              </a:gs>
              <a:gs pos="65000">
                <a:srgbClr val="073F56"/>
              </a:gs>
              <a:gs pos="13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1C963-73A1-7641-A58B-80B1C1E93A79}"/>
              </a:ext>
            </a:extLst>
          </p:cNvPr>
          <p:cNvSpPr txBox="1"/>
          <p:nvPr userDrawn="1"/>
        </p:nvSpPr>
        <p:spPr bwMode="gray">
          <a:xfrm>
            <a:off x="8571799" y="4957072"/>
            <a:ext cx="4350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F5916EB-C3EF-4245-B97B-7714271D2B08}" type="slidenum">
              <a:rPr lang="en-US" sz="700" kern="1200" smtClean="0">
                <a:solidFill>
                  <a:schemeClr val="bg1">
                    <a:alpha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‹#›</a:t>
            </a:fld>
            <a:endParaRPr lang="en-US" sz="700" kern="1200" dirty="0">
              <a:solidFill>
                <a:schemeClr val="bg1">
                  <a:alpha val="6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F1CE2FBC-8365-254C-95D0-C61044A219E5}"/>
              </a:ext>
            </a:extLst>
          </p:cNvPr>
          <p:cNvSpPr txBox="1">
            <a:spLocks/>
          </p:cNvSpPr>
          <p:nvPr userDrawn="1"/>
        </p:nvSpPr>
        <p:spPr>
          <a:xfrm>
            <a:off x="483969" y="4968606"/>
            <a:ext cx="2921567" cy="190679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>
                    <a:alpha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700" b="1" i="0" spc="50" baseline="0" dirty="0">
                <a:solidFill>
                  <a:schemeClr val="bg1">
                    <a:alpha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Confidential</a:t>
            </a:r>
            <a:r>
              <a:rPr lang="en-US" sz="700" b="1" spc="50" baseline="0" dirty="0">
                <a:solidFill>
                  <a:schemeClr val="bg1">
                    <a:alpha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700" spc="50" baseline="0" dirty="0">
                <a:solidFill>
                  <a:schemeClr val="bg1">
                    <a:alpha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700" b="1" i="0" spc="50" baseline="0" dirty="0">
                <a:solidFill>
                  <a:schemeClr val="bg1">
                    <a:alpha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© 2018 ThousandEyes Inc. All Rights Reserved. 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4F0AEB-C043-0A48-857C-D42394AEDC2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62162" y="5002051"/>
            <a:ext cx="195892" cy="109728"/>
            <a:chOff x="216218" y="6574605"/>
            <a:chExt cx="317182" cy="177668"/>
          </a:xfrm>
          <a:solidFill>
            <a:schemeClr val="bg1">
              <a:alpha val="65000"/>
            </a:schemeClr>
          </a:solidFill>
        </p:grpSpPr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7DF82517-7FA1-F64D-9B92-357ACAC666B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87450" y="6608162"/>
              <a:ext cx="91707" cy="109175"/>
            </a:xfrm>
            <a:custGeom>
              <a:avLst/>
              <a:gdLst>
                <a:gd name="T0" fmla="*/ 5 w 203"/>
                <a:gd name="T1" fmla="*/ 223 h 241"/>
                <a:gd name="T2" fmla="*/ 133 w 203"/>
                <a:gd name="T3" fmla="*/ 120 h 241"/>
                <a:gd name="T4" fmla="*/ 0 w 203"/>
                <a:gd name="T5" fmla="*/ 22 h 241"/>
                <a:gd name="T6" fmla="*/ 180 w 203"/>
                <a:gd name="T7" fmla="*/ 96 h 241"/>
                <a:gd name="T8" fmla="*/ 203 w 203"/>
                <a:gd name="T9" fmla="*/ 121 h 241"/>
                <a:gd name="T10" fmla="*/ 180 w 203"/>
                <a:gd name="T11" fmla="*/ 146 h 241"/>
                <a:gd name="T12" fmla="*/ 5 w 203"/>
                <a:gd name="T13" fmla="*/ 2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41">
                  <a:moveTo>
                    <a:pt x="5" y="223"/>
                  </a:moveTo>
                  <a:cubicBezTo>
                    <a:pt x="45" y="200"/>
                    <a:pt x="93" y="170"/>
                    <a:pt x="133" y="120"/>
                  </a:cubicBezTo>
                  <a:cubicBezTo>
                    <a:pt x="94" y="72"/>
                    <a:pt x="40" y="44"/>
                    <a:pt x="0" y="22"/>
                  </a:cubicBezTo>
                  <a:cubicBezTo>
                    <a:pt x="96" y="0"/>
                    <a:pt x="180" y="96"/>
                    <a:pt x="180" y="96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92" y="241"/>
                    <a:pt x="5" y="223"/>
                    <a:pt x="5" y="223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id="{2A020392-F0FE-DA4F-82EE-31E53ED28CE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2284" y="6643098"/>
              <a:ext cx="40682" cy="40682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CB1262F-F432-3C4C-8092-489A426DCFA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68162" y="6574605"/>
              <a:ext cx="265238" cy="177668"/>
            </a:xfrm>
            <a:custGeom>
              <a:avLst/>
              <a:gdLst>
                <a:gd name="T0" fmla="*/ 74 w 587"/>
                <a:gd name="T1" fmla="*/ 194 h 392"/>
                <a:gd name="T2" fmla="*/ 293 w 587"/>
                <a:gd name="T3" fmla="*/ 330 h 392"/>
                <a:gd name="T4" fmla="*/ 510 w 587"/>
                <a:gd name="T5" fmla="*/ 194 h 392"/>
                <a:gd name="T6" fmla="*/ 293 w 587"/>
                <a:gd name="T7" fmla="*/ 62 h 392"/>
                <a:gd name="T8" fmla="*/ 74 w 587"/>
                <a:gd name="T9" fmla="*/ 194 h 392"/>
                <a:gd name="T10" fmla="*/ 293 w 587"/>
                <a:gd name="T11" fmla="*/ 392 h 392"/>
                <a:gd name="T12" fmla="*/ 10 w 587"/>
                <a:gd name="T13" fmla="*/ 211 h 392"/>
                <a:gd name="T14" fmla="*/ 0 w 587"/>
                <a:gd name="T15" fmla="*/ 194 h 392"/>
                <a:gd name="T16" fmla="*/ 10 w 587"/>
                <a:gd name="T17" fmla="*/ 177 h 392"/>
                <a:gd name="T18" fmla="*/ 293 w 587"/>
                <a:gd name="T19" fmla="*/ 0 h 392"/>
                <a:gd name="T20" fmla="*/ 573 w 587"/>
                <a:gd name="T21" fmla="*/ 176 h 392"/>
                <a:gd name="T22" fmla="*/ 587 w 587"/>
                <a:gd name="T23" fmla="*/ 194 h 392"/>
                <a:gd name="T24" fmla="*/ 574 w 587"/>
                <a:gd name="T25" fmla="*/ 213 h 392"/>
                <a:gd name="T26" fmla="*/ 293 w 587"/>
                <a:gd name="T2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7" h="392">
                  <a:moveTo>
                    <a:pt x="74" y="194"/>
                  </a:moveTo>
                  <a:cubicBezTo>
                    <a:pt x="104" y="234"/>
                    <a:pt x="188" y="330"/>
                    <a:pt x="293" y="330"/>
                  </a:cubicBezTo>
                  <a:cubicBezTo>
                    <a:pt x="366" y="330"/>
                    <a:pt x="439" y="285"/>
                    <a:pt x="510" y="194"/>
                  </a:cubicBezTo>
                  <a:cubicBezTo>
                    <a:pt x="439" y="107"/>
                    <a:pt x="366" y="62"/>
                    <a:pt x="293" y="62"/>
                  </a:cubicBezTo>
                  <a:cubicBezTo>
                    <a:pt x="188" y="62"/>
                    <a:pt x="104" y="155"/>
                    <a:pt x="74" y="194"/>
                  </a:cubicBezTo>
                  <a:moveTo>
                    <a:pt x="293" y="392"/>
                  </a:moveTo>
                  <a:cubicBezTo>
                    <a:pt x="126" y="392"/>
                    <a:pt x="15" y="218"/>
                    <a:pt x="10" y="211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5" y="170"/>
                    <a:pt x="127" y="0"/>
                    <a:pt x="293" y="0"/>
                  </a:cubicBezTo>
                  <a:cubicBezTo>
                    <a:pt x="392" y="0"/>
                    <a:pt x="486" y="59"/>
                    <a:pt x="573" y="176"/>
                  </a:cubicBezTo>
                  <a:cubicBezTo>
                    <a:pt x="587" y="194"/>
                    <a:pt x="587" y="194"/>
                    <a:pt x="587" y="194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486" y="332"/>
                    <a:pt x="392" y="392"/>
                    <a:pt x="293" y="392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noProof="0" dirty="0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109E3BBE-12E2-9C4B-BB01-E1559A7E96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16218" y="6574605"/>
              <a:ext cx="126873" cy="177668"/>
            </a:xfrm>
            <a:custGeom>
              <a:avLst/>
              <a:gdLst>
                <a:gd name="T0" fmla="*/ 281 w 281"/>
                <a:gd name="T1" fmla="*/ 392 h 392"/>
                <a:gd name="T2" fmla="*/ 9 w 281"/>
                <a:gd name="T3" fmla="*/ 209 h 392"/>
                <a:gd name="T4" fmla="*/ 0 w 281"/>
                <a:gd name="T5" fmla="*/ 193 h 392"/>
                <a:gd name="T6" fmla="*/ 10 w 281"/>
                <a:gd name="T7" fmla="*/ 176 h 392"/>
                <a:gd name="T8" fmla="*/ 280 w 281"/>
                <a:gd name="T9" fmla="*/ 0 h 392"/>
                <a:gd name="T10" fmla="*/ 67 w 281"/>
                <a:gd name="T11" fmla="*/ 196 h 392"/>
                <a:gd name="T12" fmla="*/ 281 w 281"/>
                <a:gd name="T13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392">
                  <a:moveTo>
                    <a:pt x="281" y="392"/>
                  </a:moveTo>
                  <a:cubicBezTo>
                    <a:pt x="118" y="387"/>
                    <a:pt x="13" y="217"/>
                    <a:pt x="9" y="209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0" y="176"/>
                    <a:pt x="10" y="176"/>
                    <a:pt x="10" y="176"/>
                  </a:cubicBezTo>
                  <a:cubicBezTo>
                    <a:pt x="15" y="169"/>
                    <a:pt x="118" y="6"/>
                    <a:pt x="280" y="0"/>
                  </a:cubicBezTo>
                  <a:cubicBezTo>
                    <a:pt x="154" y="58"/>
                    <a:pt x="67" y="196"/>
                    <a:pt x="67" y="196"/>
                  </a:cubicBezTo>
                  <a:cubicBezTo>
                    <a:pt x="67" y="196"/>
                    <a:pt x="140" y="319"/>
                    <a:pt x="281" y="392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AE1FF2E-D38C-5849-85A9-1F6BE969D511}"/>
              </a:ext>
            </a:extLst>
          </p:cNvPr>
          <p:cNvGrpSpPr/>
          <p:nvPr userDrawn="1"/>
        </p:nvGrpSpPr>
        <p:grpSpPr>
          <a:xfrm>
            <a:off x="7618466" y="4956054"/>
            <a:ext cx="1091442" cy="200055"/>
            <a:chOff x="-795463" y="455375"/>
            <a:chExt cx="1091442" cy="20005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8CEDBF-026C-8A49-B8B7-8B4F414D4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alphaModFix/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5463" y="499620"/>
              <a:ext cx="134874" cy="109728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763F81E-1884-F148-8E5C-7A563C5CCBA3}"/>
                </a:ext>
              </a:extLst>
            </p:cNvPr>
            <p:cNvSpPr/>
            <p:nvPr/>
          </p:nvSpPr>
          <p:spPr>
            <a:xfrm>
              <a:off x="-709104" y="455375"/>
              <a:ext cx="1005083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i="0" spc="60" baseline="0" dirty="0">
                  <a:solidFill>
                    <a:srgbClr val="00A5C6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@</a:t>
              </a:r>
              <a:r>
                <a:rPr lang="en-US" sz="700" b="1" i="0" spc="60" baseline="0" dirty="0" err="1">
                  <a:solidFill>
                    <a:srgbClr val="00A5C6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ThousandEyes</a:t>
              </a:r>
              <a:endParaRPr lang="en-US" sz="700" b="1" i="0" spc="60" baseline="0" dirty="0">
                <a:solidFill>
                  <a:srgbClr val="00A5C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378106-EC51-9A42-8E5E-37988B30F44C}"/>
              </a:ext>
            </a:extLst>
          </p:cNvPr>
          <p:cNvCxnSpPr/>
          <p:nvPr userDrawn="1"/>
        </p:nvCxnSpPr>
        <p:spPr>
          <a:xfrm>
            <a:off x="454501" y="4981536"/>
            <a:ext cx="0" cy="13716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7B6CE02-07A3-DC41-90B3-74BA66402A2A}"/>
              </a:ext>
            </a:extLst>
          </p:cNvPr>
          <p:cNvCxnSpPr/>
          <p:nvPr userDrawn="1"/>
        </p:nvCxnSpPr>
        <p:spPr>
          <a:xfrm>
            <a:off x="8687875" y="4981536"/>
            <a:ext cx="0" cy="13716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9EEBD5-7F43-4B45-9FB3-EE7EC51CCA34}"/>
              </a:ext>
            </a:extLst>
          </p:cNvPr>
          <p:cNvGrpSpPr/>
          <p:nvPr userDrawn="1"/>
        </p:nvGrpSpPr>
        <p:grpSpPr>
          <a:xfrm>
            <a:off x="3450865" y="5024983"/>
            <a:ext cx="3958728" cy="64008"/>
            <a:chOff x="3399713" y="5004663"/>
            <a:chExt cx="3958728" cy="6400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E1E88A4-4122-E647-8B65-05D3BFCA6440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696987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F5DA095-49A1-004F-9FF9-BFF538A63D41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729443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41622B-7702-804A-8ECE-E7D0B6258589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632075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C64D98-2BF3-674B-86C6-22B39A60B9BC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664531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5D9245-8DDB-D04A-84BD-A6BF421D7C4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567163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B106F84-33B5-F84C-85F3-5104D9E34EAA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599619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E7D91B6-5EAE-4A49-9BC5-F4217FF05181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502251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0B8067-A679-4C43-94FF-2CD0774A236C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534707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EF3B789-E614-AD44-A72F-E7042A8A9317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437339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91BD5BA-B43E-4B45-9FA6-93068360DB5C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469795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53992E7-33FB-CB4D-9AA3-F56D9BC461D2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372427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0B1FEC6-1B1B-E444-910C-D6DE8A94ECEC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404883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40D1ED-AD4B-164E-BAC5-A725C20D1A2D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3399713" y="5004663"/>
              <a:ext cx="64008" cy="64008"/>
            </a:xfrm>
            <a:prstGeom prst="ellipse">
              <a:avLst/>
            </a:prstGeom>
            <a:noFill/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2BC2257-C8ED-5645-996D-97B0736DCA52}"/>
                </a:ext>
              </a:extLst>
            </p:cNvPr>
            <p:cNvCxnSpPr>
              <a:cxnSpLocks/>
              <a:stCxn id="44" idx="2"/>
              <a:endCxn id="45" idx="6"/>
            </p:cNvCxnSpPr>
            <p:nvPr userDrawn="1"/>
          </p:nvCxnSpPr>
          <p:spPr>
            <a:xfrm rot="10800000" flipH="1">
              <a:off x="703388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F521D47-FB48-D341-9B6D-4E061D3157B8}"/>
                </a:ext>
              </a:extLst>
            </p:cNvPr>
            <p:cNvCxnSpPr>
              <a:cxnSpLocks/>
              <a:stCxn id="47" idx="2"/>
              <a:endCxn id="44" idx="6"/>
            </p:cNvCxnSpPr>
            <p:nvPr userDrawn="1"/>
          </p:nvCxnSpPr>
          <p:spPr>
            <a:xfrm rot="10800000" flipH="1">
              <a:off x="670932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8089174-DF27-BC4A-B982-324D2A0FD3BE}"/>
                </a:ext>
              </a:extLst>
            </p:cNvPr>
            <p:cNvCxnSpPr>
              <a:cxnSpLocks/>
              <a:stCxn id="46" idx="2"/>
              <a:endCxn id="47" idx="6"/>
            </p:cNvCxnSpPr>
            <p:nvPr userDrawn="1"/>
          </p:nvCxnSpPr>
          <p:spPr>
            <a:xfrm rot="10800000" flipH="1">
              <a:off x="638476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9226F9B-DF4C-A946-847E-8F50F9FD3096}"/>
                </a:ext>
              </a:extLst>
            </p:cNvPr>
            <p:cNvCxnSpPr>
              <a:cxnSpLocks/>
              <a:stCxn id="49" idx="2"/>
              <a:endCxn id="46" idx="6"/>
            </p:cNvCxnSpPr>
            <p:nvPr userDrawn="1"/>
          </p:nvCxnSpPr>
          <p:spPr>
            <a:xfrm rot="10800000" flipH="1">
              <a:off x="606020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2AE4CEB-4079-4240-8766-4E8EE7F096DE}"/>
                </a:ext>
              </a:extLst>
            </p:cNvPr>
            <p:cNvCxnSpPr>
              <a:cxnSpLocks/>
              <a:stCxn id="48" idx="2"/>
              <a:endCxn id="49" idx="6"/>
            </p:cNvCxnSpPr>
            <p:nvPr userDrawn="1"/>
          </p:nvCxnSpPr>
          <p:spPr>
            <a:xfrm rot="10800000" flipH="1">
              <a:off x="573564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B7E665A-3B97-CC47-931C-26F4DE2B7F6E}"/>
                </a:ext>
              </a:extLst>
            </p:cNvPr>
            <p:cNvCxnSpPr>
              <a:cxnSpLocks/>
              <a:stCxn id="51" idx="2"/>
              <a:endCxn id="48" idx="6"/>
            </p:cNvCxnSpPr>
            <p:nvPr userDrawn="1"/>
          </p:nvCxnSpPr>
          <p:spPr>
            <a:xfrm rot="10800000" flipH="1">
              <a:off x="541108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0449AC6-10EF-A445-A4CF-09A36813BF32}"/>
                </a:ext>
              </a:extLst>
            </p:cNvPr>
            <p:cNvCxnSpPr>
              <a:cxnSpLocks/>
              <a:stCxn id="50" idx="2"/>
              <a:endCxn id="51" idx="6"/>
            </p:cNvCxnSpPr>
            <p:nvPr userDrawn="1"/>
          </p:nvCxnSpPr>
          <p:spPr>
            <a:xfrm rot="10800000" flipH="1">
              <a:off x="508652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4E01A6F-2E7E-4E47-B3F5-3C3122A65C5B}"/>
                </a:ext>
              </a:extLst>
            </p:cNvPr>
            <p:cNvCxnSpPr>
              <a:cxnSpLocks/>
              <a:stCxn id="53" idx="2"/>
              <a:endCxn id="50" idx="6"/>
            </p:cNvCxnSpPr>
            <p:nvPr userDrawn="1"/>
          </p:nvCxnSpPr>
          <p:spPr>
            <a:xfrm rot="10800000" flipH="1">
              <a:off x="476196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A68DCB4-A913-B747-9B8D-8787D49865D9}"/>
                </a:ext>
              </a:extLst>
            </p:cNvPr>
            <p:cNvCxnSpPr>
              <a:cxnSpLocks/>
              <a:stCxn id="52" idx="2"/>
              <a:endCxn id="53" idx="6"/>
            </p:cNvCxnSpPr>
            <p:nvPr userDrawn="1"/>
          </p:nvCxnSpPr>
          <p:spPr>
            <a:xfrm rot="10800000" flipH="1">
              <a:off x="443740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DA464EC-258C-624F-9298-F0DE727502D8}"/>
                </a:ext>
              </a:extLst>
            </p:cNvPr>
            <p:cNvCxnSpPr>
              <a:cxnSpLocks/>
              <a:stCxn id="55" idx="2"/>
              <a:endCxn id="52" idx="6"/>
            </p:cNvCxnSpPr>
            <p:nvPr userDrawn="1"/>
          </p:nvCxnSpPr>
          <p:spPr>
            <a:xfrm rot="10800000" flipH="1">
              <a:off x="411284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015A246-2319-2E4F-9D30-B19637EC554B}"/>
                </a:ext>
              </a:extLst>
            </p:cNvPr>
            <p:cNvCxnSpPr>
              <a:cxnSpLocks/>
              <a:stCxn id="54" idx="2"/>
              <a:endCxn id="55" idx="6"/>
            </p:cNvCxnSpPr>
            <p:nvPr userDrawn="1"/>
          </p:nvCxnSpPr>
          <p:spPr>
            <a:xfrm rot="10800000" flipH="1">
              <a:off x="378828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6B142A4-3D11-AD49-94A0-4B41B657C6B3}"/>
                </a:ext>
              </a:extLst>
            </p:cNvPr>
            <p:cNvCxnSpPr>
              <a:cxnSpLocks/>
              <a:stCxn id="56" idx="2"/>
              <a:endCxn id="54" idx="6"/>
            </p:cNvCxnSpPr>
            <p:nvPr userDrawn="1"/>
          </p:nvCxnSpPr>
          <p:spPr>
            <a:xfrm rot="10800000" flipH="1">
              <a:off x="3463721" y="5036667"/>
              <a:ext cx="260552" cy="0"/>
            </a:xfrm>
            <a:prstGeom prst="line">
              <a:avLst/>
            </a:prstGeom>
            <a:ln w="6350"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260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3" r:id="rId2"/>
    <p:sldLayoutId id="2147483706" r:id="rId3"/>
    <p:sldLayoutId id="2147483686" r:id="rId4"/>
    <p:sldLayoutId id="2147483650" r:id="rId5"/>
    <p:sldLayoutId id="2147483655" r:id="rId6"/>
    <p:sldLayoutId id="2147483657" r:id="rId7"/>
    <p:sldLayoutId id="2147483689" r:id="rId8"/>
    <p:sldLayoutId id="2147483690" r:id="rId9"/>
    <p:sldLayoutId id="2147483687" r:id="rId10"/>
    <p:sldLayoutId id="2147483659" r:id="rId11"/>
    <p:sldLayoutId id="2147483658" r:id="rId12"/>
    <p:sldLayoutId id="2147483715" r:id="rId13"/>
    <p:sldLayoutId id="2147483716" r:id="rId14"/>
    <p:sldLayoutId id="2147483653" r:id="rId15"/>
    <p:sldLayoutId id="2147483696" r:id="rId16"/>
    <p:sldLayoutId id="2147483703" r:id="rId17"/>
    <p:sldLayoutId id="2147483697" r:id="rId18"/>
    <p:sldLayoutId id="2147483698" r:id="rId19"/>
    <p:sldLayoutId id="2147483669" r:id="rId20"/>
    <p:sldLayoutId id="2147483671" r:id="rId21"/>
    <p:sldLayoutId id="2147483670" r:id="rId22"/>
    <p:sldLayoutId id="2147483672" r:id="rId23"/>
    <p:sldLayoutId id="2147483714" r:id="rId24"/>
    <p:sldLayoutId id="2147483712" r:id="rId25"/>
    <p:sldLayoutId id="2147483717" r:id="rId26"/>
    <p:sldLayoutId id="2147483718" r:id="rId27"/>
    <p:sldLayoutId id="2147483720" r:id="rId28"/>
    <p:sldLayoutId id="2147483721" r:id="rId29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ts val="750"/>
        </a:spcBef>
        <a:buNone/>
        <a:defRPr lang="en-US" sz="2700" b="1" kern="1200" spc="50" baseline="0" dirty="0">
          <a:solidFill>
            <a:schemeClr val="accent3"/>
          </a:solidFill>
          <a:latin typeface="Helvetica Neue Medium"/>
          <a:ea typeface="+mn-ea"/>
          <a:cs typeface="+mn-cs"/>
        </a:defRPr>
      </a:lvl1pPr>
    </p:titleStyle>
    <p:bodyStyle>
      <a:lvl1pPr marL="228600" indent="-228600" algn="l" defTabSz="6858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685800" rtl="0" eaLnBrk="1" latinLnBrk="0" hangingPunct="1">
        <a:lnSpc>
          <a:spcPct val="100000"/>
        </a:lnSpc>
        <a:spcBef>
          <a:spcPts val="480"/>
        </a:spcBef>
        <a:buClr>
          <a:schemeClr val="accent1"/>
        </a:buClr>
        <a:buFont typeface="Arial" panose="020B0604020202020204" pitchFamily="34" charset="0"/>
        <a:buChar char="–"/>
        <a:defRPr sz="1800" kern="1200" spc="20" baseline="0">
          <a:solidFill>
            <a:schemeClr val="tx1"/>
          </a:solidFill>
          <a:latin typeface="Helvetica Neue Light"/>
          <a:ea typeface="+mn-ea"/>
          <a:cs typeface="+mn-cs"/>
        </a:defRPr>
      </a:lvl2pPr>
      <a:lvl3pPr marL="822960" indent="-228600" algn="l" defTabSz="685800" rtl="0" eaLnBrk="1" latinLnBrk="0" hangingPunct="1">
        <a:lnSpc>
          <a:spcPct val="100000"/>
        </a:lnSpc>
        <a:spcBef>
          <a:spcPts val="432"/>
        </a:spcBef>
        <a:buClr>
          <a:schemeClr val="accent1"/>
        </a:buClr>
        <a:buFont typeface="Arial" panose="020B0604020202020204" pitchFamily="34" charset="0"/>
        <a:buChar char="•"/>
        <a:defRPr sz="1500" kern="1200" spc="20" baseline="0">
          <a:solidFill>
            <a:schemeClr val="tx1"/>
          </a:solidFill>
          <a:latin typeface="Helvetica Neue Ligh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 Neue Ligh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 Neue Ligh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81EA2-8655-F54A-8FDB-9CE1381A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0F44D-9659-1E4B-9853-F5FF42817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C3E97-311B-3B45-AA14-CBE80AE87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1EFD8-D3C5-044D-99AC-70E8B0501CE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066E5-D53C-EA4C-B0D8-97E3A2009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08C8D-ABAE-EA4D-9F93-28AC0E8CF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53B3-B193-CC4A-8F65-1A133626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8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0E1D4-519C-504E-9B94-BAFEE39B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AD0C-EA7A-AC43-B347-B4FF1BDF7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4DECF-36DD-D64A-9629-A88540D18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2E47-CDEA-B747-876B-4CB3EE72F2A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5C4F-C3EC-6D48-8C3F-E925B6177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B0060-7508-A148-93B1-16604A16C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57F3-6B03-8143-B4D8-A2C1D552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8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pipko@thousandeyes.com" TargetMode="Externa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OKMHkd&#160;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Relationship Id="rId4" Type="http://schemas.openxmlformats.org/officeDocument/2006/relationships/hyperlink" Target="mailto:ypipko@thousandeye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2B2F-5586-1646-845E-C89F99747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Comparing the Network Performance of AWS, Azure and GCP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B63DA-E7DF-5748-9696-22DA0CA07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3702"/>
            <a:ext cx="6858000" cy="1079648"/>
          </a:xfrm>
        </p:spPr>
        <p:txBody>
          <a:bodyPr/>
          <a:lstStyle/>
          <a:p>
            <a:r>
              <a:rPr lang="en-US" dirty="0"/>
              <a:t>Yefim Pipko, ThousandEyes</a:t>
            </a:r>
          </a:p>
          <a:p>
            <a:r>
              <a:rPr lang="en-US" dirty="0">
                <a:hlinkClick r:id="rId2"/>
              </a:rPr>
              <a:t>ypipko@thousandeyes.com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15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 Placeholder 252">
            <a:extLst>
              <a:ext uri="{FF2B5EF4-FFF2-40B4-BE49-F238E27FC236}">
                <a16:creationId xmlns:a16="http://schemas.microsoft.com/office/drawing/2014/main" id="{95305A2A-6A63-CB48-A691-54B87CA414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End User Measurements</a:t>
            </a:r>
          </a:p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8A2C94-4AD1-0E4C-87DC-6F466E2E0E47}"/>
              </a:ext>
            </a:extLst>
          </p:cNvPr>
          <p:cNvGrpSpPr/>
          <p:nvPr/>
        </p:nvGrpSpPr>
        <p:grpSpPr>
          <a:xfrm>
            <a:off x="1195055" y="874268"/>
            <a:ext cx="6759687" cy="3521946"/>
            <a:chOff x="650081" y="589121"/>
            <a:chExt cx="10890885" cy="5674391"/>
          </a:xfrm>
          <a:solidFill>
            <a:schemeClr val="bg2">
              <a:lumMod val="90000"/>
              <a:alpha val="50000"/>
            </a:schemeClr>
          </a:solidFill>
        </p:grpSpPr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66CD1FFD-790A-EE48-8B05-69B2D80F16BB}"/>
                </a:ext>
              </a:extLst>
            </p:cNvPr>
            <p:cNvSpPr/>
            <p:nvPr/>
          </p:nvSpPr>
          <p:spPr>
            <a:xfrm>
              <a:off x="5218483" y="771011"/>
              <a:ext cx="6000750" cy="4572000"/>
            </a:xfrm>
            <a:custGeom>
              <a:avLst/>
              <a:gdLst>
                <a:gd name="connsiteX0" fmla="*/ 4408435 w 6000750"/>
                <a:gd name="connsiteY0" fmla="*/ 318649 h 4572000"/>
                <a:gd name="connsiteX1" fmla="*/ 4420817 w 6000750"/>
                <a:gd name="connsiteY1" fmla="*/ 320554 h 4572000"/>
                <a:gd name="connsiteX2" fmla="*/ 4397957 w 6000750"/>
                <a:gd name="connsiteY2" fmla="*/ 339604 h 4572000"/>
                <a:gd name="connsiteX3" fmla="*/ 4448440 w 6000750"/>
                <a:gd name="connsiteY3" fmla="*/ 336746 h 4572000"/>
                <a:gd name="connsiteX4" fmla="*/ 4437962 w 6000750"/>
                <a:gd name="connsiteY4" fmla="*/ 378656 h 4572000"/>
                <a:gd name="connsiteX5" fmla="*/ 4563692 w 6000750"/>
                <a:gd name="connsiteY5" fmla="*/ 345319 h 4572000"/>
                <a:gd name="connsiteX6" fmla="*/ 4568455 w 6000750"/>
                <a:gd name="connsiteY6" fmla="*/ 364369 h 4572000"/>
                <a:gd name="connsiteX7" fmla="*/ 4568455 w 6000750"/>
                <a:gd name="connsiteY7" fmla="*/ 367226 h 4572000"/>
                <a:gd name="connsiteX8" fmla="*/ 4569407 w 6000750"/>
                <a:gd name="connsiteY8" fmla="*/ 382466 h 4572000"/>
                <a:gd name="connsiteX9" fmla="*/ 4589410 w 6000750"/>
                <a:gd name="connsiteY9" fmla="*/ 392944 h 4572000"/>
                <a:gd name="connsiteX10" fmla="*/ 4609412 w 6000750"/>
                <a:gd name="connsiteY10" fmla="*/ 391039 h 4572000"/>
                <a:gd name="connsiteX11" fmla="*/ 4737048 w 6000750"/>
                <a:gd name="connsiteY11" fmla="*/ 402469 h 4572000"/>
                <a:gd name="connsiteX12" fmla="*/ 4777053 w 6000750"/>
                <a:gd name="connsiteY12" fmla="*/ 398659 h 4572000"/>
                <a:gd name="connsiteX13" fmla="*/ 4907545 w 6000750"/>
                <a:gd name="connsiteY13" fmla="*/ 422471 h 4572000"/>
                <a:gd name="connsiteX14" fmla="*/ 4925642 w 6000750"/>
                <a:gd name="connsiteY14" fmla="*/ 451999 h 4572000"/>
                <a:gd name="connsiteX15" fmla="*/ 4978030 w 6000750"/>
                <a:gd name="connsiteY15" fmla="*/ 495814 h 4572000"/>
                <a:gd name="connsiteX16" fmla="*/ 5001842 w 6000750"/>
                <a:gd name="connsiteY16" fmla="*/ 495814 h 4572000"/>
                <a:gd name="connsiteX17" fmla="*/ 5046610 w 6000750"/>
                <a:gd name="connsiteY17" fmla="*/ 494861 h 4572000"/>
                <a:gd name="connsiteX18" fmla="*/ 5145670 w 6000750"/>
                <a:gd name="connsiteY18" fmla="*/ 505339 h 4572000"/>
                <a:gd name="connsiteX19" fmla="*/ 5174245 w 6000750"/>
                <a:gd name="connsiteY19" fmla="*/ 498671 h 4572000"/>
                <a:gd name="connsiteX20" fmla="*/ 5194247 w 6000750"/>
                <a:gd name="connsiteY20" fmla="*/ 513911 h 4572000"/>
                <a:gd name="connsiteX21" fmla="*/ 5249492 w 6000750"/>
                <a:gd name="connsiteY21" fmla="*/ 553916 h 4572000"/>
                <a:gd name="connsiteX22" fmla="*/ 5277115 w 6000750"/>
                <a:gd name="connsiteY22" fmla="*/ 533914 h 4572000"/>
                <a:gd name="connsiteX23" fmla="*/ 5257113 w 6000750"/>
                <a:gd name="connsiteY23" fmla="*/ 509149 h 4572000"/>
                <a:gd name="connsiteX24" fmla="*/ 5268542 w 6000750"/>
                <a:gd name="connsiteY24" fmla="*/ 472001 h 4572000"/>
                <a:gd name="connsiteX25" fmla="*/ 5325692 w 6000750"/>
                <a:gd name="connsiteY25" fmla="*/ 472001 h 4572000"/>
                <a:gd name="connsiteX26" fmla="*/ 5358078 w 6000750"/>
                <a:gd name="connsiteY26" fmla="*/ 492956 h 4572000"/>
                <a:gd name="connsiteX27" fmla="*/ 5390463 w 6000750"/>
                <a:gd name="connsiteY27" fmla="*/ 494861 h 4572000"/>
                <a:gd name="connsiteX28" fmla="*/ 5472378 w 6000750"/>
                <a:gd name="connsiteY28" fmla="*/ 492956 h 4572000"/>
                <a:gd name="connsiteX29" fmla="*/ 5583820 w 6000750"/>
                <a:gd name="connsiteY29" fmla="*/ 527246 h 4572000"/>
                <a:gd name="connsiteX30" fmla="*/ 5624778 w 6000750"/>
                <a:gd name="connsiteY30" fmla="*/ 556774 h 4572000"/>
                <a:gd name="connsiteX31" fmla="*/ 5650495 w 6000750"/>
                <a:gd name="connsiteY31" fmla="*/ 579634 h 4572000"/>
                <a:gd name="connsiteX32" fmla="*/ 5680022 w 6000750"/>
                <a:gd name="connsiteY32" fmla="*/ 613924 h 4572000"/>
                <a:gd name="connsiteX33" fmla="*/ 5731457 w 6000750"/>
                <a:gd name="connsiteY33" fmla="*/ 638689 h 4572000"/>
                <a:gd name="connsiteX34" fmla="*/ 5762890 w 6000750"/>
                <a:gd name="connsiteY34" fmla="*/ 649166 h 4572000"/>
                <a:gd name="connsiteX35" fmla="*/ 5804800 w 6000750"/>
                <a:gd name="connsiteY35" fmla="*/ 671074 h 4572000"/>
                <a:gd name="connsiteX36" fmla="*/ 5818134 w 6000750"/>
                <a:gd name="connsiteY36" fmla="*/ 697744 h 4572000"/>
                <a:gd name="connsiteX37" fmla="*/ 5827659 w 6000750"/>
                <a:gd name="connsiteY37" fmla="*/ 743464 h 4572000"/>
                <a:gd name="connsiteX38" fmla="*/ 5836232 w 6000750"/>
                <a:gd name="connsiteY38" fmla="*/ 707269 h 4572000"/>
                <a:gd name="connsiteX39" fmla="*/ 5852425 w 6000750"/>
                <a:gd name="connsiteY39" fmla="*/ 713936 h 4572000"/>
                <a:gd name="connsiteX40" fmla="*/ 5880047 w 6000750"/>
                <a:gd name="connsiteY40" fmla="*/ 714889 h 4572000"/>
                <a:gd name="connsiteX41" fmla="*/ 5994347 w 6000750"/>
                <a:gd name="connsiteY41" fmla="*/ 772991 h 4572000"/>
                <a:gd name="connsiteX42" fmla="*/ 5995300 w 6000750"/>
                <a:gd name="connsiteY42" fmla="*/ 796804 h 4572000"/>
                <a:gd name="connsiteX43" fmla="*/ 5917195 w 6000750"/>
                <a:gd name="connsiteY43" fmla="*/ 839666 h 4572000"/>
                <a:gd name="connsiteX44" fmla="*/ 5914338 w 6000750"/>
                <a:gd name="connsiteY44" fmla="*/ 851096 h 4572000"/>
                <a:gd name="connsiteX45" fmla="*/ 5905765 w 6000750"/>
                <a:gd name="connsiteY45" fmla="*/ 907294 h 4572000"/>
                <a:gd name="connsiteX46" fmla="*/ 5832422 w 6000750"/>
                <a:gd name="connsiteY46" fmla="*/ 880624 h 4572000"/>
                <a:gd name="connsiteX47" fmla="*/ 5803847 w 6000750"/>
                <a:gd name="connsiteY47" fmla="*/ 869194 h 4572000"/>
                <a:gd name="connsiteX48" fmla="*/ 5757175 w 6000750"/>
                <a:gd name="connsiteY48" fmla="*/ 832999 h 4572000"/>
                <a:gd name="connsiteX49" fmla="*/ 5732409 w 6000750"/>
                <a:gd name="connsiteY49" fmla="*/ 811091 h 4572000"/>
                <a:gd name="connsiteX50" fmla="*/ 5683832 w 6000750"/>
                <a:gd name="connsiteY50" fmla="*/ 795851 h 4572000"/>
                <a:gd name="connsiteX51" fmla="*/ 5686690 w 6000750"/>
                <a:gd name="connsiteY51" fmla="*/ 756799 h 4572000"/>
                <a:gd name="connsiteX52" fmla="*/ 5664782 w 6000750"/>
                <a:gd name="connsiteY52" fmla="*/ 749179 h 4572000"/>
                <a:gd name="connsiteX53" fmla="*/ 5649542 w 6000750"/>
                <a:gd name="connsiteY53" fmla="*/ 773944 h 4572000"/>
                <a:gd name="connsiteX54" fmla="*/ 5579057 w 6000750"/>
                <a:gd name="connsiteY54" fmla="*/ 853001 h 4572000"/>
                <a:gd name="connsiteX55" fmla="*/ 5558103 w 6000750"/>
                <a:gd name="connsiteY55" fmla="*/ 853954 h 4572000"/>
                <a:gd name="connsiteX56" fmla="*/ 5535242 w 6000750"/>
                <a:gd name="connsiteY56" fmla="*/ 851096 h 4572000"/>
                <a:gd name="connsiteX57" fmla="*/ 5551434 w 6000750"/>
                <a:gd name="connsiteY57" fmla="*/ 856811 h 4572000"/>
                <a:gd name="connsiteX58" fmla="*/ 5558103 w 6000750"/>
                <a:gd name="connsiteY58" fmla="*/ 863479 h 4572000"/>
                <a:gd name="connsiteX59" fmla="*/ 5560959 w 6000750"/>
                <a:gd name="connsiteY59" fmla="*/ 873004 h 4572000"/>
                <a:gd name="connsiteX60" fmla="*/ 5604775 w 6000750"/>
                <a:gd name="connsiteY60" fmla="*/ 910151 h 4572000"/>
                <a:gd name="connsiteX61" fmla="*/ 5645732 w 6000750"/>
                <a:gd name="connsiteY61" fmla="*/ 961586 h 4572000"/>
                <a:gd name="connsiteX62" fmla="*/ 5659067 w 6000750"/>
                <a:gd name="connsiteY62" fmla="*/ 984446 h 4572000"/>
                <a:gd name="connsiteX63" fmla="*/ 5632397 w 6000750"/>
                <a:gd name="connsiteY63" fmla="*/ 998734 h 4572000"/>
                <a:gd name="connsiteX64" fmla="*/ 5498095 w 6000750"/>
                <a:gd name="connsiteY64" fmla="*/ 1024451 h 4572000"/>
                <a:gd name="connsiteX65" fmla="*/ 5404750 w 6000750"/>
                <a:gd name="connsiteY65" fmla="*/ 1092079 h 4572000"/>
                <a:gd name="connsiteX66" fmla="*/ 5384747 w 6000750"/>
                <a:gd name="connsiteY66" fmla="*/ 1114939 h 4572000"/>
                <a:gd name="connsiteX67" fmla="*/ 5343790 w 6000750"/>
                <a:gd name="connsiteY67" fmla="*/ 1113986 h 4572000"/>
                <a:gd name="connsiteX68" fmla="*/ 5276163 w 6000750"/>
                <a:gd name="connsiteY68" fmla="*/ 1105414 h 4572000"/>
                <a:gd name="connsiteX69" fmla="*/ 5227584 w 6000750"/>
                <a:gd name="connsiteY69" fmla="*/ 1104461 h 4572000"/>
                <a:gd name="connsiteX70" fmla="*/ 5226632 w 6000750"/>
                <a:gd name="connsiteY70" fmla="*/ 1102556 h 4572000"/>
                <a:gd name="connsiteX71" fmla="*/ 5151385 w 6000750"/>
                <a:gd name="connsiteY71" fmla="*/ 1113986 h 4572000"/>
                <a:gd name="connsiteX72" fmla="*/ 5145670 w 6000750"/>
                <a:gd name="connsiteY72" fmla="*/ 1121606 h 4572000"/>
                <a:gd name="connsiteX73" fmla="*/ 5122810 w 6000750"/>
                <a:gd name="connsiteY73" fmla="*/ 1200664 h 4572000"/>
                <a:gd name="connsiteX74" fmla="*/ 5123762 w 6000750"/>
                <a:gd name="connsiteY74" fmla="*/ 1206379 h 4572000"/>
                <a:gd name="connsiteX75" fmla="*/ 5180912 w 6000750"/>
                <a:gd name="connsiteY75" fmla="*/ 1299724 h 4572000"/>
                <a:gd name="connsiteX76" fmla="*/ 5179960 w 6000750"/>
                <a:gd name="connsiteY76" fmla="*/ 1309249 h 4572000"/>
                <a:gd name="connsiteX77" fmla="*/ 5143765 w 6000750"/>
                <a:gd name="connsiteY77" fmla="*/ 1380686 h 4572000"/>
                <a:gd name="connsiteX78" fmla="*/ 5125667 w 6000750"/>
                <a:gd name="connsiteY78" fmla="*/ 1399736 h 4572000"/>
                <a:gd name="connsiteX79" fmla="*/ 5097092 w 6000750"/>
                <a:gd name="connsiteY79" fmla="*/ 1405451 h 4572000"/>
                <a:gd name="connsiteX80" fmla="*/ 5071375 w 6000750"/>
                <a:gd name="connsiteY80" fmla="*/ 1445456 h 4572000"/>
                <a:gd name="connsiteX81" fmla="*/ 5065660 w 6000750"/>
                <a:gd name="connsiteY81" fmla="*/ 1484509 h 4572000"/>
                <a:gd name="connsiteX82" fmla="*/ 5062803 w 6000750"/>
                <a:gd name="connsiteY82" fmla="*/ 1497844 h 4572000"/>
                <a:gd name="connsiteX83" fmla="*/ 5021845 w 6000750"/>
                <a:gd name="connsiteY83" fmla="*/ 1540706 h 4572000"/>
                <a:gd name="connsiteX84" fmla="*/ 4988507 w 6000750"/>
                <a:gd name="connsiteY84" fmla="*/ 1501654 h 4572000"/>
                <a:gd name="connsiteX85" fmla="*/ 4917070 w 6000750"/>
                <a:gd name="connsiteY85" fmla="*/ 1332109 h 4572000"/>
                <a:gd name="connsiteX86" fmla="*/ 4915165 w 6000750"/>
                <a:gd name="connsiteY86" fmla="*/ 1288294 h 4572000"/>
                <a:gd name="connsiteX87" fmla="*/ 4935167 w 6000750"/>
                <a:gd name="connsiteY87" fmla="*/ 1215904 h 4572000"/>
                <a:gd name="connsiteX88" fmla="*/ 4953265 w 6000750"/>
                <a:gd name="connsiteY88" fmla="*/ 1196854 h 4572000"/>
                <a:gd name="connsiteX89" fmla="*/ 5072328 w 6000750"/>
                <a:gd name="connsiteY89" fmla="*/ 1073029 h 4572000"/>
                <a:gd name="connsiteX90" fmla="*/ 5095187 w 6000750"/>
                <a:gd name="connsiteY90" fmla="*/ 1053979 h 4572000"/>
                <a:gd name="connsiteX91" fmla="*/ 5136145 w 6000750"/>
                <a:gd name="connsiteY91" fmla="*/ 1002544 h 4572000"/>
                <a:gd name="connsiteX92" fmla="*/ 5141860 w 6000750"/>
                <a:gd name="connsiteY92" fmla="*/ 975874 h 4572000"/>
                <a:gd name="connsiteX93" fmla="*/ 5152337 w 6000750"/>
                <a:gd name="connsiteY93" fmla="*/ 968254 h 4572000"/>
                <a:gd name="connsiteX94" fmla="*/ 5158053 w 6000750"/>
                <a:gd name="connsiteY94" fmla="*/ 966349 h 4572000"/>
                <a:gd name="connsiteX95" fmla="*/ 5151385 w 6000750"/>
                <a:gd name="connsiteY95" fmla="*/ 965396 h 4572000"/>
                <a:gd name="connsiteX96" fmla="*/ 5123762 w 6000750"/>
                <a:gd name="connsiteY96" fmla="*/ 994924 h 4572000"/>
                <a:gd name="connsiteX97" fmla="*/ 5099950 w 6000750"/>
                <a:gd name="connsiteY97" fmla="*/ 1024451 h 4572000"/>
                <a:gd name="connsiteX98" fmla="*/ 5064707 w 6000750"/>
                <a:gd name="connsiteY98" fmla="*/ 1048264 h 4572000"/>
                <a:gd name="connsiteX99" fmla="*/ 5024703 w 6000750"/>
                <a:gd name="connsiteY99" fmla="*/ 1058741 h 4572000"/>
                <a:gd name="connsiteX100" fmla="*/ 4997080 w 6000750"/>
                <a:gd name="connsiteY100" fmla="*/ 1019689 h 4572000"/>
                <a:gd name="connsiteX101" fmla="*/ 4960885 w 6000750"/>
                <a:gd name="connsiteY101" fmla="*/ 995876 h 4572000"/>
                <a:gd name="connsiteX102" fmla="*/ 4893257 w 6000750"/>
                <a:gd name="connsiteY102" fmla="*/ 1054931 h 4572000"/>
                <a:gd name="connsiteX103" fmla="*/ 4878017 w 6000750"/>
                <a:gd name="connsiteY103" fmla="*/ 1073029 h 4572000"/>
                <a:gd name="connsiteX104" fmla="*/ 4876112 w 6000750"/>
                <a:gd name="connsiteY104" fmla="*/ 1110176 h 4572000"/>
                <a:gd name="connsiteX105" fmla="*/ 4863730 w 6000750"/>
                <a:gd name="connsiteY105" fmla="*/ 1140656 h 4572000"/>
                <a:gd name="connsiteX106" fmla="*/ 4798960 w 6000750"/>
                <a:gd name="connsiteY106" fmla="*/ 1147324 h 4572000"/>
                <a:gd name="connsiteX107" fmla="*/ 4778005 w 6000750"/>
                <a:gd name="connsiteY107" fmla="*/ 1148276 h 4572000"/>
                <a:gd name="connsiteX108" fmla="*/ 4751335 w 6000750"/>
                <a:gd name="connsiteY108" fmla="*/ 1156849 h 4572000"/>
                <a:gd name="connsiteX109" fmla="*/ 4758003 w 6000750"/>
                <a:gd name="connsiteY109" fmla="*/ 1133989 h 4572000"/>
                <a:gd name="connsiteX110" fmla="*/ 4757050 w 6000750"/>
                <a:gd name="connsiteY110" fmla="*/ 1132084 h 4572000"/>
                <a:gd name="connsiteX111" fmla="*/ 4753240 w 6000750"/>
                <a:gd name="connsiteY111" fmla="*/ 1132084 h 4572000"/>
                <a:gd name="connsiteX112" fmla="*/ 4717998 w 6000750"/>
                <a:gd name="connsiteY112" fmla="*/ 1116844 h 4572000"/>
                <a:gd name="connsiteX113" fmla="*/ 4679898 w 6000750"/>
                <a:gd name="connsiteY113" fmla="*/ 1119701 h 4572000"/>
                <a:gd name="connsiteX114" fmla="*/ 4561787 w 6000750"/>
                <a:gd name="connsiteY114" fmla="*/ 1128274 h 4572000"/>
                <a:gd name="connsiteX115" fmla="*/ 4453203 w 6000750"/>
                <a:gd name="connsiteY115" fmla="*/ 1158754 h 4572000"/>
                <a:gd name="connsiteX116" fmla="*/ 4347475 w 6000750"/>
                <a:gd name="connsiteY116" fmla="*/ 1304486 h 4572000"/>
                <a:gd name="connsiteX117" fmla="*/ 4314137 w 6000750"/>
                <a:gd name="connsiteY117" fmla="*/ 1334014 h 4572000"/>
                <a:gd name="connsiteX118" fmla="*/ 4385575 w 6000750"/>
                <a:gd name="connsiteY118" fmla="*/ 1374019 h 4572000"/>
                <a:gd name="connsiteX119" fmla="*/ 4402720 w 6000750"/>
                <a:gd name="connsiteY119" fmla="*/ 1368304 h 4572000"/>
                <a:gd name="connsiteX120" fmla="*/ 4452250 w 6000750"/>
                <a:gd name="connsiteY120" fmla="*/ 1365446 h 4572000"/>
                <a:gd name="connsiteX121" fmla="*/ 4507495 w 6000750"/>
                <a:gd name="connsiteY121" fmla="*/ 1434979 h 4572000"/>
                <a:gd name="connsiteX122" fmla="*/ 4516067 w 6000750"/>
                <a:gd name="connsiteY122" fmla="*/ 1537849 h 4572000"/>
                <a:gd name="connsiteX123" fmla="*/ 4527498 w 6000750"/>
                <a:gd name="connsiteY123" fmla="*/ 1601666 h 4572000"/>
                <a:gd name="connsiteX124" fmla="*/ 4508448 w 6000750"/>
                <a:gd name="connsiteY124" fmla="*/ 1690249 h 4572000"/>
                <a:gd name="connsiteX125" fmla="*/ 4478920 w 6000750"/>
                <a:gd name="connsiteY125" fmla="*/ 1747399 h 4572000"/>
                <a:gd name="connsiteX126" fmla="*/ 4414150 w 6000750"/>
                <a:gd name="connsiteY126" fmla="*/ 1869319 h 4572000"/>
                <a:gd name="connsiteX127" fmla="*/ 4363667 w 6000750"/>
                <a:gd name="connsiteY127" fmla="*/ 1880749 h 4572000"/>
                <a:gd name="connsiteX128" fmla="*/ 4328425 w 6000750"/>
                <a:gd name="connsiteY128" fmla="*/ 1874081 h 4572000"/>
                <a:gd name="connsiteX129" fmla="*/ 4303660 w 6000750"/>
                <a:gd name="connsiteY129" fmla="*/ 1918849 h 4572000"/>
                <a:gd name="connsiteX130" fmla="*/ 4271275 w 6000750"/>
                <a:gd name="connsiteY130" fmla="*/ 1976951 h 4572000"/>
                <a:gd name="connsiteX131" fmla="*/ 4267465 w 6000750"/>
                <a:gd name="connsiteY131" fmla="*/ 2009336 h 4572000"/>
                <a:gd name="connsiteX132" fmla="*/ 4299850 w 6000750"/>
                <a:gd name="connsiteY132" fmla="*/ 2045531 h 4572000"/>
                <a:gd name="connsiteX133" fmla="*/ 4346523 w 6000750"/>
                <a:gd name="connsiteY133" fmla="*/ 2133161 h 4572000"/>
                <a:gd name="connsiteX134" fmla="*/ 4329378 w 6000750"/>
                <a:gd name="connsiteY134" fmla="*/ 2168404 h 4572000"/>
                <a:gd name="connsiteX135" fmla="*/ 4298898 w 6000750"/>
                <a:gd name="connsiteY135" fmla="*/ 2185549 h 4572000"/>
                <a:gd name="connsiteX136" fmla="*/ 4239842 w 6000750"/>
                <a:gd name="connsiteY136" fmla="*/ 2164594 h 4572000"/>
                <a:gd name="connsiteX137" fmla="*/ 4230317 w 6000750"/>
                <a:gd name="connsiteY137" fmla="*/ 2120779 h 4572000"/>
                <a:gd name="connsiteX138" fmla="*/ 4181740 w 6000750"/>
                <a:gd name="connsiteY138" fmla="*/ 2062676 h 4572000"/>
                <a:gd name="connsiteX139" fmla="*/ 4164595 w 6000750"/>
                <a:gd name="connsiteY139" fmla="*/ 2031244 h 4572000"/>
                <a:gd name="connsiteX140" fmla="*/ 4105540 w 6000750"/>
                <a:gd name="connsiteY140" fmla="*/ 1998859 h 4572000"/>
                <a:gd name="connsiteX141" fmla="*/ 4060772 w 6000750"/>
                <a:gd name="connsiteY141" fmla="*/ 2014099 h 4572000"/>
                <a:gd name="connsiteX142" fmla="*/ 4051247 w 6000750"/>
                <a:gd name="connsiteY142" fmla="*/ 1958854 h 4572000"/>
                <a:gd name="connsiteX143" fmla="*/ 4046485 w 6000750"/>
                <a:gd name="connsiteY143" fmla="*/ 1948376 h 4572000"/>
                <a:gd name="connsiteX144" fmla="*/ 4002670 w 6000750"/>
                <a:gd name="connsiteY144" fmla="*/ 1989334 h 4572000"/>
                <a:gd name="connsiteX145" fmla="*/ 3993145 w 6000750"/>
                <a:gd name="connsiteY145" fmla="*/ 2003621 h 4572000"/>
                <a:gd name="connsiteX146" fmla="*/ 3973142 w 6000750"/>
                <a:gd name="connsiteY146" fmla="*/ 2029339 h 4572000"/>
                <a:gd name="connsiteX147" fmla="*/ 4039817 w 6000750"/>
                <a:gd name="connsiteY147" fmla="*/ 2055056 h 4572000"/>
                <a:gd name="connsiteX148" fmla="*/ 4116017 w 6000750"/>
                <a:gd name="connsiteY148" fmla="*/ 2064581 h 4572000"/>
                <a:gd name="connsiteX149" fmla="*/ 4107445 w 6000750"/>
                <a:gd name="connsiteY149" fmla="*/ 2095061 h 4572000"/>
                <a:gd name="connsiteX150" fmla="*/ 4066487 w 6000750"/>
                <a:gd name="connsiteY150" fmla="*/ 2126494 h 4572000"/>
                <a:gd name="connsiteX151" fmla="*/ 4066487 w 6000750"/>
                <a:gd name="connsiteY151" fmla="*/ 2175071 h 4572000"/>
                <a:gd name="connsiteX152" fmla="*/ 4142687 w 6000750"/>
                <a:gd name="connsiteY152" fmla="*/ 2260796 h 4572000"/>
                <a:gd name="connsiteX153" fmla="*/ 4155070 w 6000750"/>
                <a:gd name="connsiteY153" fmla="*/ 2317946 h 4572000"/>
                <a:gd name="connsiteX154" fmla="*/ 4177930 w 6000750"/>
                <a:gd name="connsiteY154" fmla="*/ 2366524 h 4572000"/>
                <a:gd name="connsiteX155" fmla="*/ 4067440 w 6000750"/>
                <a:gd name="connsiteY155" fmla="*/ 2578931 h 4572000"/>
                <a:gd name="connsiteX156" fmla="*/ 4033150 w 6000750"/>
                <a:gd name="connsiteY156" fmla="*/ 2595124 h 4572000"/>
                <a:gd name="connsiteX157" fmla="*/ 3921707 w 6000750"/>
                <a:gd name="connsiteY157" fmla="*/ 2640844 h 4572000"/>
                <a:gd name="connsiteX158" fmla="*/ 3901705 w 6000750"/>
                <a:gd name="connsiteY158" fmla="*/ 2658941 h 4572000"/>
                <a:gd name="connsiteX159" fmla="*/ 3862653 w 6000750"/>
                <a:gd name="connsiteY159" fmla="*/ 2659894 h 4572000"/>
                <a:gd name="connsiteX160" fmla="*/ 3802645 w 6000750"/>
                <a:gd name="connsiteY160" fmla="*/ 2657036 h 4572000"/>
                <a:gd name="connsiteX161" fmla="*/ 3777880 w 6000750"/>
                <a:gd name="connsiteY161" fmla="*/ 2681801 h 4572000"/>
                <a:gd name="connsiteX162" fmla="*/ 3771212 w 6000750"/>
                <a:gd name="connsiteY162" fmla="*/ 2719901 h 4572000"/>
                <a:gd name="connsiteX163" fmla="*/ 3840745 w 6000750"/>
                <a:gd name="connsiteY163" fmla="*/ 2799911 h 4572000"/>
                <a:gd name="connsiteX164" fmla="*/ 3916945 w 6000750"/>
                <a:gd name="connsiteY164" fmla="*/ 2959931 h 4572000"/>
                <a:gd name="connsiteX165" fmla="*/ 3895037 w 6000750"/>
                <a:gd name="connsiteY165" fmla="*/ 2998031 h 4572000"/>
                <a:gd name="connsiteX166" fmla="*/ 3815980 w 6000750"/>
                <a:gd name="connsiteY166" fmla="*/ 3053276 h 4572000"/>
                <a:gd name="connsiteX167" fmla="*/ 3769307 w 6000750"/>
                <a:gd name="connsiteY167" fmla="*/ 3036131 h 4572000"/>
                <a:gd name="connsiteX168" fmla="*/ 3736922 w 6000750"/>
                <a:gd name="connsiteY168" fmla="*/ 2994221 h 4572000"/>
                <a:gd name="connsiteX169" fmla="*/ 3630242 w 6000750"/>
                <a:gd name="connsiteY169" fmla="*/ 2925641 h 4572000"/>
                <a:gd name="connsiteX170" fmla="*/ 3631195 w 6000750"/>
                <a:gd name="connsiteY170" fmla="*/ 2944691 h 4572000"/>
                <a:gd name="connsiteX171" fmla="*/ 3629290 w 6000750"/>
                <a:gd name="connsiteY171" fmla="*/ 2959931 h 4572000"/>
                <a:gd name="connsiteX172" fmla="*/ 3690250 w 6000750"/>
                <a:gd name="connsiteY172" fmla="*/ 3100901 h 4572000"/>
                <a:gd name="connsiteX173" fmla="*/ 3779785 w 6000750"/>
                <a:gd name="connsiteY173" fmla="*/ 3219011 h 4572000"/>
                <a:gd name="connsiteX174" fmla="*/ 3800740 w 6000750"/>
                <a:gd name="connsiteY174" fmla="*/ 3255206 h 4572000"/>
                <a:gd name="connsiteX175" fmla="*/ 3805503 w 6000750"/>
                <a:gd name="connsiteY175" fmla="*/ 3299974 h 4572000"/>
                <a:gd name="connsiteX176" fmla="*/ 3762640 w 6000750"/>
                <a:gd name="connsiteY176" fmla="*/ 3299974 h 4572000"/>
                <a:gd name="connsiteX177" fmla="*/ 3715015 w 6000750"/>
                <a:gd name="connsiteY177" fmla="*/ 3271399 h 4572000"/>
                <a:gd name="connsiteX178" fmla="*/ 3699775 w 6000750"/>
                <a:gd name="connsiteY178" fmla="*/ 3239966 h 4572000"/>
                <a:gd name="connsiteX179" fmla="*/ 3678820 w 6000750"/>
                <a:gd name="connsiteY179" fmla="*/ 3200914 h 4572000"/>
                <a:gd name="connsiteX180" fmla="*/ 3635005 w 6000750"/>
                <a:gd name="connsiteY180" fmla="*/ 3120904 h 4572000"/>
                <a:gd name="connsiteX181" fmla="*/ 3610240 w 6000750"/>
                <a:gd name="connsiteY181" fmla="*/ 3092329 h 4572000"/>
                <a:gd name="connsiteX182" fmla="*/ 3588332 w 6000750"/>
                <a:gd name="connsiteY182" fmla="*/ 3088519 h 4572000"/>
                <a:gd name="connsiteX183" fmla="*/ 3582617 w 6000750"/>
                <a:gd name="connsiteY183" fmla="*/ 3011366 h 4572000"/>
                <a:gd name="connsiteX184" fmla="*/ 3569282 w 6000750"/>
                <a:gd name="connsiteY184" fmla="*/ 2976124 h 4572000"/>
                <a:gd name="connsiteX185" fmla="*/ 3533087 w 6000750"/>
                <a:gd name="connsiteY185" fmla="*/ 2892304 h 4572000"/>
                <a:gd name="connsiteX186" fmla="*/ 3511180 w 6000750"/>
                <a:gd name="connsiteY186" fmla="*/ 2820866 h 4572000"/>
                <a:gd name="connsiteX187" fmla="*/ 3460697 w 6000750"/>
                <a:gd name="connsiteY187" fmla="*/ 2827534 h 4572000"/>
                <a:gd name="connsiteX188" fmla="*/ 3458792 w 6000750"/>
                <a:gd name="connsiteY188" fmla="*/ 2829439 h 4572000"/>
                <a:gd name="connsiteX189" fmla="*/ 3459745 w 6000750"/>
                <a:gd name="connsiteY189" fmla="*/ 2831344 h 4572000"/>
                <a:gd name="connsiteX190" fmla="*/ 3414978 w 6000750"/>
                <a:gd name="connsiteY190" fmla="*/ 2830391 h 4572000"/>
                <a:gd name="connsiteX191" fmla="*/ 3418787 w 6000750"/>
                <a:gd name="connsiteY191" fmla="*/ 2785624 h 4572000"/>
                <a:gd name="connsiteX192" fmla="*/ 3333062 w 6000750"/>
                <a:gd name="connsiteY192" fmla="*/ 2694184 h 4572000"/>
                <a:gd name="connsiteX193" fmla="*/ 3307345 w 6000750"/>
                <a:gd name="connsiteY193" fmla="*/ 2638939 h 4572000"/>
                <a:gd name="connsiteX194" fmla="*/ 3283532 w 6000750"/>
                <a:gd name="connsiteY194" fmla="*/ 2637986 h 4572000"/>
                <a:gd name="connsiteX195" fmla="*/ 3265435 w 6000750"/>
                <a:gd name="connsiteY195" fmla="*/ 2640844 h 4572000"/>
                <a:gd name="connsiteX196" fmla="*/ 3230192 w 6000750"/>
                <a:gd name="connsiteY196" fmla="*/ 2644654 h 4572000"/>
                <a:gd name="connsiteX197" fmla="*/ 3175900 w 6000750"/>
                <a:gd name="connsiteY197" fmla="*/ 2672276 h 4572000"/>
                <a:gd name="connsiteX198" fmla="*/ 3147325 w 6000750"/>
                <a:gd name="connsiteY198" fmla="*/ 2709424 h 4572000"/>
                <a:gd name="connsiteX199" fmla="*/ 3071125 w 6000750"/>
                <a:gd name="connsiteY199" fmla="*/ 2792291 h 4572000"/>
                <a:gd name="connsiteX200" fmla="*/ 3058742 w 6000750"/>
                <a:gd name="connsiteY200" fmla="*/ 2828486 h 4572000"/>
                <a:gd name="connsiteX201" fmla="*/ 3021595 w 6000750"/>
                <a:gd name="connsiteY201" fmla="*/ 2885636 h 4572000"/>
                <a:gd name="connsiteX202" fmla="*/ 3021595 w 6000750"/>
                <a:gd name="connsiteY202" fmla="*/ 2916116 h 4572000"/>
                <a:gd name="connsiteX203" fmla="*/ 3028262 w 6000750"/>
                <a:gd name="connsiteY203" fmla="*/ 2934214 h 4572000"/>
                <a:gd name="connsiteX204" fmla="*/ 3029215 w 6000750"/>
                <a:gd name="connsiteY204" fmla="*/ 2964694 h 4572000"/>
                <a:gd name="connsiteX205" fmla="*/ 3028262 w 6000750"/>
                <a:gd name="connsiteY205" fmla="*/ 3014224 h 4572000"/>
                <a:gd name="connsiteX206" fmla="*/ 3025405 w 6000750"/>
                <a:gd name="connsiteY206" fmla="*/ 3037084 h 4572000"/>
                <a:gd name="connsiteX207" fmla="*/ 2983495 w 6000750"/>
                <a:gd name="connsiteY207" fmla="*/ 3096139 h 4572000"/>
                <a:gd name="connsiteX208" fmla="*/ 2919678 w 6000750"/>
                <a:gd name="connsiteY208" fmla="*/ 3091376 h 4572000"/>
                <a:gd name="connsiteX209" fmla="*/ 2913010 w 6000750"/>
                <a:gd name="connsiteY209" fmla="*/ 3075184 h 4572000"/>
                <a:gd name="connsiteX210" fmla="*/ 2902532 w 6000750"/>
                <a:gd name="connsiteY210" fmla="*/ 3045656 h 4572000"/>
                <a:gd name="connsiteX211" fmla="*/ 2853003 w 6000750"/>
                <a:gd name="connsiteY211" fmla="*/ 2965646 h 4572000"/>
                <a:gd name="connsiteX212" fmla="*/ 2841572 w 6000750"/>
                <a:gd name="connsiteY212" fmla="*/ 2937071 h 4572000"/>
                <a:gd name="connsiteX213" fmla="*/ 2792042 w 6000750"/>
                <a:gd name="connsiteY213" fmla="*/ 2865634 h 4572000"/>
                <a:gd name="connsiteX214" fmla="*/ 2769182 w 6000750"/>
                <a:gd name="connsiteY214" fmla="*/ 2790386 h 4572000"/>
                <a:gd name="connsiteX215" fmla="*/ 2756800 w 6000750"/>
                <a:gd name="connsiteY215" fmla="*/ 2759906 h 4572000"/>
                <a:gd name="connsiteX216" fmla="*/ 2732987 w 6000750"/>
                <a:gd name="connsiteY216" fmla="*/ 2672276 h 4572000"/>
                <a:gd name="connsiteX217" fmla="*/ 2723462 w 6000750"/>
                <a:gd name="connsiteY217" fmla="*/ 2655131 h 4572000"/>
                <a:gd name="connsiteX218" fmla="*/ 2712032 w 6000750"/>
                <a:gd name="connsiteY218" fmla="*/ 2678944 h 4572000"/>
                <a:gd name="connsiteX219" fmla="*/ 2641547 w 6000750"/>
                <a:gd name="connsiteY219" fmla="*/ 2666561 h 4572000"/>
                <a:gd name="connsiteX220" fmla="*/ 2627260 w 6000750"/>
                <a:gd name="connsiteY220" fmla="*/ 2652274 h 4572000"/>
                <a:gd name="connsiteX221" fmla="*/ 2629165 w 6000750"/>
                <a:gd name="connsiteY221" fmla="*/ 2622746 h 4572000"/>
                <a:gd name="connsiteX222" fmla="*/ 2608210 w 6000750"/>
                <a:gd name="connsiteY222" fmla="*/ 2611316 h 4572000"/>
                <a:gd name="connsiteX223" fmla="*/ 2524390 w 6000750"/>
                <a:gd name="connsiteY223" fmla="*/ 2553214 h 4572000"/>
                <a:gd name="connsiteX224" fmla="*/ 2411995 w 6000750"/>
                <a:gd name="connsiteY224" fmla="*/ 2537021 h 4572000"/>
                <a:gd name="connsiteX225" fmla="*/ 2391992 w 6000750"/>
                <a:gd name="connsiteY225" fmla="*/ 2541784 h 4572000"/>
                <a:gd name="connsiteX226" fmla="*/ 2328175 w 6000750"/>
                <a:gd name="connsiteY226" fmla="*/ 2548451 h 4572000"/>
                <a:gd name="connsiteX227" fmla="*/ 2263405 w 6000750"/>
                <a:gd name="connsiteY227" fmla="*/ 2544641 h 4572000"/>
                <a:gd name="connsiteX228" fmla="*/ 2218637 w 6000750"/>
                <a:gd name="connsiteY228" fmla="*/ 2512256 h 4572000"/>
                <a:gd name="connsiteX229" fmla="*/ 2191967 w 6000750"/>
                <a:gd name="connsiteY229" fmla="*/ 2497969 h 4572000"/>
                <a:gd name="connsiteX230" fmla="*/ 2102432 w 6000750"/>
                <a:gd name="connsiteY230" fmla="*/ 2486539 h 4572000"/>
                <a:gd name="connsiteX231" fmla="*/ 2077667 w 6000750"/>
                <a:gd name="connsiteY231" fmla="*/ 2474156 h 4572000"/>
                <a:gd name="connsiteX232" fmla="*/ 2019565 w 6000750"/>
                <a:gd name="connsiteY232" fmla="*/ 2425579 h 4572000"/>
                <a:gd name="connsiteX233" fmla="*/ 1974797 w 6000750"/>
                <a:gd name="connsiteY233" fmla="*/ 2394146 h 4572000"/>
                <a:gd name="connsiteX234" fmla="*/ 1976702 w 6000750"/>
                <a:gd name="connsiteY234" fmla="*/ 2444629 h 4572000"/>
                <a:gd name="connsiteX235" fmla="*/ 1986227 w 6000750"/>
                <a:gd name="connsiteY235" fmla="*/ 2462726 h 4572000"/>
                <a:gd name="connsiteX236" fmla="*/ 2042425 w 6000750"/>
                <a:gd name="connsiteY236" fmla="*/ 2541784 h 4572000"/>
                <a:gd name="connsiteX237" fmla="*/ 2063380 w 6000750"/>
                <a:gd name="connsiteY237" fmla="*/ 2517019 h 4572000"/>
                <a:gd name="connsiteX238" fmla="*/ 2084335 w 6000750"/>
                <a:gd name="connsiteY238" fmla="*/ 2541784 h 4572000"/>
                <a:gd name="connsiteX239" fmla="*/ 2085287 w 6000750"/>
                <a:gd name="connsiteY239" fmla="*/ 2548451 h 4572000"/>
                <a:gd name="connsiteX240" fmla="*/ 2094812 w 6000750"/>
                <a:gd name="connsiteY240" fmla="*/ 2583694 h 4572000"/>
                <a:gd name="connsiteX241" fmla="*/ 2153867 w 6000750"/>
                <a:gd name="connsiteY241" fmla="*/ 2563691 h 4572000"/>
                <a:gd name="connsiteX242" fmla="*/ 2185300 w 6000750"/>
                <a:gd name="connsiteY242" fmla="*/ 2517971 h 4572000"/>
                <a:gd name="connsiteX243" fmla="*/ 2211970 w 6000750"/>
                <a:gd name="connsiteY243" fmla="*/ 2504636 h 4572000"/>
                <a:gd name="connsiteX244" fmla="*/ 2219590 w 6000750"/>
                <a:gd name="connsiteY244" fmla="*/ 2534164 h 4572000"/>
                <a:gd name="connsiteX245" fmla="*/ 2254832 w 6000750"/>
                <a:gd name="connsiteY245" fmla="*/ 2580836 h 4572000"/>
                <a:gd name="connsiteX246" fmla="*/ 2338653 w 6000750"/>
                <a:gd name="connsiteY246" fmla="*/ 2637986 h 4572000"/>
                <a:gd name="connsiteX247" fmla="*/ 2341510 w 6000750"/>
                <a:gd name="connsiteY247" fmla="*/ 2669419 h 4572000"/>
                <a:gd name="connsiteX248" fmla="*/ 2237687 w 6000750"/>
                <a:gd name="connsiteY248" fmla="*/ 2822771 h 4572000"/>
                <a:gd name="connsiteX249" fmla="*/ 2211017 w 6000750"/>
                <a:gd name="connsiteY249" fmla="*/ 2844679 h 4572000"/>
                <a:gd name="connsiteX250" fmla="*/ 2184347 w 6000750"/>
                <a:gd name="connsiteY250" fmla="*/ 2857061 h 4572000"/>
                <a:gd name="connsiteX251" fmla="*/ 2065285 w 6000750"/>
                <a:gd name="connsiteY251" fmla="*/ 2932309 h 4572000"/>
                <a:gd name="connsiteX252" fmla="*/ 1919552 w 6000750"/>
                <a:gd name="connsiteY252" fmla="*/ 2996126 h 4572000"/>
                <a:gd name="connsiteX253" fmla="*/ 1856687 w 6000750"/>
                <a:gd name="connsiteY253" fmla="*/ 2966599 h 4572000"/>
                <a:gd name="connsiteX254" fmla="*/ 1837637 w 6000750"/>
                <a:gd name="connsiteY254" fmla="*/ 2911354 h 4572000"/>
                <a:gd name="connsiteX255" fmla="*/ 1770010 w 6000750"/>
                <a:gd name="connsiteY255" fmla="*/ 2778004 h 4572000"/>
                <a:gd name="connsiteX256" fmla="*/ 1691905 w 6000750"/>
                <a:gd name="connsiteY256" fmla="*/ 2655131 h 4572000"/>
                <a:gd name="connsiteX257" fmla="*/ 1679522 w 6000750"/>
                <a:gd name="connsiteY257" fmla="*/ 2638939 h 4572000"/>
                <a:gd name="connsiteX258" fmla="*/ 1556650 w 6000750"/>
                <a:gd name="connsiteY258" fmla="*/ 2490349 h 4572000"/>
                <a:gd name="connsiteX259" fmla="*/ 1545220 w 6000750"/>
                <a:gd name="connsiteY259" fmla="*/ 2460821 h 4572000"/>
                <a:gd name="connsiteX260" fmla="*/ 1534742 w 6000750"/>
                <a:gd name="connsiteY260" fmla="*/ 2511304 h 4572000"/>
                <a:gd name="connsiteX261" fmla="*/ 1578557 w 6000750"/>
                <a:gd name="connsiteY261" fmla="*/ 2573216 h 4572000"/>
                <a:gd name="connsiteX262" fmla="*/ 1605227 w 6000750"/>
                <a:gd name="connsiteY262" fmla="*/ 2623699 h 4572000"/>
                <a:gd name="connsiteX263" fmla="*/ 1617610 w 6000750"/>
                <a:gd name="connsiteY263" fmla="*/ 2651321 h 4572000"/>
                <a:gd name="connsiteX264" fmla="*/ 1667140 w 6000750"/>
                <a:gd name="connsiteY264" fmla="*/ 2748476 h 4572000"/>
                <a:gd name="connsiteX265" fmla="*/ 1703335 w 6000750"/>
                <a:gd name="connsiteY265" fmla="*/ 2810389 h 4572000"/>
                <a:gd name="connsiteX266" fmla="*/ 1725242 w 6000750"/>
                <a:gd name="connsiteY266" fmla="*/ 2845631 h 4572000"/>
                <a:gd name="connsiteX267" fmla="*/ 1785250 w 6000750"/>
                <a:gd name="connsiteY267" fmla="*/ 2921831 h 4572000"/>
                <a:gd name="connsiteX268" fmla="*/ 1864307 w 6000750"/>
                <a:gd name="connsiteY268" fmla="*/ 2982791 h 4572000"/>
                <a:gd name="connsiteX269" fmla="*/ 1876690 w 6000750"/>
                <a:gd name="connsiteY269" fmla="*/ 3016129 h 4572000"/>
                <a:gd name="connsiteX270" fmla="*/ 1939555 w 6000750"/>
                <a:gd name="connsiteY270" fmla="*/ 3056134 h 4572000"/>
                <a:gd name="connsiteX271" fmla="*/ 2088145 w 6000750"/>
                <a:gd name="connsiteY271" fmla="*/ 3010414 h 4572000"/>
                <a:gd name="connsiteX272" fmla="*/ 2123387 w 6000750"/>
                <a:gd name="connsiteY272" fmla="*/ 3038036 h 4572000"/>
                <a:gd name="connsiteX273" fmla="*/ 2118625 w 6000750"/>
                <a:gd name="connsiteY273" fmla="*/ 3089471 h 4572000"/>
                <a:gd name="connsiteX274" fmla="*/ 2100528 w 6000750"/>
                <a:gd name="connsiteY274" fmla="*/ 3141859 h 4572000"/>
                <a:gd name="connsiteX275" fmla="*/ 2091955 w 6000750"/>
                <a:gd name="connsiteY275" fmla="*/ 3175196 h 4572000"/>
                <a:gd name="connsiteX276" fmla="*/ 2064332 w 6000750"/>
                <a:gd name="connsiteY276" fmla="*/ 3234251 h 4572000"/>
                <a:gd name="connsiteX277" fmla="*/ 1914790 w 6000750"/>
                <a:gd name="connsiteY277" fmla="*/ 3407606 h 4572000"/>
                <a:gd name="connsiteX278" fmla="*/ 1800490 w 6000750"/>
                <a:gd name="connsiteY278" fmla="*/ 3571436 h 4572000"/>
                <a:gd name="connsiteX279" fmla="*/ 1796680 w 6000750"/>
                <a:gd name="connsiteY279" fmla="*/ 3588581 h 4572000"/>
                <a:gd name="connsiteX280" fmla="*/ 1845257 w 6000750"/>
                <a:gd name="connsiteY280" fmla="*/ 3747649 h 4572000"/>
                <a:gd name="connsiteX281" fmla="*/ 1855735 w 6000750"/>
                <a:gd name="connsiteY281" fmla="*/ 3841946 h 4572000"/>
                <a:gd name="connsiteX282" fmla="*/ 1857640 w 6000750"/>
                <a:gd name="connsiteY282" fmla="*/ 3889571 h 4572000"/>
                <a:gd name="connsiteX283" fmla="*/ 1848115 w 6000750"/>
                <a:gd name="connsiteY283" fmla="*/ 3921004 h 4572000"/>
                <a:gd name="connsiteX284" fmla="*/ 1803347 w 6000750"/>
                <a:gd name="connsiteY284" fmla="*/ 3958151 h 4572000"/>
                <a:gd name="connsiteX285" fmla="*/ 1711907 w 6000750"/>
                <a:gd name="connsiteY285" fmla="*/ 4026731 h 4572000"/>
                <a:gd name="connsiteX286" fmla="*/ 1689047 w 6000750"/>
                <a:gd name="connsiteY286" fmla="*/ 4105789 h 4572000"/>
                <a:gd name="connsiteX287" fmla="*/ 1695715 w 6000750"/>
                <a:gd name="connsiteY287" fmla="*/ 4136269 h 4572000"/>
                <a:gd name="connsiteX288" fmla="*/ 1695715 w 6000750"/>
                <a:gd name="connsiteY288" fmla="*/ 4167701 h 4572000"/>
                <a:gd name="connsiteX289" fmla="*/ 1614752 w 6000750"/>
                <a:gd name="connsiteY289" fmla="*/ 4250569 h 4572000"/>
                <a:gd name="connsiteX290" fmla="*/ 1609990 w 6000750"/>
                <a:gd name="connsiteY290" fmla="*/ 4291526 h 4572000"/>
                <a:gd name="connsiteX291" fmla="*/ 1506167 w 6000750"/>
                <a:gd name="connsiteY291" fmla="*/ 4434401 h 4572000"/>
                <a:gd name="connsiteX292" fmla="*/ 1488070 w 6000750"/>
                <a:gd name="connsiteY292" fmla="*/ 4449641 h 4572000"/>
                <a:gd name="connsiteX293" fmla="*/ 1321382 w 6000750"/>
                <a:gd name="connsiteY293" fmla="*/ 4540129 h 4572000"/>
                <a:gd name="connsiteX294" fmla="*/ 1258517 w 6000750"/>
                <a:gd name="connsiteY294" fmla="*/ 4545844 h 4572000"/>
                <a:gd name="connsiteX295" fmla="*/ 1235657 w 6000750"/>
                <a:gd name="connsiteY295" fmla="*/ 4552511 h 4572000"/>
                <a:gd name="connsiteX296" fmla="*/ 1111832 w 6000750"/>
                <a:gd name="connsiteY296" fmla="*/ 4508696 h 4572000"/>
                <a:gd name="connsiteX297" fmla="*/ 1120405 w 6000750"/>
                <a:gd name="connsiteY297" fmla="*/ 4470596 h 4572000"/>
                <a:gd name="connsiteX298" fmla="*/ 1045157 w 6000750"/>
                <a:gd name="connsiteY298" fmla="*/ 4351534 h 4572000"/>
                <a:gd name="connsiteX299" fmla="*/ 1034680 w 6000750"/>
                <a:gd name="connsiteY299" fmla="*/ 4333436 h 4572000"/>
                <a:gd name="connsiteX300" fmla="*/ 1003247 w 6000750"/>
                <a:gd name="connsiteY300" fmla="*/ 4199134 h 4572000"/>
                <a:gd name="connsiteX301" fmla="*/ 997532 w 6000750"/>
                <a:gd name="connsiteY301" fmla="*/ 4155319 h 4572000"/>
                <a:gd name="connsiteX302" fmla="*/ 927047 w 6000750"/>
                <a:gd name="connsiteY302" fmla="*/ 4050544 h 4572000"/>
                <a:gd name="connsiteX303" fmla="*/ 922285 w 6000750"/>
                <a:gd name="connsiteY303" fmla="*/ 4034351 h 4572000"/>
                <a:gd name="connsiteX304" fmla="*/ 922285 w 6000750"/>
                <a:gd name="connsiteY304" fmla="*/ 3975296 h 4572000"/>
                <a:gd name="connsiteX305" fmla="*/ 926094 w 6000750"/>
                <a:gd name="connsiteY305" fmla="*/ 3928624 h 4572000"/>
                <a:gd name="connsiteX306" fmla="*/ 968005 w 6000750"/>
                <a:gd name="connsiteY306" fmla="*/ 3845756 h 4572000"/>
                <a:gd name="connsiteX307" fmla="*/ 980387 w 6000750"/>
                <a:gd name="connsiteY307" fmla="*/ 3803846 h 4572000"/>
                <a:gd name="connsiteX308" fmla="*/ 957527 w 6000750"/>
                <a:gd name="connsiteY308" fmla="*/ 3740029 h 4572000"/>
                <a:gd name="connsiteX309" fmla="*/ 954669 w 6000750"/>
                <a:gd name="connsiteY309" fmla="*/ 3689546 h 4572000"/>
                <a:gd name="connsiteX310" fmla="*/ 932762 w 6000750"/>
                <a:gd name="connsiteY310" fmla="*/ 3654304 h 4572000"/>
                <a:gd name="connsiteX311" fmla="*/ 863230 w 6000750"/>
                <a:gd name="connsiteY311" fmla="*/ 3563816 h 4572000"/>
                <a:gd name="connsiteX312" fmla="*/ 824177 w 6000750"/>
                <a:gd name="connsiteY312" fmla="*/ 3512381 h 4572000"/>
                <a:gd name="connsiteX313" fmla="*/ 824177 w 6000750"/>
                <a:gd name="connsiteY313" fmla="*/ 3467614 h 4572000"/>
                <a:gd name="connsiteX314" fmla="*/ 847990 w 6000750"/>
                <a:gd name="connsiteY314" fmla="*/ 3365696 h 4572000"/>
                <a:gd name="connsiteX315" fmla="*/ 840369 w 6000750"/>
                <a:gd name="connsiteY315" fmla="*/ 3336169 h 4572000"/>
                <a:gd name="connsiteX316" fmla="*/ 765122 w 6000750"/>
                <a:gd name="connsiteY316" fmla="*/ 3319976 h 4572000"/>
                <a:gd name="connsiteX317" fmla="*/ 714640 w 6000750"/>
                <a:gd name="connsiteY317" fmla="*/ 3301879 h 4572000"/>
                <a:gd name="connsiteX318" fmla="*/ 685112 w 6000750"/>
                <a:gd name="connsiteY318" fmla="*/ 3268541 h 4572000"/>
                <a:gd name="connsiteX319" fmla="*/ 644155 w 6000750"/>
                <a:gd name="connsiteY319" fmla="*/ 3259969 h 4572000"/>
                <a:gd name="connsiteX320" fmla="*/ 521282 w 6000750"/>
                <a:gd name="connsiteY320" fmla="*/ 3306641 h 4572000"/>
                <a:gd name="connsiteX321" fmla="*/ 465085 w 6000750"/>
                <a:gd name="connsiteY321" fmla="*/ 3311404 h 4572000"/>
                <a:gd name="connsiteX322" fmla="*/ 388885 w 6000750"/>
                <a:gd name="connsiteY322" fmla="*/ 3319024 h 4572000"/>
                <a:gd name="connsiteX323" fmla="*/ 376502 w 6000750"/>
                <a:gd name="connsiteY323" fmla="*/ 3324739 h 4572000"/>
                <a:gd name="connsiteX324" fmla="*/ 234580 w 6000750"/>
                <a:gd name="connsiteY324" fmla="*/ 3289496 h 4572000"/>
                <a:gd name="connsiteX325" fmla="*/ 200290 w 6000750"/>
                <a:gd name="connsiteY325" fmla="*/ 3258064 h 4572000"/>
                <a:gd name="connsiteX326" fmla="*/ 130757 w 6000750"/>
                <a:gd name="connsiteY326" fmla="*/ 3192341 h 4572000"/>
                <a:gd name="connsiteX327" fmla="*/ 45985 w 6000750"/>
                <a:gd name="connsiteY327" fmla="*/ 3084709 h 4572000"/>
                <a:gd name="connsiteX328" fmla="*/ 24077 w 6000750"/>
                <a:gd name="connsiteY328" fmla="*/ 3042799 h 4572000"/>
                <a:gd name="connsiteX329" fmla="*/ 12647 w 6000750"/>
                <a:gd name="connsiteY329" fmla="*/ 2999936 h 4572000"/>
                <a:gd name="connsiteX330" fmla="*/ 9790 w 6000750"/>
                <a:gd name="connsiteY330" fmla="*/ 2977076 h 4572000"/>
                <a:gd name="connsiteX331" fmla="*/ 39317 w 6000750"/>
                <a:gd name="connsiteY331" fmla="*/ 2887541 h 4572000"/>
                <a:gd name="connsiteX332" fmla="*/ 18362 w 6000750"/>
                <a:gd name="connsiteY332" fmla="*/ 2790386 h 4572000"/>
                <a:gd name="connsiteX333" fmla="*/ 13600 w 6000750"/>
                <a:gd name="connsiteY333" fmla="*/ 2753239 h 4572000"/>
                <a:gd name="connsiteX334" fmla="*/ 41222 w 6000750"/>
                <a:gd name="connsiteY334" fmla="*/ 2691326 h 4572000"/>
                <a:gd name="connsiteX335" fmla="*/ 51700 w 6000750"/>
                <a:gd name="connsiteY335" fmla="*/ 2658941 h 4572000"/>
                <a:gd name="connsiteX336" fmla="*/ 127900 w 6000750"/>
                <a:gd name="connsiteY336" fmla="*/ 2532259 h 4572000"/>
                <a:gd name="connsiteX337" fmla="*/ 159332 w 6000750"/>
                <a:gd name="connsiteY337" fmla="*/ 2508446 h 4572000"/>
                <a:gd name="connsiteX338" fmla="*/ 236485 w 6000750"/>
                <a:gd name="connsiteY338" fmla="*/ 2438914 h 4572000"/>
                <a:gd name="connsiteX339" fmla="*/ 232675 w 6000750"/>
                <a:gd name="connsiteY339" fmla="*/ 2400814 h 4572000"/>
                <a:gd name="connsiteX340" fmla="*/ 236485 w 6000750"/>
                <a:gd name="connsiteY340" fmla="*/ 2360809 h 4572000"/>
                <a:gd name="connsiteX341" fmla="*/ 253630 w 6000750"/>
                <a:gd name="connsiteY341" fmla="*/ 2331281 h 4572000"/>
                <a:gd name="connsiteX342" fmla="*/ 329830 w 6000750"/>
                <a:gd name="connsiteY342" fmla="*/ 2263654 h 4572000"/>
                <a:gd name="connsiteX343" fmla="*/ 336497 w 6000750"/>
                <a:gd name="connsiteY343" fmla="*/ 2249366 h 4572000"/>
                <a:gd name="connsiteX344" fmla="*/ 357452 w 6000750"/>
                <a:gd name="connsiteY344" fmla="*/ 2216981 h 4572000"/>
                <a:gd name="connsiteX345" fmla="*/ 460322 w 6000750"/>
                <a:gd name="connsiteY345" fmla="*/ 2219839 h 4572000"/>
                <a:gd name="connsiteX346" fmla="*/ 522235 w 6000750"/>
                <a:gd name="connsiteY346" fmla="*/ 2184596 h 4572000"/>
                <a:gd name="connsiteX347" fmla="*/ 567002 w 6000750"/>
                <a:gd name="connsiteY347" fmla="*/ 2165546 h 4572000"/>
                <a:gd name="connsiteX348" fmla="*/ 736547 w 6000750"/>
                <a:gd name="connsiteY348" fmla="*/ 2155069 h 4572000"/>
                <a:gd name="connsiteX349" fmla="*/ 772742 w 6000750"/>
                <a:gd name="connsiteY349" fmla="*/ 2145544 h 4572000"/>
                <a:gd name="connsiteX350" fmla="*/ 837512 w 6000750"/>
                <a:gd name="connsiteY350" fmla="*/ 2184596 h 4572000"/>
                <a:gd name="connsiteX351" fmla="*/ 846085 w 6000750"/>
                <a:gd name="connsiteY351" fmla="*/ 2267464 h 4572000"/>
                <a:gd name="connsiteX352" fmla="*/ 878469 w 6000750"/>
                <a:gd name="connsiteY352" fmla="*/ 2298896 h 4572000"/>
                <a:gd name="connsiteX353" fmla="*/ 928952 w 6000750"/>
                <a:gd name="connsiteY353" fmla="*/ 2310326 h 4572000"/>
                <a:gd name="connsiteX354" fmla="*/ 988960 w 6000750"/>
                <a:gd name="connsiteY354" fmla="*/ 2346521 h 4572000"/>
                <a:gd name="connsiteX355" fmla="*/ 1078495 w 6000750"/>
                <a:gd name="connsiteY355" fmla="*/ 2385574 h 4572000"/>
                <a:gd name="connsiteX356" fmla="*/ 1096592 w 6000750"/>
                <a:gd name="connsiteY356" fmla="*/ 2361761 h 4572000"/>
                <a:gd name="connsiteX357" fmla="*/ 1114690 w 6000750"/>
                <a:gd name="connsiteY357" fmla="*/ 2318899 h 4572000"/>
                <a:gd name="connsiteX358" fmla="*/ 1211845 w 6000750"/>
                <a:gd name="connsiteY358" fmla="*/ 2323661 h 4572000"/>
                <a:gd name="connsiteX359" fmla="*/ 1231847 w 6000750"/>
                <a:gd name="connsiteY359" fmla="*/ 2326519 h 4572000"/>
                <a:gd name="connsiteX360" fmla="*/ 1311857 w 6000750"/>
                <a:gd name="connsiteY360" fmla="*/ 2348426 h 4572000"/>
                <a:gd name="connsiteX361" fmla="*/ 1403297 w 6000750"/>
                <a:gd name="connsiteY361" fmla="*/ 2336044 h 4572000"/>
                <a:gd name="connsiteX362" fmla="*/ 1443302 w 6000750"/>
                <a:gd name="connsiteY362" fmla="*/ 2332234 h 4572000"/>
                <a:gd name="connsiteX363" fmla="*/ 1469020 w 6000750"/>
                <a:gd name="connsiteY363" fmla="*/ 2342711 h 4572000"/>
                <a:gd name="connsiteX364" fmla="*/ 1518550 w 6000750"/>
                <a:gd name="connsiteY364" fmla="*/ 2317946 h 4572000"/>
                <a:gd name="connsiteX365" fmla="*/ 1542362 w 6000750"/>
                <a:gd name="connsiteY365" fmla="*/ 2158879 h 4572000"/>
                <a:gd name="connsiteX366" fmla="*/ 1431872 w 6000750"/>
                <a:gd name="connsiteY366" fmla="*/ 2163641 h 4572000"/>
                <a:gd name="connsiteX367" fmla="*/ 1399487 w 6000750"/>
                <a:gd name="connsiteY367" fmla="*/ 2170309 h 4572000"/>
                <a:gd name="connsiteX368" fmla="*/ 1355672 w 6000750"/>
                <a:gd name="connsiteY368" fmla="*/ 2177929 h 4572000"/>
                <a:gd name="connsiteX369" fmla="*/ 1267090 w 6000750"/>
                <a:gd name="connsiteY369" fmla="*/ 2091251 h 4572000"/>
                <a:gd name="connsiteX370" fmla="*/ 1263280 w 6000750"/>
                <a:gd name="connsiteY370" fmla="*/ 2070296 h 4572000"/>
                <a:gd name="connsiteX371" fmla="*/ 1308047 w 6000750"/>
                <a:gd name="connsiteY371" fmla="*/ 2014099 h 4572000"/>
                <a:gd name="connsiteX372" fmla="*/ 1344242 w 6000750"/>
                <a:gd name="connsiteY372" fmla="*/ 1988381 h 4572000"/>
                <a:gd name="connsiteX373" fmla="*/ 1364245 w 6000750"/>
                <a:gd name="connsiteY373" fmla="*/ 1966474 h 4572000"/>
                <a:gd name="connsiteX374" fmla="*/ 1449017 w 6000750"/>
                <a:gd name="connsiteY374" fmla="*/ 1937899 h 4572000"/>
                <a:gd name="connsiteX375" fmla="*/ 1525217 w 6000750"/>
                <a:gd name="connsiteY375" fmla="*/ 1935041 h 4572000"/>
                <a:gd name="connsiteX376" fmla="*/ 1661425 w 6000750"/>
                <a:gd name="connsiteY376" fmla="*/ 1951234 h 4572000"/>
                <a:gd name="connsiteX377" fmla="*/ 1675712 w 6000750"/>
                <a:gd name="connsiteY377" fmla="*/ 1923611 h 4572000"/>
                <a:gd name="connsiteX378" fmla="*/ 1627135 w 6000750"/>
                <a:gd name="connsiteY378" fmla="*/ 1875986 h 4572000"/>
                <a:gd name="connsiteX379" fmla="*/ 1534742 w 6000750"/>
                <a:gd name="connsiteY379" fmla="*/ 1812169 h 4572000"/>
                <a:gd name="connsiteX380" fmla="*/ 1538552 w 6000750"/>
                <a:gd name="connsiteY380" fmla="*/ 1779784 h 4572000"/>
                <a:gd name="connsiteX381" fmla="*/ 1545220 w 6000750"/>
                <a:gd name="connsiteY381" fmla="*/ 1722634 h 4572000"/>
                <a:gd name="connsiteX382" fmla="*/ 1474735 w 6000750"/>
                <a:gd name="connsiteY382" fmla="*/ 1759781 h 4572000"/>
                <a:gd name="connsiteX383" fmla="*/ 1507120 w 6000750"/>
                <a:gd name="connsiteY383" fmla="*/ 1781689 h 4572000"/>
                <a:gd name="connsiteX384" fmla="*/ 1523312 w 6000750"/>
                <a:gd name="connsiteY384" fmla="*/ 1818836 h 4572000"/>
                <a:gd name="connsiteX385" fmla="*/ 1466162 w 6000750"/>
                <a:gd name="connsiteY385" fmla="*/ 1843601 h 4572000"/>
                <a:gd name="connsiteX386" fmla="*/ 1428062 w 6000750"/>
                <a:gd name="connsiteY386" fmla="*/ 1830266 h 4572000"/>
                <a:gd name="connsiteX387" fmla="*/ 1411870 w 6000750"/>
                <a:gd name="connsiteY387" fmla="*/ 1771211 h 4572000"/>
                <a:gd name="connsiteX388" fmla="*/ 1389962 w 6000750"/>
                <a:gd name="connsiteY388" fmla="*/ 1747399 h 4572000"/>
                <a:gd name="connsiteX389" fmla="*/ 1370912 w 6000750"/>
                <a:gd name="connsiteY389" fmla="*/ 1763591 h 4572000"/>
                <a:gd name="connsiteX390" fmla="*/ 1308047 w 6000750"/>
                <a:gd name="connsiteY390" fmla="*/ 1921706 h 4572000"/>
                <a:gd name="connsiteX391" fmla="*/ 1323287 w 6000750"/>
                <a:gd name="connsiteY391" fmla="*/ 1958854 h 4572000"/>
                <a:gd name="connsiteX392" fmla="*/ 1316620 w 6000750"/>
                <a:gd name="connsiteY392" fmla="*/ 1991239 h 4572000"/>
                <a:gd name="connsiteX393" fmla="*/ 1216607 w 6000750"/>
                <a:gd name="connsiteY393" fmla="*/ 2002669 h 4572000"/>
                <a:gd name="connsiteX394" fmla="*/ 1200415 w 6000750"/>
                <a:gd name="connsiteY394" fmla="*/ 2016004 h 4572000"/>
                <a:gd name="connsiteX395" fmla="*/ 1167077 w 6000750"/>
                <a:gd name="connsiteY395" fmla="*/ 2016956 h 4572000"/>
                <a:gd name="connsiteX396" fmla="*/ 1207082 w 6000750"/>
                <a:gd name="connsiteY396" fmla="*/ 2087441 h 4572000"/>
                <a:gd name="connsiteX397" fmla="*/ 1198510 w 6000750"/>
                <a:gd name="connsiteY397" fmla="*/ 2111254 h 4572000"/>
                <a:gd name="connsiteX398" fmla="*/ 1185175 w 6000750"/>
                <a:gd name="connsiteY398" fmla="*/ 2106491 h 4572000"/>
                <a:gd name="connsiteX399" fmla="*/ 1158505 w 6000750"/>
                <a:gd name="connsiteY399" fmla="*/ 2099824 h 4572000"/>
                <a:gd name="connsiteX400" fmla="*/ 1063255 w 6000750"/>
                <a:gd name="connsiteY400" fmla="*/ 1990286 h 4572000"/>
                <a:gd name="connsiteX401" fmla="*/ 1024202 w 6000750"/>
                <a:gd name="connsiteY401" fmla="*/ 1935994 h 4572000"/>
                <a:gd name="connsiteX402" fmla="*/ 928952 w 6000750"/>
                <a:gd name="connsiteY402" fmla="*/ 1856936 h 4572000"/>
                <a:gd name="connsiteX403" fmla="*/ 879422 w 6000750"/>
                <a:gd name="connsiteY403" fmla="*/ 1817884 h 4572000"/>
                <a:gd name="connsiteX404" fmla="*/ 869897 w 6000750"/>
                <a:gd name="connsiteY404" fmla="*/ 1824551 h 4572000"/>
                <a:gd name="connsiteX405" fmla="*/ 871802 w 6000750"/>
                <a:gd name="connsiteY405" fmla="*/ 1841696 h 4572000"/>
                <a:gd name="connsiteX406" fmla="*/ 963242 w 6000750"/>
                <a:gd name="connsiteY406" fmla="*/ 1954091 h 4572000"/>
                <a:gd name="connsiteX407" fmla="*/ 1029917 w 6000750"/>
                <a:gd name="connsiteY407" fmla="*/ 2003621 h 4572000"/>
                <a:gd name="connsiteX408" fmla="*/ 1021344 w 6000750"/>
                <a:gd name="connsiteY408" fmla="*/ 2033149 h 4572000"/>
                <a:gd name="connsiteX409" fmla="*/ 1012772 w 6000750"/>
                <a:gd name="connsiteY409" fmla="*/ 2052199 h 4572000"/>
                <a:gd name="connsiteX410" fmla="*/ 997532 w 6000750"/>
                <a:gd name="connsiteY410" fmla="*/ 2106491 h 4572000"/>
                <a:gd name="connsiteX411" fmla="*/ 968957 w 6000750"/>
                <a:gd name="connsiteY411" fmla="*/ 2114111 h 4572000"/>
                <a:gd name="connsiteX412" fmla="*/ 963242 w 6000750"/>
                <a:gd name="connsiteY412" fmla="*/ 2089346 h 4572000"/>
                <a:gd name="connsiteX413" fmla="*/ 912760 w 6000750"/>
                <a:gd name="connsiteY413" fmla="*/ 2003621 h 4572000"/>
                <a:gd name="connsiteX414" fmla="*/ 798460 w 6000750"/>
                <a:gd name="connsiteY414" fmla="*/ 1903609 h 4572000"/>
                <a:gd name="connsiteX415" fmla="*/ 740357 w 6000750"/>
                <a:gd name="connsiteY415" fmla="*/ 1895989 h 4572000"/>
                <a:gd name="connsiteX416" fmla="*/ 653680 w 6000750"/>
                <a:gd name="connsiteY416" fmla="*/ 1916944 h 4572000"/>
                <a:gd name="connsiteX417" fmla="*/ 618437 w 6000750"/>
                <a:gd name="connsiteY417" fmla="*/ 1940756 h 4572000"/>
                <a:gd name="connsiteX418" fmla="*/ 578432 w 6000750"/>
                <a:gd name="connsiteY418" fmla="*/ 2002669 h 4572000"/>
                <a:gd name="connsiteX419" fmla="*/ 530807 w 6000750"/>
                <a:gd name="connsiteY419" fmla="*/ 2084584 h 4572000"/>
                <a:gd name="connsiteX420" fmla="*/ 448892 w 6000750"/>
                <a:gd name="connsiteY420" fmla="*/ 2183644 h 4572000"/>
                <a:gd name="connsiteX421" fmla="*/ 359357 w 6000750"/>
                <a:gd name="connsiteY421" fmla="*/ 2210314 h 4572000"/>
                <a:gd name="connsiteX422" fmla="*/ 343165 w 6000750"/>
                <a:gd name="connsiteY422" fmla="*/ 2205551 h 4572000"/>
                <a:gd name="connsiteX423" fmla="*/ 272680 w 6000750"/>
                <a:gd name="connsiteY423" fmla="*/ 2178881 h 4572000"/>
                <a:gd name="connsiteX424" fmla="*/ 259345 w 6000750"/>
                <a:gd name="connsiteY424" fmla="*/ 2145544 h 4572000"/>
                <a:gd name="connsiteX425" fmla="*/ 251725 w 6000750"/>
                <a:gd name="connsiteY425" fmla="*/ 2058866 h 4572000"/>
                <a:gd name="connsiteX426" fmla="*/ 250772 w 6000750"/>
                <a:gd name="connsiteY426" fmla="*/ 1956949 h 4572000"/>
                <a:gd name="connsiteX427" fmla="*/ 318400 w 6000750"/>
                <a:gd name="connsiteY427" fmla="*/ 1893131 h 4572000"/>
                <a:gd name="connsiteX428" fmla="*/ 431747 w 6000750"/>
                <a:gd name="connsiteY428" fmla="*/ 1902656 h 4572000"/>
                <a:gd name="connsiteX429" fmla="*/ 474610 w 6000750"/>
                <a:gd name="connsiteY429" fmla="*/ 1871224 h 4572000"/>
                <a:gd name="connsiteX430" fmla="*/ 406982 w 6000750"/>
                <a:gd name="connsiteY430" fmla="*/ 1722634 h 4572000"/>
                <a:gd name="connsiteX431" fmla="*/ 390790 w 6000750"/>
                <a:gd name="connsiteY431" fmla="*/ 1710251 h 4572000"/>
                <a:gd name="connsiteX432" fmla="*/ 387932 w 6000750"/>
                <a:gd name="connsiteY432" fmla="*/ 1695011 h 4572000"/>
                <a:gd name="connsiteX433" fmla="*/ 424127 w 6000750"/>
                <a:gd name="connsiteY433" fmla="*/ 1665484 h 4572000"/>
                <a:gd name="connsiteX434" fmla="*/ 446987 w 6000750"/>
                <a:gd name="connsiteY434" fmla="*/ 1663579 h 4572000"/>
                <a:gd name="connsiteX435" fmla="*/ 526044 w 6000750"/>
                <a:gd name="connsiteY435" fmla="*/ 1617859 h 4572000"/>
                <a:gd name="connsiteX436" fmla="*/ 599387 w 6000750"/>
                <a:gd name="connsiteY436" fmla="*/ 1540706 h 4572000"/>
                <a:gd name="connsiteX437" fmla="*/ 627962 w 6000750"/>
                <a:gd name="connsiteY437" fmla="*/ 1485461 h 4572000"/>
                <a:gd name="connsiteX438" fmla="*/ 720355 w 6000750"/>
                <a:gd name="connsiteY438" fmla="*/ 1444504 h 4572000"/>
                <a:gd name="connsiteX439" fmla="*/ 733690 w 6000750"/>
                <a:gd name="connsiteY439" fmla="*/ 1421644 h 4572000"/>
                <a:gd name="connsiteX440" fmla="*/ 727022 w 6000750"/>
                <a:gd name="connsiteY440" fmla="*/ 1379734 h 4572000"/>
                <a:gd name="connsiteX441" fmla="*/ 726069 w 6000750"/>
                <a:gd name="connsiteY441" fmla="*/ 1359731 h 4572000"/>
                <a:gd name="connsiteX442" fmla="*/ 782267 w 6000750"/>
                <a:gd name="connsiteY442" fmla="*/ 1296866 h 4572000"/>
                <a:gd name="connsiteX443" fmla="*/ 814652 w 6000750"/>
                <a:gd name="connsiteY443" fmla="*/ 1319726 h 4572000"/>
                <a:gd name="connsiteX444" fmla="*/ 804175 w 6000750"/>
                <a:gd name="connsiteY444" fmla="*/ 1350206 h 4572000"/>
                <a:gd name="connsiteX445" fmla="*/ 790840 w 6000750"/>
                <a:gd name="connsiteY445" fmla="*/ 1388306 h 4572000"/>
                <a:gd name="connsiteX446" fmla="*/ 832750 w 6000750"/>
                <a:gd name="connsiteY446" fmla="*/ 1412119 h 4572000"/>
                <a:gd name="connsiteX447" fmla="*/ 860372 w 6000750"/>
                <a:gd name="connsiteY447" fmla="*/ 1414024 h 4572000"/>
                <a:gd name="connsiteX448" fmla="*/ 947050 w 6000750"/>
                <a:gd name="connsiteY448" fmla="*/ 1401641 h 4572000"/>
                <a:gd name="connsiteX449" fmla="*/ 1026107 w 6000750"/>
                <a:gd name="connsiteY449" fmla="*/ 1394974 h 4572000"/>
                <a:gd name="connsiteX450" fmla="*/ 1043252 w 6000750"/>
                <a:gd name="connsiteY450" fmla="*/ 1391164 h 4572000"/>
                <a:gd name="connsiteX451" fmla="*/ 1059445 w 6000750"/>
                <a:gd name="connsiteY451" fmla="*/ 1329251 h 4572000"/>
                <a:gd name="connsiteX452" fmla="*/ 1068017 w 6000750"/>
                <a:gd name="connsiteY452" fmla="*/ 1279721 h 4572000"/>
                <a:gd name="connsiteX453" fmla="*/ 1139455 w 6000750"/>
                <a:gd name="connsiteY453" fmla="*/ 1271149 h 4572000"/>
                <a:gd name="connsiteX454" fmla="*/ 1134692 w 6000750"/>
                <a:gd name="connsiteY454" fmla="*/ 1227334 h 4572000"/>
                <a:gd name="connsiteX455" fmla="*/ 1139455 w 6000750"/>
                <a:gd name="connsiteY455" fmla="*/ 1166374 h 4572000"/>
                <a:gd name="connsiteX456" fmla="*/ 1191842 w 6000750"/>
                <a:gd name="connsiteY456" fmla="*/ 1152086 h 4572000"/>
                <a:gd name="connsiteX457" fmla="*/ 1275662 w 6000750"/>
                <a:gd name="connsiteY457" fmla="*/ 1130179 h 4572000"/>
                <a:gd name="connsiteX458" fmla="*/ 1184222 w 6000750"/>
                <a:gd name="connsiteY458" fmla="*/ 1126369 h 4572000"/>
                <a:gd name="connsiteX459" fmla="*/ 1156600 w 6000750"/>
                <a:gd name="connsiteY459" fmla="*/ 1139704 h 4572000"/>
                <a:gd name="connsiteX460" fmla="*/ 1068017 w 6000750"/>
                <a:gd name="connsiteY460" fmla="*/ 1083506 h 4572000"/>
                <a:gd name="connsiteX461" fmla="*/ 1064207 w 6000750"/>
                <a:gd name="connsiteY461" fmla="*/ 1052074 h 4572000"/>
                <a:gd name="connsiteX462" fmla="*/ 1103260 w 6000750"/>
                <a:gd name="connsiteY462" fmla="*/ 937774 h 4572000"/>
                <a:gd name="connsiteX463" fmla="*/ 1143265 w 6000750"/>
                <a:gd name="connsiteY463" fmla="*/ 893959 h 4572000"/>
                <a:gd name="connsiteX464" fmla="*/ 1144217 w 6000750"/>
                <a:gd name="connsiteY464" fmla="*/ 858716 h 4572000"/>
                <a:gd name="connsiteX465" fmla="*/ 1113737 w 6000750"/>
                <a:gd name="connsiteY465" fmla="*/ 852049 h 4572000"/>
                <a:gd name="connsiteX466" fmla="*/ 1073732 w 6000750"/>
                <a:gd name="connsiteY466" fmla="*/ 900626 h 4572000"/>
                <a:gd name="connsiteX467" fmla="*/ 1012772 w 6000750"/>
                <a:gd name="connsiteY467" fmla="*/ 987304 h 4572000"/>
                <a:gd name="connsiteX468" fmla="*/ 996580 w 6000750"/>
                <a:gd name="connsiteY468" fmla="*/ 1106366 h 4572000"/>
                <a:gd name="connsiteX469" fmla="*/ 1013725 w 6000750"/>
                <a:gd name="connsiteY469" fmla="*/ 1128274 h 4572000"/>
                <a:gd name="connsiteX470" fmla="*/ 986102 w 6000750"/>
                <a:gd name="connsiteY470" fmla="*/ 1177804 h 4572000"/>
                <a:gd name="connsiteX471" fmla="*/ 988007 w 6000750"/>
                <a:gd name="connsiteY471" fmla="*/ 1209236 h 4572000"/>
                <a:gd name="connsiteX472" fmla="*/ 969910 w 6000750"/>
                <a:gd name="connsiteY472" fmla="*/ 1264481 h 4572000"/>
                <a:gd name="connsiteX473" fmla="*/ 930857 w 6000750"/>
                <a:gd name="connsiteY473" fmla="*/ 1342586 h 4572000"/>
                <a:gd name="connsiteX474" fmla="*/ 905140 w 6000750"/>
                <a:gd name="connsiteY474" fmla="*/ 1369256 h 4572000"/>
                <a:gd name="connsiteX475" fmla="*/ 868944 w 6000750"/>
                <a:gd name="connsiteY475" fmla="*/ 1385449 h 4572000"/>
                <a:gd name="connsiteX476" fmla="*/ 851800 w 6000750"/>
                <a:gd name="connsiteY476" fmla="*/ 1358779 h 4572000"/>
                <a:gd name="connsiteX477" fmla="*/ 795602 w 6000750"/>
                <a:gd name="connsiteY477" fmla="*/ 1198759 h 4572000"/>
                <a:gd name="connsiteX478" fmla="*/ 665110 w 6000750"/>
                <a:gd name="connsiteY478" fmla="*/ 1240669 h 4572000"/>
                <a:gd name="connsiteX479" fmla="*/ 660347 w 6000750"/>
                <a:gd name="connsiteY479" fmla="*/ 1232096 h 4572000"/>
                <a:gd name="connsiteX480" fmla="*/ 653680 w 6000750"/>
                <a:gd name="connsiteY480" fmla="*/ 1183519 h 4572000"/>
                <a:gd name="connsiteX481" fmla="*/ 644155 w 6000750"/>
                <a:gd name="connsiteY481" fmla="*/ 1092079 h 4572000"/>
                <a:gd name="connsiteX482" fmla="*/ 638440 w 6000750"/>
                <a:gd name="connsiteY482" fmla="*/ 1061599 h 4572000"/>
                <a:gd name="connsiteX483" fmla="*/ 646060 w 6000750"/>
                <a:gd name="connsiteY483" fmla="*/ 1056836 h 4572000"/>
                <a:gd name="connsiteX484" fmla="*/ 650822 w 6000750"/>
                <a:gd name="connsiteY484" fmla="*/ 1044454 h 4572000"/>
                <a:gd name="connsiteX485" fmla="*/ 657490 w 6000750"/>
                <a:gd name="connsiteY485" fmla="*/ 1037786 h 4572000"/>
                <a:gd name="connsiteX486" fmla="*/ 669872 w 6000750"/>
                <a:gd name="connsiteY486" fmla="*/ 1013974 h 4572000"/>
                <a:gd name="connsiteX487" fmla="*/ 726069 w 6000750"/>
                <a:gd name="connsiteY487" fmla="*/ 953966 h 4572000"/>
                <a:gd name="connsiteX488" fmla="*/ 727975 w 6000750"/>
                <a:gd name="connsiteY488" fmla="*/ 952061 h 4572000"/>
                <a:gd name="connsiteX489" fmla="*/ 791792 w 6000750"/>
                <a:gd name="connsiteY489" fmla="*/ 918724 h 4572000"/>
                <a:gd name="connsiteX490" fmla="*/ 807032 w 6000750"/>
                <a:gd name="connsiteY490" fmla="*/ 921581 h 4572000"/>
                <a:gd name="connsiteX491" fmla="*/ 802269 w 6000750"/>
                <a:gd name="connsiteY491" fmla="*/ 879671 h 4572000"/>
                <a:gd name="connsiteX492" fmla="*/ 842275 w 6000750"/>
                <a:gd name="connsiteY492" fmla="*/ 832999 h 4572000"/>
                <a:gd name="connsiteX493" fmla="*/ 854657 w 6000750"/>
                <a:gd name="connsiteY493" fmla="*/ 828236 h 4572000"/>
                <a:gd name="connsiteX494" fmla="*/ 857515 w 6000750"/>
                <a:gd name="connsiteY494" fmla="*/ 817759 h 4572000"/>
                <a:gd name="connsiteX495" fmla="*/ 862277 w 6000750"/>
                <a:gd name="connsiteY495" fmla="*/ 791089 h 4572000"/>
                <a:gd name="connsiteX496" fmla="*/ 883232 w 6000750"/>
                <a:gd name="connsiteY496" fmla="*/ 767276 h 4572000"/>
                <a:gd name="connsiteX497" fmla="*/ 887042 w 6000750"/>
                <a:gd name="connsiteY497" fmla="*/ 749179 h 4572000"/>
                <a:gd name="connsiteX498" fmla="*/ 904187 w 6000750"/>
                <a:gd name="connsiteY498" fmla="*/ 715841 h 4572000"/>
                <a:gd name="connsiteX499" fmla="*/ 924190 w 6000750"/>
                <a:gd name="connsiteY499" fmla="*/ 704411 h 4572000"/>
                <a:gd name="connsiteX500" fmla="*/ 1010867 w 6000750"/>
                <a:gd name="connsiteY500" fmla="*/ 622496 h 4572000"/>
                <a:gd name="connsiteX501" fmla="*/ 1039442 w 6000750"/>
                <a:gd name="connsiteY501" fmla="*/ 622496 h 4572000"/>
                <a:gd name="connsiteX502" fmla="*/ 1048015 w 6000750"/>
                <a:gd name="connsiteY502" fmla="*/ 606304 h 4572000"/>
                <a:gd name="connsiteX503" fmla="*/ 1091830 w 6000750"/>
                <a:gd name="connsiteY503" fmla="*/ 600589 h 4572000"/>
                <a:gd name="connsiteX504" fmla="*/ 1111832 w 6000750"/>
                <a:gd name="connsiteY504" fmla="*/ 591064 h 4572000"/>
                <a:gd name="connsiteX505" fmla="*/ 1120405 w 6000750"/>
                <a:gd name="connsiteY505" fmla="*/ 588206 h 4572000"/>
                <a:gd name="connsiteX506" fmla="*/ 1188985 w 6000750"/>
                <a:gd name="connsiteY506" fmla="*/ 568204 h 4572000"/>
                <a:gd name="connsiteX507" fmla="*/ 1233752 w 6000750"/>
                <a:gd name="connsiteY507" fmla="*/ 572966 h 4572000"/>
                <a:gd name="connsiteX508" fmla="*/ 1286140 w 6000750"/>
                <a:gd name="connsiteY508" fmla="*/ 588206 h 4572000"/>
                <a:gd name="connsiteX509" fmla="*/ 1270900 w 6000750"/>
                <a:gd name="connsiteY509" fmla="*/ 618686 h 4572000"/>
                <a:gd name="connsiteX510" fmla="*/ 1309952 w 6000750"/>
                <a:gd name="connsiteY510" fmla="*/ 619639 h 4572000"/>
                <a:gd name="connsiteX511" fmla="*/ 1336622 w 6000750"/>
                <a:gd name="connsiteY511" fmla="*/ 621544 h 4572000"/>
                <a:gd name="connsiteX512" fmla="*/ 1397582 w 6000750"/>
                <a:gd name="connsiteY512" fmla="*/ 652976 h 4572000"/>
                <a:gd name="connsiteX513" fmla="*/ 1432825 w 6000750"/>
                <a:gd name="connsiteY513" fmla="*/ 659644 h 4572000"/>
                <a:gd name="connsiteX514" fmla="*/ 1456637 w 6000750"/>
                <a:gd name="connsiteY514" fmla="*/ 662501 h 4572000"/>
                <a:gd name="connsiteX515" fmla="*/ 1564270 w 6000750"/>
                <a:gd name="connsiteY515" fmla="*/ 741559 h 4572000"/>
                <a:gd name="connsiteX516" fmla="*/ 1571890 w 6000750"/>
                <a:gd name="connsiteY516" fmla="*/ 772039 h 4572000"/>
                <a:gd name="connsiteX517" fmla="*/ 1548077 w 6000750"/>
                <a:gd name="connsiteY517" fmla="*/ 817759 h 4572000"/>
                <a:gd name="connsiteX518" fmla="*/ 1351862 w 6000750"/>
                <a:gd name="connsiteY518" fmla="*/ 785374 h 4572000"/>
                <a:gd name="connsiteX519" fmla="*/ 1354720 w 6000750"/>
                <a:gd name="connsiteY519" fmla="*/ 792994 h 4572000"/>
                <a:gd name="connsiteX520" fmla="*/ 1417585 w 6000750"/>
                <a:gd name="connsiteY520" fmla="*/ 884434 h 4572000"/>
                <a:gd name="connsiteX521" fmla="*/ 1448065 w 6000750"/>
                <a:gd name="connsiteY521" fmla="*/ 920629 h 4572000"/>
                <a:gd name="connsiteX522" fmla="*/ 1479497 w 6000750"/>
                <a:gd name="connsiteY522" fmla="*/ 923486 h 4572000"/>
                <a:gd name="connsiteX523" fmla="*/ 1468067 w 6000750"/>
                <a:gd name="connsiteY523" fmla="*/ 899674 h 4572000"/>
                <a:gd name="connsiteX524" fmla="*/ 1459495 w 6000750"/>
                <a:gd name="connsiteY524" fmla="*/ 872051 h 4572000"/>
                <a:gd name="connsiteX525" fmla="*/ 1490927 w 6000750"/>
                <a:gd name="connsiteY525" fmla="*/ 866336 h 4572000"/>
                <a:gd name="connsiteX526" fmla="*/ 1512835 w 6000750"/>
                <a:gd name="connsiteY526" fmla="*/ 875861 h 4572000"/>
                <a:gd name="connsiteX527" fmla="*/ 1537600 w 6000750"/>
                <a:gd name="connsiteY527" fmla="*/ 851096 h 4572000"/>
                <a:gd name="connsiteX528" fmla="*/ 1552840 w 6000750"/>
                <a:gd name="connsiteY528" fmla="*/ 816806 h 4572000"/>
                <a:gd name="connsiteX529" fmla="*/ 1578557 w 6000750"/>
                <a:gd name="connsiteY529" fmla="*/ 792041 h 4572000"/>
                <a:gd name="connsiteX530" fmla="*/ 1623325 w 6000750"/>
                <a:gd name="connsiteY530" fmla="*/ 786326 h 4572000"/>
                <a:gd name="connsiteX531" fmla="*/ 1631897 w 6000750"/>
                <a:gd name="connsiteY531" fmla="*/ 784421 h 4572000"/>
                <a:gd name="connsiteX532" fmla="*/ 1620467 w 6000750"/>
                <a:gd name="connsiteY532" fmla="*/ 755846 h 4572000"/>
                <a:gd name="connsiteX533" fmla="*/ 1612847 w 6000750"/>
                <a:gd name="connsiteY533" fmla="*/ 718699 h 4572000"/>
                <a:gd name="connsiteX534" fmla="*/ 1594750 w 6000750"/>
                <a:gd name="connsiteY534" fmla="*/ 673931 h 4572000"/>
                <a:gd name="connsiteX535" fmla="*/ 1643327 w 6000750"/>
                <a:gd name="connsiteY535" fmla="*/ 672026 h 4572000"/>
                <a:gd name="connsiteX536" fmla="*/ 1673807 w 6000750"/>
                <a:gd name="connsiteY536" fmla="*/ 673931 h 4572000"/>
                <a:gd name="connsiteX537" fmla="*/ 1697620 w 6000750"/>
                <a:gd name="connsiteY537" fmla="*/ 692981 h 4572000"/>
                <a:gd name="connsiteX538" fmla="*/ 1687142 w 6000750"/>
                <a:gd name="connsiteY538" fmla="*/ 730129 h 4572000"/>
                <a:gd name="connsiteX539" fmla="*/ 1674760 w 6000750"/>
                <a:gd name="connsiteY539" fmla="*/ 742511 h 4572000"/>
                <a:gd name="connsiteX540" fmla="*/ 1691905 w 6000750"/>
                <a:gd name="connsiteY540" fmla="*/ 757751 h 4572000"/>
                <a:gd name="connsiteX541" fmla="*/ 1710002 w 6000750"/>
                <a:gd name="connsiteY541" fmla="*/ 752989 h 4572000"/>
                <a:gd name="connsiteX542" fmla="*/ 1723337 w 6000750"/>
                <a:gd name="connsiteY542" fmla="*/ 725366 h 4572000"/>
                <a:gd name="connsiteX543" fmla="*/ 1768105 w 6000750"/>
                <a:gd name="connsiteY543" fmla="*/ 684409 h 4572000"/>
                <a:gd name="connsiteX544" fmla="*/ 1859545 w 6000750"/>
                <a:gd name="connsiteY544" fmla="*/ 637736 h 4572000"/>
                <a:gd name="connsiteX545" fmla="*/ 1882405 w 6000750"/>
                <a:gd name="connsiteY545" fmla="*/ 632974 h 4572000"/>
                <a:gd name="connsiteX546" fmla="*/ 1890977 w 6000750"/>
                <a:gd name="connsiteY546" fmla="*/ 636784 h 4572000"/>
                <a:gd name="connsiteX547" fmla="*/ 1882405 w 6000750"/>
                <a:gd name="connsiteY547" fmla="*/ 690124 h 4572000"/>
                <a:gd name="connsiteX548" fmla="*/ 1905265 w 6000750"/>
                <a:gd name="connsiteY548" fmla="*/ 655834 h 4572000"/>
                <a:gd name="connsiteX549" fmla="*/ 1933840 w 6000750"/>
                <a:gd name="connsiteY549" fmla="*/ 652024 h 4572000"/>
                <a:gd name="connsiteX550" fmla="*/ 1942412 w 6000750"/>
                <a:gd name="connsiteY550" fmla="*/ 652976 h 4572000"/>
                <a:gd name="connsiteX551" fmla="*/ 1968130 w 6000750"/>
                <a:gd name="connsiteY551" fmla="*/ 640594 h 4572000"/>
                <a:gd name="connsiteX552" fmla="*/ 1976702 w 6000750"/>
                <a:gd name="connsiteY552" fmla="*/ 637736 h 4572000"/>
                <a:gd name="connsiteX553" fmla="*/ 2010040 w 6000750"/>
                <a:gd name="connsiteY553" fmla="*/ 634879 h 4572000"/>
                <a:gd name="connsiteX554" fmla="*/ 2029090 w 6000750"/>
                <a:gd name="connsiteY554" fmla="*/ 627259 h 4572000"/>
                <a:gd name="connsiteX555" fmla="*/ 2063380 w 6000750"/>
                <a:gd name="connsiteY555" fmla="*/ 593921 h 4572000"/>
                <a:gd name="connsiteX556" fmla="*/ 2156725 w 6000750"/>
                <a:gd name="connsiteY556" fmla="*/ 605351 h 4572000"/>
                <a:gd name="connsiteX557" fmla="*/ 2246260 w 6000750"/>
                <a:gd name="connsiteY557" fmla="*/ 651071 h 4572000"/>
                <a:gd name="connsiteX558" fmla="*/ 2216732 w 6000750"/>
                <a:gd name="connsiteY558" fmla="*/ 599636 h 4572000"/>
                <a:gd name="connsiteX559" fmla="*/ 2204350 w 6000750"/>
                <a:gd name="connsiteY559" fmla="*/ 593921 h 4572000"/>
                <a:gd name="connsiteX560" fmla="*/ 2190062 w 6000750"/>
                <a:gd name="connsiteY560" fmla="*/ 566299 h 4572000"/>
                <a:gd name="connsiteX561" fmla="*/ 2211970 w 6000750"/>
                <a:gd name="connsiteY561" fmla="*/ 475811 h 4572000"/>
                <a:gd name="connsiteX562" fmla="*/ 2235782 w 6000750"/>
                <a:gd name="connsiteY562" fmla="*/ 442474 h 4572000"/>
                <a:gd name="connsiteX563" fmla="*/ 2242450 w 6000750"/>
                <a:gd name="connsiteY563" fmla="*/ 397706 h 4572000"/>
                <a:gd name="connsiteX564" fmla="*/ 2301505 w 6000750"/>
                <a:gd name="connsiteY564" fmla="*/ 390086 h 4572000"/>
                <a:gd name="connsiteX565" fmla="*/ 2347225 w 6000750"/>
                <a:gd name="connsiteY565" fmla="*/ 411994 h 4572000"/>
                <a:gd name="connsiteX566" fmla="*/ 2351987 w 6000750"/>
                <a:gd name="connsiteY566" fmla="*/ 449141 h 4572000"/>
                <a:gd name="connsiteX567" fmla="*/ 2355797 w 6000750"/>
                <a:gd name="connsiteY567" fmla="*/ 488193 h 4572000"/>
                <a:gd name="connsiteX568" fmla="*/ 2364370 w 6000750"/>
                <a:gd name="connsiteY568" fmla="*/ 510101 h 4572000"/>
                <a:gd name="connsiteX569" fmla="*/ 2397707 w 6000750"/>
                <a:gd name="connsiteY569" fmla="*/ 623449 h 4572000"/>
                <a:gd name="connsiteX570" fmla="*/ 2393897 w 6000750"/>
                <a:gd name="connsiteY570" fmla="*/ 672979 h 4572000"/>
                <a:gd name="connsiteX571" fmla="*/ 2315792 w 6000750"/>
                <a:gd name="connsiteY571" fmla="*/ 752989 h 4572000"/>
                <a:gd name="connsiteX572" fmla="*/ 2412947 w 6000750"/>
                <a:gd name="connsiteY572" fmla="*/ 672979 h 4572000"/>
                <a:gd name="connsiteX573" fmla="*/ 2445332 w 6000750"/>
                <a:gd name="connsiteY573" fmla="*/ 617734 h 4572000"/>
                <a:gd name="connsiteX574" fmla="*/ 2498672 w 6000750"/>
                <a:gd name="connsiteY574" fmla="*/ 640594 h 4572000"/>
                <a:gd name="connsiteX575" fmla="*/ 2440570 w 6000750"/>
                <a:gd name="connsiteY575" fmla="*/ 612019 h 4572000"/>
                <a:gd name="connsiteX576" fmla="*/ 2381515 w 6000750"/>
                <a:gd name="connsiteY576" fmla="*/ 555821 h 4572000"/>
                <a:gd name="connsiteX577" fmla="*/ 2364370 w 6000750"/>
                <a:gd name="connsiteY577" fmla="*/ 489146 h 4572000"/>
                <a:gd name="connsiteX578" fmla="*/ 2356750 w 6000750"/>
                <a:gd name="connsiteY578" fmla="*/ 463429 h 4572000"/>
                <a:gd name="connsiteX579" fmla="*/ 2391040 w 6000750"/>
                <a:gd name="connsiteY579" fmla="*/ 404374 h 4572000"/>
                <a:gd name="connsiteX580" fmla="*/ 2405328 w 6000750"/>
                <a:gd name="connsiteY580" fmla="*/ 382466 h 4572000"/>
                <a:gd name="connsiteX581" fmla="*/ 2430092 w 6000750"/>
                <a:gd name="connsiteY581" fmla="*/ 391039 h 4572000"/>
                <a:gd name="connsiteX582" fmla="*/ 2432950 w 6000750"/>
                <a:gd name="connsiteY582" fmla="*/ 421519 h 4572000"/>
                <a:gd name="connsiteX583" fmla="*/ 2428187 w 6000750"/>
                <a:gd name="connsiteY583" fmla="*/ 432949 h 4572000"/>
                <a:gd name="connsiteX584" fmla="*/ 2439617 w 6000750"/>
                <a:gd name="connsiteY584" fmla="*/ 422471 h 4572000"/>
                <a:gd name="connsiteX585" fmla="*/ 2453905 w 6000750"/>
                <a:gd name="connsiteY585" fmla="*/ 420566 h 4572000"/>
                <a:gd name="connsiteX586" fmla="*/ 2475812 w 6000750"/>
                <a:gd name="connsiteY586" fmla="*/ 406279 h 4572000"/>
                <a:gd name="connsiteX587" fmla="*/ 2501530 w 6000750"/>
                <a:gd name="connsiteY587" fmla="*/ 385324 h 4572000"/>
                <a:gd name="connsiteX588" fmla="*/ 2552012 w 6000750"/>
                <a:gd name="connsiteY588" fmla="*/ 413899 h 4572000"/>
                <a:gd name="connsiteX589" fmla="*/ 2612972 w 6000750"/>
                <a:gd name="connsiteY589" fmla="*/ 431996 h 4572000"/>
                <a:gd name="connsiteX590" fmla="*/ 2629165 w 6000750"/>
                <a:gd name="connsiteY590" fmla="*/ 460571 h 4572000"/>
                <a:gd name="connsiteX591" fmla="*/ 2647262 w 6000750"/>
                <a:gd name="connsiteY591" fmla="*/ 546296 h 4572000"/>
                <a:gd name="connsiteX592" fmla="*/ 2637737 w 6000750"/>
                <a:gd name="connsiteY592" fmla="*/ 455809 h 4572000"/>
                <a:gd name="connsiteX593" fmla="*/ 2611067 w 6000750"/>
                <a:gd name="connsiteY593" fmla="*/ 431044 h 4572000"/>
                <a:gd name="connsiteX594" fmla="*/ 2550107 w 6000750"/>
                <a:gd name="connsiteY594" fmla="*/ 384371 h 4572000"/>
                <a:gd name="connsiteX595" fmla="*/ 2578682 w 6000750"/>
                <a:gd name="connsiteY595" fmla="*/ 319601 h 4572000"/>
                <a:gd name="connsiteX596" fmla="*/ 2615830 w 6000750"/>
                <a:gd name="connsiteY596" fmla="*/ 314839 h 4572000"/>
                <a:gd name="connsiteX597" fmla="*/ 2691078 w 6000750"/>
                <a:gd name="connsiteY597" fmla="*/ 295789 h 4572000"/>
                <a:gd name="connsiteX598" fmla="*/ 2711080 w 6000750"/>
                <a:gd name="connsiteY598" fmla="*/ 316744 h 4572000"/>
                <a:gd name="connsiteX599" fmla="*/ 2700603 w 6000750"/>
                <a:gd name="connsiteY599" fmla="*/ 330079 h 4572000"/>
                <a:gd name="connsiteX600" fmla="*/ 2712032 w 6000750"/>
                <a:gd name="connsiteY600" fmla="*/ 319601 h 4572000"/>
                <a:gd name="connsiteX601" fmla="*/ 2704412 w 6000750"/>
                <a:gd name="connsiteY601" fmla="*/ 285311 h 4572000"/>
                <a:gd name="connsiteX602" fmla="*/ 2721557 w 6000750"/>
                <a:gd name="connsiteY602" fmla="*/ 216731 h 4572000"/>
                <a:gd name="connsiteX603" fmla="*/ 2746322 w 6000750"/>
                <a:gd name="connsiteY603" fmla="*/ 198634 h 4572000"/>
                <a:gd name="connsiteX604" fmla="*/ 2804425 w 6000750"/>
                <a:gd name="connsiteY604" fmla="*/ 175774 h 4572000"/>
                <a:gd name="connsiteX605" fmla="*/ 2878720 w 6000750"/>
                <a:gd name="connsiteY605" fmla="*/ 142436 h 4572000"/>
                <a:gd name="connsiteX606" fmla="*/ 2893007 w 6000750"/>
                <a:gd name="connsiteY606" fmla="*/ 137674 h 4572000"/>
                <a:gd name="connsiteX607" fmla="*/ 2984447 w 6000750"/>
                <a:gd name="connsiteY607" fmla="*/ 145294 h 4572000"/>
                <a:gd name="connsiteX608" fmla="*/ 3011117 w 6000750"/>
                <a:gd name="connsiteY608" fmla="*/ 123386 h 4572000"/>
                <a:gd name="connsiteX609" fmla="*/ 3029215 w 6000750"/>
                <a:gd name="connsiteY609" fmla="*/ 103383 h 4572000"/>
                <a:gd name="connsiteX610" fmla="*/ 3085412 w 6000750"/>
                <a:gd name="connsiteY610" fmla="*/ 104336 h 4572000"/>
                <a:gd name="connsiteX611" fmla="*/ 3093985 w 6000750"/>
                <a:gd name="connsiteY611" fmla="*/ 38614 h 4572000"/>
                <a:gd name="connsiteX612" fmla="*/ 3099700 w 6000750"/>
                <a:gd name="connsiteY612" fmla="*/ 33851 h 4572000"/>
                <a:gd name="connsiteX613" fmla="*/ 3144467 w 6000750"/>
                <a:gd name="connsiteY613" fmla="*/ 9086 h 4572000"/>
                <a:gd name="connsiteX614" fmla="*/ 3161612 w 6000750"/>
                <a:gd name="connsiteY614" fmla="*/ 53854 h 4572000"/>
                <a:gd name="connsiteX615" fmla="*/ 3186378 w 6000750"/>
                <a:gd name="connsiteY615" fmla="*/ 71951 h 4572000"/>
                <a:gd name="connsiteX616" fmla="*/ 3201617 w 6000750"/>
                <a:gd name="connsiteY616" fmla="*/ 80524 h 4572000"/>
                <a:gd name="connsiteX617" fmla="*/ 3244480 w 6000750"/>
                <a:gd name="connsiteY617" fmla="*/ 67189 h 4572000"/>
                <a:gd name="connsiteX618" fmla="*/ 3275912 w 6000750"/>
                <a:gd name="connsiteY618" fmla="*/ 67189 h 4572000"/>
                <a:gd name="connsiteX619" fmla="*/ 3286390 w 6000750"/>
                <a:gd name="connsiteY619" fmla="*/ 69094 h 4572000"/>
                <a:gd name="connsiteX620" fmla="*/ 3336872 w 6000750"/>
                <a:gd name="connsiteY620" fmla="*/ 69094 h 4572000"/>
                <a:gd name="connsiteX621" fmla="*/ 3394022 w 6000750"/>
                <a:gd name="connsiteY621" fmla="*/ 79571 h 4572000"/>
                <a:gd name="connsiteX622" fmla="*/ 3436885 w 6000750"/>
                <a:gd name="connsiteY622" fmla="*/ 128149 h 4572000"/>
                <a:gd name="connsiteX623" fmla="*/ 3403547 w 6000750"/>
                <a:gd name="connsiteY623" fmla="*/ 149103 h 4572000"/>
                <a:gd name="connsiteX624" fmla="*/ 3401642 w 6000750"/>
                <a:gd name="connsiteY624" fmla="*/ 210064 h 4572000"/>
                <a:gd name="connsiteX625" fmla="*/ 3338778 w 6000750"/>
                <a:gd name="connsiteY625" fmla="*/ 242449 h 4572000"/>
                <a:gd name="connsiteX626" fmla="*/ 3314012 w 6000750"/>
                <a:gd name="connsiteY626" fmla="*/ 255784 h 4572000"/>
                <a:gd name="connsiteX627" fmla="*/ 3234003 w 6000750"/>
                <a:gd name="connsiteY627" fmla="*/ 294836 h 4572000"/>
                <a:gd name="connsiteX628" fmla="*/ 3214953 w 6000750"/>
                <a:gd name="connsiteY628" fmla="*/ 313886 h 4572000"/>
                <a:gd name="connsiteX629" fmla="*/ 3208285 w 6000750"/>
                <a:gd name="connsiteY629" fmla="*/ 323411 h 4572000"/>
                <a:gd name="connsiteX630" fmla="*/ 3215905 w 6000750"/>
                <a:gd name="connsiteY630" fmla="*/ 322459 h 4572000"/>
                <a:gd name="connsiteX631" fmla="*/ 3245432 w 6000750"/>
                <a:gd name="connsiteY631" fmla="*/ 299599 h 4572000"/>
                <a:gd name="connsiteX632" fmla="*/ 3282580 w 6000750"/>
                <a:gd name="connsiteY632" fmla="*/ 293884 h 4572000"/>
                <a:gd name="connsiteX633" fmla="*/ 3305440 w 6000750"/>
                <a:gd name="connsiteY633" fmla="*/ 289121 h 4572000"/>
                <a:gd name="connsiteX634" fmla="*/ 3343540 w 6000750"/>
                <a:gd name="connsiteY634" fmla="*/ 292931 h 4572000"/>
                <a:gd name="connsiteX635" fmla="*/ 3346397 w 6000750"/>
                <a:gd name="connsiteY635" fmla="*/ 289121 h 4572000"/>
                <a:gd name="connsiteX636" fmla="*/ 3331157 w 6000750"/>
                <a:gd name="connsiteY636" fmla="*/ 292931 h 4572000"/>
                <a:gd name="connsiteX637" fmla="*/ 3310203 w 6000750"/>
                <a:gd name="connsiteY637" fmla="*/ 279596 h 4572000"/>
                <a:gd name="connsiteX638" fmla="*/ 3323537 w 6000750"/>
                <a:gd name="connsiteY638" fmla="*/ 257689 h 4572000"/>
                <a:gd name="connsiteX639" fmla="*/ 3438790 w 6000750"/>
                <a:gd name="connsiteY639" fmla="*/ 259594 h 4572000"/>
                <a:gd name="connsiteX640" fmla="*/ 3445457 w 6000750"/>
                <a:gd name="connsiteY640" fmla="*/ 292931 h 4572000"/>
                <a:gd name="connsiteX641" fmla="*/ 3477842 w 6000750"/>
                <a:gd name="connsiteY641" fmla="*/ 272929 h 4572000"/>
                <a:gd name="connsiteX642" fmla="*/ 3530230 w 6000750"/>
                <a:gd name="connsiteY642" fmla="*/ 274834 h 4572000"/>
                <a:gd name="connsiteX643" fmla="*/ 3571187 w 6000750"/>
                <a:gd name="connsiteY643" fmla="*/ 271976 h 4572000"/>
                <a:gd name="connsiteX644" fmla="*/ 3586428 w 6000750"/>
                <a:gd name="connsiteY644" fmla="*/ 273881 h 4572000"/>
                <a:gd name="connsiteX645" fmla="*/ 3650245 w 6000750"/>
                <a:gd name="connsiteY645" fmla="*/ 291979 h 4572000"/>
                <a:gd name="connsiteX646" fmla="*/ 3677867 w 6000750"/>
                <a:gd name="connsiteY646" fmla="*/ 291979 h 4572000"/>
                <a:gd name="connsiteX647" fmla="*/ 3757878 w 6000750"/>
                <a:gd name="connsiteY647" fmla="*/ 244353 h 4572000"/>
                <a:gd name="connsiteX648" fmla="*/ 3829315 w 6000750"/>
                <a:gd name="connsiteY648" fmla="*/ 265309 h 4572000"/>
                <a:gd name="connsiteX649" fmla="*/ 3843603 w 6000750"/>
                <a:gd name="connsiteY649" fmla="*/ 265309 h 4572000"/>
                <a:gd name="connsiteX650" fmla="*/ 3889322 w 6000750"/>
                <a:gd name="connsiteY650" fmla="*/ 289121 h 4572000"/>
                <a:gd name="connsiteX651" fmla="*/ 3816932 w 6000750"/>
                <a:gd name="connsiteY651" fmla="*/ 339604 h 4572000"/>
                <a:gd name="connsiteX652" fmla="*/ 3879797 w 6000750"/>
                <a:gd name="connsiteY652" fmla="*/ 348176 h 4572000"/>
                <a:gd name="connsiteX653" fmla="*/ 3922660 w 6000750"/>
                <a:gd name="connsiteY653" fmla="*/ 375799 h 4572000"/>
                <a:gd name="connsiteX654" fmla="*/ 3955997 w 6000750"/>
                <a:gd name="connsiteY654" fmla="*/ 405326 h 4572000"/>
                <a:gd name="connsiteX655" fmla="*/ 3980762 w 6000750"/>
                <a:gd name="connsiteY655" fmla="*/ 411994 h 4572000"/>
                <a:gd name="connsiteX656" fmla="*/ 3986478 w 6000750"/>
                <a:gd name="connsiteY656" fmla="*/ 390086 h 4572000"/>
                <a:gd name="connsiteX657" fmla="*/ 4006480 w 6000750"/>
                <a:gd name="connsiteY657" fmla="*/ 353891 h 4572000"/>
                <a:gd name="connsiteX658" fmla="*/ 4036960 w 6000750"/>
                <a:gd name="connsiteY658" fmla="*/ 375799 h 4572000"/>
                <a:gd name="connsiteX659" fmla="*/ 4091253 w 6000750"/>
                <a:gd name="connsiteY659" fmla="*/ 382466 h 4572000"/>
                <a:gd name="connsiteX660" fmla="*/ 4096967 w 6000750"/>
                <a:gd name="connsiteY660" fmla="*/ 371989 h 4572000"/>
                <a:gd name="connsiteX661" fmla="*/ 4130305 w 6000750"/>
                <a:gd name="connsiteY661" fmla="*/ 375799 h 4572000"/>
                <a:gd name="connsiteX662" fmla="*/ 4153165 w 6000750"/>
                <a:gd name="connsiteY662" fmla="*/ 378656 h 4572000"/>
                <a:gd name="connsiteX663" fmla="*/ 4179835 w 6000750"/>
                <a:gd name="connsiteY663" fmla="*/ 386276 h 4572000"/>
                <a:gd name="connsiteX664" fmla="*/ 4216982 w 6000750"/>
                <a:gd name="connsiteY664" fmla="*/ 367226 h 4572000"/>
                <a:gd name="connsiteX665" fmla="*/ 4211267 w 6000750"/>
                <a:gd name="connsiteY665" fmla="*/ 351986 h 4572000"/>
                <a:gd name="connsiteX666" fmla="*/ 4221745 w 6000750"/>
                <a:gd name="connsiteY666" fmla="*/ 320554 h 4572000"/>
                <a:gd name="connsiteX667" fmla="*/ 4235080 w 6000750"/>
                <a:gd name="connsiteY667" fmla="*/ 313886 h 4572000"/>
                <a:gd name="connsiteX668" fmla="*/ 4305565 w 6000750"/>
                <a:gd name="connsiteY668" fmla="*/ 290074 h 4572000"/>
                <a:gd name="connsiteX669" fmla="*/ 4408435 w 6000750"/>
                <a:gd name="connsiteY669" fmla="*/ 31864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</a:cxnLst>
              <a:rect l="l" t="t" r="r" b="b"/>
              <a:pathLst>
                <a:path w="6000750" h="4572000">
                  <a:moveTo>
                    <a:pt x="4408435" y="318649"/>
                  </a:moveTo>
                  <a:cubicBezTo>
                    <a:pt x="4412245" y="319601"/>
                    <a:pt x="4417007" y="319601"/>
                    <a:pt x="4420817" y="320554"/>
                  </a:cubicBezTo>
                  <a:cubicBezTo>
                    <a:pt x="4427485" y="349129"/>
                    <a:pt x="4403673" y="331984"/>
                    <a:pt x="4397957" y="339604"/>
                  </a:cubicBezTo>
                  <a:cubicBezTo>
                    <a:pt x="4413198" y="343414"/>
                    <a:pt x="4430342" y="326269"/>
                    <a:pt x="4448440" y="336746"/>
                  </a:cubicBezTo>
                  <a:cubicBezTo>
                    <a:pt x="4461775" y="353891"/>
                    <a:pt x="4440820" y="361511"/>
                    <a:pt x="4437962" y="378656"/>
                  </a:cubicBezTo>
                  <a:cubicBezTo>
                    <a:pt x="4470348" y="325316"/>
                    <a:pt x="4511305" y="311981"/>
                    <a:pt x="4563692" y="345319"/>
                  </a:cubicBezTo>
                  <a:cubicBezTo>
                    <a:pt x="4568455" y="351034"/>
                    <a:pt x="4565598" y="357701"/>
                    <a:pt x="4568455" y="364369"/>
                  </a:cubicBezTo>
                  <a:lnTo>
                    <a:pt x="4568455" y="367226"/>
                  </a:lnTo>
                  <a:cubicBezTo>
                    <a:pt x="4564645" y="372941"/>
                    <a:pt x="4559882" y="377704"/>
                    <a:pt x="4569407" y="382466"/>
                  </a:cubicBezTo>
                  <a:cubicBezTo>
                    <a:pt x="4576075" y="386276"/>
                    <a:pt x="4582742" y="389134"/>
                    <a:pt x="4589410" y="392944"/>
                  </a:cubicBezTo>
                  <a:cubicBezTo>
                    <a:pt x="4596078" y="390086"/>
                    <a:pt x="4603698" y="387229"/>
                    <a:pt x="4609412" y="391039"/>
                  </a:cubicBezTo>
                  <a:cubicBezTo>
                    <a:pt x="4650370" y="418661"/>
                    <a:pt x="4693232" y="414851"/>
                    <a:pt x="4737048" y="402469"/>
                  </a:cubicBezTo>
                  <a:cubicBezTo>
                    <a:pt x="4750382" y="402469"/>
                    <a:pt x="4763717" y="403421"/>
                    <a:pt x="4777053" y="398659"/>
                  </a:cubicBezTo>
                  <a:cubicBezTo>
                    <a:pt x="4823725" y="390086"/>
                    <a:pt x="4865635" y="403421"/>
                    <a:pt x="4907545" y="422471"/>
                  </a:cubicBezTo>
                  <a:cubicBezTo>
                    <a:pt x="4919928" y="428186"/>
                    <a:pt x="4926595" y="435806"/>
                    <a:pt x="4925642" y="451999"/>
                  </a:cubicBezTo>
                  <a:cubicBezTo>
                    <a:pt x="4922785" y="493909"/>
                    <a:pt x="4936120" y="504386"/>
                    <a:pt x="4978030" y="495814"/>
                  </a:cubicBezTo>
                  <a:cubicBezTo>
                    <a:pt x="4985650" y="493909"/>
                    <a:pt x="4994223" y="493909"/>
                    <a:pt x="5001842" y="495814"/>
                  </a:cubicBezTo>
                  <a:cubicBezTo>
                    <a:pt x="5017082" y="500576"/>
                    <a:pt x="5031370" y="499624"/>
                    <a:pt x="5046610" y="494861"/>
                  </a:cubicBezTo>
                  <a:cubicBezTo>
                    <a:pt x="5080900" y="486289"/>
                    <a:pt x="5111380" y="511054"/>
                    <a:pt x="5145670" y="505339"/>
                  </a:cubicBezTo>
                  <a:cubicBezTo>
                    <a:pt x="5156148" y="504386"/>
                    <a:pt x="5163767" y="495814"/>
                    <a:pt x="5174245" y="498671"/>
                  </a:cubicBezTo>
                  <a:cubicBezTo>
                    <a:pt x="5182817" y="501529"/>
                    <a:pt x="5188532" y="507243"/>
                    <a:pt x="5194247" y="513911"/>
                  </a:cubicBezTo>
                  <a:cubicBezTo>
                    <a:pt x="5207582" y="534866"/>
                    <a:pt x="5230442" y="541534"/>
                    <a:pt x="5249492" y="553916"/>
                  </a:cubicBezTo>
                  <a:cubicBezTo>
                    <a:pt x="5263780" y="563441"/>
                    <a:pt x="5274257" y="549154"/>
                    <a:pt x="5277115" y="533914"/>
                  </a:cubicBezTo>
                  <a:cubicBezTo>
                    <a:pt x="5275209" y="521531"/>
                    <a:pt x="5263780" y="517721"/>
                    <a:pt x="5257113" y="509149"/>
                  </a:cubicBezTo>
                  <a:cubicBezTo>
                    <a:pt x="5245682" y="492004"/>
                    <a:pt x="5244730" y="478668"/>
                    <a:pt x="5268542" y="472001"/>
                  </a:cubicBezTo>
                  <a:cubicBezTo>
                    <a:pt x="5287592" y="470096"/>
                    <a:pt x="5306642" y="470096"/>
                    <a:pt x="5325692" y="472001"/>
                  </a:cubicBezTo>
                  <a:cubicBezTo>
                    <a:pt x="5339980" y="473906"/>
                    <a:pt x="5350457" y="481526"/>
                    <a:pt x="5358078" y="492956"/>
                  </a:cubicBezTo>
                  <a:cubicBezTo>
                    <a:pt x="5368555" y="493909"/>
                    <a:pt x="5379032" y="493909"/>
                    <a:pt x="5390463" y="494861"/>
                  </a:cubicBezTo>
                  <a:cubicBezTo>
                    <a:pt x="5418084" y="505339"/>
                    <a:pt x="5444755" y="487241"/>
                    <a:pt x="5472378" y="492956"/>
                  </a:cubicBezTo>
                  <a:cubicBezTo>
                    <a:pt x="5509525" y="504386"/>
                    <a:pt x="5544767" y="521531"/>
                    <a:pt x="5583820" y="527246"/>
                  </a:cubicBezTo>
                  <a:cubicBezTo>
                    <a:pt x="5600965" y="530104"/>
                    <a:pt x="5615253" y="541534"/>
                    <a:pt x="5624778" y="556774"/>
                  </a:cubicBezTo>
                  <a:cubicBezTo>
                    <a:pt x="5629540" y="569156"/>
                    <a:pt x="5637159" y="577729"/>
                    <a:pt x="5650495" y="579634"/>
                  </a:cubicBezTo>
                  <a:cubicBezTo>
                    <a:pt x="5665734" y="586301"/>
                    <a:pt x="5670497" y="602494"/>
                    <a:pt x="5680022" y="613924"/>
                  </a:cubicBezTo>
                  <a:cubicBezTo>
                    <a:pt x="5700025" y="616781"/>
                    <a:pt x="5717170" y="625354"/>
                    <a:pt x="5731457" y="638689"/>
                  </a:cubicBezTo>
                  <a:cubicBezTo>
                    <a:pt x="5740982" y="643451"/>
                    <a:pt x="5752413" y="644404"/>
                    <a:pt x="5762890" y="649166"/>
                  </a:cubicBezTo>
                  <a:cubicBezTo>
                    <a:pt x="5774320" y="661549"/>
                    <a:pt x="5790513" y="665359"/>
                    <a:pt x="5804800" y="671074"/>
                  </a:cubicBezTo>
                  <a:cubicBezTo>
                    <a:pt x="5812420" y="678694"/>
                    <a:pt x="5816230" y="687266"/>
                    <a:pt x="5818134" y="697744"/>
                  </a:cubicBezTo>
                  <a:cubicBezTo>
                    <a:pt x="5821945" y="712031"/>
                    <a:pt x="5812420" y="728224"/>
                    <a:pt x="5827659" y="743464"/>
                  </a:cubicBezTo>
                  <a:cubicBezTo>
                    <a:pt x="5828613" y="729176"/>
                    <a:pt x="5824803" y="715841"/>
                    <a:pt x="5836232" y="707269"/>
                  </a:cubicBezTo>
                  <a:cubicBezTo>
                    <a:pt x="5843853" y="703459"/>
                    <a:pt x="5848615" y="709174"/>
                    <a:pt x="5852425" y="713936"/>
                  </a:cubicBezTo>
                  <a:cubicBezTo>
                    <a:pt x="5861950" y="713936"/>
                    <a:pt x="5871475" y="714889"/>
                    <a:pt x="5880047" y="714889"/>
                  </a:cubicBezTo>
                  <a:cubicBezTo>
                    <a:pt x="5930530" y="710126"/>
                    <a:pt x="5957200" y="751084"/>
                    <a:pt x="5994347" y="772991"/>
                  </a:cubicBezTo>
                  <a:cubicBezTo>
                    <a:pt x="6003872" y="778706"/>
                    <a:pt x="6002920" y="789184"/>
                    <a:pt x="5995300" y="796804"/>
                  </a:cubicBezTo>
                  <a:cubicBezTo>
                    <a:pt x="5973392" y="819664"/>
                    <a:pt x="5955295" y="850144"/>
                    <a:pt x="5917195" y="839666"/>
                  </a:cubicBezTo>
                  <a:cubicBezTo>
                    <a:pt x="5913384" y="844429"/>
                    <a:pt x="5915290" y="848239"/>
                    <a:pt x="5914338" y="851096"/>
                  </a:cubicBezTo>
                  <a:cubicBezTo>
                    <a:pt x="5913384" y="870146"/>
                    <a:pt x="5932434" y="893006"/>
                    <a:pt x="5905765" y="907294"/>
                  </a:cubicBezTo>
                  <a:cubicBezTo>
                    <a:pt x="5888620" y="915866"/>
                    <a:pt x="5848615" y="899674"/>
                    <a:pt x="5832422" y="880624"/>
                  </a:cubicBezTo>
                  <a:cubicBezTo>
                    <a:pt x="5831470" y="853954"/>
                    <a:pt x="5812420" y="873956"/>
                    <a:pt x="5803847" y="869194"/>
                  </a:cubicBezTo>
                  <a:cubicBezTo>
                    <a:pt x="5780988" y="866336"/>
                    <a:pt x="5767653" y="851096"/>
                    <a:pt x="5757175" y="832999"/>
                  </a:cubicBezTo>
                  <a:cubicBezTo>
                    <a:pt x="5750507" y="823474"/>
                    <a:pt x="5745745" y="813949"/>
                    <a:pt x="5732409" y="811091"/>
                  </a:cubicBezTo>
                  <a:cubicBezTo>
                    <a:pt x="5714313" y="812996"/>
                    <a:pt x="5699072" y="809186"/>
                    <a:pt x="5683832" y="795851"/>
                  </a:cubicBezTo>
                  <a:cubicBezTo>
                    <a:pt x="5664782" y="778706"/>
                    <a:pt x="5670497" y="769181"/>
                    <a:pt x="5686690" y="756799"/>
                  </a:cubicBezTo>
                  <a:cubicBezTo>
                    <a:pt x="5680975" y="750131"/>
                    <a:pt x="5673355" y="748226"/>
                    <a:pt x="5664782" y="749179"/>
                  </a:cubicBezTo>
                  <a:cubicBezTo>
                    <a:pt x="5657163" y="755846"/>
                    <a:pt x="5647638" y="760609"/>
                    <a:pt x="5649542" y="773944"/>
                  </a:cubicBezTo>
                  <a:cubicBezTo>
                    <a:pt x="5654305" y="833951"/>
                    <a:pt x="5637159" y="853001"/>
                    <a:pt x="5579057" y="853001"/>
                  </a:cubicBezTo>
                  <a:cubicBezTo>
                    <a:pt x="5572390" y="853001"/>
                    <a:pt x="5565722" y="853001"/>
                    <a:pt x="5558103" y="853954"/>
                  </a:cubicBezTo>
                  <a:cubicBezTo>
                    <a:pt x="5549530" y="859669"/>
                    <a:pt x="5543815" y="839666"/>
                    <a:pt x="5535242" y="851096"/>
                  </a:cubicBezTo>
                  <a:cubicBezTo>
                    <a:pt x="5539053" y="858716"/>
                    <a:pt x="5546672" y="852049"/>
                    <a:pt x="5551434" y="856811"/>
                  </a:cubicBezTo>
                  <a:cubicBezTo>
                    <a:pt x="5554292" y="858716"/>
                    <a:pt x="5556197" y="860621"/>
                    <a:pt x="5558103" y="863479"/>
                  </a:cubicBezTo>
                  <a:cubicBezTo>
                    <a:pt x="5559055" y="866336"/>
                    <a:pt x="5560007" y="870146"/>
                    <a:pt x="5560959" y="873004"/>
                  </a:cubicBezTo>
                  <a:cubicBezTo>
                    <a:pt x="5599059" y="857764"/>
                    <a:pt x="5604775" y="897769"/>
                    <a:pt x="5604775" y="910151"/>
                  </a:cubicBezTo>
                  <a:cubicBezTo>
                    <a:pt x="5604775" y="942536"/>
                    <a:pt x="5629540" y="947299"/>
                    <a:pt x="5645732" y="961586"/>
                  </a:cubicBezTo>
                  <a:cubicBezTo>
                    <a:pt x="5652400" y="967301"/>
                    <a:pt x="5667640" y="971111"/>
                    <a:pt x="5659067" y="984446"/>
                  </a:cubicBezTo>
                  <a:cubicBezTo>
                    <a:pt x="5653353" y="993019"/>
                    <a:pt x="5646684" y="1007306"/>
                    <a:pt x="5632397" y="998734"/>
                  </a:cubicBezTo>
                  <a:cubicBezTo>
                    <a:pt x="5580009" y="968254"/>
                    <a:pt x="5538100" y="997781"/>
                    <a:pt x="5498095" y="1024451"/>
                  </a:cubicBezTo>
                  <a:cubicBezTo>
                    <a:pt x="5465709" y="1045406"/>
                    <a:pt x="5429515" y="1060646"/>
                    <a:pt x="5404750" y="1092079"/>
                  </a:cubicBezTo>
                  <a:cubicBezTo>
                    <a:pt x="5400940" y="1101604"/>
                    <a:pt x="5391415" y="1108271"/>
                    <a:pt x="5384747" y="1114939"/>
                  </a:cubicBezTo>
                  <a:cubicBezTo>
                    <a:pt x="5371413" y="1130179"/>
                    <a:pt x="5356172" y="1130179"/>
                    <a:pt x="5343790" y="1113986"/>
                  </a:cubicBezTo>
                  <a:cubicBezTo>
                    <a:pt x="5323788" y="1089221"/>
                    <a:pt x="5301880" y="1090174"/>
                    <a:pt x="5276163" y="1105414"/>
                  </a:cubicBezTo>
                  <a:cubicBezTo>
                    <a:pt x="5259970" y="1114939"/>
                    <a:pt x="5243778" y="1132084"/>
                    <a:pt x="5227584" y="1104461"/>
                  </a:cubicBezTo>
                  <a:cubicBezTo>
                    <a:pt x="5225680" y="1101604"/>
                    <a:pt x="5227584" y="1100651"/>
                    <a:pt x="5226632" y="1102556"/>
                  </a:cubicBezTo>
                  <a:cubicBezTo>
                    <a:pt x="5204725" y="1129226"/>
                    <a:pt x="5177103" y="1116844"/>
                    <a:pt x="5151385" y="1113986"/>
                  </a:cubicBezTo>
                  <a:cubicBezTo>
                    <a:pt x="5148528" y="1113986"/>
                    <a:pt x="5145670" y="1118749"/>
                    <a:pt x="5145670" y="1121606"/>
                  </a:cubicBezTo>
                  <a:cubicBezTo>
                    <a:pt x="5141860" y="1149229"/>
                    <a:pt x="5139003" y="1176851"/>
                    <a:pt x="5122810" y="1200664"/>
                  </a:cubicBezTo>
                  <a:cubicBezTo>
                    <a:pt x="5121857" y="1202569"/>
                    <a:pt x="5121857" y="1206379"/>
                    <a:pt x="5123762" y="1206379"/>
                  </a:cubicBezTo>
                  <a:cubicBezTo>
                    <a:pt x="5164720" y="1223524"/>
                    <a:pt x="5151385" y="1274959"/>
                    <a:pt x="5180912" y="1299724"/>
                  </a:cubicBezTo>
                  <a:cubicBezTo>
                    <a:pt x="5180912" y="1302581"/>
                    <a:pt x="5180912" y="1306391"/>
                    <a:pt x="5179960" y="1309249"/>
                  </a:cubicBezTo>
                  <a:cubicBezTo>
                    <a:pt x="5175198" y="1314011"/>
                    <a:pt x="5146623" y="1370209"/>
                    <a:pt x="5143765" y="1380686"/>
                  </a:cubicBezTo>
                  <a:cubicBezTo>
                    <a:pt x="5140907" y="1390211"/>
                    <a:pt x="5135192" y="1396879"/>
                    <a:pt x="5125667" y="1399736"/>
                  </a:cubicBezTo>
                  <a:cubicBezTo>
                    <a:pt x="5116142" y="1401641"/>
                    <a:pt x="5105665" y="1395926"/>
                    <a:pt x="5097092" y="1405451"/>
                  </a:cubicBezTo>
                  <a:cubicBezTo>
                    <a:pt x="5089473" y="1418786"/>
                    <a:pt x="5085662" y="1434979"/>
                    <a:pt x="5071375" y="1445456"/>
                  </a:cubicBezTo>
                  <a:cubicBezTo>
                    <a:pt x="5058040" y="1454981"/>
                    <a:pt x="5067565" y="1471174"/>
                    <a:pt x="5065660" y="1484509"/>
                  </a:cubicBezTo>
                  <a:cubicBezTo>
                    <a:pt x="5065660" y="1489271"/>
                    <a:pt x="5064707" y="1494034"/>
                    <a:pt x="5062803" y="1497844"/>
                  </a:cubicBezTo>
                  <a:cubicBezTo>
                    <a:pt x="5054230" y="1516894"/>
                    <a:pt x="5045657" y="1538801"/>
                    <a:pt x="5021845" y="1540706"/>
                  </a:cubicBezTo>
                  <a:cubicBezTo>
                    <a:pt x="4997080" y="1542611"/>
                    <a:pt x="4995175" y="1516894"/>
                    <a:pt x="4988507" y="1501654"/>
                  </a:cubicBezTo>
                  <a:cubicBezTo>
                    <a:pt x="4966600" y="1444504"/>
                    <a:pt x="4941835" y="1388306"/>
                    <a:pt x="4917070" y="1332109"/>
                  </a:cubicBezTo>
                  <a:cubicBezTo>
                    <a:pt x="4910403" y="1317821"/>
                    <a:pt x="4911355" y="1303534"/>
                    <a:pt x="4915165" y="1288294"/>
                  </a:cubicBezTo>
                  <a:cubicBezTo>
                    <a:pt x="4921832" y="1264481"/>
                    <a:pt x="4939930" y="1243526"/>
                    <a:pt x="4935167" y="1215904"/>
                  </a:cubicBezTo>
                  <a:cubicBezTo>
                    <a:pt x="4933262" y="1206379"/>
                    <a:pt x="4945645" y="1201616"/>
                    <a:pt x="4953265" y="1196854"/>
                  </a:cubicBezTo>
                  <a:cubicBezTo>
                    <a:pt x="5004700" y="1166374"/>
                    <a:pt x="5042800" y="1125416"/>
                    <a:pt x="5072328" y="1073029"/>
                  </a:cubicBezTo>
                  <a:cubicBezTo>
                    <a:pt x="5078042" y="1063504"/>
                    <a:pt x="5085662" y="1053026"/>
                    <a:pt x="5095187" y="1053979"/>
                  </a:cubicBezTo>
                  <a:cubicBezTo>
                    <a:pt x="5133287" y="1054931"/>
                    <a:pt x="5132335" y="1027309"/>
                    <a:pt x="5136145" y="1002544"/>
                  </a:cubicBezTo>
                  <a:cubicBezTo>
                    <a:pt x="5138050" y="993019"/>
                    <a:pt x="5138050" y="984446"/>
                    <a:pt x="5141860" y="975874"/>
                  </a:cubicBezTo>
                  <a:cubicBezTo>
                    <a:pt x="5143765" y="972064"/>
                    <a:pt x="5147575" y="969206"/>
                    <a:pt x="5152337" y="968254"/>
                  </a:cubicBezTo>
                  <a:cubicBezTo>
                    <a:pt x="5154242" y="967301"/>
                    <a:pt x="5157100" y="969206"/>
                    <a:pt x="5158053" y="966349"/>
                  </a:cubicBezTo>
                  <a:cubicBezTo>
                    <a:pt x="5156148" y="966349"/>
                    <a:pt x="5153290" y="965396"/>
                    <a:pt x="5151385" y="965396"/>
                  </a:cubicBezTo>
                  <a:cubicBezTo>
                    <a:pt x="5130430" y="964444"/>
                    <a:pt x="5120905" y="973969"/>
                    <a:pt x="5123762" y="994924"/>
                  </a:cubicBezTo>
                  <a:cubicBezTo>
                    <a:pt x="5125667" y="1013021"/>
                    <a:pt x="5120905" y="1025404"/>
                    <a:pt x="5099950" y="1024451"/>
                  </a:cubicBezTo>
                  <a:cubicBezTo>
                    <a:pt x="5081853" y="1023499"/>
                    <a:pt x="5074232" y="1037786"/>
                    <a:pt x="5064707" y="1048264"/>
                  </a:cubicBezTo>
                  <a:cubicBezTo>
                    <a:pt x="5054230" y="1060646"/>
                    <a:pt x="5040895" y="1067314"/>
                    <a:pt x="5024703" y="1058741"/>
                  </a:cubicBezTo>
                  <a:cubicBezTo>
                    <a:pt x="5009462" y="1050169"/>
                    <a:pt x="4995175" y="1042549"/>
                    <a:pt x="4997080" y="1019689"/>
                  </a:cubicBezTo>
                  <a:cubicBezTo>
                    <a:pt x="4999937" y="989209"/>
                    <a:pt x="4989460" y="983494"/>
                    <a:pt x="4960885" y="995876"/>
                  </a:cubicBezTo>
                  <a:cubicBezTo>
                    <a:pt x="4931357" y="1008259"/>
                    <a:pt x="4903735" y="1021594"/>
                    <a:pt x="4893257" y="1054931"/>
                  </a:cubicBezTo>
                  <a:cubicBezTo>
                    <a:pt x="4890400" y="1062551"/>
                    <a:pt x="4883732" y="1068266"/>
                    <a:pt x="4878017" y="1073029"/>
                  </a:cubicBezTo>
                  <a:cubicBezTo>
                    <a:pt x="4864682" y="1084459"/>
                    <a:pt x="4861825" y="1094936"/>
                    <a:pt x="4876112" y="1110176"/>
                  </a:cubicBezTo>
                  <a:cubicBezTo>
                    <a:pt x="4893257" y="1127321"/>
                    <a:pt x="4888495" y="1139704"/>
                    <a:pt x="4863730" y="1140656"/>
                  </a:cubicBezTo>
                  <a:cubicBezTo>
                    <a:pt x="4841823" y="1141609"/>
                    <a:pt x="4820867" y="1153039"/>
                    <a:pt x="4798960" y="1147324"/>
                  </a:cubicBezTo>
                  <a:cubicBezTo>
                    <a:pt x="4792292" y="1143514"/>
                    <a:pt x="4784673" y="1143514"/>
                    <a:pt x="4778005" y="1148276"/>
                  </a:cubicBezTo>
                  <a:cubicBezTo>
                    <a:pt x="4771337" y="1156849"/>
                    <a:pt x="4761812" y="1160659"/>
                    <a:pt x="4751335" y="1156849"/>
                  </a:cubicBezTo>
                  <a:cubicBezTo>
                    <a:pt x="4742762" y="1146371"/>
                    <a:pt x="4747525" y="1139704"/>
                    <a:pt x="4758003" y="1133989"/>
                  </a:cubicBezTo>
                  <a:cubicBezTo>
                    <a:pt x="4758003" y="1133989"/>
                    <a:pt x="4758003" y="1133989"/>
                    <a:pt x="4757050" y="1132084"/>
                  </a:cubicBezTo>
                  <a:cubicBezTo>
                    <a:pt x="4754192" y="1128274"/>
                    <a:pt x="4758003" y="1133036"/>
                    <a:pt x="4753240" y="1132084"/>
                  </a:cubicBezTo>
                  <a:cubicBezTo>
                    <a:pt x="4740857" y="1129226"/>
                    <a:pt x="4729428" y="1122559"/>
                    <a:pt x="4717998" y="1116844"/>
                  </a:cubicBezTo>
                  <a:cubicBezTo>
                    <a:pt x="4704662" y="1109224"/>
                    <a:pt x="4693232" y="1111129"/>
                    <a:pt x="4679898" y="1119701"/>
                  </a:cubicBezTo>
                  <a:cubicBezTo>
                    <a:pt x="4642750" y="1143514"/>
                    <a:pt x="4601792" y="1144466"/>
                    <a:pt x="4561787" y="1128274"/>
                  </a:cubicBezTo>
                  <a:cubicBezTo>
                    <a:pt x="4519878" y="1111129"/>
                    <a:pt x="4477015" y="1120654"/>
                    <a:pt x="4453203" y="1158754"/>
                  </a:cubicBezTo>
                  <a:cubicBezTo>
                    <a:pt x="4421770" y="1210189"/>
                    <a:pt x="4380812" y="1254956"/>
                    <a:pt x="4347475" y="1304486"/>
                  </a:cubicBezTo>
                  <a:cubicBezTo>
                    <a:pt x="4338903" y="1317821"/>
                    <a:pt x="4325567" y="1324489"/>
                    <a:pt x="4314137" y="1334014"/>
                  </a:cubicBezTo>
                  <a:cubicBezTo>
                    <a:pt x="4332235" y="1357826"/>
                    <a:pt x="4369382" y="1346396"/>
                    <a:pt x="4385575" y="1374019"/>
                  </a:cubicBezTo>
                  <a:cubicBezTo>
                    <a:pt x="4389385" y="1380686"/>
                    <a:pt x="4397005" y="1374019"/>
                    <a:pt x="4402720" y="1368304"/>
                  </a:cubicBezTo>
                  <a:cubicBezTo>
                    <a:pt x="4417960" y="1350206"/>
                    <a:pt x="4437010" y="1353064"/>
                    <a:pt x="4452250" y="1365446"/>
                  </a:cubicBezTo>
                  <a:cubicBezTo>
                    <a:pt x="4475110" y="1384496"/>
                    <a:pt x="4494160" y="1405451"/>
                    <a:pt x="4507495" y="1434979"/>
                  </a:cubicBezTo>
                  <a:cubicBezTo>
                    <a:pt x="4523687" y="1470221"/>
                    <a:pt x="4525592" y="1501654"/>
                    <a:pt x="4516067" y="1537849"/>
                  </a:cubicBezTo>
                  <a:cubicBezTo>
                    <a:pt x="4510353" y="1559756"/>
                    <a:pt x="4520830" y="1581664"/>
                    <a:pt x="4527498" y="1601666"/>
                  </a:cubicBezTo>
                  <a:cubicBezTo>
                    <a:pt x="4537975" y="1635956"/>
                    <a:pt x="4535117" y="1664531"/>
                    <a:pt x="4508448" y="1690249"/>
                  </a:cubicBezTo>
                  <a:cubicBezTo>
                    <a:pt x="4492255" y="1705489"/>
                    <a:pt x="4485587" y="1725491"/>
                    <a:pt x="4478920" y="1747399"/>
                  </a:cubicBezTo>
                  <a:cubicBezTo>
                    <a:pt x="4466537" y="1792166"/>
                    <a:pt x="4441773" y="1832171"/>
                    <a:pt x="4414150" y="1869319"/>
                  </a:cubicBezTo>
                  <a:cubicBezTo>
                    <a:pt x="4401767" y="1886464"/>
                    <a:pt x="4382717" y="1885511"/>
                    <a:pt x="4363667" y="1880749"/>
                  </a:cubicBezTo>
                  <a:cubicBezTo>
                    <a:pt x="4351285" y="1877891"/>
                    <a:pt x="4337950" y="1864556"/>
                    <a:pt x="4328425" y="1874081"/>
                  </a:cubicBezTo>
                  <a:cubicBezTo>
                    <a:pt x="4316042" y="1885511"/>
                    <a:pt x="4304612" y="1900751"/>
                    <a:pt x="4303660" y="1918849"/>
                  </a:cubicBezTo>
                  <a:cubicBezTo>
                    <a:pt x="4302707" y="1944566"/>
                    <a:pt x="4291278" y="1962664"/>
                    <a:pt x="4271275" y="1976951"/>
                  </a:cubicBezTo>
                  <a:cubicBezTo>
                    <a:pt x="4257940" y="1986476"/>
                    <a:pt x="4256987" y="1996001"/>
                    <a:pt x="4267465" y="2009336"/>
                  </a:cubicBezTo>
                  <a:cubicBezTo>
                    <a:pt x="4277942" y="2021719"/>
                    <a:pt x="4287467" y="2034101"/>
                    <a:pt x="4299850" y="2045531"/>
                  </a:cubicBezTo>
                  <a:cubicBezTo>
                    <a:pt x="4324615" y="2069344"/>
                    <a:pt x="4341760" y="2097919"/>
                    <a:pt x="4346523" y="2133161"/>
                  </a:cubicBezTo>
                  <a:cubicBezTo>
                    <a:pt x="4349380" y="2150306"/>
                    <a:pt x="4349380" y="2163641"/>
                    <a:pt x="4329378" y="2168404"/>
                  </a:cubicBezTo>
                  <a:cubicBezTo>
                    <a:pt x="4317948" y="2171261"/>
                    <a:pt x="4309375" y="2179834"/>
                    <a:pt x="4298898" y="2185549"/>
                  </a:cubicBezTo>
                  <a:cubicBezTo>
                    <a:pt x="4270323" y="2202694"/>
                    <a:pt x="4253178" y="2196979"/>
                    <a:pt x="4239842" y="2164594"/>
                  </a:cubicBezTo>
                  <a:cubicBezTo>
                    <a:pt x="4234128" y="2150306"/>
                    <a:pt x="4235080" y="2135066"/>
                    <a:pt x="4230317" y="2120779"/>
                  </a:cubicBezTo>
                  <a:cubicBezTo>
                    <a:pt x="4221745" y="2094109"/>
                    <a:pt x="4216982" y="2067439"/>
                    <a:pt x="4181740" y="2062676"/>
                  </a:cubicBezTo>
                  <a:cubicBezTo>
                    <a:pt x="4167453" y="2060771"/>
                    <a:pt x="4166500" y="2044579"/>
                    <a:pt x="4164595" y="2031244"/>
                  </a:cubicBezTo>
                  <a:cubicBezTo>
                    <a:pt x="4159832" y="1994096"/>
                    <a:pt x="4137925" y="1982666"/>
                    <a:pt x="4105540" y="1998859"/>
                  </a:cubicBezTo>
                  <a:cubicBezTo>
                    <a:pt x="4091253" y="2006479"/>
                    <a:pt x="4076965" y="2028386"/>
                    <a:pt x="4060772" y="2014099"/>
                  </a:cubicBezTo>
                  <a:cubicBezTo>
                    <a:pt x="4045532" y="2001716"/>
                    <a:pt x="4045532" y="1978856"/>
                    <a:pt x="4051247" y="1958854"/>
                  </a:cubicBezTo>
                  <a:cubicBezTo>
                    <a:pt x="4052200" y="1955044"/>
                    <a:pt x="4051247" y="1952186"/>
                    <a:pt x="4046485" y="1948376"/>
                  </a:cubicBezTo>
                  <a:cubicBezTo>
                    <a:pt x="4025530" y="1955044"/>
                    <a:pt x="4019815" y="1977904"/>
                    <a:pt x="4002670" y="1989334"/>
                  </a:cubicBezTo>
                  <a:cubicBezTo>
                    <a:pt x="3997907" y="1992191"/>
                    <a:pt x="3994097" y="1997906"/>
                    <a:pt x="3993145" y="2003621"/>
                  </a:cubicBezTo>
                  <a:cubicBezTo>
                    <a:pt x="3989335" y="2015051"/>
                    <a:pt x="3957903" y="2004574"/>
                    <a:pt x="3973142" y="2029339"/>
                  </a:cubicBezTo>
                  <a:cubicBezTo>
                    <a:pt x="3992192" y="2059819"/>
                    <a:pt x="4015053" y="2068391"/>
                    <a:pt x="4039817" y="2055056"/>
                  </a:cubicBezTo>
                  <a:cubicBezTo>
                    <a:pt x="4051247" y="2048389"/>
                    <a:pt x="4107445" y="2055056"/>
                    <a:pt x="4116017" y="2064581"/>
                  </a:cubicBezTo>
                  <a:cubicBezTo>
                    <a:pt x="4127447" y="2077916"/>
                    <a:pt x="4120780" y="2088394"/>
                    <a:pt x="4107445" y="2095061"/>
                  </a:cubicBezTo>
                  <a:cubicBezTo>
                    <a:pt x="4091253" y="2102681"/>
                    <a:pt x="4077917" y="2113159"/>
                    <a:pt x="4066487" y="2126494"/>
                  </a:cubicBezTo>
                  <a:cubicBezTo>
                    <a:pt x="4052200" y="2142686"/>
                    <a:pt x="4048390" y="2158879"/>
                    <a:pt x="4066487" y="2175071"/>
                  </a:cubicBezTo>
                  <a:cubicBezTo>
                    <a:pt x="4095062" y="2200789"/>
                    <a:pt x="4113160" y="2236031"/>
                    <a:pt x="4142687" y="2260796"/>
                  </a:cubicBezTo>
                  <a:cubicBezTo>
                    <a:pt x="4160785" y="2276036"/>
                    <a:pt x="4156975" y="2299849"/>
                    <a:pt x="4155070" y="2317946"/>
                  </a:cubicBezTo>
                  <a:cubicBezTo>
                    <a:pt x="4152212" y="2338901"/>
                    <a:pt x="4176025" y="2330329"/>
                    <a:pt x="4177930" y="2366524"/>
                  </a:cubicBezTo>
                  <a:cubicBezTo>
                    <a:pt x="4156975" y="2445581"/>
                    <a:pt x="4138878" y="2525591"/>
                    <a:pt x="4067440" y="2578931"/>
                  </a:cubicBezTo>
                  <a:cubicBezTo>
                    <a:pt x="4056962" y="2586551"/>
                    <a:pt x="4045532" y="2592266"/>
                    <a:pt x="4033150" y="2595124"/>
                  </a:cubicBezTo>
                  <a:cubicBezTo>
                    <a:pt x="3993145" y="2602744"/>
                    <a:pt x="3958855" y="2625604"/>
                    <a:pt x="3921707" y="2640844"/>
                  </a:cubicBezTo>
                  <a:cubicBezTo>
                    <a:pt x="3913135" y="2644654"/>
                    <a:pt x="3905515" y="2650369"/>
                    <a:pt x="3901705" y="2658941"/>
                  </a:cubicBezTo>
                  <a:cubicBezTo>
                    <a:pt x="3889322" y="2688469"/>
                    <a:pt x="3876940" y="2677991"/>
                    <a:pt x="3862653" y="2659894"/>
                  </a:cubicBezTo>
                  <a:cubicBezTo>
                    <a:pt x="3842650" y="2634176"/>
                    <a:pt x="3825505" y="2633224"/>
                    <a:pt x="3802645" y="2657036"/>
                  </a:cubicBezTo>
                  <a:cubicBezTo>
                    <a:pt x="3795025" y="2665609"/>
                    <a:pt x="3785500" y="2673229"/>
                    <a:pt x="3777880" y="2681801"/>
                  </a:cubicBezTo>
                  <a:cubicBezTo>
                    <a:pt x="3767403" y="2693231"/>
                    <a:pt x="3761687" y="2707519"/>
                    <a:pt x="3771212" y="2719901"/>
                  </a:cubicBezTo>
                  <a:cubicBezTo>
                    <a:pt x="3792167" y="2748476"/>
                    <a:pt x="3806455" y="2783719"/>
                    <a:pt x="3840745" y="2799911"/>
                  </a:cubicBezTo>
                  <a:cubicBezTo>
                    <a:pt x="3909325" y="2831344"/>
                    <a:pt x="3924565" y="2893256"/>
                    <a:pt x="3916945" y="2959931"/>
                  </a:cubicBezTo>
                  <a:cubicBezTo>
                    <a:pt x="3915040" y="2975171"/>
                    <a:pt x="3909325" y="2991364"/>
                    <a:pt x="3895037" y="2998031"/>
                  </a:cubicBezTo>
                  <a:cubicBezTo>
                    <a:pt x="3864557" y="3011366"/>
                    <a:pt x="3843603" y="3036131"/>
                    <a:pt x="3815980" y="3053276"/>
                  </a:cubicBezTo>
                  <a:cubicBezTo>
                    <a:pt x="3791215" y="3068516"/>
                    <a:pt x="3776928" y="3063754"/>
                    <a:pt x="3769307" y="3036131"/>
                  </a:cubicBezTo>
                  <a:cubicBezTo>
                    <a:pt x="3764545" y="3016129"/>
                    <a:pt x="3752162" y="3005651"/>
                    <a:pt x="3736922" y="2994221"/>
                  </a:cubicBezTo>
                  <a:cubicBezTo>
                    <a:pt x="3702632" y="2969456"/>
                    <a:pt x="3675010" y="2936119"/>
                    <a:pt x="3630242" y="2925641"/>
                  </a:cubicBezTo>
                  <a:cubicBezTo>
                    <a:pt x="3628337" y="2928499"/>
                    <a:pt x="3633100" y="2937071"/>
                    <a:pt x="3631195" y="2944691"/>
                  </a:cubicBezTo>
                  <a:cubicBezTo>
                    <a:pt x="3631195" y="2950406"/>
                    <a:pt x="3630242" y="2955169"/>
                    <a:pt x="3629290" y="2959931"/>
                  </a:cubicBezTo>
                  <a:cubicBezTo>
                    <a:pt x="3619765" y="3012319"/>
                    <a:pt x="3648340" y="3069469"/>
                    <a:pt x="3690250" y="3100901"/>
                  </a:cubicBezTo>
                  <a:cubicBezTo>
                    <a:pt x="3730255" y="3131381"/>
                    <a:pt x="3769307" y="3164719"/>
                    <a:pt x="3779785" y="3219011"/>
                  </a:cubicBezTo>
                  <a:cubicBezTo>
                    <a:pt x="3782642" y="3233299"/>
                    <a:pt x="3793120" y="3242824"/>
                    <a:pt x="3800740" y="3255206"/>
                  </a:cubicBezTo>
                  <a:cubicBezTo>
                    <a:pt x="3809312" y="3269494"/>
                    <a:pt x="3818837" y="3285686"/>
                    <a:pt x="3805503" y="3299974"/>
                  </a:cubicBezTo>
                  <a:cubicBezTo>
                    <a:pt x="3793120" y="3313309"/>
                    <a:pt x="3776928" y="3304736"/>
                    <a:pt x="3762640" y="3299974"/>
                  </a:cubicBezTo>
                  <a:cubicBezTo>
                    <a:pt x="3745495" y="3293306"/>
                    <a:pt x="3734065" y="3277114"/>
                    <a:pt x="3715015" y="3271399"/>
                  </a:cubicBezTo>
                  <a:cubicBezTo>
                    <a:pt x="3701680" y="3264731"/>
                    <a:pt x="3706442" y="3249491"/>
                    <a:pt x="3699775" y="3239966"/>
                  </a:cubicBezTo>
                  <a:cubicBezTo>
                    <a:pt x="3688345" y="3229489"/>
                    <a:pt x="3680725" y="3219964"/>
                    <a:pt x="3678820" y="3200914"/>
                  </a:cubicBezTo>
                  <a:cubicBezTo>
                    <a:pt x="3675962" y="3170434"/>
                    <a:pt x="3655007" y="3144716"/>
                    <a:pt x="3635005" y="3120904"/>
                  </a:cubicBezTo>
                  <a:cubicBezTo>
                    <a:pt x="3626432" y="3111379"/>
                    <a:pt x="3618812" y="3101854"/>
                    <a:pt x="3610240" y="3092329"/>
                  </a:cubicBezTo>
                  <a:cubicBezTo>
                    <a:pt x="3603572" y="3085661"/>
                    <a:pt x="3596905" y="3085661"/>
                    <a:pt x="3588332" y="3088519"/>
                  </a:cubicBezTo>
                  <a:cubicBezTo>
                    <a:pt x="3567378" y="3064706"/>
                    <a:pt x="3587380" y="3037084"/>
                    <a:pt x="3582617" y="3011366"/>
                  </a:cubicBezTo>
                  <a:cubicBezTo>
                    <a:pt x="3579760" y="2997079"/>
                    <a:pt x="3569282" y="2985649"/>
                    <a:pt x="3569282" y="2976124"/>
                  </a:cubicBezTo>
                  <a:cubicBezTo>
                    <a:pt x="3572140" y="2940881"/>
                    <a:pt x="3554995" y="2918021"/>
                    <a:pt x="3533087" y="2892304"/>
                  </a:cubicBezTo>
                  <a:cubicBezTo>
                    <a:pt x="3518800" y="2875159"/>
                    <a:pt x="3517847" y="2845631"/>
                    <a:pt x="3511180" y="2820866"/>
                  </a:cubicBezTo>
                  <a:cubicBezTo>
                    <a:pt x="3492130" y="2806579"/>
                    <a:pt x="3476890" y="2818009"/>
                    <a:pt x="3460697" y="2827534"/>
                  </a:cubicBezTo>
                  <a:lnTo>
                    <a:pt x="3458792" y="2829439"/>
                  </a:lnTo>
                  <a:lnTo>
                    <a:pt x="3459745" y="2831344"/>
                  </a:lnTo>
                  <a:cubicBezTo>
                    <a:pt x="3444505" y="2848489"/>
                    <a:pt x="3429265" y="2846584"/>
                    <a:pt x="3414978" y="2830391"/>
                  </a:cubicBezTo>
                  <a:cubicBezTo>
                    <a:pt x="3414025" y="2815151"/>
                    <a:pt x="3413072" y="2800864"/>
                    <a:pt x="3418787" y="2785624"/>
                  </a:cubicBezTo>
                  <a:cubicBezTo>
                    <a:pt x="3403547" y="2742761"/>
                    <a:pt x="3362590" y="2723711"/>
                    <a:pt x="3333062" y="2694184"/>
                  </a:cubicBezTo>
                  <a:cubicBezTo>
                    <a:pt x="3317822" y="2678944"/>
                    <a:pt x="3313060" y="2658941"/>
                    <a:pt x="3307345" y="2638939"/>
                  </a:cubicBezTo>
                  <a:cubicBezTo>
                    <a:pt x="3299725" y="2632271"/>
                    <a:pt x="3291153" y="2637034"/>
                    <a:pt x="3283532" y="2637986"/>
                  </a:cubicBezTo>
                  <a:cubicBezTo>
                    <a:pt x="3276865" y="2635129"/>
                    <a:pt x="3271150" y="2638939"/>
                    <a:pt x="3265435" y="2640844"/>
                  </a:cubicBezTo>
                  <a:cubicBezTo>
                    <a:pt x="3254005" y="2644654"/>
                    <a:pt x="3240670" y="2637034"/>
                    <a:pt x="3230192" y="2644654"/>
                  </a:cubicBezTo>
                  <a:cubicBezTo>
                    <a:pt x="3195903" y="2624651"/>
                    <a:pt x="3186378" y="2630366"/>
                    <a:pt x="3175900" y="2672276"/>
                  </a:cubicBezTo>
                  <a:cubicBezTo>
                    <a:pt x="3172090" y="2686564"/>
                    <a:pt x="3159707" y="2701804"/>
                    <a:pt x="3147325" y="2709424"/>
                  </a:cubicBezTo>
                  <a:cubicBezTo>
                    <a:pt x="3113035" y="2729426"/>
                    <a:pt x="3095890" y="2764669"/>
                    <a:pt x="3071125" y="2792291"/>
                  </a:cubicBezTo>
                  <a:cubicBezTo>
                    <a:pt x="3063505" y="2802769"/>
                    <a:pt x="3073030" y="2819914"/>
                    <a:pt x="3058742" y="2828486"/>
                  </a:cubicBezTo>
                  <a:cubicBezTo>
                    <a:pt x="3033025" y="2838964"/>
                    <a:pt x="3020642" y="2858014"/>
                    <a:pt x="3021595" y="2885636"/>
                  </a:cubicBezTo>
                  <a:cubicBezTo>
                    <a:pt x="3018737" y="2896114"/>
                    <a:pt x="3016832" y="2905639"/>
                    <a:pt x="3021595" y="2916116"/>
                  </a:cubicBezTo>
                  <a:cubicBezTo>
                    <a:pt x="3024453" y="2921831"/>
                    <a:pt x="3026357" y="2927546"/>
                    <a:pt x="3028262" y="2934214"/>
                  </a:cubicBezTo>
                  <a:cubicBezTo>
                    <a:pt x="3031120" y="2943739"/>
                    <a:pt x="3031120" y="2954216"/>
                    <a:pt x="3029215" y="2964694"/>
                  </a:cubicBezTo>
                  <a:cubicBezTo>
                    <a:pt x="3023500" y="2980886"/>
                    <a:pt x="3018737" y="2998031"/>
                    <a:pt x="3028262" y="3014224"/>
                  </a:cubicBezTo>
                  <a:cubicBezTo>
                    <a:pt x="3032072" y="3021844"/>
                    <a:pt x="3031120" y="3029464"/>
                    <a:pt x="3025405" y="3037084"/>
                  </a:cubicBezTo>
                  <a:cubicBezTo>
                    <a:pt x="3009212" y="3055181"/>
                    <a:pt x="2999687" y="3078041"/>
                    <a:pt x="2983495" y="3096139"/>
                  </a:cubicBezTo>
                  <a:cubicBezTo>
                    <a:pt x="2955872" y="3129476"/>
                    <a:pt x="2941585" y="3128524"/>
                    <a:pt x="2919678" y="3091376"/>
                  </a:cubicBezTo>
                  <a:cubicBezTo>
                    <a:pt x="2916820" y="3086614"/>
                    <a:pt x="2914915" y="3080899"/>
                    <a:pt x="2913010" y="3075184"/>
                  </a:cubicBezTo>
                  <a:cubicBezTo>
                    <a:pt x="2912057" y="3064706"/>
                    <a:pt x="2912057" y="3053276"/>
                    <a:pt x="2902532" y="3045656"/>
                  </a:cubicBezTo>
                  <a:cubicBezTo>
                    <a:pt x="2885387" y="3018986"/>
                    <a:pt x="2854907" y="3001841"/>
                    <a:pt x="2853003" y="2965646"/>
                  </a:cubicBezTo>
                  <a:cubicBezTo>
                    <a:pt x="2845382" y="2958026"/>
                    <a:pt x="2854907" y="2942786"/>
                    <a:pt x="2841572" y="2937071"/>
                  </a:cubicBezTo>
                  <a:cubicBezTo>
                    <a:pt x="2824428" y="2914211"/>
                    <a:pt x="2803472" y="2893256"/>
                    <a:pt x="2792042" y="2865634"/>
                  </a:cubicBezTo>
                  <a:cubicBezTo>
                    <a:pt x="2784422" y="2840869"/>
                    <a:pt x="2776803" y="2816104"/>
                    <a:pt x="2769182" y="2790386"/>
                  </a:cubicBezTo>
                  <a:cubicBezTo>
                    <a:pt x="2763467" y="2780861"/>
                    <a:pt x="2759657" y="2770384"/>
                    <a:pt x="2756800" y="2759906"/>
                  </a:cubicBezTo>
                  <a:cubicBezTo>
                    <a:pt x="2741560" y="2733236"/>
                    <a:pt x="2746322" y="2699899"/>
                    <a:pt x="2732987" y="2672276"/>
                  </a:cubicBezTo>
                  <a:cubicBezTo>
                    <a:pt x="2728225" y="2667514"/>
                    <a:pt x="2722510" y="2664656"/>
                    <a:pt x="2723462" y="2655131"/>
                  </a:cubicBezTo>
                  <a:cubicBezTo>
                    <a:pt x="2718700" y="2663704"/>
                    <a:pt x="2720605" y="2674181"/>
                    <a:pt x="2712032" y="2678944"/>
                  </a:cubicBezTo>
                  <a:cubicBezTo>
                    <a:pt x="2684410" y="2698946"/>
                    <a:pt x="2660597" y="2699899"/>
                    <a:pt x="2641547" y="2666561"/>
                  </a:cubicBezTo>
                  <a:cubicBezTo>
                    <a:pt x="2638690" y="2660846"/>
                    <a:pt x="2632975" y="2654179"/>
                    <a:pt x="2627260" y="2652274"/>
                  </a:cubicBezTo>
                  <a:cubicBezTo>
                    <a:pt x="2588207" y="2638939"/>
                    <a:pt x="2619640" y="2631319"/>
                    <a:pt x="2629165" y="2622746"/>
                  </a:cubicBezTo>
                  <a:cubicBezTo>
                    <a:pt x="2629165" y="2616079"/>
                    <a:pt x="2629165" y="2616079"/>
                    <a:pt x="2608210" y="2611316"/>
                  </a:cubicBezTo>
                  <a:cubicBezTo>
                    <a:pt x="2577730" y="2595124"/>
                    <a:pt x="2550107" y="2573216"/>
                    <a:pt x="2524390" y="2553214"/>
                  </a:cubicBezTo>
                  <a:cubicBezTo>
                    <a:pt x="2485337" y="2523686"/>
                    <a:pt x="2450095" y="2535116"/>
                    <a:pt x="2411995" y="2537021"/>
                  </a:cubicBezTo>
                  <a:cubicBezTo>
                    <a:pt x="2405328" y="2537021"/>
                    <a:pt x="2398660" y="2539879"/>
                    <a:pt x="2391992" y="2541784"/>
                  </a:cubicBezTo>
                  <a:cubicBezTo>
                    <a:pt x="2371037" y="2548451"/>
                    <a:pt x="2348178" y="2538926"/>
                    <a:pt x="2328175" y="2548451"/>
                  </a:cubicBezTo>
                  <a:cubicBezTo>
                    <a:pt x="2306267" y="2552261"/>
                    <a:pt x="2285312" y="2549404"/>
                    <a:pt x="2263405" y="2544641"/>
                  </a:cubicBezTo>
                  <a:cubicBezTo>
                    <a:pt x="2243403" y="2540831"/>
                    <a:pt x="2226257" y="2532259"/>
                    <a:pt x="2218637" y="2512256"/>
                  </a:cubicBezTo>
                  <a:cubicBezTo>
                    <a:pt x="2213875" y="2499874"/>
                    <a:pt x="2206255" y="2493206"/>
                    <a:pt x="2191967" y="2497969"/>
                  </a:cubicBezTo>
                  <a:cubicBezTo>
                    <a:pt x="2159582" y="2513209"/>
                    <a:pt x="2130055" y="2512256"/>
                    <a:pt x="2102432" y="2486539"/>
                  </a:cubicBezTo>
                  <a:cubicBezTo>
                    <a:pt x="2095765" y="2479871"/>
                    <a:pt x="2087192" y="2475109"/>
                    <a:pt x="2077667" y="2474156"/>
                  </a:cubicBezTo>
                  <a:cubicBezTo>
                    <a:pt x="2047187" y="2471299"/>
                    <a:pt x="2031947" y="2450344"/>
                    <a:pt x="2019565" y="2425579"/>
                  </a:cubicBezTo>
                  <a:cubicBezTo>
                    <a:pt x="2010040" y="2407481"/>
                    <a:pt x="2000515" y="2381764"/>
                    <a:pt x="1974797" y="2394146"/>
                  </a:cubicBezTo>
                  <a:cubicBezTo>
                    <a:pt x="1948127" y="2407481"/>
                    <a:pt x="1970987" y="2428436"/>
                    <a:pt x="1976702" y="2444629"/>
                  </a:cubicBezTo>
                  <a:cubicBezTo>
                    <a:pt x="1978607" y="2451296"/>
                    <a:pt x="1981465" y="2459869"/>
                    <a:pt x="1986227" y="2462726"/>
                  </a:cubicBezTo>
                  <a:cubicBezTo>
                    <a:pt x="2017660" y="2478919"/>
                    <a:pt x="2023375" y="2514161"/>
                    <a:pt x="2042425" y="2541784"/>
                  </a:cubicBezTo>
                  <a:cubicBezTo>
                    <a:pt x="2045282" y="2529401"/>
                    <a:pt x="2048140" y="2516066"/>
                    <a:pt x="2063380" y="2517019"/>
                  </a:cubicBezTo>
                  <a:cubicBezTo>
                    <a:pt x="2077667" y="2517971"/>
                    <a:pt x="2080525" y="2530354"/>
                    <a:pt x="2084335" y="2541784"/>
                  </a:cubicBezTo>
                  <a:cubicBezTo>
                    <a:pt x="2085287" y="2543689"/>
                    <a:pt x="2084335" y="2546546"/>
                    <a:pt x="2085287" y="2548451"/>
                  </a:cubicBezTo>
                  <a:cubicBezTo>
                    <a:pt x="2088145" y="2560834"/>
                    <a:pt x="2073857" y="2580836"/>
                    <a:pt x="2094812" y="2583694"/>
                  </a:cubicBezTo>
                  <a:cubicBezTo>
                    <a:pt x="2115767" y="2586551"/>
                    <a:pt x="2140532" y="2586551"/>
                    <a:pt x="2153867" y="2563691"/>
                  </a:cubicBezTo>
                  <a:cubicBezTo>
                    <a:pt x="2163392" y="2547499"/>
                    <a:pt x="2175775" y="2534164"/>
                    <a:pt x="2185300" y="2517971"/>
                  </a:cubicBezTo>
                  <a:cubicBezTo>
                    <a:pt x="2191015" y="2508446"/>
                    <a:pt x="2197682" y="2497016"/>
                    <a:pt x="2211970" y="2504636"/>
                  </a:cubicBezTo>
                  <a:cubicBezTo>
                    <a:pt x="2218637" y="2513209"/>
                    <a:pt x="2218637" y="2523686"/>
                    <a:pt x="2219590" y="2534164"/>
                  </a:cubicBezTo>
                  <a:cubicBezTo>
                    <a:pt x="2222447" y="2557024"/>
                    <a:pt x="2232925" y="2574169"/>
                    <a:pt x="2254832" y="2580836"/>
                  </a:cubicBezTo>
                  <a:cubicBezTo>
                    <a:pt x="2289122" y="2591314"/>
                    <a:pt x="2313887" y="2615126"/>
                    <a:pt x="2338653" y="2637986"/>
                  </a:cubicBezTo>
                  <a:cubicBezTo>
                    <a:pt x="2344367" y="2648464"/>
                    <a:pt x="2344367" y="2658941"/>
                    <a:pt x="2341510" y="2669419"/>
                  </a:cubicBezTo>
                  <a:cubicBezTo>
                    <a:pt x="2317697" y="2728474"/>
                    <a:pt x="2280550" y="2777051"/>
                    <a:pt x="2237687" y="2822771"/>
                  </a:cubicBezTo>
                  <a:cubicBezTo>
                    <a:pt x="2230067" y="2831344"/>
                    <a:pt x="2221495" y="2839916"/>
                    <a:pt x="2211017" y="2844679"/>
                  </a:cubicBezTo>
                  <a:cubicBezTo>
                    <a:pt x="2202445" y="2849441"/>
                    <a:pt x="2192920" y="2853251"/>
                    <a:pt x="2184347" y="2857061"/>
                  </a:cubicBezTo>
                  <a:cubicBezTo>
                    <a:pt x="2152915" y="2895161"/>
                    <a:pt x="2106242" y="2909449"/>
                    <a:pt x="2065285" y="2932309"/>
                  </a:cubicBezTo>
                  <a:cubicBezTo>
                    <a:pt x="2018612" y="2958026"/>
                    <a:pt x="1966225" y="2970409"/>
                    <a:pt x="1919552" y="2996126"/>
                  </a:cubicBezTo>
                  <a:cubicBezTo>
                    <a:pt x="1897645" y="3007556"/>
                    <a:pt x="1867165" y="2992316"/>
                    <a:pt x="1856687" y="2966599"/>
                  </a:cubicBezTo>
                  <a:cubicBezTo>
                    <a:pt x="1849067" y="2948501"/>
                    <a:pt x="1838590" y="2929451"/>
                    <a:pt x="1837637" y="2911354"/>
                  </a:cubicBezTo>
                  <a:cubicBezTo>
                    <a:pt x="1834780" y="2856109"/>
                    <a:pt x="1803347" y="2812294"/>
                    <a:pt x="1770010" y="2778004"/>
                  </a:cubicBezTo>
                  <a:cubicBezTo>
                    <a:pt x="1733815" y="2740856"/>
                    <a:pt x="1696667" y="2710376"/>
                    <a:pt x="1691905" y="2655131"/>
                  </a:cubicBezTo>
                  <a:cubicBezTo>
                    <a:pt x="1690952" y="2648464"/>
                    <a:pt x="1685237" y="2642749"/>
                    <a:pt x="1679522" y="2638939"/>
                  </a:cubicBezTo>
                  <a:cubicBezTo>
                    <a:pt x="1625230" y="2600839"/>
                    <a:pt x="1602370" y="2536069"/>
                    <a:pt x="1556650" y="2490349"/>
                  </a:cubicBezTo>
                  <a:cubicBezTo>
                    <a:pt x="1548077" y="2481776"/>
                    <a:pt x="1550935" y="2469394"/>
                    <a:pt x="1545220" y="2460821"/>
                  </a:cubicBezTo>
                  <a:cubicBezTo>
                    <a:pt x="1542362" y="2474156"/>
                    <a:pt x="1510930" y="2486539"/>
                    <a:pt x="1534742" y="2511304"/>
                  </a:cubicBezTo>
                  <a:cubicBezTo>
                    <a:pt x="1545220" y="2535116"/>
                    <a:pt x="1559507" y="2556071"/>
                    <a:pt x="1578557" y="2573216"/>
                  </a:cubicBezTo>
                  <a:cubicBezTo>
                    <a:pt x="1593797" y="2586551"/>
                    <a:pt x="1605227" y="2601791"/>
                    <a:pt x="1605227" y="2623699"/>
                  </a:cubicBezTo>
                  <a:cubicBezTo>
                    <a:pt x="1605227" y="2634176"/>
                    <a:pt x="1609990" y="2644654"/>
                    <a:pt x="1617610" y="2651321"/>
                  </a:cubicBezTo>
                  <a:cubicBezTo>
                    <a:pt x="1648090" y="2677039"/>
                    <a:pt x="1657615" y="2712281"/>
                    <a:pt x="1667140" y="2748476"/>
                  </a:cubicBezTo>
                  <a:cubicBezTo>
                    <a:pt x="1672855" y="2772289"/>
                    <a:pt x="1682380" y="2794196"/>
                    <a:pt x="1703335" y="2810389"/>
                  </a:cubicBezTo>
                  <a:cubicBezTo>
                    <a:pt x="1714765" y="2818961"/>
                    <a:pt x="1722385" y="2831344"/>
                    <a:pt x="1725242" y="2845631"/>
                  </a:cubicBezTo>
                  <a:cubicBezTo>
                    <a:pt x="1732862" y="2880874"/>
                    <a:pt x="1754770" y="2903734"/>
                    <a:pt x="1785250" y="2921831"/>
                  </a:cubicBezTo>
                  <a:cubicBezTo>
                    <a:pt x="1814777" y="2938024"/>
                    <a:pt x="1832875" y="2969456"/>
                    <a:pt x="1864307" y="2982791"/>
                  </a:cubicBezTo>
                  <a:cubicBezTo>
                    <a:pt x="1877642" y="2988506"/>
                    <a:pt x="1877642" y="3001841"/>
                    <a:pt x="1876690" y="3016129"/>
                  </a:cubicBezTo>
                  <a:cubicBezTo>
                    <a:pt x="1875737" y="3054229"/>
                    <a:pt x="1906217" y="3074231"/>
                    <a:pt x="1939555" y="3056134"/>
                  </a:cubicBezTo>
                  <a:cubicBezTo>
                    <a:pt x="1986227" y="3029464"/>
                    <a:pt x="2039567" y="3027559"/>
                    <a:pt x="2088145" y="3010414"/>
                  </a:cubicBezTo>
                  <a:cubicBezTo>
                    <a:pt x="2111005" y="3002794"/>
                    <a:pt x="2123387" y="3013271"/>
                    <a:pt x="2123387" y="3038036"/>
                  </a:cubicBezTo>
                  <a:cubicBezTo>
                    <a:pt x="2123387" y="3055181"/>
                    <a:pt x="2123387" y="3073279"/>
                    <a:pt x="2118625" y="3089471"/>
                  </a:cubicBezTo>
                  <a:cubicBezTo>
                    <a:pt x="2111957" y="3106616"/>
                    <a:pt x="2109100" y="3125666"/>
                    <a:pt x="2100528" y="3141859"/>
                  </a:cubicBezTo>
                  <a:cubicBezTo>
                    <a:pt x="2092907" y="3151384"/>
                    <a:pt x="2093860" y="3163766"/>
                    <a:pt x="2091955" y="3175196"/>
                  </a:cubicBezTo>
                  <a:cubicBezTo>
                    <a:pt x="2087192" y="3197104"/>
                    <a:pt x="2076715" y="3216154"/>
                    <a:pt x="2064332" y="3234251"/>
                  </a:cubicBezTo>
                  <a:cubicBezTo>
                    <a:pt x="2020517" y="3297116"/>
                    <a:pt x="1969082" y="3353314"/>
                    <a:pt x="1914790" y="3407606"/>
                  </a:cubicBezTo>
                  <a:cubicBezTo>
                    <a:pt x="1867165" y="3454279"/>
                    <a:pt x="1829065" y="3510476"/>
                    <a:pt x="1800490" y="3571436"/>
                  </a:cubicBezTo>
                  <a:cubicBezTo>
                    <a:pt x="1797632" y="3577151"/>
                    <a:pt x="1794775" y="3582866"/>
                    <a:pt x="1796680" y="3588581"/>
                  </a:cubicBezTo>
                  <a:cubicBezTo>
                    <a:pt x="1816682" y="3640016"/>
                    <a:pt x="1797632" y="3701929"/>
                    <a:pt x="1845257" y="3747649"/>
                  </a:cubicBezTo>
                  <a:cubicBezTo>
                    <a:pt x="1870022" y="3771461"/>
                    <a:pt x="1855735" y="3809561"/>
                    <a:pt x="1855735" y="3841946"/>
                  </a:cubicBezTo>
                  <a:cubicBezTo>
                    <a:pt x="1855735" y="3858139"/>
                    <a:pt x="1850972" y="3873379"/>
                    <a:pt x="1857640" y="3889571"/>
                  </a:cubicBezTo>
                  <a:cubicBezTo>
                    <a:pt x="1862402" y="3901954"/>
                    <a:pt x="1856687" y="3912431"/>
                    <a:pt x="1848115" y="3921004"/>
                  </a:cubicBezTo>
                  <a:cubicBezTo>
                    <a:pt x="1834780" y="3935291"/>
                    <a:pt x="1821445" y="3950531"/>
                    <a:pt x="1803347" y="3958151"/>
                  </a:cubicBezTo>
                  <a:cubicBezTo>
                    <a:pt x="1767152" y="3973391"/>
                    <a:pt x="1741435" y="4001966"/>
                    <a:pt x="1711907" y="4026731"/>
                  </a:cubicBezTo>
                  <a:cubicBezTo>
                    <a:pt x="1687142" y="4048639"/>
                    <a:pt x="1673807" y="4072451"/>
                    <a:pt x="1689047" y="4105789"/>
                  </a:cubicBezTo>
                  <a:cubicBezTo>
                    <a:pt x="1692857" y="4115314"/>
                    <a:pt x="1694762" y="4125791"/>
                    <a:pt x="1695715" y="4136269"/>
                  </a:cubicBezTo>
                  <a:cubicBezTo>
                    <a:pt x="1696667" y="4146746"/>
                    <a:pt x="1696667" y="4157224"/>
                    <a:pt x="1695715" y="4167701"/>
                  </a:cubicBezTo>
                  <a:cubicBezTo>
                    <a:pt x="1692857" y="4220089"/>
                    <a:pt x="1649995" y="4231519"/>
                    <a:pt x="1614752" y="4250569"/>
                  </a:cubicBezTo>
                  <a:cubicBezTo>
                    <a:pt x="1605227" y="4262951"/>
                    <a:pt x="1614752" y="4278191"/>
                    <a:pt x="1609990" y="4291526"/>
                  </a:cubicBezTo>
                  <a:cubicBezTo>
                    <a:pt x="1589987" y="4349629"/>
                    <a:pt x="1552840" y="4395349"/>
                    <a:pt x="1506167" y="4434401"/>
                  </a:cubicBezTo>
                  <a:cubicBezTo>
                    <a:pt x="1500452" y="4439164"/>
                    <a:pt x="1491880" y="4442974"/>
                    <a:pt x="1488070" y="4449641"/>
                  </a:cubicBezTo>
                  <a:cubicBezTo>
                    <a:pt x="1449017" y="4511554"/>
                    <a:pt x="1389010" y="4532509"/>
                    <a:pt x="1321382" y="4540129"/>
                  </a:cubicBezTo>
                  <a:cubicBezTo>
                    <a:pt x="1300427" y="4544891"/>
                    <a:pt x="1278520" y="4540129"/>
                    <a:pt x="1258517" y="4545844"/>
                  </a:cubicBezTo>
                  <a:cubicBezTo>
                    <a:pt x="1250897" y="4547749"/>
                    <a:pt x="1243277" y="4548701"/>
                    <a:pt x="1235657" y="4552511"/>
                  </a:cubicBezTo>
                  <a:cubicBezTo>
                    <a:pt x="1168030" y="4586801"/>
                    <a:pt x="1145170" y="4578229"/>
                    <a:pt x="1111832" y="4508696"/>
                  </a:cubicBezTo>
                  <a:cubicBezTo>
                    <a:pt x="1108022" y="4494409"/>
                    <a:pt x="1119452" y="4483931"/>
                    <a:pt x="1120405" y="4470596"/>
                  </a:cubicBezTo>
                  <a:cubicBezTo>
                    <a:pt x="1092782" y="4432496"/>
                    <a:pt x="1077542" y="4386776"/>
                    <a:pt x="1045157" y="4351534"/>
                  </a:cubicBezTo>
                  <a:cubicBezTo>
                    <a:pt x="1040394" y="4346771"/>
                    <a:pt x="1034680" y="4341056"/>
                    <a:pt x="1034680" y="4333436"/>
                  </a:cubicBezTo>
                  <a:cubicBezTo>
                    <a:pt x="1031822" y="4286764"/>
                    <a:pt x="1008962" y="4244854"/>
                    <a:pt x="1003247" y="4199134"/>
                  </a:cubicBezTo>
                  <a:cubicBezTo>
                    <a:pt x="1002294" y="4183894"/>
                    <a:pt x="1006105" y="4168654"/>
                    <a:pt x="997532" y="4155319"/>
                  </a:cubicBezTo>
                  <a:cubicBezTo>
                    <a:pt x="967052" y="4124839"/>
                    <a:pt x="957527" y="4081024"/>
                    <a:pt x="927047" y="4050544"/>
                  </a:cubicBezTo>
                  <a:cubicBezTo>
                    <a:pt x="923237" y="4046734"/>
                    <a:pt x="919427" y="4039114"/>
                    <a:pt x="922285" y="4034351"/>
                  </a:cubicBezTo>
                  <a:cubicBezTo>
                    <a:pt x="933715" y="4014349"/>
                    <a:pt x="918475" y="3994346"/>
                    <a:pt x="922285" y="3975296"/>
                  </a:cubicBezTo>
                  <a:cubicBezTo>
                    <a:pt x="927047" y="3960056"/>
                    <a:pt x="925142" y="3943864"/>
                    <a:pt x="926094" y="3928624"/>
                  </a:cubicBezTo>
                  <a:cubicBezTo>
                    <a:pt x="928952" y="3895286"/>
                    <a:pt x="940382" y="3866711"/>
                    <a:pt x="968005" y="3845756"/>
                  </a:cubicBezTo>
                  <a:cubicBezTo>
                    <a:pt x="985150" y="3835279"/>
                    <a:pt x="982292" y="3820039"/>
                    <a:pt x="980387" y="3803846"/>
                  </a:cubicBezTo>
                  <a:cubicBezTo>
                    <a:pt x="975625" y="3781939"/>
                    <a:pt x="956575" y="3763841"/>
                    <a:pt x="957527" y="3740029"/>
                  </a:cubicBezTo>
                  <a:cubicBezTo>
                    <a:pt x="960385" y="3722884"/>
                    <a:pt x="965147" y="3705739"/>
                    <a:pt x="954669" y="3689546"/>
                  </a:cubicBezTo>
                  <a:cubicBezTo>
                    <a:pt x="947050" y="3678116"/>
                    <a:pt x="938477" y="3666686"/>
                    <a:pt x="932762" y="3654304"/>
                  </a:cubicBezTo>
                  <a:cubicBezTo>
                    <a:pt x="915617" y="3620014"/>
                    <a:pt x="894662" y="3588581"/>
                    <a:pt x="863230" y="3563816"/>
                  </a:cubicBezTo>
                  <a:cubicBezTo>
                    <a:pt x="846085" y="3550481"/>
                    <a:pt x="827035" y="3537146"/>
                    <a:pt x="824177" y="3512381"/>
                  </a:cubicBezTo>
                  <a:cubicBezTo>
                    <a:pt x="828940" y="3497141"/>
                    <a:pt x="814652" y="3481901"/>
                    <a:pt x="824177" y="3467614"/>
                  </a:cubicBezTo>
                  <a:cubicBezTo>
                    <a:pt x="836560" y="3435229"/>
                    <a:pt x="836560" y="3399034"/>
                    <a:pt x="847990" y="3365696"/>
                  </a:cubicBezTo>
                  <a:cubicBezTo>
                    <a:pt x="847990" y="3355219"/>
                    <a:pt x="850847" y="3343789"/>
                    <a:pt x="840369" y="3336169"/>
                  </a:cubicBezTo>
                  <a:cubicBezTo>
                    <a:pt x="817510" y="3319024"/>
                    <a:pt x="795602" y="3306641"/>
                    <a:pt x="765122" y="3319976"/>
                  </a:cubicBezTo>
                  <a:cubicBezTo>
                    <a:pt x="745119" y="3328549"/>
                    <a:pt x="727975" y="3319024"/>
                    <a:pt x="714640" y="3301879"/>
                  </a:cubicBezTo>
                  <a:cubicBezTo>
                    <a:pt x="705115" y="3290449"/>
                    <a:pt x="693685" y="3280924"/>
                    <a:pt x="685112" y="3268541"/>
                  </a:cubicBezTo>
                  <a:cubicBezTo>
                    <a:pt x="673682" y="3253301"/>
                    <a:pt x="659394" y="3254254"/>
                    <a:pt x="644155" y="3259969"/>
                  </a:cubicBezTo>
                  <a:cubicBezTo>
                    <a:pt x="602244" y="3272351"/>
                    <a:pt x="559382" y="3282829"/>
                    <a:pt x="521282" y="3306641"/>
                  </a:cubicBezTo>
                  <a:cubicBezTo>
                    <a:pt x="503185" y="3318071"/>
                    <a:pt x="484135" y="3318071"/>
                    <a:pt x="465085" y="3311404"/>
                  </a:cubicBezTo>
                  <a:cubicBezTo>
                    <a:pt x="438415" y="3301879"/>
                    <a:pt x="412697" y="3304736"/>
                    <a:pt x="388885" y="3319024"/>
                  </a:cubicBezTo>
                  <a:cubicBezTo>
                    <a:pt x="385075" y="3320929"/>
                    <a:pt x="380312" y="3322834"/>
                    <a:pt x="376502" y="3324739"/>
                  </a:cubicBezTo>
                  <a:cubicBezTo>
                    <a:pt x="302207" y="3355219"/>
                    <a:pt x="285062" y="3351409"/>
                    <a:pt x="234580" y="3289496"/>
                  </a:cubicBezTo>
                  <a:cubicBezTo>
                    <a:pt x="226007" y="3276161"/>
                    <a:pt x="217435" y="3261874"/>
                    <a:pt x="200290" y="3258064"/>
                  </a:cubicBezTo>
                  <a:cubicBezTo>
                    <a:pt x="166000" y="3248539"/>
                    <a:pt x="145045" y="3227584"/>
                    <a:pt x="130757" y="3192341"/>
                  </a:cubicBezTo>
                  <a:cubicBezTo>
                    <a:pt x="113612" y="3149479"/>
                    <a:pt x="77417" y="3118046"/>
                    <a:pt x="45985" y="3084709"/>
                  </a:cubicBezTo>
                  <a:cubicBezTo>
                    <a:pt x="34555" y="3072326"/>
                    <a:pt x="25030" y="3059944"/>
                    <a:pt x="24077" y="3042799"/>
                  </a:cubicBezTo>
                  <a:cubicBezTo>
                    <a:pt x="23125" y="3027559"/>
                    <a:pt x="20267" y="3013271"/>
                    <a:pt x="12647" y="2999936"/>
                  </a:cubicBezTo>
                  <a:cubicBezTo>
                    <a:pt x="8837" y="2993269"/>
                    <a:pt x="4075" y="2982791"/>
                    <a:pt x="9790" y="2977076"/>
                  </a:cubicBezTo>
                  <a:cubicBezTo>
                    <a:pt x="39317" y="2954216"/>
                    <a:pt x="31697" y="2917069"/>
                    <a:pt x="39317" y="2887541"/>
                  </a:cubicBezTo>
                  <a:cubicBezTo>
                    <a:pt x="47890" y="2855156"/>
                    <a:pt x="31697" y="2821819"/>
                    <a:pt x="18362" y="2790386"/>
                  </a:cubicBezTo>
                  <a:cubicBezTo>
                    <a:pt x="12647" y="2778956"/>
                    <a:pt x="13600" y="2765621"/>
                    <a:pt x="13600" y="2753239"/>
                  </a:cubicBezTo>
                  <a:cubicBezTo>
                    <a:pt x="16457" y="2729426"/>
                    <a:pt x="30745" y="2711329"/>
                    <a:pt x="41222" y="2691326"/>
                  </a:cubicBezTo>
                  <a:cubicBezTo>
                    <a:pt x="48842" y="2681801"/>
                    <a:pt x="47890" y="2669419"/>
                    <a:pt x="51700" y="2658941"/>
                  </a:cubicBezTo>
                  <a:cubicBezTo>
                    <a:pt x="80275" y="2618936"/>
                    <a:pt x="93610" y="2569406"/>
                    <a:pt x="127900" y="2532259"/>
                  </a:cubicBezTo>
                  <a:cubicBezTo>
                    <a:pt x="135520" y="2520829"/>
                    <a:pt x="146950" y="2514161"/>
                    <a:pt x="159332" y="2508446"/>
                  </a:cubicBezTo>
                  <a:cubicBezTo>
                    <a:pt x="189812" y="2491301"/>
                    <a:pt x="219340" y="2471299"/>
                    <a:pt x="236485" y="2438914"/>
                  </a:cubicBezTo>
                  <a:cubicBezTo>
                    <a:pt x="237437" y="2425579"/>
                    <a:pt x="236485" y="2413196"/>
                    <a:pt x="232675" y="2400814"/>
                  </a:cubicBezTo>
                  <a:cubicBezTo>
                    <a:pt x="229817" y="2386526"/>
                    <a:pt x="228865" y="2373191"/>
                    <a:pt x="236485" y="2360809"/>
                  </a:cubicBezTo>
                  <a:cubicBezTo>
                    <a:pt x="243152" y="2351284"/>
                    <a:pt x="249820" y="2341759"/>
                    <a:pt x="253630" y="2331281"/>
                  </a:cubicBezTo>
                  <a:cubicBezTo>
                    <a:pt x="270775" y="2298896"/>
                    <a:pt x="303160" y="2284609"/>
                    <a:pt x="329830" y="2263654"/>
                  </a:cubicBezTo>
                  <a:cubicBezTo>
                    <a:pt x="331735" y="2258891"/>
                    <a:pt x="338402" y="2256034"/>
                    <a:pt x="336497" y="2249366"/>
                  </a:cubicBezTo>
                  <a:cubicBezTo>
                    <a:pt x="332687" y="2231269"/>
                    <a:pt x="341260" y="2221744"/>
                    <a:pt x="357452" y="2216981"/>
                  </a:cubicBezTo>
                  <a:cubicBezTo>
                    <a:pt x="390790" y="2230316"/>
                    <a:pt x="426032" y="2220791"/>
                    <a:pt x="460322" y="2219839"/>
                  </a:cubicBezTo>
                  <a:cubicBezTo>
                    <a:pt x="484135" y="2218886"/>
                    <a:pt x="501280" y="2196026"/>
                    <a:pt x="522235" y="2184596"/>
                  </a:cubicBezTo>
                  <a:cubicBezTo>
                    <a:pt x="536522" y="2176976"/>
                    <a:pt x="549857" y="2166499"/>
                    <a:pt x="567002" y="2165546"/>
                  </a:cubicBezTo>
                  <a:cubicBezTo>
                    <a:pt x="623200" y="2165546"/>
                    <a:pt x="679397" y="2155069"/>
                    <a:pt x="736547" y="2155069"/>
                  </a:cubicBezTo>
                  <a:cubicBezTo>
                    <a:pt x="749882" y="2155069"/>
                    <a:pt x="761312" y="2149354"/>
                    <a:pt x="772742" y="2145544"/>
                  </a:cubicBezTo>
                  <a:cubicBezTo>
                    <a:pt x="806080" y="2134114"/>
                    <a:pt x="830844" y="2150306"/>
                    <a:pt x="837512" y="2184596"/>
                  </a:cubicBezTo>
                  <a:cubicBezTo>
                    <a:pt x="842275" y="2212219"/>
                    <a:pt x="858467" y="2236031"/>
                    <a:pt x="846085" y="2267464"/>
                  </a:cubicBezTo>
                  <a:cubicBezTo>
                    <a:pt x="840369" y="2280799"/>
                    <a:pt x="863230" y="2292229"/>
                    <a:pt x="878469" y="2298896"/>
                  </a:cubicBezTo>
                  <a:cubicBezTo>
                    <a:pt x="894662" y="2305564"/>
                    <a:pt x="911807" y="2307469"/>
                    <a:pt x="928952" y="2310326"/>
                  </a:cubicBezTo>
                  <a:cubicBezTo>
                    <a:pt x="953717" y="2315089"/>
                    <a:pt x="972767" y="2323661"/>
                    <a:pt x="988960" y="2346521"/>
                  </a:cubicBezTo>
                  <a:cubicBezTo>
                    <a:pt x="1008962" y="2375096"/>
                    <a:pt x="1048015" y="2374144"/>
                    <a:pt x="1078495" y="2385574"/>
                  </a:cubicBezTo>
                  <a:cubicBezTo>
                    <a:pt x="1091830" y="2390336"/>
                    <a:pt x="1096592" y="2374144"/>
                    <a:pt x="1096592" y="2361761"/>
                  </a:cubicBezTo>
                  <a:cubicBezTo>
                    <a:pt x="1096592" y="2344616"/>
                    <a:pt x="1100402" y="2329376"/>
                    <a:pt x="1114690" y="2318899"/>
                  </a:cubicBezTo>
                  <a:cubicBezTo>
                    <a:pt x="1148027" y="2299849"/>
                    <a:pt x="1181365" y="2292229"/>
                    <a:pt x="1211845" y="2323661"/>
                  </a:cubicBezTo>
                  <a:cubicBezTo>
                    <a:pt x="1217560" y="2329376"/>
                    <a:pt x="1225180" y="2326519"/>
                    <a:pt x="1231847" y="2326519"/>
                  </a:cubicBezTo>
                  <a:cubicBezTo>
                    <a:pt x="1258517" y="2333186"/>
                    <a:pt x="1283282" y="2344616"/>
                    <a:pt x="1311857" y="2348426"/>
                  </a:cubicBezTo>
                  <a:cubicBezTo>
                    <a:pt x="1344242" y="2352236"/>
                    <a:pt x="1374722" y="2361761"/>
                    <a:pt x="1403297" y="2336044"/>
                  </a:cubicBezTo>
                  <a:cubicBezTo>
                    <a:pt x="1413775" y="2326519"/>
                    <a:pt x="1429967" y="2329376"/>
                    <a:pt x="1443302" y="2332234"/>
                  </a:cubicBezTo>
                  <a:cubicBezTo>
                    <a:pt x="1451875" y="2335091"/>
                    <a:pt x="1460447" y="2339854"/>
                    <a:pt x="1469020" y="2342711"/>
                  </a:cubicBezTo>
                  <a:cubicBezTo>
                    <a:pt x="1495690" y="2352236"/>
                    <a:pt x="1512835" y="2345569"/>
                    <a:pt x="1518550" y="2317946"/>
                  </a:cubicBezTo>
                  <a:cubicBezTo>
                    <a:pt x="1529027" y="2266511"/>
                    <a:pt x="1547125" y="2215076"/>
                    <a:pt x="1542362" y="2158879"/>
                  </a:cubicBezTo>
                  <a:cubicBezTo>
                    <a:pt x="1505215" y="2174119"/>
                    <a:pt x="1469020" y="2183644"/>
                    <a:pt x="1431872" y="2163641"/>
                  </a:cubicBezTo>
                  <a:cubicBezTo>
                    <a:pt x="1420442" y="2157926"/>
                    <a:pt x="1409012" y="2163641"/>
                    <a:pt x="1399487" y="2170309"/>
                  </a:cubicBezTo>
                  <a:cubicBezTo>
                    <a:pt x="1386152" y="2178881"/>
                    <a:pt x="1371865" y="2179834"/>
                    <a:pt x="1355672" y="2177929"/>
                  </a:cubicBezTo>
                  <a:cubicBezTo>
                    <a:pt x="1307095" y="2172214"/>
                    <a:pt x="1279472" y="2145544"/>
                    <a:pt x="1267090" y="2091251"/>
                  </a:cubicBezTo>
                  <a:cubicBezTo>
                    <a:pt x="1265185" y="2084584"/>
                    <a:pt x="1265185" y="2077916"/>
                    <a:pt x="1263280" y="2070296"/>
                  </a:cubicBezTo>
                  <a:cubicBezTo>
                    <a:pt x="1247087" y="2017909"/>
                    <a:pt x="1288997" y="2036959"/>
                    <a:pt x="1308047" y="2014099"/>
                  </a:cubicBezTo>
                  <a:cubicBezTo>
                    <a:pt x="1320430" y="2011241"/>
                    <a:pt x="1338527" y="2003621"/>
                    <a:pt x="1344242" y="1988381"/>
                  </a:cubicBezTo>
                  <a:cubicBezTo>
                    <a:pt x="1349005" y="1975999"/>
                    <a:pt x="1351862" y="1968379"/>
                    <a:pt x="1364245" y="1966474"/>
                  </a:cubicBezTo>
                  <a:cubicBezTo>
                    <a:pt x="1394725" y="1963616"/>
                    <a:pt x="1423300" y="1955044"/>
                    <a:pt x="1449017" y="1937899"/>
                  </a:cubicBezTo>
                  <a:cubicBezTo>
                    <a:pt x="1473782" y="1921706"/>
                    <a:pt x="1499500" y="1920754"/>
                    <a:pt x="1525217" y="1935041"/>
                  </a:cubicBezTo>
                  <a:cubicBezTo>
                    <a:pt x="1568080" y="1960759"/>
                    <a:pt x="1615705" y="1951234"/>
                    <a:pt x="1661425" y="1951234"/>
                  </a:cubicBezTo>
                  <a:cubicBezTo>
                    <a:pt x="1678570" y="1951234"/>
                    <a:pt x="1687142" y="1941709"/>
                    <a:pt x="1675712" y="1923611"/>
                  </a:cubicBezTo>
                  <a:cubicBezTo>
                    <a:pt x="1663330" y="1903609"/>
                    <a:pt x="1649042" y="1888369"/>
                    <a:pt x="1627135" y="1875986"/>
                  </a:cubicBezTo>
                  <a:cubicBezTo>
                    <a:pt x="1594750" y="1857889"/>
                    <a:pt x="1553792" y="1849316"/>
                    <a:pt x="1534742" y="1812169"/>
                  </a:cubicBezTo>
                  <a:cubicBezTo>
                    <a:pt x="1529980" y="1800739"/>
                    <a:pt x="1533790" y="1790261"/>
                    <a:pt x="1538552" y="1779784"/>
                  </a:cubicBezTo>
                  <a:cubicBezTo>
                    <a:pt x="1548077" y="1762639"/>
                    <a:pt x="1554745" y="1716919"/>
                    <a:pt x="1545220" y="1722634"/>
                  </a:cubicBezTo>
                  <a:cubicBezTo>
                    <a:pt x="1520455" y="1733111"/>
                    <a:pt x="1500452" y="1751209"/>
                    <a:pt x="1474735" y="1759781"/>
                  </a:cubicBezTo>
                  <a:cubicBezTo>
                    <a:pt x="1483307" y="1772164"/>
                    <a:pt x="1494737" y="1778831"/>
                    <a:pt x="1507120" y="1781689"/>
                  </a:cubicBezTo>
                  <a:cubicBezTo>
                    <a:pt x="1529980" y="1786451"/>
                    <a:pt x="1535695" y="1798834"/>
                    <a:pt x="1523312" y="1818836"/>
                  </a:cubicBezTo>
                  <a:cubicBezTo>
                    <a:pt x="1504262" y="1826456"/>
                    <a:pt x="1484260" y="1830266"/>
                    <a:pt x="1466162" y="1843601"/>
                  </a:cubicBezTo>
                  <a:cubicBezTo>
                    <a:pt x="1449970" y="1855984"/>
                    <a:pt x="1432825" y="1850269"/>
                    <a:pt x="1428062" y="1830266"/>
                  </a:cubicBezTo>
                  <a:cubicBezTo>
                    <a:pt x="1423300" y="1811216"/>
                    <a:pt x="1383295" y="1783594"/>
                    <a:pt x="1411870" y="1771211"/>
                  </a:cubicBezTo>
                  <a:cubicBezTo>
                    <a:pt x="1457590" y="1751209"/>
                    <a:pt x="1395677" y="1758829"/>
                    <a:pt x="1389962" y="1747399"/>
                  </a:cubicBezTo>
                  <a:cubicBezTo>
                    <a:pt x="1389010" y="1744541"/>
                    <a:pt x="1374722" y="1755971"/>
                    <a:pt x="1370912" y="1763591"/>
                  </a:cubicBezTo>
                  <a:cubicBezTo>
                    <a:pt x="1345195" y="1815026"/>
                    <a:pt x="1320430" y="1866461"/>
                    <a:pt x="1308047" y="1921706"/>
                  </a:cubicBezTo>
                  <a:cubicBezTo>
                    <a:pt x="1305190" y="1935994"/>
                    <a:pt x="1313762" y="1948376"/>
                    <a:pt x="1323287" y="1958854"/>
                  </a:cubicBezTo>
                  <a:cubicBezTo>
                    <a:pt x="1335670" y="1973141"/>
                    <a:pt x="1331860" y="1981714"/>
                    <a:pt x="1316620" y="1991239"/>
                  </a:cubicBezTo>
                  <a:cubicBezTo>
                    <a:pt x="1284235" y="2011241"/>
                    <a:pt x="1251850" y="2014099"/>
                    <a:pt x="1216607" y="2002669"/>
                  </a:cubicBezTo>
                  <a:cubicBezTo>
                    <a:pt x="1204225" y="1998859"/>
                    <a:pt x="1201367" y="2006479"/>
                    <a:pt x="1200415" y="2016004"/>
                  </a:cubicBezTo>
                  <a:cubicBezTo>
                    <a:pt x="1192795" y="2035054"/>
                    <a:pt x="1181365" y="2026481"/>
                    <a:pt x="1167077" y="2016956"/>
                  </a:cubicBezTo>
                  <a:cubicBezTo>
                    <a:pt x="1184222" y="2041721"/>
                    <a:pt x="1188985" y="2067439"/>
                    <a:pt x="1207082" y="2087441"/>
                  </a:cubicBezTo>
                  <a:cubicBezTo>
                    <a:pt x="1216607" y="2098871"/>
                    <a:pt x="1215655" y="2108396"/>
                    <a:pt x="1198510" y="2111254"/>
                  </a:cubicBezTo>
                  <a:cubicBezTo>
                    <a:pt x="1193747" y="2111254"/>
                    <a:pt x="1188985" y="2109349"/>
                    <a:pt x="1185175" y="2106491"/>
                  </a:cubicBezTo>
                  <a:cubicBezTo>
                    <a:pt x="1177555" y="2100776"/>
                    <a:pt x="1168030" y="2100776"/>
                    <a:pt x="1158505" y="2099824"/>
                  </a:cubicBezTo>
                  <a:cubicBezTo>
                    <a:pt x="1111832" y="2091251"/>
                    <a:pt x="1068970" y="2043626"/>
                    <a:pt x="1063255" y="1990286"/>
                  </a:cubicBezTo>
                  <a:cubicBezTo>
                    <a:pt x="1060397" y="1962664"/>
                    <a:pt x="1045157" y="1952186"/>
                    <a:pt x="1024202" y="1935994"/>
                  </a:cubicBezTo>
                  <a:cubicBezTo>
                    <a:pt x="991817" y="1911229"/>
                    <a:pt x="943240" y="1904561"/>
                    <a:pt x="928952" y="1856936"/>
                  </a:cubicBezTo>
                  <a:cubicBezTo>
                    <a:pt x="923237" y="1836934"/>
                    <a:pt x="891805" y="1835981"/>
                    <a:pt x="879422" y="1817884"/>
                  </a:cubicBezTo>
                  <a:cubicBezTo>
                    <a:pt x="877517" y="1815026"/>
                    <a:pt x="870850" y="1818836"/>
                    <a:pt x="869897" y="1824551"/>
                  </a:cubicBezTo>
                  <a:cubicBezTo>
                    <a:pt x="867992" y="1830266"/>
                    <a:pt x="868944" y="1836934"/>
                    <a:pt x="871802" y="1841696"/>
                  </a:cubicBezTo>
                  <a:cubicBezTo>
                    <a:pt x="897519" y="1883606"/>
                    <a:pt x="917522" y="1929326"/>
                    <a:pt x="963242" y="1954091"/>
                  </a:cubicBezTo>
                  <a:cubicBezTo>
                    <a:pt x="987055" y="1967426"/>
                    <a:pt x="1008962" y="1985524"/>
                    <a:pt x="1029917" y="2003621"/>
                  </a:cubicBezTo>
                  <a:cubicBezTo>
                    <a:pt x="1041347" y="2014099"/>
                    <a:pt x="1049920" y="2031244"/>
                    <a:pt x="1021344" y="2033149"/>
                  </a:cubicBezTo>
                  <a:cubicBezTo>
                    <a:pt x="1004200" y="2034101"/>
                    <a:pt x="1010867" y="2044579"/>
                    <a:pt x="1012772" y="2052199"/>
                  </a:cubicBezTo>
                  <a:cubicBezTo>
                    <a:pt x="1015630" y="2072201"/>
                    <a:pt x="1011819" y="2092204"/>
                    <a:pt x="997532" y="2106491"/>
                  </a:cubicBezTo>
                  <a:cubicBezTo>
                    <a:pt x="989912" y="2114111"/>
                    <a:pt x="979435" y="2119826"/>
                    <a:pt x="968957" y="2114111"/>
                  </a:cubicBezTo>
                  <a:cubicBezTo>
                    <a:pt x="959432" y="2108396"/>
                    <a:pt x="961337" y="2098871"/>
                    <a:pt x="963242" y="2089346"/>
                  </a:cubicBezTo>
                  <a:cubicBezTo>
                    <a:pt x="968005" y="2053151"/>
                    <a:pt x="947050" y="2018861"/>
                    <a:pt x="912760" y="2003621"/>
                  </a:cubicBezTo>
                  <a:cubicBezTo>
                    <a:pt x="864182" y="1981714"/>
                    <a:pt x="823225" y="1952186"/>
                    <a:pt x="798460" y="1903609"/>
                  </a:cubicBezTo>
                  <a:cubicBezTo>
                    <a:pt x="782267" y="1871224"/>
                    <a:pt x="765122" y="1870271"/>
                    <a:pt x="740357" y="1895989"/>
                  </a:cubicBezTo>
                  <a:cubicBezTo>
                    <a:pt x="715592" y="1921706"/>
                    <a:pt x="688922" y="1933136"/>
                    <a:pt x="653680" y="1916944"/>
                  </a:cubicBezTo>
                  <a:cubicBezTo>
                    <a:pt x="629867" y="1906466"/>
                    <a:pt x="616532" y="1915039"/>
                    <a:pt x="618437" y="1940756"/>
                  </a:cubicBezTo>
                  <a:cubicBezTo>
                    <a:pt x="621294" y="1973141"/>
                    <a:pt x="606055" y="1991239"/>
                    <a:pt x="578432" y="2002669"/>
                  </a:cubicBezTo>
                  <a:cubicBezTo>
                    <a:pt x="542237" y="2017909"/>
                    <a:pt x="526044" y="2042674"/>
                    <a:pt x="530807" y="2084584"/>
                  </a:cubicBezTo>
                  <a:cubicBezTo>
                    <a:pt x="535569" y="2123636"/>
                    <a:pt x="487944" y="2178881"/>
                    <a:pt x="448892" y="2183644"/>
                  </a:cubicBezTo>
                  <a:cubicBezTo>
                    <a:pt x="417460" y="2187454"/>
                    <a:pt x="392694" y="2212219"/>
                    <a:pt x="359357" y="2210314"/>
                  </a:cubicBezTo>
                  <a:cubicBezTo>
                    <a:pt x="353642" y="2210314"/>
                    <a:pt x="346975" y="2209361"/>
                    <a:pt x="343165" y="2205551"/>
                  </a:cubicBezTo>
                  <a:cubicBezTo>
                    <a:pt x="324115" y="2183644"/>
                    <a:pt x="299350" y="2178881"/>
                    <a:pt x="272680" y="2178881"/>
                  </a:cubicBezTo>
                  <a:cubicBezTo>
                    <a:pt x="260297" y="2171261"/>
                    <a:pt x="261250" y="2157926"/>
                    <a:pt x="259345" y="2145544"/>
                  </a:cubicBezTo>
                  <a:cubicBezTo>
                    <a:pt x="243152" y="2117921"/>
                    <a:pt x="242200" y="2089346"/>
                    <a:pt x="251725" y="2058866"/>
                  </a:cubicBezTo>
                  <a:cubicBezTo>
                    <a:pt x="262202" y="2025529"/>
                    <a:pt x="254582" y="1990286"/>
                    <a:pt x="250772" y="1956949"/>
                  </a:cubicBezTo>
                  <a:cubicBezTo>
                    <a:pt x="246962" y="1917896"/>
                    <a:pt x="279347" y="1886464"/>
                    <a:pt x="318400" y="1893131"/>
                  </a:cubicBezTo>
                  <a:cubicBezTo>
                    <a:pt x="355547" y="1899799"/>
                    <a:pt x="393647" y="1901704"/>
                    <a:pt x="431747" y="1902656"/>
                  </a:cubicBezTo>
                  <a:cubicBezTo>
                    <a:pt x="454607" y="1902656"/>
                    <a:pt x="467942" y="1893131"/>
                    <a:pt x="474610" y="1871224"/>
                  </a:cubicBezTo>
                  <a:cubicBezTo>
                    <a:pt x="498422" y="1795976"/>
                    <a:pt x="481277" y="1756924"/>
                    <a:pt x="406982" y="1722634"/>
                  </a:cubicBezTo>
                  <a:cubicBezTo>
                    <a:pt x="400315" y="1719776"/>
                    <a:pt x="394600" y="1716919"/>
                    <a:pt x="390790" y="1710251"/>
                  </a:cubicBezTo>
                  <a:cubicBezTo>
                    <a:pt x="387932" y="1705489"/>
                    <a:pt x="386980" y="1700726"/>
                    <a:pt x="387932" y="1695011"/>
                  </a:cubicBezTo>
                  <a:cubicBezTo>
                    <a:pt x="390790" y="1674056"/>
                    <a:pt x="403172" y="1665484"/>
                    <a:pt x="424127" y="1665484"/>
                  </a:cubicBezTo>
                  <a:cubicBezTo>
                    <a:pt x="431747" y="1665484"/>
                    <a:pt x="446987" y="1666436"/>
                    <a:pt x="446987" y="1663579"/>
                  </a:cubicBezTo>
                  <a:cubicBezTo>
                    <a:pt x="455560" y="1616906"/>
                    <a:pt x="505090" y="1641671"/>
                    <a:pt x="526044" y="1617859"/>
                  </a:cubicBezTo>
                  <a:cubicBezTo>
                    <a:pt x="549857" y="1591189"/>
                    <a:pt x="573669" y="1564519"/>
                    <a:pt x="599387" y="1540706"/>
                  </a:cubicBezTo>
                  <a:cubicBezTo>
                    <a:pt x="614627" y="1526419"/>
                    <a:pt x="620342" y="1504511"/>
                    <a:pt x="627962" y="1485461"/>
                  </a:cubicBezTo>
                  <a:cubicBezTo>
                    <a:pt x="653680" y="1459744"/>
                    <a:pt x="691780" y="1461649"/>
                    <a:pt x="720355" y="1444504"/>
                  </a:cubicBezTo>
                  <a:cubicBezTo>
                    <a:pt x="729880" y="1438789"/>
                    <a:pt x="744167" y="1438789"/>
                    <a:pt x="733690" y="1421644"/>
                  </a:cubicBezTo>
                  <a:cubicBezTo>
                    <a:pt x="727022" y="1408309"/>
                    <a:pt x="720355" y="1394974"/>
                    <a:pt x="727022" y="1379734"/>
                  </a:cubicBezTo>
                  <a:cubicBezTo>
                    <a:pt x="729880" y="1373066"/>
                    <a:pt x="727022" y="1366399"/>
                    <a:pt x="726069" y="1359731"/>
                  </a:cubicBezTo>
                  <a:cubicBezTo>
                    <a:pt x="722260" y="1328299"/>
                    <a:pt x="750835" y="1295914"/>
                    <a:pt x="782267" y="1296866"/>
                  </a:cubicBezTo>
                  <a:cubicBezTo>
                    <a:pt x="797507" y="1297819"/>
                    <a:pt x="807985" y="1306391"/>
                    <a:pt x="814652" y="1319726"/>
                  </a:cubicBezTo>
                  <a:cubicBezTo>
                    <a:pt x="820367" y="1332109"/>
                    <a:pt x="814652" y="1342586"/>
                    <a:pt x="804175" y="1350206"/>
                  </a:cubicBezTo>
                  <a:cubicBezTo>
                    <a:pt x="791792" y="1359731"/>
                    <a:pt x="780362" y="1371161"/>
                    <a:pt x="790840" y="1388306"/>
                  </a:cubicBezTo>
                  <a:cubicBezTo>
                    <a:pt x="800365" y="1403546"/>
                    <a:pt x="811794" y="1416881"/>
                    <a:pt x="832750" y="1412119"/>
                  </a:cubicBezTo>
                  <a:cubicBezTo>
                    <a:pt x="842275" y="1410214"/>
                    <a:pt x="851800" y="1409261"/>
                    <a:pt x="860372" y="1414024"/>
                  </a:cubicBezTo>
                  <a:cubicBezTo>
                    <a:pt x="892757" y="1431169"/>
                    <a:pt x="919427" y="1421644"/>
                    <a:pt x="947050" y="1401641"/>
                  </a:cubicBezTo>
                  <a:cubicBezTo>
                    <a:pt x="970862" y="1383544"/>
                    <a:pt x="997532" y="1370209"/>
                    <a:pt x="1026107" y="1394974"/>
                  </a:cubicBezTo>
                  <a:cubicBezTo>
                    <a:pt x="1032775" y="1400689"/>
                    <a:pt x="1040394" y="1398784"/>
                    <a:pt x="1043252" y="1391164"/>
                  </a:cubicBezTo>
                  <a:cubicBezTo>
                    <a:pt x="1050872" y="1371161"/>
                    <a:pt x="1068017" y="1353064"/>
                    <a:pt x="1059445" y="1329251"/>
                  </a:cubicBezTo>
                  <a:cubicBezTo>
                    <a:pt x="1053730" y="1311154"/>
                    <a:pt x="1059445" y="1294961"/>
                    <a:pt x="1068017" y="1279721"/>
                  </a:cubicBezTo>
                  <a:cubicBezTo>
                    <a:pt x="1090877" y="1240669"/>
                    <a:pt x="1102307" y="1238764"/>
                    <a:pt x="1139455" y="1271149"/>
                  </a:cubicBezTo>
                  <a:cubicBezTo>
                    <a:pt x="1145170" y="1254956"/>
                    <a:pt x="1148980" y="1241621"/>
                    <a:pt x="1134692" y="1227334"/>
                  </a:cubicBezTo>
                  <a:cubicBezTo>
                    <a:pt x="1113737" y="1205426"/>
                    <a:pt x="1116595" y="1184471"/>
                    <a:pt x="1139455" y="1166374"/>
                  </a:cubicBezTo>
                  <a:cubicBezTo>
                    <a:pt x="1154695" y="1153991"/>
                    <a:pt x="1172792" y="1147324"/>
                    <a:pt x="1191842" y="1152086"/>
                  </a:cubicBezTo>
                  <a:cubicBezTo>
                    <a:pt x="1223275" y="1159706"/>
                    <a:pt x="1248992" y="1149229"/>
                    <a:pt x="1275662" y="1130179"/>
                  </a:cubicBezTo>
                  <a:cubicBezTo>
                    <a:pt x="1246135" y="1096841"/>
                    <a:pt x="1214702" y="1122559"/>
                    <a:pt x="1184222" y="1126369"/>
                  </a:cubicBezTo>
                  <a:cubicBezTo>
                    <a:pt x="1174697" y="1127321"/>
                    <a:pt x="1166125" y="1135894"/>
                    <a:pt x="1156600" y="1139704"/>
                  </a:cubicBezTo>
                  <a:cubicBezTo>
                    <a:pt x="1113737" y="1156849"/>
                    <a:pt x="1069922" y="1129226"/>
                    <a:pt x="1068017" y="1083506"/>
                  </a:cubicBezTo>
                  <a:cubicBezTo>
                    <a:pt x="1068017" y="1073029"/>
                    <a:pt x="1066112" y="1062551"/>
                    <a:pt x="1064207" y="1052074"/>
                  </a:cubicBezTo>
                  <a:cubicBezTo>
                    <a:pt x="1055635" y="1007306"/>
                    <a:pt x="1061350" y="967301"/>
                    <a:pt x="1103260" y="937774"/>
                  </a:cubicBezTo>
                  <a:cubicBezTo>
                    <a:pt x="1119452" y="926344"/>
                    <a:pt x="1128025" y="907294"/>
                    <a:pt x="1143265" y="893959"/>
                  </a:cubicBezTo>
                  <a:cubicBezTo>
                    <a:pt x="1155647" y="883481"/>
                    <a:pt x="1149932" y="870146"/>
                    <a:pt x="1144217" y="858716"/>
                  </a:cubicBezTo>
                  <a:cubicBezTo>
                    <a:pt x="1137550" y="845381"/>
                    <a:pt x="1125167" y="848239"/>
                    <a:pt x="1113737" y="852049"/>
                  </a:cubicBezTo>
                  <a:cubicBezTo>
                    <a:pt x="1089925" y="859669"/>
                    <a:pt x="1077542" y="875861"/>
                    <a:pt x="1073732" y="900626"/>
                  </a:cubicBezTo>
                  <a:cubicBezTo>
                    <a:pt x="1068017" y="939679"/>
                    <a:pt x="1049920" y="967301"/>
                    <a:pt x="1012772" y="987304"/>
                  </a:cubicBezTo>
                  <a:cubicBezTo>
                    <a:pt x="965147" y="1012069"/>
                    <a:pt x="959432" y="1068266"/>
                    <a:pt x="996580" y="1106366"/>
                  </a:cubicBezTo>
                  <a:cubicBezTo>
                    <a:pt x="1003247" y="1113034"/>
                    <a:pt x="1009915" y="1119701"/>
                    <a:pt x="1013725" y="1128274"/>
                  </a:cubicBezTo>
                  <a:cubicBezTo>
                    <a:pt x="1029917" y="1158754"/>
                    <a:pt x="983244" y="1176851"/>
                    <a:pt x="986102" y="1177804"/>
                  </a:cubicBezTo>
                  <a:cubicBezTo>
                    <a:pt x="1006105" y="1187329"/>
                    <a:pt x="1000390" y="1200664"/>
                    <a:pt x="988007" y="1209236"/>
                  </a:cubicBezTo>
                  <a:cubicBezTo>
                    <a:pt x="967052" y="1224476"/>
                    <a:pt x="966100" y="1242574"/>
                    <a:pt x="969910" y="1264481"/>
                  </a:cubicBezTo>
                  <a:cubicBezTo>
                    <a:pt x="975625" y="1299724"/>
                    <a:pt x="961337" y="1326394"/>
                    <a:pt x="930857" y="1342586"/>
                  </a:cubicBezTo>
                  <a:cubicBezTo>
                    <a:pt x="918475" y="1349254"/>
                    <a:pt x="910855" y="1356874"/>
                    <a:pt x="905140" y="1369256"/>
                  </a:cubicBezTo>
                  <a:cubicBezTo>
                    <a:pt x="897519" y="1383544"/>
                    <a:pt x="883232" y="1386401"/>
                    <a:pt x="868944" y="1385449"/>
                  </a:cubicBezTo>
                  <a:cubicBezTo>
                    <a:pt x="853705" y="1383544"/>
                    <a:pt x="852752" y="1370209"/>
                    <a:pt x="851800" y="1358779"/>
                  </a:cubicBezTo>
                  <a:cubicBezTo>
                    <a:pt x="847990" y="1299724"/>
                    <a:pt x="807985" y="1254956"/>
                    <a:pt x="795602" y="1198759"/>
                  </a:cubicBezTo>
                  <a:cubicBezTo>
                    <a:pt x="734642" y="1264481"/>
                    <a:pt x="715592" y="1271149"/>
                    <a:pt x="665110" y="1240669"/>
                  </a:cubicBezTo>
                  <a:cubicBezTo>
                    <a:pt x="663205" y="1237811"/>
                    <a:pt x="661300" y="1234954"/>
                    <a:pt x="660347" y="1232096"/>
                  </a:cubicBezTo>
                  <a:cubicBezTo>
                    <a:pt x="650822" y="1216856"/>
                    <a:pt x="671777" y="1197806"/>
                    <a:pt x="653680" y="1183519"/>
                  </a:cubicBezTo>
                  <a:cubicBezTo>
                    <a:pt x="652727" y="1153039"/>
                    <a:pt x="624152" y="1124464"/>
                    <a:pt x="644155" y="1092079"/>
                  </a:cubicBezTo>
                  <a:cubicBezTo>
                    <a:pt x="625105" y="1085411"/>
                    <a:pt x="631772" y="1073029"/>
                    <a:pt x="638440" y="1061599"/>
                  </a:cubicBezTo>
                  <a:cubicBezTo>
                    <a:pt x="640344" y="1059694"/>
                    <a:pt x="643202" y="1057789"/>
                    <a:pt x="646060" y="1056836"/>
                  </a:cubicBezTo>
                  <a:cubicBezTo>
                    <a:pt x="654632" y="1054931"/>
                    <a:pt x="650822" y="1049216"/>
                    <a:pt x="650822" y="1044454"/>
                  </a:cubicBezTo>
                  <a:cubicBezTo>
                    <a:pt x="652727" y="1041596"/>
                    <a:pt x="654632" y="1037786"/>
                    <a:pt x="657490" y="1037786"/>
                  </a:cubicBezTo>
                  <a:cubicBezTo>
                    <a:pt x="680350" y="1039691"/>
                    <a:pt x="668919" y="1023499"/>
                    <a:pt x="669872" y="1013974"/>
                  </a:cubicBezTo>
                  <a:cubicBezTo>
                    <a:pt x="688922" y="994924"/>
                    <a:pt x="723212" y="989209"/>
                    <a:pt x="726069" y="953966"/>
                  </a:cubicBezTo>
                  <a:cubicBezTo>
                    <a:pt x="726069" y="950156"/>
                    <a:pt x="725117" y="951109"/>
                    <a:pt x="727975" y="952061"/>
                  </a:cubicBezTo>
                  <a:cubicBezTo>
                    <a:pt x="758455" y="957776"/>
                    <a:pt x="766075" y="920629"/>
                    <a:pt x="791792" y="918724"/>
                  </a:cubicBezTo>
                  <a:cubicBezTo>
                    <a:pt x="802269" y="921581"/>
                    <a:pt x="811794" y="923486"/>
                    <a:pt x="807032" y="921581"/>
                  </a:cubicBezTo>
                  <a:cubicBezTo>
                    <a:pt x="787030" y="909199"/>
                    <a:pt x="787030" y="893006"/>
                    <a:pt x="802269" y="879671"/>
                  </a:cubicBezTo>
                  <a:cubicBezTo>
                    <a:pt x="817510" y="865384"/>
                    <a:pt x="827035" y="846334"/>
                    <a:pt x="842275" y="832999"/>
                  </a:cubicBezTo>
                  <a:cubicBezTo>
                    <a:pt x="846085" y="830141"/>
                    <a:pt x="849894" y="828236"/>
                    <a:pt x="854657" y="828236"/>
                  </a:cubicBezTo>
                  <a:cubicBezTo>
                    <a:pt x="867992" y="828236"/>
                    <a:pt x="855610" y="821569"/>
                    <a:pt x="857515" y="817759"/>
                  </a:cubicBezTo>
                  <a:cubicBezTo>
                    <a:pt x="856562" y="808234"/>
                    <a:pt x="859419" y="799661"/>
                    <a:pt x="862277" y="791089"/>
                  </a:cubicBezTo>
                  <a:cubicBezTo>
                    <a:pt x="867040" y="780611"/>
                    <a:pt x="876565" y="775849"/>
                    <a:pt x="883232" y="767276"/>
                  </a:cubicBezTo>
                  <a:cubicBezTo>
                    <a:pt x="887994" y="762514"/>
                    <a:pt x="893710" y="756799"/>
                    <a:pt x="887042" y="749179"/>
                  </a:cubicBezTo>
                  <a:cubicBezTo>
                    <a:pt x="879422" y="731081"/>
                    <a:pt x="889900" y="722509"/>
                    <a:pt x="904187" y="715841"/>
                  </a:cubicBezTo>
                  <a:cubicBezTo>
                    <a:pt x="911807" y="712984"/>
                    <a:pt x="917522" y="708221"/>
                    <a:pt x="924190" y="704411"/>
                  </a:cubicBezTo>
                  <a:cubicBezTo>
                    <a:pt x="938477" y="661549"/>
                    <a:pt x="973719" y="641546"/>
                    <a:pt x="1010867" y="622496"/>
                  </a:cubicBezTo>
                  <a:cubicBezTo>
                    <a:pt x="1020392" y="625354"/>
                    <a:pt x="1029917" y="634879"/>
                    <a:pt x="1039442" y="622496"/>
                  </a:cubicBezTo>
                  <a:cubicBezTo>
                    <a:pt x="1046110" y="619639"/>
                    <a:pt x="1048015" y="612971"/>
                    <a:pt x="1048015" y="606304"/>
                  </a:cubicBezTo>
                  <a:cubicBezTo>
                    <a:pt x="1061350" y="592016"/>
                    <a:pt x="1077542" y="593921"/>
                    <a:pt x="1091830" y="600589"/>
                  </a:cubicBezTo>
                  <a:cubicBezTo>
                    <a:pt x="1105165" y="606304"/>
                    <a:pt x="1107070" y="598684"/>
                    <a:pt x="1111832" y="591064"/>
                  </a:cubicBezTo>
                  <a:cubicBezTo>
                    <a:pt x="1114690" y="589159"/>
                    <a:pt x="1117547" y="588206"/>
                    <a:pt x="1120405" y="588206"/>
                  </a:cubicBezTo>
                  <a:cubicBezTo>
                    <a:pt x="1138502" y="563441"/>
                    <a:pt x="1167077" y="577729"/>
                    <a:pt x="1188985" y="568204"/>
                  </a:cubicBezTo>
                  <a:cubicBezTo>
                    <a:pt x="1204225" y="563441"/>
                    <a:pt x="1219465" y="564394"/>
                    <a:pt x="1233752" y="572966"/>
                  </a:cubicBezTo>
                  <a:cubicBezTo>
                    <a:pt x="1248992" y="586301"/>
                    <a:pt x="1270900" y="576776"/>
                    <a:pt x="1286140" y="588206"/>
                  </a:cubicBezTo>
                  <a:cubicBezTo>
                    <a:pt x="1293760" y="603446"/>
                    <a:pt x="1278520" y="609161"/>
                    <a:pt x="1270900" y="618686"/>
                  </a:cubicBezTo>
                  <a:cubicBezTo>
                    <a:pt x="1285187" y="623449"/>
                    <a:pt x="1297570" y="621544"/>
                    <a:pt x="1309952" y="619639"/>
                  </a:cubicBezTo>
                  <a:cubicBezTo>
                    <a:pt x="1319477" y="617734"/>
                    <a:pt x="1332812" y="614876"/>
                    <a:pt x="1336622" y="621544"/>
                  </a:cubicBezTo>
                  <a:cubicBezTo>
                    <a:pt x="1350910" y="645356"/>
                    <a:pt x="1377580" y="642499"/>
                    <a:pt x="1397582" y="652976"/>
                  </a:cubicBezTo>
                  <a:cubicBezTo>
                    <a:pt x="1409012" y="656786"/>
                    <a:pt x="1419490" y="662501"/>
                    <a:pt x="1432825" y="659644"/>
                  </a:cubicBezTo>
                  <a:cubicBezTo>
                    <a:pt x="1441397" y="655834"/>
                    <a:pt x="1449017" y="659644"/>
                    <a:pt x="1456637" y="662501"/>
                  </a:cubicBezTo>
                  <a:cubicBezTo>
                    <a:pt x="1492832" y="688219"/>
                    <a:pt x="1542362" y="696791"/>
                    <a:pt x="1564270" y="741559"/>
                  </a:cubicBezTo>
                  <a:cubicBezTo>
                    <a:pt x="1569985" y="751084"/>
                    <a:pt x="1572842" y="761561"/>
                    <a:pt x="1571890" y="772039"/>
                  </a:cubicBezTo>
                  <a:cubicBezTo>
                    <a:pt x="1569032" y="790136"/>
                    <a:pt x="1565222" y="807281"/>
                    <a:pt x="1548077" y="817759"/>
                  </a:cubicBezTo>
                  <a:cubicBezTo>
                    <a:pt x="1476640" y="842524"/>
                    <a:pt x="1413775" y="814901"/>
                    <a:pt x="1351862" y="785374"/>
                  </a:cubicBezTo>
                  <a:cubicBezTo>
                    <a:pt x="1337575" y="778706"/>
                    <a:pt x="1335670" y="782516"/>
                    <a:pt x="1354720" y="792994"/>
                  </a:cubicBezTo>
                  <a:cubicBezTo>
                    <a:pt x="1390915" y="812996"/>
                    <a:pt x="1419490" y="836809"/>
                    <a:pt x="1417585" y="884434"/>
                  </a:cubicBezTo>
                  <a:cubicBezTo>
                    <a:pt x="1416632" y="903484"/>
                    <a:pt x="1435682" y="910151"/>
                    <a:pt x="1448065" y="920629"/>
                  </a:cubicBezTo>
                  <a:cubicBezTo>
                    <a:pt x="1457590" y="928249"/>
                    <a:pt x="1470925" y="933011"/>
                    <a:pt x="1479497" y="923486"/>
                  </a:cubicBezTo>
                  <a:cubicBezTo>
                    <a:pt x="1489975" y="912056"/>
                    <a:pt x="1472830" y="907294"/>
                    <a:pt x="1468067" y="899674"/>
                  </a:cubicBezTo>
                  <a:cubicBezTo>
                    <a:pt x="1462352" y="891101"/>
                    <a:pt x="1452827" y="882529"/>
                    <a:pt x="1459495" y="872051"/>
                  </a:cubicBezTo>
                  <a:cubicBezTo>
                    <a:pt x="1467115" y="859669"/>
                    <a:pt x="1479497" y="862526"/>
                    <a:pt x="1490927" y="866336"/>
                  </a:cubicBezTo>
                  <a:cubicBezTo>
                    <a:pt x="1498547" y="868241"/>
                    <a:pt x="1505215" y="873956"/>
                    <a:pt x="1512835" y="875861"/>
                  </a:cubicBezTo>
                  <a:cubicBezTo>
                    <a:pt x="1533790" y="881576"/>
                    <a:pt x="1544267" y="873004"/>
                    <a:pt x="1537600" y="851096"/>
                  </a:cubicBezTo>
                  <a:cubicBezTo>
                    <a:pt x="1532837" y="832999"/>
                    <a:pt x="1540457" y="825379"/>
                    <a:pt x="1552840" y="816806"/>
                  </a:cubicBezTo>
                  <a:cubicBezTo>
                    <a:pt x="1562365" y="810139"/>
                    <a:pt x="1569032" y="798709"/>
                    <a:pt x="1578557" y="792041"/>
                  </a:cubicBezTo>
                  <a:cubicBezTo>
                    <a:pt x="1592845" y="782516"/>
                    <a:pt x="1608085" y="781564"/>
                    <a:pt x="1623325" y="786326"/>
                  </a:cubicBezTo>
                  <a:cubicBezTo>
                    <a:pt x="1626182" y="784421"/>
                    <a:pt x="1633802" y="798709"/>
                    <a:pt x="1631897" y="784421"/>
                  </a:cubicBezTo>
                  <a:cubicBezTo>
                    <a:pt x="1630945" y="774896"/>
                    <a:pt x="1623325" y="766324"/>
                    <a:pt x="1620467" y="755846"/>
                  </a:cubicBezTo>
                  <a:cubicBezTo>
                    <a:pt x="1617610" y="743464"/>
                    <a:pt x="1620467" y="730129"/>
                    <a:pt x="1612847" y="718699"/>
                  </a:cubicBezTo>
                  <a:cubicBezTo>
                    <a:pt x="1608085" y="702506"/>
                    <a:pt x="1583320" y="691076"/>
                    <a:pt x="1594750" y="673931"/>
                  </a:cubicBezTo>
                  <a:cubicBezTo>
                    <a:pt x="1605227" y="657739"/>
                    <a:pt x="1626182" y="679646"/>
                    <a:pt x="1643327" y="672026"/>
                  </a:cubicBezTo>
                  <a:cubicBezTo>
                    <a:pt x="1653805" y="671074"/>
                    <a:pt x="1663330" y="671074"/>
                    <a:pt x="1673807" y="673931"/>
                  </a:cubicBezTo>
                  <a:cubicBezTo>
                    <a:pt x="1684285" y="677741"/>
                    <a:pt x="1691905" y="683456"/>
                    <a:pt x="1697620" y="692981"/>
                  </a:cubicBezTo>
                  <a:cubicBezTo>
                    <a:pt x="1706192" y="708221"/>
                    <a:pt x="1712860" y="723461"/>
                    <a:pt x="1687142" y="730129"/>
                  </a:cubicBezTo>
                  <a:cubicBezTo>
                    <a:pt x="1680475" y="732034"/>
                    <a:pt x="1671902" y="733939"/>
                    <a:pt x="1674760" y="742511"/>
                  </a:cubicBezTo>
                  <a:cubicBezTo>
                    <a:pt x="1676665" y="751084"/>
                    <a:pt x="1684285" y="754894"/>
                    <a:pt x="1691905" y="757751"/>
                  </a:cubicBezTo>
                  <a:cubicBezTo>
                    <a:pt x="1699525" y="760609"/>
                    <a:pt x="1706192" y="759656"/>
                    <a:pt x="1710002" y="752989"/>
                  </a:cubicBezTo>
                  <a:cubicBezTo>
                    <a:pt x="1714765" y="743464"/>
                    <a:pt x="1718575" y="733939"/>
                    <a:pt x="1723337" y="725366"/>
                  </a:cubicBezTo>
                  <a:cubicBezTo>
                    <a:pt x="1733815" y="706316"/>
                    <a:pt x="1748102" y="692029"/>
                    <a:pt x="1768105" y="684409"/>
                  </a:cubicBezTo>
                  <a:cubicBezTo>
                    <a:pt x="1800490" y="672026"/>
                    <a:pt x="1833827" y="663454"/>
                    <a:pt x="1859545" y="637736"/>
                  </a:cubicBezTo>
                  <a:cubicBezTo>
                    <a:pt x="1865260" y="632021"/>
                    <a:pt x="1873832" y="631069"/>
                    <a:pt x="1882405" y="632974"/>
                  </a:cubicBezTo>
                  <a:cubicBezTo>
                    <a:pt x="1885262" y="633926"/>
                    <a:pt x="1888120" y="634879"/>
                    <a:pt x="1890977" y="636784"/>
                  </a:cubicBezTo>
                  <a:cubicBezTo>
                    <a:pt x="1895740" y="652976"/>
                    <a:pt x="1890977" y="668216"/>
                    <a:pt x="1882405" y="690124"/>
                  </a:cubicBezTo>
                  <a:cubicBezTo>
                    <a:pt x="1892882" y="675836"/>
                    <a:pt x="1893835" y="661549"/>
                    <a:pt x="1905265" y="655834"/>
                  </a:cubicBezTo>
                  <a:cubicBezTo>
                    <a:pt x="1914790" y="652024"/>
                    <a:pt x="1924315" y="652024"/>
                    <a:pt x="1933840" y="652024"/>
                  </a:cubicBezTo>
                  <a:cubicBezTo>
                    <a:pt x="1936697" y="652024"/>
                    <a:pt x="1939555" y="652976"/>
                    <a:pt x="1942412" y="652976"/>
                  </a:cubicBezTo>
                  <a:cubicBezTo>
                    <a:pt x="1953842" y="655834"/>
                    <a:pt x="1959557" y="645356"/>
                    <a:pt x="1968130" y="640594"/>
                  </a:cubicBezTo>
                  <a:cubicBezTo>
                    <a:pt x="1970987" y="639641"/>
                    <a:pt x="1973845" y="638689"/>
                    <a:pt x="1976702" y="637736"/>
                  </a:cubicBezTo>
                  <a:cubicBezTo>
                    <a:pt x="1988132" y="636784"/>
                    <a:pt x="1998610" y="634879"/>
                    <a:pt x="2010040" y="634879"/>
                  </a:cubicBezTo>
                  <a:cubicBezTo>
                    <a:pt x="2017660" y="635831"/>
                    <a:pt x="2029090" y="645356"/>
                    <a:pt x="2029090" y="627259"/>
                  </a:cubicBezTo>
                  <a:cubicBezTo>
                    <a:pt x="2029090" y="605351"/>
                    <a:pt x="2047187" y="595826"/>
                    <a:pt x="2063380" y="593921"/>
                  </a:cubicBezTo>
                  <a:cubicBezTo>
                    <a:pt x="2094812" y="590111"/>
                    <a:pt x="2128150" y="583444"/>
                    <a:pt x="2156725" y="605351"/>
                  </a:cubicBezTo>
                  <a:cubicBezTo>
                    <a:pt x="2182442" y="624401"/>
                    <a:pt x="2215780" y="624401"/>
                    <a:pt x="2246260" y="651071"/>
                  </a:cubicBezTo>
                  <a:cubicBezTo>
                    <a:pt x="2242450" y="624401"/>
                    <a:pt x="2231972" y="611066"/>
                    <a:pt x="2216732" y="599636"/>
                  </a:cubicBezTo>
                  <a:cubicBezTo>
                    <a:pt x="2212922" y="596779"/>
                    <a:pt x="2208160" y="594874"/>
                    <a:pt x="2204350" y="593921"/>
                  </a:cubicBezTo>
                  <a:cubicBezTo>
                    <a:pt x="2191015" y="589159"/>
                    <a:pt x="2183395" y="573919"/>
                    <a:pt x="2190062" y="566299"/>
                  </a:cubicBezTo>
                  <a:cubicBezTo>
                    <a:pt x="2213875" y="538676"/>
                    <a:pt x="2151962" y="492956"/>
                    <a:pt x="2211970" y="475811"/>
                  </a:cubicBezTo>
                  <a:cubicBezTo>
                    <a:pt x="2231972" y="472954"/>
                    <a:pt x="2233878" y="458666"/>
                    <a:pt x="2235782" y="442474"/>
                  </a:cubicBezTo>
                  <a:cubicBezTo>
                    <a:pt x="2236735" y="427234"/>
                    <a:pt x="2234830" y="411994"/>
                    <a:pt x="2242450" y="397706"/>
                  </a:cubicBezTo>
                  <a:cubicBezTo>
                    <a:pt x="2259595" y="376751"/>
                    <a:pt x="2281503" y="391991"/>
                    <a:pt x="2301505" y="390086"/>
                  </a:cubicBezTo>
                  <a:cubicBezTo>
                    <a:pt x="2319603" y="391991"/>
                    <a:pt x="2335795" y="396754"/>
                    <a:pt x="2347225" y="411994"/>
                  </a:cubicBezTo>
                  <a:cubicBezTo>
                    <a:pt x="2352940" y="423424"/>
                    <a:pt x="2352940" y="436759"/>
                    <a:pt x="2351987" y="449141"/>
                  </a:cubicBezTo>
                  <a:cubicBezTo>
                    <a:pt x="2350082" y="462476"/>
                    <a:pt x="2342462" y="476764"/>
                    <a:pt x="2355797" y="488193"/>
                  </a:cubicBezTo>
                  <a:cubicBezTo>
                    <a:pt x="2361512" y="494861"/>
                    <a:pt x="2365322" y="502481"/>
                    <a:pt x="2364370" y="510101"/>
                  </a:cubicBezTo>
                  <a:cubicBezTo>
                    <a:pt x="2361512" y="552011"/>
                    <a:pt x="2368180" y="590111"/>
                    <a:pt x="2397707" y="623449"/>
                  </a:cubicBezTo>
                  <a:cubicBezTo>
                    <a:pt x="2411995" y="638689"/>
                    <a:pt x="2397707" y="656786"/>
                    <a:pt x="2393897" y="672979"/>
                  </a:cubicBezTo>
                  <a:cubicBezTo>
                    <a:pt x="2385325" y="715841"/>
                    <a:pt x="2350082" y="750131"/>
                    <a:pt x="2315792" y="752989"/>
                  </a:cubicBezTo>
                  <a:cubicBezTo>
                    <a:pt x="2375800" y="764419"/>
                    <a:pt x="2413900" y="732986"/>
                    <a:pt x="2412947" y="672979"/>
                  </a:cubicBezTo>
                  <a:cubicBezTo>
                    <a:pt x="2411995" y="647261"/>
                    <a:pt x="2419615" y="625354"/>
                    <a:pt x="2445332" y="617734"/>
                  </a:cubicBezTo>
                  <a:cubicBezTo>
                    <a:pt x="2471050" y="610114"/>
                    <a:pt x="2502482" y="649166"/>
                    <a:pt x="2498672" y="640594"/>
                  </a:cubicBezTo>
                  <a:cubicBezTo>
                    <a:pt x="2484385" y="620591"/>
                    <a:pt x="2468192" y="606304"/>
                    <a:pt x="2440570" y="612019"/>
                  </a:cubicBezTo>
                  <a:cubicBezTo>
                    <a:pt x="2391992" y="622496"/>
                    <a:pt x="2367228" y="602494"/>
                    <a:pt x="2381515" y="555821"/>
                  </a:cubicBezTo>
                  <a:cubicBezTo>
                    <a:pt x="2390087" y="524389"/>
                    <a:pt x="2380562" y="509149"/>
                    <a:pt x="2364370" y="489146"/>
                  </a:cubicBezTo>
                  <a:cubicBezTo>
                    <a:pt x="2358655" y="481526"/>
                    <a:pt x="2355797" y="472954"/>
                    <a:pt x="2356750" y="463429"/>
                  </a:cubicBezTo>
                  <a:cubicBezTo>
                    <a:pt x="2356750" y="436759"/>
                    <a:pt x="2390087" y="430091"/>
                    <a:pt x="2391040" y="404374"/>
                  </a:cubicBezTo>
                  <a:cubicBezTo>
                    <a:pt x="2392945" y="395801"/>
                    <a:pt x="2396755" y="387229"/>
                    <a:pt x="2405328" y="382466"/>
                  </a:cubicBezTo>
                  <a:cubicBezTo>
                    <a:pt x="2414853" y="380561"/>
                    <a:pt x="2423425" y="384371"/>
                    <a:pt x="2430092" y="391039"/>
                  </a:cubicBezTo>
                  <a:cubicBezTo>
                    <a:pt x="2435807" y="400564"/>
                    <a:pt x="2435807" y="411041"/>
                    <a:pt x="2432950" y="421519"/>
                  </a:cubicBezTo>
                  <a:cubicBezTo>
                    <a:pt x="2417710" y="444379"/>
                    <a:pt x="2411995" y="457714"/>
                    <a:pt x="2428187" y="432949"/>
                  </a:cubicBezTo>
                  <a:cubicBezTo>
                    <a:pt x="2431045" y="429139"/>
                    <a:pt x="2434855" y="425329"/>
                    <a:pt x="2439617" y="422471"/>
                  </a:cubicBezTo>
                  <a:cubicBezTo>
                    <a:pt x="2444380" y="420566"/>
                    <a:pt x="2449142" y="419614"/>
                    <a:pt x="2453905" y="420566"/>
                  </a:cubicBezTo>
                  <a:cubicBezTo>
                    <a:pt x="2464382" y="420566"/>
                    <a:pt x="2479622" y="429139"/>
                    <a:pt x="2475812" y="406279"/>
                  </a:cubicBezTo>
                  <a:cubicBezTo>
                    <a:pt x="2469145" y="380561"/>
                    <a:pt x="2486290" y="382466"/>
                    <a:pt x="2501530" y="385324"/>
                  </a:cubicBezTo>
                  <a:cubicBezTo>
                    <a:pt x="2521532" y="389134"/>
                    <a:pt x="2536772" y="401516"/>
                    <a:pt x="2552012" y="413899"/>
                  </a:cubicBezTo>
                  <a:cubicBezTo>
                    <a:pt x="2570110" y="428186"/>
                    <a:pt x="2589160" y="435806"/>
                    <a:pt x="2612972" y="431996"/>
                  </a:cubicBezTo>
                  <a:cubicBezTo>
                    <a:pt x="2632975" y="433901"/>
                    <a:pt x="2637737" y="446284"/>
                    <a:pt x="2629165" y="460571"/>
                  </a:cubicBezTo>
                  <a:cubicBezTo>
                    <a:pt x="2609162" y="496766"/>
                    <a:pt x="2617735" y="524389"/>
                    <a:pt x="2647262" y="546296"/>
                  </a:cubicBezTo>
                  <a:cubicBezTo>
                    <a:pt x="2636785" y="518674"/>
                    <a:pt x="2640595" y="486289"/>
                    <a:pt x="2637737" y="455809"/>
                  </a:cubicBezTo>
                  <a:cubicBezTo>
                    <a:pt x="2634880" y="433901"/>
                    <a:pt x="2627260" y="431044"/>
                    <a:pt x="2611067" y="431044"/>
                  </a:cubicBezTo>
                  <a:cubicBezTo>
                    <a:pt x="2581540" y="428186"/>
                    <a:pt x="2561537" y="413899"/>
                    <a:pt x="2550107" y="384371"/>
                  </a:cubicBezTo>
                  <a:cubicBezTo>
                    <a:pt x="2536772" y="349129"/>
                    <a:pt x="2542487" y="332936"/>
                    <a:pt x="2578682" y="319601"/>
                  </a:cubicBezTo>
                  <a:cubicBezTo>
                    <a:pt x="2591065" y="317696"/>
                    <a:pt x="2603447" y="318649"/>
                    <a:pt x="2615830" y="314839"/>
                  </a:cubicBezTo>
                  <a:cubicBezTo>
                    <a:pt x="2642500" y="315791"/>
                    <a:pt x="2663455" y="293884"/>
                    <a:pt x="2691078" y="295789"/>
                  </a:cubicBezTo>
                  <a:cubicBezTo>
                    <a:pt x="2701555" y="298646"/>
                    <a:pt x="2710128" y="304361"/>
                    <a:pt x="2711080" y="316744"/>
                  </a:cubicBezTo>
                  <a:cubicBezTo>
                    <a:pt x="2709175" y="322459"/>
                    <a:pt x="2705365" y="326269"/>
                    <a:pt x="2700603" y="330079"/>
                  </a:cubicBezTo>
                  <a:cubicBezTo>
                    <a:pt x="2705365" y="328174"/>
                    <a:pt x="2709175" y="323411"/>
                    <a:pt x="2712032" y="319601"/>
                  </a:cubicBezTo>
                  <a:cubicBezTo>
                    <a:pt x="2725367" y="304361"/>
                    <a:pt x="2708222" y="296741"/>
                    <a:pt x="2704412" y="285311"/>
                  </a:cubicBezTo>
                  <a:cubicBezTo>
                    <a:pt x="2690125" y="234828"/>
                    <a:pt x="2690125" y="232924"/>
                    <a:pt x="2721557" y="216731"/>
                  </a:cubicBezTo>
                  <a:cubicBezTo>
                    <a:pt x="2733940" y="215778"/>
                    <a:pt x="2741560" y="209111"/>
                    <a:pt x="2746322" y="198634"/>
                  </a:cubicBezTo>
                  <a:cubicBezTo>
                    <a:pt x="2762515" y="182441"/>
                    <a:pt x="2780612" y="175774"/>
                    <a:pt x="2804425" y="175774"/>
                  </a:cubicBezTo>
                  <a:cubicBezTo>
                    <a:pt x="2832047" y="176726"/>
                    <a:pt x="2853955" y="154819"/>
                    <a:pt x="2878720" y="142436"/>
                  </a:cubicBezTo>
                  <a:cubicBezTo>
                    <a:pt x="2883482" y="140531"/>
                    <a:pt x="2888245" y="138626"/>
                    <a:pt x="2893007" y="137674"/>
                  </a:cubicBezTo>
                  <a:cubicBezTo>
                    <a:pt x="2924440" y="127196"/>
                    <a:pt x="2953967" y="141484"/>
                    <a:pt x="2984447" y="145294"/>
                  </a:cubicBezTo>
                  <a:cubicBezTo>
                    <a:pt x="2998735" y="147199"/>
                    <a:pt x="3020642" y="154819"/>
                    <a:pt x="3011117" y="123386"/>
                  </a:cubicBezTo>
                  <a:cubicBezTo>
                    <a:pt x="3007307" y="110051"/>
                    <a:pt x="3017785" y="105289"/>
                    <a:pt x="3029215" y="103383"/>
                  </a:cubicBezTo>
                  <a:cubicBezTo>
                    <a:pt x="3046360" y="101479"/>
                    <a:pt x="3063505" y="101479"/>
                    <a:pt x="3085412" y="104336"/>
                  </a:cubicBezTo>
                  <a:cubicBezTo>
                    <a:pt x="3061600" y="77666"/>
                    <a:pt x="3069220" y="56711"/>
                    <a:pt x="3093985" y="38614"/>
                  </a:cubicBezTo>
                  <a:cubicBezTo>
                    <a:pt x="3095890" y="37661"/>
                    <a:pt x="3097795" y="35756"/>
                    <a:pt x="3099700" y="33851"/>
                  </a:cubicBezTo>
                  <a:cubicBezTo>
                    <a:pt x="3113035" y="22421"/>
                    <a:pt x="3120655" y="514"/>
                    <a:pt x="3144467" y="9086"/>
                  </a:cubicBezTo>
                  <a:cubicBezTo>
                    <a:pt x="3165422" y="16706"/>
                    <a:pt x="3163517" y="35756"/>
                    <a:pt x="3161612" y="53854"/>
                  </a:cubicBezTo>
                  <a:cubicBezTo>
                    <a:pt x="3160660" y="72904"/>
                    <a:pt x="3179710" y="63379"/>
                    <a:pt x="3186378" y="71951"/>
                  </a:cubicBezTo>
                  <a:cubicBezTo>
                    <a:pt x="3194950" y="69094"/>
                    <a:pt x="3186378" y="94811"/>
                    <a:pt x="3201617" y="80524"/>
                  </a:cubicBezTo>
                  <a:cubicBezTo>
                    <a:pt x="3214953" y="72904"/>
                    <a:pt x="3229240" y="70046"/>
                    <a:pt x="3244480" y="67189"/>
                  </a:cubicBezTo>
                  <a:cubicBezTo>
                    <a:pt x="3254957" y="66236"/>
                    <a:pt x="3265435" y="66236"/>
                    <a:pt x="3275912" y="67189"/>
                  </a:cubicBezTo>
                  <a:cubicBezTo>
                    <a:pt x="3279722" y="67189"/>
                    <a:pt x="3282580" y="68141"/>
                    <a:pt x="3286390" y="69094"/>
                  </a:cubicBezTo>
                  <a:cubicBezTo>
                    <a:pt x="3303535" y="74808"/>
                    <a:pt x="3319728" y="73856"/>
                    <a:pt x="3336872" y="69094"/>
                  </a:cubicBezTo>
                  <a:cubicBezTo>
                    <a:pt x="3357828" y="64331"/>
                    <a:pt x="3376878" y="69094"/>
                    <a:pt x="3394022" y="79571"/>
                  </a:cubicBezTo>
                  <a:cubicBezTo>
                    <a:pt x="3414025" y="90049"/>
                    <a:pt x="3439742" y="95764"/>
                    <a:pt x="3436885" y="128149"/>
                  </a:cubicBezTo>
                  <a:cubicBezTo>
                    <a:pt x="3432122" y="145294"/>
                    <a:pt x="3414978" y="142436"/>
                    <a:pt x="3403547" y="149103"/>
                  </a:cubicBezTo>
                  <a:cubicBezTo>
                    <a:pt x="3427360" y="173869"/>
                    <a:pt x="3426407" y="191966"/>
                    <a:pt x="3401642" y="210064"/>
                  </a:cubicBezTo>
                  <a:cubicBezTo>
                    <a:pt x="3382592" y="224351"/>
                    <a:pt x="3361637" y="236734"/>
                    <a:pt x="3338778" y="242449"/>
                  </a:cubicBezTo>
                  <a:cubicBezTo>
                    <a:pt x="3329253" y="245306"/>
                    <a:pt x="3321632" y="250069"/>
                    <a:pt x="3314012" y="255784"/>
                  </a:cubicBezTo>
                  <a:cubicBezTo>
                    <a:pt x="3287342" y="268166"/>
                    <a:pt x="3263530" y="288169"/>
                    <a:pt x="3234003" y="294836"/>
                  </a:cubicBezTo>
                  <a:cubicBezTo>
                    <a:pt x="3223525" y="296741"/>
                    <a:pt x="3221620" y="307219"/>
                    <a:pt x="3214953" y="313886"/>
                  </a:cubicBezTo>
                  <a:cubicBezTo>
                    <a:pt x="3213047" y="316744"/>
                    <a:pt x="3207332" y="319601"/>
                    <a:pt x="3208285" y="323411"/>
                  </a:cubicBezTo>
                  <a:cubicBezTo>
                    <a:pt x="3209237" y="326269"/>
                    <a:pt x="3213047" y="323411"/>
                    <a:pt x="3215905" y="322459"/>
                  </a:cubicBezTo>
                  <a:cubicBezTo>
                    <a:pt x="3226382" y="315791"/>
                    <a:pt x="3229240" y="299599"/>
                    <a:pt x="3245432" y="299599"/>
                  </a:cubicBezTo>
                  <a:cubicBezTo>
                    <a:pt x="3257815" y="297694"/>
                    <a:pt x="3270197" y="299599"/>
                    <a:pt x="3282580" y="293884"/>
                  </a:cubicBezTo>
                  <a:cubicBezTo>
                    <a:pt x="3290200" y="290074"/>
                    <a:pt x="3297820" y="287216"/>
                    <a:pt x="3305440" y="289121"/>
                  </a:cubicBezTo>
                  <a:cubicBezTo>
                    <a:pt x="3317822" y="294836"/>
                    <a:pt x="3331157" y="294836"/>
                    <a:pt x="3343540" y="292931"/>
                  </a:cubicBezTo>
                  <a:cubicBezTo>
                    <a:pt x="3345445" y="292931"/>
                    <a:pt x="3346397" y="291979"/>
                    <a:pt x="3346397" y="289121"/>
                  </a:cubicBezTo>
                  <a:cubicBezTo>
                    <a:pt x="3341635" y="291026"/>
                    <a:pt x="3336872" y="292931"/>
                    <a:pt x="3331157" y="292931"/>
                  </a:cubicBezTo>
                  <a:cubicBezTo>
                    <a:pt x="3321632" y="292931"/>
                    <a:pt x="3312107" y="291979"/>
                    <a:pt x="3310203" y="279596"/>
                  </a:cubicBezTo>
                  <a:cubicBezTo>
                    <a:pt x="3308297" y="269119"/>
                    <a:pt x="3314965" y="259594"/>
                    <a:pt x="3323537" y="257689"/>
                  </a:cubicBezTo>
                  <a:cubicBezTo>
                    <a:pt x="3361637" y="246259"/>
                    <a:pt x="3400690" y="243401"/>
                    <a:pt x="3438790" y="259594"/>
                  </a:cubicBezTo>
                  <a:cubicBezTo>
                    <a:pt x="3446410" y="269119"/>
                    <a:pt x="3443553" y="280549"/>
                    <a:pt x="3445457" y="292931"/>
                  </a:cubicBezTo>
                  <a:cubicBezTo>
                    <a:pt x="3454982" y="280549"/>
                    <a:pt x="3465460" y="275786"/>
                    <a:pt x="3477842" y="272929"/>
                  </a:cubicBezTo>
                  <a:cubicBezTo>
                    <a:pt x="3495940" y="269119"/>
                    <a:pt x="3513085" y="270071"/>
                    <a:pt x="3530230" y="274834"/>
                  </a:cubicBezTo>
                  <a:cubicBezTo>
                    <a:pt x="3543565" y="273881"/>
                    <a:pt x="3557853" y="272929"/>
                    <a:pt x="3571187" y="271976"/>
                  </a:cubicBezTo>
                  <a:cubicBezTo>
                    <a:pt x="3576903" y="269119"/>
                    <a:pt x="3585475" y="270071"/>
                    <a:pt x="3586428" y="273881"/>
                  </a:cubicBezTo>
                  <a:cubicBezTo>
                    <a:pt x="3598810" y="311029"/>
                    <a:pt x="3625480" y="296741"/>
                    <a:pt x="3650245" y="291979"/>
                  </a:cubicBezTo>
                  <a:cubicBezTo>
                    <a:pt x="3659770" y="291026"/>
                    <a:pt x="3669295" y="291026"/>
                    <a:pt x="3677867" y="291979"/>
                  </a:cubicBezTo>
                  <a:cubicBezTo>
                    <a:pt x="3687392" y="248164"/>
                    <a:pt x="3715015" y="222446"/>
                    <a:pt x="3757878" y="244353"/>
                  </a:cubicBezTo>
                  <a:cubicBezTo>
                    <a:pt x="3779785" y="255784"/>
                    <a:pt x="3809312" y="243401"/>
                    <a:pt x="3829315" y="265309"/>
                  </a:cubicBezTo>
                  <a:cubicBezTo>
                    <a:pt x="3834078" y="265309"/>
                    <a:pt x="3838840" y="265309"/>
                    <a:pt x="3843603" y="265309"/>
                  </a:cubicBezTo>
                  <a:cubicBezTo>
                    <a:pt x="3866462" y="258641"/>
                    <a:pt x="3883607" y="263404"/>
                    <a:pt x="3889322" y="289121"/>
                  </a:cubicBezTo>
                  <a:cubicBezTo>
                    <a:pt x="3871225" y="314839"/>
                    <a:pt x="3838840" y="318649"/>
                    <a:pt x="3816932" y="339604"/>
                  </a:cubicBezTo>
                  <a:cubicBezTo>
                    <a:pt x="3841697" y="322459"/>
                    <a:pt x="3859795" y="341509"/>
                    <a:pt x="3879797" y="348176"/>
                  </a:cubicBezTo>
                  <a:cubicBezTo>
                    <a:pt x="3898847" y="350081"/>
                    <a:pt x="3915040" y="353891"/>
                    <a:pt x="3922660" y="375799"/>
                  </a:cubicBezTo>
                  <a:cubicBezTo>
                    <a:pt x="3927422" y="390086"/>
                    <a:pt x="3945520" y="393896"/>
                    <a:pt x="3955997" y="405326"/>
                  </a:cubicBezTo>
                  <a:cubicBezTo>
                    <a:pt x="3962665" y="411994"/>
                    <a:pt x="3971237" y="417709"/>
                    <a:pt x="3980762" y="411994"/>
                  </a:cubicBezTo>
                  <a:cubicBezTo>
                    <a:pt x="3989335" y="407231"/>
                    <a:pt x="3986478" y="397706"/>
                    <a:pt x="3986478" y="390086"/>
                  </a:cubicBezTo>
                  <a:cubicBezTo>
                    <a:pt x="3986478" y="373894"/>
                    <a:pt x="3990287" y="358654"/>
                    <a:pt x="4006480" y="353891"/>
                  </a:cubicBezTo>
                  <a:cubicBezTo>
                    <a:pt x="4024578" y="348176"/>
                    <a:pt x="4027435" y="368179"/>
                    <a:pt x="4036960" y="375799"/>
                  </a:cubicBezTo>
                  <a:cubicBezTo>
                    <a:pt x="4054105" y="382466"/>
                    <a:pt x="4072203" y="388181"/>
                    <a:pt x="4091253" y="382466"/>
                  </a:cubicBezTo>
                  <a:cubicBezTo>
                    <a:pt x="4091253" y="378656"/>
                    <a:pt x="4092205" y="374846"/>
                    <a:pt x="4096967" y="371989"/>
                  </a:cubicBezTo>
                  <a:cubicBezTo>
                    <a:pt x="4108397" y="372941"/>
                    <a:pt x="4119828" y="374846"/>
                    <a:pt x="4130305" y="375799"/>
                  </a:cubicBezTo>
                  <a:cubicBezTo>
                    <a:pt x="4137925" y="372941"/>
                    <a:pt x="4145545" y="375799"/>
                    <a:pt x="4153165" y="378656"/>
                  </a:cubicBezTo>
                  <a:cubicBezTo>
                    <a:pt x="4161737" y="382466"/>
                    <a:pt x="4171262" y="383419"/>
                    <a:pt x="4179835" y="386276"/>
                  </a:cubicBezTo>
                  <a:cubicBezTo>
                    <a:pt x="4200790" y="397706"/>
                    <a:pt x="4213173" y="390086"/>
                    <a:pt x="4216982" y="367226"/>
                  </a:cubicBezTo>
                  <a:cubicBezTo>
                    <a:pt x="4217935" y="361511"/>
                    <a:pt x="4216030" y="356749"/>
                    <a:pt x="4211267" y="351986"/>
                  </a:cubicBezTo>
                  <a:cubicBezTo>
                    <a:pt x="4193170" y="334841"/>
                    <a:pt x="4205553" y="327221"/>
                    <a:pt x="4221745" y="320554"/>
                  </a:cubicBezTo>
                  <a:cubicBezTo>
                    <a:pt x="4226507" y="318649"/>
                    <a:pt x="4231270" y="316744"/>
                    <a:pt x="4235080" y="313886"/>
                  </a:cubicBezTo>
                  <a:cubicBezTo>
                    <a:pt x="4252225" y="286264"/>
                    <a:pt x="4279848" y="289121"/>
                    <a:pt x="4305565" y="290074"/>
                  </a:cubicBezTo>
                  <a:cubicBezTo>
                    <a:pt x="4340807" y="295789"/>
                    <a:pt x="4375098" y="304361"/>
                    <a:pt x="4408435" y="31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FAE47D30-C46C-6942-8F8E-311A100C17FF}"/>
                </a:ext>
              </a:extLst>
            </p:cNvPr>
            <p:cNvSpPr/>
            <p:nvPr/>
          </p:nvSpPr>
          <p:spPr>
            <a:xfrm>
              <a:off x="811886" y="1225896"/>
              <a:ext cx="3895725" cy="4991100"/>
            </a:xfrm>
            <a:custGeom>
              <a:avLst/>
              <a:gdLst>
                <a:gd name="connsiteX0" fmla="*/ 2068474 w 3895725"/>
                <a:gd name="connsiteY0" fmla="*/ 2637443 h 4991100"/>
                <a:gd name="connsiteX1" fmla="*/ 2006562 w 3895725"/>
                <a:gd name="connsiteY1" fmla="*/ 2637443 h 4991100"/>
                <a:gd name="connsiteX2" fmla="*/ 1977987 w 3895725"/>
                <a:gd name="connsiteY2" fmla="*/ 2623156 h 4991100"/>
                <a:gd name="connsiteX3" fmla="*/ 1941792 w 3895725"/>
                <a:gd name="connsiteY3" fmla="*/ 2617441 h 4991100"/>
                <a:gd name="connsiteX4" fmla="*/ 1899882 w 3895725"/>
                <a:gd name="connsiteY4" fmla="*/ 2585056 h 4991100"/>
                <a:gd name="connsiteX5" fmla="*/ 1869402 w 3895725"/>
                <a:gd name="connsiteY5" fmla="*/ 2575531 h 4991100"/>
                <a:gd name="connsiteX6" fmla="*/ 1784630 w 3895725"/>
                <a:gd name="connsiteY6" fmla="*/ 2447896 h 4991100"/>
                <a:gd name="connsiteX7" fmla="*/ 1775105 w 3895725"/>
                <a:gd name="connsiteY7" fmla="*/ 2407891 h 4991100"/>
                <a:gd name="connsiteX8" fmla="*/ 1760817 w 3895725"/>
                <a:gd name="connsiteY8" fmla="*/ 2377411 h 4991100"/>
                <a:gd name="connsiteX9" fmla="*/ 1715097 w 3895725"/>
                <a:gd name="connsiteY9" fmla="*/ 2329786 h 4991100"/>
                <a:gd name="connsiteX10" fmla="*/ 1683665 w 3895725"/>
                <a:gd name="connsiteY10" fmla="*/ 2271684 h 4991100"/>
                <a:gd name="connsiteX11" fmla="*/ 1664615 w 3895725"/>
                <a:gd name="connsiteY11" fmla="*/ 2244061 h 4991100"/>
                <a:gd name="connsiteX12" fmla="*/ 1599844 w 3895725"/>
                <a:gd name="connsiteY12" fmla="*/ 2135476 h 4991100"/>
                <a:gd name="connsiteX13" fmla="*/ 1598892 w 3895725"/>
                <a:gd name="connsiteY13" fmla="*/ 2105948 h 4991100"/>
                <a:gd name="connsiteX14" fmla="*/ 1565555 w 3895725"/>
                <a:gd name="connsiteY14" fmla="*/ 2067848 h 4991100"/>
                <a:gd name="connsiteX15" fmla="*/ 1557935 w 3895725"/>
                <a:gd name="connsiteY15" fmla="*/ 2080231 h 4991100"/>
                <a:gd name="connsiteX16" fmla="*/ 1570317 w 3895725"/>
                <a:gd name="connsiteY16" fmla="*/ 2124046 h 4991100"/>
                <a:gd name="connsiteX17" fmla="*/ 1576985 w 3895725"/>
                <a:gd name="connsiteY17" fmla="*/ 2135476 h 4991100"/>
                <a:gd name="connsiteX18" fmla="*/ 1586510 w 3895725"/>
                <a:gd name="connsiteY18" fmla="*/ 2150716 h 4991100"/>
                <a:gd name="connsiteX19" fmla="*/ 1600797 w 3895725"/>
                <a:gd name="connsiteY19" fmla="*/ 2180243 h 4991100"/>
                <a:gd name="connsiteX20" fmla="*/ 1653185 w 3895725"/>
                <a:gd name="connsiteY20" fmla="*/ 2321213 h 4991100"/>
                <a:gd name="connsiteX21" fmla="*/ 1691285 w 3895725"/>
                <a:gd name="connsiteY21" fmla="*/ 2367886 h 4991100"/>
                <a:gd name="connsiteX22" fmla="*/ 1681760 w 3895725"/>
                <a:gd name="connsiteY22" fmla="*/ 2402176 h 4991100"/>
                <a:gd name="connsiteX23" fmla="*/ 1596987 w 3895725"/>
                <a:gd name="connsiteY23" fmla="*/ 2329786 h 4991100"/>
                <a:gd name="connsiteX24" fmla="*/ 1553172 w 3895725"/>
                <a:gd name="connsiteY24" fmla="*/ 2259301 h 4991100"/>
                <a:gd name="connsiteX25" fmla="*/ 1538885 w 3895725"/>
                <a:gd name="connsiteY25" fmla="*/ 2244061 h 4991100"/>
                <a:gd name="connsiteX26" fmla="*/ 1547457 w 3895725"/>
                <a:gd name="connsiteY26" fmla="*/ 2205009 h 4991100"/>
                <a:gd name="connsiteX27" fmla="*/ 1513167 w 3895725"/>
                <a:gd name="connsiteY27" fmla="*/ 2146906 h 4991100"/>
                <a:gd name="connsiteX28" fmla="*/ 1474115 w 3895725"/>
                <a:gd name="connsiteY28" fmla="*/ 2040226 h 4991100"/>
                <a:gd name="connsiteX29" fmla="*/ 1468399 w 3895725"/>
                <a:gd name="connsiteY29" fmla="*/ 2011651 h 4991100"/>
                <a:gd name="connsiteX30" fmla="*/ 1435062 w 3895725"/>
                <a:gd name="connsiteY30" fmla="*/ 1977361 h 4991100"/>
                <a:gd name="connsiteX31" fmla="*/ 1349337 w 3895725"/>
                <a:gd name="connsiteY31" fmla="*/ 1856393 h 4991100"/>
                <a:gd name="connsiteX32" fmla="*/ 1345527 w 3895725"/>
                <a:gd name="connsiteY32" fmla="*/ 1825913 h 4991100"/>
                <a:gd name="connsiteX33" fmla="*/ 1308380 w 3895725"/>
                <a:gd name="connsiteY33" fmla="*/ 1618268 h 4991100"/>
                <a:gd name="connsiteX34" fmla="*/ 1313142 w 3895725"/>
                <a:gd name="connsiteY34" fmla="*/ 1559213 h 4991100"/>
                <a:gd name="connsiteX35" fmla="*/ 1347432 w 3895725"/>
                <a:gd name="connsiteY35" fmla="*/ 1463963 h 4991100"/>
                <a:gd name="connsiteX36" fmla="*/ 1360767 w 3895725"/>
                <a:gd name="connsiteY36" fmla="*/ 1423006 h 4991100"/>
                <a:gd name="connsiteX37" fmla="*/ 1356957 w 3895725"/>
                <a:gd name="connsiteY37" fmla="*/ 1398241 h 4991100"/>
                <a:gd name="connsiteX38" fmla="*/ 1351242 w 3895725"/>
                <a:gd name="connsiteY38" fmla="*/ 1345853 h 4991100"/>
                <a:gd name="connsiteX39" fmla="*/ 1358862 w 3895725"/>
                <a:gd name="connsiteY39" fmla="*/ 1316326 h 4991100"/>
                <a:gd name="connsiteX40" fmla="*/ 1409344 w 3895725"/>
                <a:gd name="connsiteY40" fmla="*/ 1316326 h 4991100"/>
                <a:gd name="connsiteX41" fmla="*/ 1388390 w 3895725"/>
                <a:gd name="connsiteY41" fmla="*/ 1274416 h 4991100"/>
                <a:gd name="connsiteX42" fmla="*/ 1354099 w 3895725"/>
                <a:gd name="connsiteY42" fmla="*/ 1233458 h 4991100"/>
                <a:gd name="connsiteX43" fmla="*/ 1279805 w 3895725"/>
                <a:gd name="connsiteY43" fmla="*/ 1202026 h 4991100"/>
                <a:gd name="connsiteX44" fmla="*/ 1244562 w 3895725"/>
                <a:gd name="connsiteY44" fmla="*/ 1081058 h 4991100"/>
                <a:gd name="connsiteX45" fmla="*/ 1215035 w 3895725"/>
                <a:gd name="connsiteY45" fmla="*/ 1042006 h 4991100"/>
                <a:gd name="connsiteX46" fmla="*/ 1211224 w 3895725"/>
                <a:gd name="connsiteY46" fmla="*/ 1032481 h 4991100"/>
                <a:gd name="connsiteX47" fmla="*/ 1190269 w 3895725"/>
                <a:gd name="connsiteY47" fmla="*/ 975331 h 4991100"/>
                <a:gd name="connsiteX48" fmla="*/ 1167410 w 3895725"/>
                <a:gd name="connsiteY48" fmla="*/ 901036 h 4991100"/>
                <a:gd name="connsiteX49" fmla="*/ 1135024 w 3895725"/>
                <a:gd name="connsiteY49" fmla="*/ 861983 h 4991100"/>
                <a:gd name="connsiteX50" fmla="*/ 1091210 w 3895725"/>
                <a:gd name="connsiteY50" fmla="*/ 796261 h 4991100"/>
                <a:gd name="connsiteX51" fmla="*/ 1057872 w 3895725"/>
                <a:gd name="connsiteY51" fmla="*/ 797213 h 4991100"/>
                <a:gd name="connsiteX52" fmla="*/ 1008342 w 3895725"/>
                <a:gd name="connsiteY52" fmla="*/ 784831 h 4991100"/>
                <a:gd name="connsiteX53" fmla="*/ 968337 w 3895725"/>
                <a:gd name="connsiteY53" fmla="*/ 753398 h 4991100"/>
                <a:gd name="connsiteX54" fmla="*/ 939762 w 3895725"/>
                <a:gd name="connsiteY54" fmla="*/ 741016 h 4991100"/>
                <a:gd name="connsiteX55" fmla="*/ 766407 w 3895725"/>
                <a:gd name="connsiteY55" fmla="*/ 709583 h 4991100"/>
                <a:gd name="connsiteX56" fmla="*/ 704494 w 3895725"/>
                <a:gd name="connsiteY56" fmla="*/ 695296 h 4991100"/>
                <a:gd name="connsiteX57" fmla="*/ 683539 w 3895725"/>
                <a:gd name="connsiteY57" fmla="*/ 722918 h 4991100"/>
                <a:gd name="connsiteX58" fmla="*/ 596862 w 3895725"/>
                <a:gd name="connsiteY58" fmla="*/ 774353 h 4991100"/>
                <a:gd name="connsiteX59" fmla="*/ 564477 w 3895725"/>
                <a:gd name="connsiteY59" fmla="*/ 771496 h 4991100"/>
                <a:gd name="connsiteX60" fmla="*/ 553999 w 3895725"/>
                <a:gd name="connsiteY60" fmla="*/ 710536 h 4991100"/>
                <a:gd name="connsiteX61" fmla="*/ 523519 w 3895725"/>
                <a:gd name="connsiteY61" fmla="*/ 752446 h 4991100"/>
                <a:gd name="connsiteX62" fmla="*/ 510184 w 3895725"/>
                <a:gd name="connsiteY62" fmla="*/ 805786 h 4991100"/>
                <a:gd name="connsiteX63" fmla="*/ 493039 w 3895725"/>
                <a:gd name="connsiteY63" fmla="*/ 839123 h 4991100"/>
                <a:gd name="connsiteX64" fmla="*/ 286347 w 3895725"/>
                <a:gd name="connsiteY64" fmla="*/ 988666 h 4991100"/>
                <a:gd name="connsiteX65" fmla="*/ 236817 w 3895725"/>
                <a:gd name="connsiteY65" fmla="*/ 1013431 h 4991100"/>
                <a:gd name="connsiteX66" fmla="*/ 62509 w 3895725"/>
                <a:gd name="connsiteY66" fmla="*/ 1079153 h 4991100"/>
                <a:gd name="connsiteX67" fmla="*/ 54889 w 3895725"/>
                <a:gd name="connsiteY67" fmla="*/ 1084868 h 4991100"/>
                <a:gd name="connsiteX68" fmla="*/ 26314 w 3895725"/>
                <a:gd name="connsiteY68" fmla="*/ 1105823 h 4991100"/>
                <a:gd name="connsiteX69" fmla="*/ 12027 w 3895725"/>
                <a:gd name="connsiteY69" fmla="*/ 1094393 h 4991100"/>
                <a:gd name="connsiteX70" fmla="*/ 160617 w 3895725"/>
                <a:gd name="connsiteY70" fmla="*/ 997238 h 4991100"/>
                <a:gd name="connsiteX71" fmla="*/ 200622 w 3895725"/>
                <a:gd name="connsiteY71" fmla="*/ 971521 h 4991100"/>
                <a:gd name="connsiteX72" fmla="*/ 251104 w 3895725"/>
                <a:gd name="connsiteY72" fmla="*/ 935326 h 4991100"/>
                <a:gd name="connsiteX73" fmla="*/ 317779 w 3895725"/>
                <a:gd name="connsiteY73" fmla="*/ 855316 h 4991100"/>
                <a:gd name="connsiteX74" fmla="*/ 319684 w 3895725"/>
                <a:gd name="connsiteY74" fmla="*/ 836266 h 4991100"/>
                <a:gd name="connsiteX75" fmla="*/ 297777 w 3895725"/>
                <a:gd name="connsiteY75" fmla="*/ 839123 h 4991100"/>
                <a:gd name="connsiteX76" fmla="*/ 242532 w 3895725"/>
                <a:gd name="connsiteY76" fmla="*/ 850553 h 4991100"/>
                <a:gd name="connsiteX77" fmla="*/ 208242 w 3895725"/>
                <a:gd name="connsiteY77" fmla="*/ 845791 h 4991100"/>
                <a:gd name="connsiteX78" fmla="*/ 161569 w 3895725"/>
                <a:gd name="connsiteY78" fmla="*/ 801023 h 4991100"/>
                <a:gd name="connsiteX79" fmla="*/ 152997 w 3895725"/>
                <a:gd name="connsiteY79" fmla="*/ 763876 h 4991100"/>
                <a:gd name="connsiteX80" fmla="*/ 85369 w 3895725"/>
                <a:gd name="connsiteY80" fmla="*/ 770543 h 4991100"/>
                <a:gd name="connsiteX81" fmla="*/ 62509 w 3895725"/>
                <a:gd name="connsiteY81" fmla="*/ 729586 h 4991100"/>
                <a:gd name="connsiteX82" fmla="*/ 98704 w 3895725"/>
                <a:gd name="connsiteY82" fmla="*/ 711488 h 4991100"/>
                <a:gd name="connsiteX83" fmla="*/ 94894 w 3895725"/>
                <a:gd name="connsiteY83" fmla="*/ 707678 h 4991100"/>
                <a:gd name="connsiteX84" fmla="*/ 62509 w 3895725"/>
                <a:gd name="connsiteY84" fmla="*/ 620048 h 4991100"/>
                <a:gd name="connsiteX85" fmla="*/ 152997 w 3895725"/>
                <a:gd name="connsiteY85" fmla="*/ 551468 h 4991100"/>
                <a:gd name="connsiteX86" fmla="*/ 227292 w 3895725"/>
                <a:gd name="connsiteY86" fmla="*/ 522893 h 4991100"/>
                <a:gd name="connsiteX87" fmla="*/ 254914 w 3895725"/>
                <a:gd name="connsiteY87" fmla="*/ 467648 h 4991100"/>
                <a:gd name="connsiteX88" fmla="*/ 196812 w 3895725"/>
                <a:gd name="connsiteY88" fmla="*/ 489556 h 4991100"/>
                <a:gd name="connsiteX89" fmla="*/ 120612 w 3895725"/>
                <a:gd name="connsiteY89" fmla="*/ 494318 h 4991100"/>
                <a:gd name="connsiteX90" fmla="*/ 69177 w 3895725"/>
                <a:gd name="connsiteY90" fmla="*/ 478126 h 4991100"/>
                <a:gd name="connsiteX91" fmla="*/ 26314 w 3895725"/>
                <a:gd name="connsiteY91" fmla="*/ 442883 h 4991100"/>
                <a:gd name="connsiteX92" fmla="*/ 27267 w 3895725"/>
                <a:gd name="connsiteY92" fmla="*/ 401926 h 4991100"/>
                <a:gd name="connsiteX93" fmla="*/ 92037 w 3895725"/>
                <a:gd name="connsiteY93" fmla="*/ 371446 h 4991100"/>
                <a:gd name="connsiteX94" fmla="*/ 105372 w 3895725"/>
                <a:gd name="connsiteY94" fmla="*/ 363826 h 4991100"/>
                <a:gd name="connsiteX95" fmla="*/ 168237 w 3895725"/>
                <a:gd name="connsiteY95" fmla="*/ 337156 h 4991100"/>
                <a:gd name="connsiteX96" fmla="*/ 194907 w 3895725"/>
                <a:gd name="connsiteY96" fmla="*/ 353348 h 4991100"/>
                <a:gd name="connsiteX97" fmla="*/ 235864 w 3895725"/>
                <a:gd name="connsiteY97" fmla="*/ 344776 h 4991100"/>
                <a:gd name="connsiteX98" fmla="*/ 248247 w 3895725"/>
                <a:gd name="connsiteY98" fmla="*/ 334298 h 4991100"/>
                <a:gd name="connsiteX99" fmla="*/ 162522 w 3895725"/>
                <a:gd name="connsiteY99" fmla="*/ 293341 h 4991100"/>
                <a:gd name="connsiteX100" fmla="*/ 121564 w 3895725"/>
                <a:gd name="connsiteY100" fmla="*/ 268576 h 4991100"/>
                <a:gd name="connsiteX101" fmla="*/ 113944 w 3895725"/>
                <a:gd name="connsiteY101" fmla="*/ 220951 h 4991100"/>
                <a:gd name="connsiteX102" fmla="*/ 151092 w 3895725"/>
                <a:gd name="connsiteY102" fmla="*/ 202853 h 4991100"/>
                <a:gd name="connsiteX103" fmla="*/ 254914 w 3895725"/>
                <a:gd name="connsiteY103" fmla="*/ 140941 h 4991100"/>
                <a:gd name="connsiteX104" fmla="*/ 364452 w 3895725"/>
                <a:gd name="connsiteY104" fmla="*/ 92363 h 4991100"/>
                <a:gd name="connsiteX105" fmla="*/ 363499 w 3895725"/>
                <a:gd name="connsiteY105" fmla="*/ 92363 h 4991100"/>
                <a:gd name="connsiteX106" fmla="*/ 385407 w 3895725"/>
                <a:gd name="connsiteY106" fmla="*/ 85696 h 4991100"/>
                <a:gd name="connsiteX107" fmla="*/ 411124 w 3895725"/>
                <a:gd name="connsiteY107" fmla="*/ 68551 h 4991100"/>
                <a:gd name="connsiteX108" fmla="*/ 445414 w 3895725"/>
                <a:gd name="connsiteY108" fmla="*/ 51406 h 4991100"/>
                <a:gd name="connsiteX109" fmla="*/ 525424 w 3895725"/>
                <a:gd name="connsiteY109" fmla="*/ 36166 h 4991100"/>
                <a:gd name="connsiteX110" fmla="*/ 554952 w 3895725"/>
                <a:gd name="connsiteY110" fmla="*/ 36166 h 4991100"/>
                <a:gd name="connsiteX111" fmla="*/ 660679 w 3895725"/>
                <a:gd name="connsiteY111" fmla="*/ 51406 h 4991100"/>
                <a:gd name="connsiteX112" fmla="*/ 663537 w 3895725"/>
                <a:gd name="connsiteY112" fmla="*/ 51406 h 4991100"/>
                <a:gd name="connsiteX113" fmla="*/ 829272 w 3895725"/>
                <a:gd name="connsiteY113" fmla="*/ 67598 h 4991100"/>
                <a:gd name="connsiteX114" fmla="*/ 846417 w 3895725"/>
                <a:gd name="connsiteY114" fmla="*/ 69503 h 4991100"/>
                <a:gd name="connsiteX115" fmla="*/ 969289 w 3895725"/>
                <a:gd name="connsiteY115" fmla="*/ 97126 h 4991100"/>
                <a:gd name="connsiteX116" fmla="*/ 975957 w 3895725"/>
                <a:gd name="connsiteY116" fmla="*/ 96173 h 4991100"/>
                <a:gd name="connsiteX117" fmla="*/ 995960 w 3895725"/>
                <a:gd name="connsiteY117" fmla="*/ 95221 h 4991100"/>
                <a:gd name="connsiteX118" fmla="*/ 1104544 w 3895725"/>
                <a:gd name="connsiteY118" fmla="*/ 125701 h 4991100"/>
                <a:gd name="connsiteX119" fmla="*/ 1160742 w 3895725"/>
                <a:gd name="connsiteY119" fmla="*/ 151418 h 4991100"/>
                <a:gd name="connsiteX120" fmla="*/ 1209319 w 3895725"/>
                <a:gd name="connsiteY120" fmla="*/ 169516 h 4991100"/>
                <a:gd name="connsiteX121" fmla="*/ 1227417 w 3895725"/>
                <a:gd name="connsiteY121" fmla="*/ 163801 h 4991100"/>
                <a:gd name="connsiteX122" fmla="*/ 1277899 w 3895725"/>
                <a:gd name="connsiteY122" fmla="*/ 131416 h 4991100"/>
                <a:gd name="connsiteX123" fmla="*/ 1406487 w 3895725"/>
                <a:gd name="connsiteY123" fmla="*/ 91411 h 4991100"/>
                <a:gd name="connsiteX124" fmla="*/ 1436015 w 3895725"/>
                <a:gd name="connsiteY124" fmla="*/ 91411 h 4991100"/>
                <a:gd name="connsiteX125" fmla="*/ 1428394 w 3895725"/>
                <a:gd name="connsiteY125" fmla="*/ 114271 h 4991100"/>
                <a:gd name="connsiteX126" fmla="*/ 1427442 w 3895725"/>
                <a:gd name="connsiteY126" fmla="*/ 116176 h 4991100"/>
                <a:gd name="connsiteX127" fmla="*/ 1449349 w 3895725"/>
                <a:gd name="connsiteY127" fmla="*/ 107603 h 4991100"/>
                <a:gd name="connsiteX128" fmla="*/ 1505547 w 3895725"/>
                <a:gd name="connsiteY128" fmla="*/ 77123 h 4991100"/>
                <a:gd name="connsiteX129" fmla="*/ 1505547 w 3895725"/>
                <a:gd name="connsiteY129" fmla="*/ 72361 h 4991100"/>
                <a:gd name="connsiteX130" fmla="*/ 1538885 w 3895725"/>
                <a:gd name="connsiteY130" fmla="*/ 87601 h 4991100"/>
                <a:gd name="connsiteX131" fmla="*/ 1545552 w 3895725"/>
                <a:gd name="connsiteY131" fmla="*/ 118081 h 4991100"/>
                <a:gd name="connsiteX132" fmla="*/ 1572222 w 3895725"/>
                <a:gd name="connsiteY132" fmla="*/ 122843 h 4991100"/>
                <a:gd name="connsiteX133" fmla="*/ 1628419 w 3895725"/>
                <a:gd name="connsiteY133" fmla="*/ 130463 h 4991100"/>
                <a:gd name="connsiteX134" fmla="*/ 1717002 w 3895725"/>
                <a:gd name="connsiteY134" fmla="*/ 124748 h 4991100"/>
                <a:gd name="connsiteX135" fmla="*/ 1797965 w 3895725"/>
                <a:gd name="connsiteY135" fmla="*/ 163801 h 4991100"/>
                <a:gd name="connsiteX136" fmla="*/ 1841780 w 3895725"/>
                <a:gd name="connsiteY136" fmla="*/ 170468 h 4991100"/>
                <a:gd name="connsiteX137" fmla="*/ 1878927 w 3895725"/>
                <a:gd name="connsiteY137" fmla="*/ 176183 h 4991100"/>
                <a:gd name="connsiteX138" fmla="*/ 1877974 w 3895725"/>
                <a:gd name="connsiteY138" fmla="*/ 248573 h 4991100"/>
                <a:gd name="connsiteX139" fmla="*/ 1981797 w 3895725"/>
                <a:gd name="connsiteY139" fmla="*/ 244763 h 4991100"/>
                <a:gd name="connsiteX140" fmla="*/ 2078952 w 3895725"/>
                <a:gd name="connsiteY140" fmla="*/ 299056 h 4991100"/>
                <a:gd name="connsiteX141" fmla="*/ 2085619 w 3895725"/>
                <a:gd name="connsiteY141" fmla="*/ 244763 h 4991100"/>
                <a:gd name="connsiteX142" fmla="*/ 2104670 w 3895725"/>
                <a:gd name="connsiteY142" fmla="*/ 232381 h 4991100"/>
                <a:gd name="connsiteX143" fmla="*/ 2088477 w 3895725"/>
                <a:gd name="connsiteY143" fmla="*/ 222856 h 4991100"/>
                <a:gd name="connsiteX144" fmla="*/ 2097049 w 3895725"/>
                <a:gd name="connsiteY144" fmla="*/ 205711 h 4991100"/>
                <a:gd name="connsiteX145" fmla="*/ 2184680 w 3895725"/>
                <a:gd name="connsiteY145" fmla="*/ 213331 h 4991100"/>
                <a:gd name="connsiteX146" fmla="*/ 2282787 w 3895725"/>
                <a:gd name="connsiteY146" fmla="*/ 257146 h 4991100"/>
                <a:gd name="connsiteX147" fmla="*/ 2334222 w 3895725"/>
                <a:gd name="connsiteY147" fmla="*/ 254288 h 4991100"/>
                <a:gd name="connsiteX148" fmla="*/ 2356130 w 3895725"/>
                <a:gd name="connsiteY148" fmla="*/ 246668 h 4991100"/>
                <a:gd name="connsiteX149" fmla="*/ 2416137 w 3895725"/>
                <a:gd name="connsiteY149" fmla="*/ 231428 h 4991100"/>
                <a:gd name="connsiteX150" fmla="*/ 2436140 w 3895725"/>
                <a:gd name="connsiteY150" fmla="*/ 285721 h 4991100"/>
                <a:gd name="connsiteX151" fmla="*/ 2432330 w 3895725"/>
                <a:gd name="connsiteY151" fmla="*/ 300008 h 4991100"/>
                <a:gd name="connsiteX152" fmla="*/ 2439950 w 3895725"/>
                <a:gd name="connsiteY152" fmla="*/ 292388 h 4991100"/>
                <a:gd name="connsiteX153" fmla="*/ 2478050 w 3895725"/>
                <a:gd name="connsiteY153" fmla="*/ 232381 h 4991100"/>
                <a:gd name="connsiteX154" fmla="*/ 2471382 w 3895725"/>
                <a:gd name="connsiteY154" fmla="*/ 156181 h 4991100"/>
                <a:gd name="connsiteX155" fmla="*/ 2460905 w 3895725"/>
                <a:gd name="connsiteY155" fmla="*/ 48548 h 4991100"/>
                <a:gd name="connsiteX156" fmla="*/ 2489480 w 3895725"/>
                <a:gd name="connsiteY156" fmla="*/ 22831 h 4991100"/>
                <a:gd name="connsiteX157" fmla="*/ 2529484 w 3895725"/>
                <a:gd name="connsiteY157" fmla="*/ 10448 h 4991100"/>
                <a:gd name="connsiteX158" fmla="*/ 2571395 w 3895725"/>
                <a:gd name="connsiteY158" fmla="*/ 52358 h 4991100"/>
                <a:gd name="connsiteX159" fmla="*/ 2590445 w 3895725"/>
                <a:gd name="connsiteY159" fmla="*/ 106651 h 4991100"/>
                <a:gd name="connsiteX160" fmla="*/ 2595207 w 3895725"/>
                <a:gd name="connsiteY160" fmla="*/ 116176 h 4991100"/>
                <a:gd name="connsiteX161" fmla="*/ 2600922 w 3895725"/>
                <a:gd name="connsiteY161" fmla="*/ 162848 h 4991100"/>
                <a:gd name="connsiteX162" fmla="*/ 2609495 w 3895725"/>
                <a:gd name="connsiteY162" fmla="*/ 214283 h 4991100"/>
                <a:gd name="connsiteX163" fmla="*/ 2619972 w 3895725"/>
                <a:gd name="connsiteY163" fmla="*/ 199043 h 4991100"/>
                <a:gd name="connsiteX164" fmla="*/ 2653309 w 3895725"/>
                <a:gd name="connsiteY164" fmla="*/ 185708 h 4991100"/>
                <a:gd name="connsiteX165" fmla="*/ 2677122 w 3895725"/>
                <a:gd name="connsiteY165" fmla="*/ 217141 h 4991100"/>
                <a:gd name="connsiteX166" fmla="*/ 2671407 w 3895725"/>
                <a:gd name="connsiteY166" fmla="*/ 247621 h 4991100"/>
                <a:gd name="connsiteX167" fmla="*/ 2679980 w 3895725"/>
                <a:gd name="connsiteY167" fmla="*/ 271433 h 4991100"/>
                <a:gd name="connsiteX168" fmla="*/ 2694267 w 3895725"/>
                <a:gd name="connsiteY168" fmla="*/ 260956 h 4991100"/>
                <a:gd name="connsiteX169" fmla="*/ 2756180 w 3895725"/>
                <a:gd name="connsiteY169" fmla="*/ 159991 h 4991100"/>
                <a:gd name="connsiteX170" fmla="*/ 2786659 w 3895725"/>
                <a:gd name="connsiteY170" fmla="*/ 143798 h 4991100"/>
                <a:gd name="connsiteX171" fmla="*/ 2860955 w 3895725"/>
                <a:gd name="connsiteY171" fmla="*/ 193328 h 4991100"/>
                <a:gd name="connsiteX172" fmla="*/ 2858097 w 3895725"/>
                <a:gd name="connsiteY172" fmla="*/ 235238 h 4991100"/>
                <a:gd name="connsiteX173" fmla="*/ 2844762 w 3895725"/>
                <a:gd name="connsiteY173" fmla="*/ 261908 h 4991100"/>
                <a:gd name="connsiteX174" fmla="*/ 2846667 w 3895725"/>
                <a:gd name="connsiteY174" fmla="*/ 276196 h 4991100"/>
                <a:gd name="connsiteX175" fmla="*/ 2803805 w 3895725"/>
                <a:gd name="connsiteY175" fmla="*/ 351443 h 4991100"/>
                <a:gd name="connsiteX176" fmla="*/ 2760942 w 3895725"/>
                <a:gd name="connsiteY176" fmla="*/ 341918 h 4991100"/>
                <a:gd name="connsiteX177" fmla="*/ 2743797 w 3895725"/>
                <a:gd name="connsiteY177" fmla="*/ 373351 h 4991100"/>
                <a:gd name="connsiteX178" fmla="*/ 2709507 w 3895725"/>
                <a:gd name="connsiteY178" fmla="*/ 371446 h 4991100"/>
                <a:gd name="connsiteX179" fmla="*/ 2685695 w 3895725"/>
                <a:gd name="connsiteY179" fmla="*/ 382876 h 4991100"/>
                <a:gd name="connsiteX180" fmla="*/ 2639975 w 3895725"/>
                <a:gd name="connsiteY180" fmla="*/ 414308 h 4991100"/>
                <a:gd name="connsiteX181" fmla="*/ 2640927 w 3895725"/>
                <a:gd name="connsiteY181" fmla="*/ 418118 h 4991100"/>
                <a:gd name="connsiteX182" fmla="*/ 2613305 w 3895725"/>
                <a:gd name="connsiteY182" fmla="*/ 487651 h 4991100"/>
                <a:gd name="connsiteX183" fmla="*/ 2535200 w 3895725"/>
                <a:gd name="connsiteY183" fmla="*/ 515273 h 4991100"/>
                <a:gd name="connsiteX184" fmla="*/ 2519007 w 3895725"/>
                <a:gd name="connsiteY184" fmla="*/ 511463 h 4991100"/>
                <a:gd name="connsiteX185" fmla="*/ 2510434 w 3895725"/>
                <a:gd name="connsiteY185" fmla="*/ 506701 h 4991100"/>
                <a:gd name="connsiteX186" fmla="*/ 2507577 w 3895725"/>
                <a:gd name="connsiteY186" fmla="*/ 550516 h 4991100"/>
                <a:gd name="connsiteX187" fmla="*/ 2473287 w 3895725"/>
                <a:gd name="connsiteY187" fmla="*/ 584806 h 4991100"/>
                <a:gd name="connsiteX188" fmla="*/ 2395182 w 3895725"/>
                <a:gd name="connsiteY188" fmla="*/ 682913 h 4991100"/>
                <a:gd name="connsiteX189" fmla="*/ 2391372 w 3895725"/>
                <a:gd name="connsiteY189" fmla="*/ 742921 h 4991100"/>
                <a:gd name="connsiteX190" fmla="*/ 2394230 w 3895725"/>
                <a:gd name="connsiteY190" fmla="*/ 756256 h 4991100"/>
                <a:gd name="connsiteX191" fmla="*/ 2432330 w 3895725"/>
                <a:gd name="connsiteY191" fmla="*/ 825788 h 4991100"/>
                <a:gd name="connsiteX192" fmla="*/ 2456142 w 3895725"/>
                <a:gd name="connsiteY192" fmla="*/ 845791 h 4991100"/>
                <a:gd name="connsiteX193" fmla="*/ 2600922 w 3895725"/>
                <a:gd name="connsiteY193" fmla="*/ 919133 h 4991100"/>
                <a:gd name="connsiteX194" fmla="*/ 2654262 w 3895725"/>
                <a:gd name="connsiteY194" fmla="*/ 938183 h 4991100"/>
                <a:gd name="connsiteX195" fmla="*/ 2700934 w 3895725"/>
                <a:gd name="connsiteY195" fmla="*/ 981998 h 4991100"/>
                <a:gd name="connsiteX196" fmla="*/ 2705697 w 3895725"/>
                <a:gd name="connsiteY196" fmla="*/ 1091536 h 4991100"/>
                <a:gd name="connsiteX197" fmla="*/ 2725700 w 3895725"/>
                <a:gd name="connsiteY197" fmla="*/ 1122016 h 4991100"/>
                <a:gd name="connsiteX198" fmla="*/ 2758084 w 3895725"/>
                <a:gd name="connsiteY198" fmla="*/ 1086773 h 4991100"/>
                <a:gd name="connsiteX199" fmla="*/ 2765705 w 3895725"/>
                <a:gd name="connsiteY199" fmla="*/ 986761 h 4991100"/>
                <a:gd name="connsiteX200" fmla="*/ 2787612 w 3895725"/>
                <a:gd name="connsiteY200" fmla="*/ 961043 h 4991100"/>
                <a:gd name="connsiteX201" fmla="*/ 2863812 w 3895725"/>
                <a:gd name="connsiteY201" fmla="*/ 867698 h 4991100"/>
                <a:gd name="connsiteX202" fmla="*/ 2838095 w 3895725"/>
                <a:gd name="connsiteY202" fmla="*/ 794356 h 4991100"/>
                <a:gd name="connsiteX203" fmla="*/ 2835237 w 3895725"/>
                <a:gd name="connsiteY203" fmla="*/ 750541 h 4991100"/>
                <a:gd name="connsiteX204" fmla="*/ 2881909 w 3895725"/>
                <a:gd name="connsiteY204" fmla="*/ 621001 h 4991100"/>
                <a:gd name="connsiteX205" fmla="*/ 2944775 w 3895725"/>
                <a:gd name="connsiteY205" fmla="*/ 574328 h 4991100"/>
                <a:gd name="connsiteX206" fmla="*/ 2964777 w 3895725"/>
                <a:gd name="connsiteY206" fmla="*/ 578138 h 4991100"/>
                <a:gd name="connsiteX207" fmla="*/ 3070505 w 3895725"/>
                <a:gd name="connsiteY207" fmla="*/ 635288 h 4991100"/>
                <a:gd name="connsiteX208" fmla="*/ 3086697 w 3895725"/>
                <a:gd name="connsiteY208" fmla="*/ 645766 h 4991100"/>
                <a:gd name="connsiteX209" fmla="*/ 3105747 w 3895725"/>
                <a:gd name="connsiteY209" fmla="*/ 688628 h 4991100"/>
                <a:gd name="connsiteX210" fmla="*/ 3099080 w 3895725"/>
                <a:gd name="connsiteY210" fmla="*/ 746731 h 4991100"/>
                <a:gd name="connsiteX211" fmla="*/ 3128607 w 3895725"/>
                <a:gd name="connsiteY211" fmla="*/ 776258 h 4991100"/>
                <a:gd name="connsiteX212" fmla="*/ 3176232 w 3895725"/>
                <a:gd name="connsiteY212" fmla="*/ 765781 h 4991100"/>
                <a:gd name="connsiteX213" fmla="*/ 3210522 w 3895725"/>
                <a:gd name="connsiteY213" fmla="*/ 713393 h 4991100"/>
                <a:gd name="connsiteX214" fmla="*/ 3249575 w 3895725"/>
                <a:gd name="connsiteY214" fmla="*/ 693391 h 4991100"/>
                <a:gd name="connsiteX215" fmla="*/ 3266720 w 3895725"/>
                <a:gd name="connsiteY215" fmla="*/ 733396 h 4991100"/>
                <a:gd name="connsiteX216" fmla="*/ 3289580 w 3895725"/>
                <a:gd name="connsiteY216" fmla="*/ 812453 h 4991100"/>
                <a:gd name="connsiteX217" fmla="*/ 3303867 w 3895725"/>
                <a:gd name="connsiteY217" fmla="*/ 879128 h 4991100"/>
                <a:gd name="connsiteX218" fmla="*/ 3342920 w 3895725"/>
                <a:gd name="connsiteY218" fmla="*/ 948661 h 4991100"/>
                <a:gd name="connsiteX219" fmla="*/ 3363875 w 3895725"/>
                <a:gd name="connsiteY219" fmla="*/ 961043 h 4991100"/>
                <a:gd name="connsiteX220" fmla="*/ 3390545 w 3895725"/>
                <a:gd name="connsiteY220" fmla="*/ 993428 h 4991100"/>
                <a:gd name="connsiteX221" fmla="*/ 3375305 w 3895725"/>
                <a:gd name="connsiteY221" fmla="*/ 1005811 h 4991100"/>
                <a:gd name="connsiteX222" fmla="*/ 3429597 w 3895725"/>
                <a:gd name="connsiteY222" fmla="*/ 1063913 h 4991100"/>
                <a:gd name="connsiteX223" fmla="*/ 3422930 w 3895725"/>
                <a:gd name="connsiteY223" fmla="*/ 1101061 h 4991100"/>
                <a:gd name="connsiteX224" fmla="*/ 3419120 w 3895725"/>
                <a:gd name="connsiteY224" fmla="*/ 1110586 h 4991100"/>
                <a:gd name="connsiteX225" fmla="*/ 3380067 w 3895725"/>
                <a:gd name="connsiteY225" fmla="*/ 1137256 h 4991100"/>
                <a:gd name="connsiteX226" fmla="*/ 3303867 w 3895725"/>
                <a:gd name="connsiteY226" fmla="*/ 1182023 h 4991100"/>
                <a:gd name="connsiteX227" fmla="*/ 3209570 w 3895725"/>
                <a:gd name="connsiteY227" fmla="*/ 1189643 h 4991100"/>
                <a:gd name="connsiteX228" fmla="*/ 3157182 w 3895725"/>
                <a:gd name="connsiteY228" fmla="*/ 1188691 h 4991100"/>
                <a:gd name="connsiteX229" fmla="*/ 3107652 w 3895725"/>
                <a:gd name="connsiteY229" fmla="*/ 1211551 h 4991100"/>
                <a:gd name="connsiteX230" fmla="*/ 3113367 w 3895725"/>
                <a:gd name="connsiteY230" fmla="*/ 1222028 h 4991100"/>
                <a:gd name="connsiteX231" fmla="*/ 3130512 w 3895725"/>
                <a:gd name="connsiteY231" fmla="*/ 1221076 h 4991100"/>
                <a:gd name="connsiteX232" fmla="*/ 3166707 w 3895725"/>
                <a:gd name="connsiteY232" fmla="*/ 1248698 h 4991100"/>
                <a:gd name="connsiteX233" fmla="*/ 3143847 w 3895725"/>
                <a:gd name="connsiteY233" fmla="*/ 1290608 h 4991100"/>
                <a:gd name="connsiteX234" fmla="*/ 3135275 w 3895725"/>
                <a:gd name="connsiteY234" fmla="*/ 1302038 h 4991100"/>
                <a:gd name="connsiteX235" fmla="*/ 3179090 w 3895725"/>
                <a:gd name="connsiteY235" fmla="*/ 1374428 h 4991100"/>
                <a:gd name="connsiteX236" fmla="*/ 3208617 w 3895725"/>
                <a:gd name="connsiteY236" fmla="*/ 1379191 h 4991100"/>
                <a:gd name="connsiteX237" fmla="*/ 3229572 w 3895725"/>
                <a:gd name="connsiteY237" fmla="*/ 1390621 h 4991100"/>
                <a:gd name="connsiteX238" fmla="*/ 3231477 w 3895725"/>
                <a:gd name="connsiteY238" fmla="*/ 1411576 h 4991100"/>
                <a:gd name="connsiteX239" fmla="*/ 3185757 w 3895725"/>
                <a:gd name="connsiteY239" fmla="*/ 1440151 h 4991100"/>
                <a:gd name="connsiteX240" fmla="*/ 3120987 w 3895725"/>
                <a:gd name="connsiteY240" fmla="*/ 1481108 h 4991100"/>
                <a:gd name="connsiteX241" fmla="*/ 3074315 w 3895725"/>
                <a:gd name="connsiteY241" fmla="*/ 1482061 h 4991100"/>
                <a:gd name="connsiteX242" fmla="*/ 3072409 w 3895725"/>
                <a:gd name="connsiteY242" fmla="*/ 1449676 h 4991100"/>
                <a:gd name="connsiteX243" fmla="*/ 3075267 w 3895725"/>
                <a:gd name="connsiteY243" fmla="*/ 1439198 h 4991100"/>
                <a:gd name="connsiteX244" fmla="*/ 3067647 w 3895725"/>
                <a:gd name="connsiteY244" fmla="*/ 1428721 h 4991100"/>
                <a:gd name="connsiteX245" fmla="*/ 3061932 w 3895725"/>
                <a:gd name="connsiteY245" fmla="*/ 1434436 h 4991100"/>
                <a:gd name="connsiteX246" fmla="*/ 3037167 w 3895725"/>
                <a:gd name="connsiteY246" fmla="*/ 1459201 h 4991100"/>
                <a:gd name="connsiteX247" fmla="*/ 2966682 w 3895725"/>
                <a:gd name="connsiteY247" fmla="*/ 1501111 h 4991100"/>
                <a:gd name="connsiteX248" fmla="*/ 2959062 w 3895725"/>
                <a:gd name="connsiteY248" fmla="*/ 1553498 h 4991100"/>
                <a:gd name="connsiteX249" fmla="*/ 2960015 w 3895725"/>
                <a:gd name="connsiteY249" fmla="*/ 1571596 h 4991100"/>
                <a:gd name="connsiteX250" fmla="*/ 2921915 w 3895725"/>
                <a:gd name="connsiteY250" fmla="*/ 1584931 h 4991100"/>
                <a:gd name="connsiteX251" fmla="*/ 2844762 w 3895725"/>
                <a:gd name="connsiteY251" fmla="*/ 1607791 h 4991100"/>
                <a:gd name="connsiteX252" fmla="*/ 2839047 w 3895725"/>
                <a:gd name="connsiteY252" fmla="*/ 1610648 h 4991100"/>
                <a:gd name="connsiteX253" fmla="*/ 2794280 w 3895725"/>
                <a:gd name="connsiteY253" fmla="*/ 1710661 h 4991100"/>
                <a:gd name="connsiteX254" fmla="*/ 2762847 w 3895725"/>
                <a:gd name="connsiteY254" fmla="*/ 1757333 h 4991100"/>
                <a:gd name="connsiteX255" fmla="*/ 2753322 w 3895725"/>
                <a:gd name="connsiteY255" fmla="*/ 1773526 h 4991100"/>
                <a:gd name="connsiteX256" fmla="*/ 2748559 w 3895725"/>
                <a:gd name="connsiteY256" fmla="*/ 1825913 h 4991100"/>
                <a:gd name="connsiteX257" fmla="*/ 2735225 w 3895725"/>
                <a:gd name="connsiteY257" fmla="*/ 1851631 h 4991100"/>
                <a:gd name="connsiteX258" fmla="*/ 2653309 w 3895725"/>
                <a:gd name="connsiteY258" fmla="*/ 1912591 h 4991100"/>
                <a:gd name="connsiteX259" fmla="*/ 2573300 w 3895725"/>
                <a:gd name="connsiteY259" fmla="*/ 2044036 h 4991100"/>
                <a:gd name="connsiteX260" fmla="*/ 2582825 w 3895725"/>
                <a:gd name="connsiteY260" fmla="*/ 2185959 h 4991100"/>
                <a:gd name="connsiteX261" fmla="*/ 2577109 w 3895725"/>
                <a:gd name="connsiteY261" fmla="*/ 2237393 h 4991100"/>
                <a:gd name="connsiteX262" fmla="*/ 2555202 w 3895725"/>
                <a:gd name="connsiteY262" fmla="*/ 2250728 h 4991100"/>
                <a:gd name="connsiteX263" fmla="*/ 2536152 w 3895725"/>
                <a:gd name="connsiteY263" fmla="*/ 2233584 h 4991100"/>
                <a:gd name="connsiteX264" fmla="*/ 2513292 w 3895725"/>
                <a:gd name="connsiteY264" fmla="*/ 2173576 h 4991100"/>
                <a:gd name="connsiteX265" fmla="*/ 2513292 w 3895725"/>
                <a:gd name="connsiteY265" fmla="*/ 2143096 h 4991100"/>
                <a:gd name="connsiteX266" fmla="*/ 2496147 w 3895725"/>
                <a:gd name="connsiteY266" fmla="*/ 2065943 h 4991100"/>
                <a:gd name="connsiteX267" fmla="*/ 2468525 w 3895725"/>
                <a:gd name="connsiteY267" fmla="*/ 2068801 h 4991100"/>
                <a:gd name="connsiteX268" fmla="*/ 2434234 w 3895725"/>
                <a:gd name="connsiteY268" fmla="*/ 2064038 h 4991100"/>
                <a:gd name="connsiteX269" fmla="*/ 2351367 w 3895725"/>
                <a:gd name="connsiteY269" fmla="*/ 2055466 h 4991100"/>
                <a:gd name="connsiteX270" fmla="*/ 2322792 w 3895725"/>
                <a:gd name="connsiteY270" fmla="*/ 2074516 h 4991100"/>
                <a:gd name="connsiteX271" fmla="*/ 2284692 w 3895725"/>
                <a:gd name="connsiteY271" fmla="*/ 2109759 h 4991100"/>
                <a:gd name="connsiteX272" fmla="*/ 2269452 w 3895725"/>
                <a:gd name="connsiteY272" fmla="*/ 2111663 h 4991100"/>
                <a:gd name="connsiteX273" fmla="*/ 2212302 w 3895725"/>
                <a:gd name="connsiteY273" fmla="*/ 2093566 h 4991100"/>
                <a:gd name="connsiteX274" fmla="*/ 2154200 w 3895725"/>
                <a:gd name="connsiteY274" fmla="*/ 2118331 h 4991100"/>
                <a:gd name="connsiteX275" fmla="*/ 2122767 w 3895725"/>
                <a:gd name="connsiteY275" fmla="*/ 2139286 h 4991100"/>
                <a:gd name="connsiteX276" fmla="*/ 2068474 w 3895725"/>
                <a:gd name="connsiteY276" fmla="*/ 2222153 h 4991100"/>
                <a:gd name="connsiteX277" fmla="*/ 2051330 w 3895725"/>
                <a:gd name="connsiteY277" fmla="*/ 2352646 h 4991100"/>
                <a:gd name="connsiteX278" fmla="*/ 2048472 w 3895725"/>
                <a:gd name="connsiteY278" fmla="*/ 2362171 h 4991100"/>
                <a:gd name="connsiteX279" fmla="*/ 2065617 w 3895725"/>
                <a:gd name="connsiteY279" fmla="*/ 2464088 h 4991100"/>
                <a:gd name="connsiteX280" fmla="*/ 2076094 w 3895725"/>
                <a:gd name="connsiteY280" fmla="*/ 2477423 h 4991100"/>
                <a:gd name="connsiteX281" fmla="*/ 2135150 w 3895725"/>
                <a:gd name="connsiteY281" fmla="*/ 2539336 h 4991100"/>
                <a:gd name="connsiteX282" fmla="*/ 2155152 w 3895725"/>
                <a:gd name="connsiteY282" fmla="*/ 2540288 h 4991100"/>
                <a:gd name="connsiteX283" fmla="*/ 2221827 w 3895725"/>
                <a:gd name="connsiteY283" fmla="*/ 2513618 h 4991100"/>
                <a:gd name="connsiteX284" fmla="*/ 2245640 w 3895725"/>
                <a:gd name="connsiteY284" fmla="*/ 2471709 h 4991100"/>
                <a:gd name="connsiteX285" fmla="*/ 2258022 w 3895725"/>
                <a:gd name="connsiteY285" fmla="*/ 2424084 h 4991100"/>
                <a:gd name="connsiteX286" fmla="*/ 2349462 w 3895725"/>
                <a:gd name="connsiteY286" fmla="*/ 2400271 h 4991100"/>
                <a:gd name="connsiteX287" fmla="*/ 2356130 w 3895725"/>
                <a:gd name="connsiteY287" fmla="*/ 2434561 h 4991100"/>
                <a:gd name="connsiteX288" fmla="*/ 2317077 w 3895725"/>
                <a:gd name="connsiteY288" fmla="*/ 2559338 h 4991100"/>
                <a:gd name="connsiteX289" fmla="*/ 2299932 w 3895725"/>
                <a:gd name="connsiteY289" fmla="*/ 2592676 h 4991100"/>
                <a:gd name="connsiteX290" fmla="*/ 2313267 w 3895725"/>
                <a:gd name="connsiteY290" fmla="*/ 2618393 h 4991100"/>
                <a:gd name="connsiteX291" fmla="*/ 2368512 w 3895725"/>
                <a:gd name="connsiteY291" fmla="*/ 2610773 h 4991100"/>
                <a:gd name="connsiteX292" fmla="*/ 2435187 w 3895725"/>
                <a:gd name="connsiteY292" fmla="*/ 2625061 h 4991100"/>
                <a:gd name="connsiteX293" fmla="*/ 2441855 w 3895725"/>
                <a:gd name="connsiteY293" fmla="*/ 2666018 h 4991100"/>
                <a:gd name="connsiteX294" fmla="*/ 2423757 w 3895725"/>
                <a:gd name="connsiteY294" fmla="*/ 2779366 h 4991100"/>
                <a:gd name="connsiteX295" fmla="*/ 2466620 w 3895725"/>
                <a:gd name="connsiteY295" fmla="*/ 2845088 h 4991100"/>
                <a:gd name="connsiteX296" fmla="*/ 2531390 w 3895725"/>
                <a:gd name="connsiteY296" fmla="*/ 2836516 h 4991100"/>
                <a:gd name="connsiteX297" fmla="*/ 2551392 w 3895725"/>
                <a:gd name="connsiteY297" fmla="*/ 2812703 h 4991100"/>
                <a:gd name="connsiteX298" fmla="*/ 2607590 w 3895725"/>
                <a:gd name="connsiteY298" fmla="*/ 2834611 h 4991100"/>
                <a:gd name="connsiteX299" fmla="*/ 2628545 w 3895725"/>
                <a:gd name="connsiteY299" fmla="*/ 2857471 h 4991100"/>
                <a:gd name="connsiteX300" fmla="*/ 2705697 w 3895725"/>
                <a:gd name="connsiteY300" fmla="*/ 2756506 h 4991100"/>
                <a:gd name="connsiteX301" fmla="*/ 2786659 w 3895725"/>
                <a:gd name="connsiteY301" fmla="*/ 2702213 h 4991100"/>
                <a:gd name="connsiteX302" fmla="*/ 2802852 w 3895725"/>
                <a:gd name="connsiteY302" fmla="*/ 2701261 h 4991100"/>
                <a:gd name="connsiteX303" fmla="*/ 2799995 w 3895725"/>
                <a:gd name="connsiteY303" fmla="*/ 2718406 h 4991100"/>
                <a:gd name="connsiteX304" fmla="*/ 2781897 w 3895725"/>
                <a:gd name="connsiteY304" fmla="*/ 2792701 h 4991100"/>
                <a:gd name="connsiteX305" fmla="*/ 2802852 w 3895725"/>
                <a:gd name="connsiteY305" fmla="*/ 2810798 h 4991100"/>
                <a:gd name="connsiteX306" fmla="*/ 2809520 w 3895725"/>
                <a:gd name="connsiteY306" fmla="*/ 2789843 h 4991100"/>
                <a:gd name="connsiteX307" fmla="*/ 2830475 w 3895725"/>
                <a:gd name="connsiteY307" fmla="*/ 2735551 h 4991100"/>
                <a:gd name="connsiteX308" fmla="*/ 2844762 w 3895725"/>
                <a:gd name="connsiteY308" fmla="*/ 2705071 h 4991100"/>
                <a:gd name="connsiteX309" fmla="*/ 2893340 w 3895725"/>
                <a:gd name="connsiteY309" fmla="*/ 2753648 h 4991100"/>
                <a:gd name="connsiteX310" fmla="*/ 2903817 w 3895725"/>
                <a:gd name="connsiteY310" fmla="*/ 2761268 h 4991100"/>
                <a:gd name="connsiteX311" fmla="*/ 3027642 w 3895725"/>
                <a:gd name="connsiteY311" fmla="*/ 2751743 h 4991100"/>
                <a:gd name="connsiteX312" fmla="*/ 3047645 w 3895725"/>
                <a:gd name="connsiteY312" fmla="*/ 2748886 h 4991100"/>
                <a:gd name="connsiteX313" fmla="*/ 3067647 w 3895725"/>
                <a:gd name="connsiteY313" fmla="*/ 2746028 h 4991100"/>
                <a:gd name="connsiteX314" fmla="*/ 3081934 w 3895725"/>
                <a:gd name="connsiteY314" fmla="*/ 2751743 h 4991100"/>
                <a:gd name="connsiteX315" fmla="*/ 3068600 w 3895725"/>
                <a:gd name="connsiteY315" fmla="*/ 2764126 h 4991100"/>
                <a:gd name="connsiteX316" fmla="*/ 3156230 w 3895725"/>
                <a:gd name="connsiteY316" fmla="*/ 2835563 h 4991100"/>
                <a:gd name="connsiteX317" fmla="*/ 3179090 w 3895725"/>
                <a:gd name="connsiteY317" fmla="*/ 2867948 h 4991100"/>
                <a:gd name="connsiteX318" fmla="*/ 3206712 w 3895725"/>
                <a:gd name="connsiteY318" fmla="*/ 2884141 h 4991100"/>
                <a:gd name="connsiteX319" fmla="*/ 3220047 w 3895725"/>
                <a:gd name="connsiteY319" fmla="*/ 2889856 h 4991100"/>
                <a:gd name="connsiteX320" fmla="*/ 3248622 w 3895725"/>
                <a:gd name="connsiteY320" fmla="*/ 2909859 h 4991100"/>
                <a:gd name="connsiteX321" fmla="*/ 3393402 w 3895725"/>
                <a:gd name="connsiteY321" fmla="*/ 2959388 h 4991100"/>
                <a:gd name="connsiteX322" fmla="*/ 3415309 w 3895725"/>
                <a:gd name="connsiteY322" fmla="*/ 3076546 h 4991100"/>
                <a:gd name="connsiteX323" fmla="*/ 3398165 w 3895725"/>
                <a:gd name="connsiteY323" fmla="*/ 3109884 h 4991100"/>
                <a:gd name="connsiteX324" fmla="*/ 3429597 w 3895725"/>
                <a:gd name="connsiteY324" fmla="*/ 3098453 h 4991100"/>
                <a:gd name="connsiteX325" fmla="*/ 3470555 w 3895725"/>
                <a:gd name="connsiteY325" fmla="*/ 3099406 h 4991100"/>
                <a:gd name="connsiteX326" fmla="*/ 3469602 w 3895725"/>
                <a:gd name="connsiteY326" fmla="*/ 3131791 h 4991100"/>
                <a:gd name="connsiteX327" fmla="*/ 3468650 w 3895725"/>
                <a:gd name="connsiteY327" fmla="*/ 3134648 h 4991100"/>
                <a:gd name="connsiteX328" fmla="*/ 3486747 w 3895725"/>
                <a:gd name="connsiteY328" fmla="*/ 3120361 h 4991100"/>
                <a:gd name="connsiteX329" fmla="*/ 3597237 w 3895725"/>
                <a:gd name="connsiteY329" fmla="*/ 3168938 h 4991100"/>
                <a:gd name="connsiteX330" fmla="*/ 3659150 w 3895725"/>
                <a:gd name="connsiteY330" fmla="*/ 3174653 h 4991100"/>
                <a:gd name="connsiteX331" fmla="*/ 3756305 w 3895725"/>
                <a:gd name="connsiteY331" fmla="*/ 3184178 h 4991100"/>
                <a:gd name="connsiteX332" fmla="*/ 3783927 w 3895725"/>
                <a:gd name="connsiteY332" fmla="*/ 3206086 h 4991100"/>
                <a:gd name="connsiteX333" fmla="*/ 3846792 w 3895725"/>
                <a:gd name="connsiteY333" fmla="*/ 3233709 h 4991100"/>
                <a:gd name="connsiteX334" fmla="*/ 3882987 w 3895725"/>
                <a:gd name="connsiteY334" fmla="*/ 3261331 h 4991100"/>
                <a:gd name="connsiteX335" fmla="*/ 3889655 w 3895725"/>
                <a:gd name="connsiteY335" fmla="*/ 3288001 h 4991100"/>
                <a:gd name="connsiteX336" fmla="*/ 3889655 w 3895725"/>
                <a:gd name="connsiteY336" fmla="*/ 3350866 h 4991100"/>
                <a:gd name="connsiteX337" fmla="*/ 3783927 w 3895725"/>
                <a:gd name="connsiteY337" fmla="*/ 3472786 h 4991100"/>
                <a:gd name="connsiteX338" fmla="*/ 3762972 w 3895725"/>
                <a:gd name="connsiteY338" fmla="*/ 3494693 h 4991100"/>
                <a:gd name="connsiteX339" fmla="*/ 3756305 w 3895725"/>
                <a:gd name="connsiteY339" fmla="*/ 3510886 h 4991100"/>
                <a:gd name="connsiteX340" fmla="*/ 3750590 w 3895725"/>
                <a:gd name="connsiteY340" fmla="*/ 3633759 h 4991100"/>
                <a:gd name="connsiteX341" fmla="*/ 3735350 w 3895725"/>
                <a:gd name="connsiteY341" fmla="*/ 3688051 h 4991100"/>
                <a:gd name="connsiteX342" fmla="*/ 3727730 w 3895725"/>
                <a:gd name="connsiteY342" fmla="*/ 3725198 h 4991100"/>
                <a:gd name="connsiteX343" fmla="*/ 3682962 w 3895725"/>
                <a:gd name="connsiteY343" fmla="*/ 3790921 h 4991100"/>
                <a:gd name="connsiteX344" fmla="*/ 3665817 w 3895725"/>
                <a:gd name="connsiteY344" fmla="*/ 3824259 h 4991100"/>
                <a:gd name="connsiteX345" fmla="*/ 3640100 w 3895725"/>
                <a:gd name="connsiteY345" fmla="*/ 3840451 h 4991100"/>
                <a:gd name="connsiteX346" fmla="*/ 3593427 w 3895725"/>
                <a:gd name="connsiteY346" fmla="*/ 3843309 h 4991100"/>
                <a:gd name="connsiteX347" fmla="*/ 3471507 w 3895725"/>
                <a:gd name="connsiteY347" fmla="*/ 3924271 h 4991100"/>
                <a:gd name="connsiteX348" fmla="*/ 3458172 w 3895725"/>
                <a:gd name="connsiteY348" fmla="*/ 3955703 h 4991100"/>
                <a:gd name="connsiteX349" fmla="*/ 3458172 w 3895725"/>
                <a:gd name="connsiteY349" fmla="*/ 3997613 h 4991100"/>
                <a:gd name="connsiteX350" fmla="*/ 3395307 w 3895725"/>
                <a:gd name="connsiteY350" fmla="*/ 4114771 h 4991100"/>
                <a:gd name="connsiteX351" fmla="*/ 3391497 w 3895725"/>
                <a:gd name="connsiteY351" fmla="*/ 4099531 h 4991100"/>
                <a:gd name="connsiteX352" fmla="*/ 3386734 w 3895725"/>
                <a:gd name="connsiteY352" fmla="*/ 4113818 h 4991100"/>
                <a:gd name="connsiteX353" fmla="*/ 3374352 w 3895725"/>
                <a:gd name="connsiteY353" fmla="*/ 4130011 h 4991100"/>
                <a:gd name="connsiteX354" fmla="*/ 3342920 w 3895725"/>
                <a:gd name="connsiteY354" fmla="*/ 4192876 h 4991100"/>
                <a:gd name="connsiteX355" fmla="*/ 3248622 w 3895725"/>
                <a:gd name="connsiteY355" fmla="*/ 4262409 h 4991100"/>
                <a:gd name="connsiteX356" fmla="*/ 3202902 w 3895725"/>
                <a:gd name="connsiteY356" fmla="*/ 4270029 h 4991100"/>
                <a:gd name="connsiteX357" fmla="*/ 3190520 w 3895725"/>
                <a:gd name="connsiteY357" fmla="*/ 4267171 h 4991100"/>
                <a:gd name="connsiteX358" fmla="*/ 3187662 w 3895725"/>
                <a:gd name="connsiteY358" fmla="*/ 4268123 h 4991100"/>
                <a:gd name="connsiteX359" fmla="*/ 3189567 w 3895725"/>
                <a:gd name="connsiteY359" fmla="*/ 4270981 h 4991100"/>
                <a:gd name="connsiteX360" fmla="*/ 3221952 w 3895725"/>
                <a:gd name="connsiteY360" fmla="*/ 4319559 h 4991100"/>
                <a:gd name="connsiteX361" fmla="*/ 3215284 w 3895725"/>
                <a:gd name="connsiteY361" fmla="*/ 4357659 h 4991100"/>
                <a:gd name="connsiteX362" fmla="*/ 3106700 w 3895725"/>
                <a:gd name="connsiteY362" fmla="*/ 4424334 h 4991100"/>
                <a:gd name="connsiteX363" fmla="*/ 3061932 w 3895725"/>
                <a:gd name="connsiteY363" fmla="*/ 4470054 h 4991100"/>
                <a:gd name="connsiteX364" fmla="*/ 3011450 w 3895725"/>
                <a:gd name="connsiteY364" fmla="*/ 4509106 h 4991100"/>
                <a:gd name="connsiteX365" fmla="*/ 2982875 w 3895725"/>
                <a:gd name="connsiteY365" fmla="*/ 4516726 h 4991100"/>
                <a:gd name="connsiteX366" fmla="*/ 3000020 w 3895725"/>
                <a:gd name="connsiteY366" fmla="*/ 4537681 h 4991100"/>
                <a:gd name="connsiteX367" fmla="*/ 2999067 w 3895725"/>
                <a:gd name="connsiteY367" fmla="*/ 4566256 h 4991100"/>
                <a:gd name="connsiteX368" fmla="*/ 2965730 w 3895725"/>
                <a:gd name="connsiteY368" fmla="*/ 4628168 h 4991100"/>
                <a:gd name="connsiteX369" fmla="*/ 2940012 w 3895725"/>
                <a:gd name="connsiteY369" fmla="*/ 4664364 h 4991100"/>
                <a:gd name="connsiteX370" fmla="*/ 2939059 w 3895725"/>
                <a:gd name="connsiteY370" fmla="*/ 4708179 h 4991100"/>
                <a:gd name="connsiteX371" fmla="*/ 2954300 w 3895725"/>
                <a:gd name="connsiteY371" fmla="*/ 4730086 h 4991100"/>
                <a:gd name="connsiteX372" fmla="*/ 2954300 w 3895725"/>
                <a:gd name="connsiteY372" fmla="*/ 4735801 h 4991100"/>
                <a:gd name="connsiteX373" fmla="*/ 2928582 w 3895725"/>
                <a:gd name="connsiteY373" fmla="*/ 4771043 h 4991100"/>
                <a:gd name="connsiteX374" fmla="*/ 2900959 w 3895725"/>
                <a:gd name="connsiteY374" fmla="*/ 4813906 h 4991100"/>
                <a:gd name="connsiteX375" fmla="*/ 2886672 w 3895725"/>
                <a:gd name="connsiteY375" fmla="*/ 4836766 h 4991100"/>
                <a:gd name="connsiteX376" fmla="*/ 2861907 w 3895725"/>
                <a:gd name="connsiteY376" fmla="*/ 4903441 h 4991100"/>
                <a:gd name="connsiteX377" fmla="*/ 2853334 w 3895725"/>
                <a:gd name="connsiteY377" fmla="*/ 4920586 h 4991100"/>
                <a:gd name="connsiteX378" fmla="*/ 2827617 w 3895725"/>
                <a:gd name="connsiteY378" fmla="*/ 4934873 h 4991100"/>
                <a:gd name="connsiteX379" fmla="*/ 2812377 w 3895725"/>
                <a:gd name="connsiteY379" fmla="*/ 4965354 h 4991100"/>
                <a:gd name="connsiteX380" fmla="*/ 2780945 w 3895725"/>
                <a:gd name="connsiteY380" fmla="*/ 4985356 h 4991100"/>
                <a:gd name="connsiteX381" fmla="*/ 2769515 w 3895725"/>
                <a:gd name="connsiteY381" fmla="*/ 4971068 h 4991100"/>
                <a:gd name="connsiteX382" fmla="*/ 2743797 w 3895725"/>
                <a:gd name="connsiteY382" fmla="*/ 4959639 h 4991100"/>
                <a:gd name="connsiteX383" fmla="*/ 2698077 w 3895725"/>
                <a:gd name="connsiteY383" fmla="*/ 4911061 h 4991100"/>
                <a:gd name="connsiteX384" fmla="*/ 2683790 w 3895725"/>
                <a:gd name="connsiteY384" fmla="*/ 4907251 h 4991100"/>
                <a:gd name="connsiteX385" fmla="*/ 2681884 w 3895725"/>
                <a:gd name="connsiteY385" fmla="*/ 4877723 h 4991100"/>
                <a:gd name="connsiteX386" fmla="*/ 2687600 w 3895725"/>
                <a:gd name="connsiteY386" fmla="*/ 4870104 h 4991100"/>
                <a:gd name="connsiteX387" fmla="*/ 2685695 w 3895725"/>
                <a:gd name="connsiteY387" fmla="*/ 4831051 h 4991100"/>
                <a:gd name="connsiteX388" fmla="*/ 2681884 w 3895725"/>
                <a:gd name="connsiteY388" fmla="*/ 4785331 h 4991100"/>
                <a:gd name="connsiteX389" fmla="*/ 2684742 w 3895725"/>
                <a:gd name="connsiteY389" fmla="*/ 4765329 h 4991100"/>
                <a:gd name="connsiteX390" fmla="*/ 2685695 w 3895725"/>
                <a:gd name="connsiteY390" fmla="*/ 4757709 h 4991100"/>
                <a:gd name="connsiteX391" fmla="*/ 2670455 w 3895725"/>
                <a:gd name="connsiteY391" fmla="*/ 4751041 h 4991100"/>
                <a:gd name="connsiteX392" fmla="*/ 2641880 w 3895725"/>
                <a:gd name="connsiteY392" fmla="*/ 4733896 h 4991100"/>
                <a:gd name="connsiteX393" fmla="*/ 2666645 w 3895725"/>
                <a:gd name="connsiteY393" fmla="*/ 4693891 h 4991100"/>
                <a:gd name="connsiteX394" fmla="*/ 2693315 w 3895725"/>
                <a:gd name="connsiteY394" fmla="*/ 4698654 h 4991100"/>
                <a:gd name="connsiteX395" fmla="*/ 2707602 w 3895725"/>
                <a:gd name="connsiteY395" fmla="*/ 4701511 h 4991100"/>
                <a:gd name="connsiteX396" fmla="*/ 2714270 w 3895725"/>
                <a:gd name="connsiteY396" fmla="*/ 4685318 h 4991100"/>
                <a:gd name="connsiteX397" fmla="*/ 2719032 w 3895725"/>
                <a:gd name="connsiteY397" fmla="*/ 4654839 h 4991100"/>
                <a:gd name="connsiteX398" fmla="*/ 2719032 w 3895725"/>
                <a:gd name="connsiteY398" fmla="*/ 4602451 h 4991100"/>
                <a:gd name="connsiteX399" fmla="*/ 2725700 w 3895725"/>
                <a:gd name="connsiteY399" fmla="*/ 4582448 h 4991100"/>
                <a:gd name="connsiteX400" fmla="*/ 2707602 w 3895725"/>
                <a:gd name="connsiteY400" fmla="*/ 4558636 h 4991100"/>
                <a:gd name="connsiteX401" fmla="*/ 2692362 w 3895725"/>
                <a:gd name="connsiteY401" fmla="*/ 4533871 h 4991100"/>
                <a:gd name="connsiteX402" fmla="*/ 2695220 w 3895725"/>
                <a:gd name="connsiteY402" fmla="*/ 4497676 h 4991100"/>
                <a:gd name="connsiteX403" fmla="*/ 2699030 w 3895725"/>
                <a:gd name="connsiteY403" fmla="*/ 4404331 h 4991100"/>
                <a:gd name="connsiteX404" fmla="*/ 2717127 w 3895725"/>
                <a:gd name="connsiteY404" fmla="*/ 4373851 h 4991100"/>
                <a:gd name="connsiteX405" fmla="*/ 2719984 w 3895725"/>
                <a:gd name="connsiteY405" fmla="*/ 4364326 h 4991100"/>
                <a:gd name="connsiteX406" fmla="*/ 2732367 w 3895725"/>
                <a:gd name="connsiteY406" fmla="*/ 4326226 h 4991100"/>
                <a:gd name="connsiteX407" fmla="*/ 2751417 w 3895725"/>
                <a:gd name="connsiteY407" fmla="*/ 4135726 h 4991100"/>
                <a:gd name="connsiteX408" fmla="*/ 2780945 w 3895725"/>
                <a:gd name="connsiteY408" fmla="*/ 3942368 h 4991100"/>
                <a:gd name="connsiteX409" fmla="*/ 2787612 w 3895725"/>
                <a:gd name="connsiteY409" fmla="*/ 3934748 h 4991100"/>
                <a:gd name="connsiteX410" fmla="*/ 2794280 w 3895725"/>
                <a:gd name="connsiteY410" fmla="*/ 3886171 h 4991100"/>
                <a:gd name="connsiteX411" fmla="*/ 2788565 w 3895725"/>
                <a:gd name="connsiteY411" fmla="*/ 3815686 h 4991100"/>
                <a:gd name="connsiteX412" fmla="*/ 2787612 w 3895725"/>
                <a:gd name="connsiteY412" fmla="*/ 3774728 h 4991100"/>
                <a:gd name="connsiteX413" fmla="*/ 2685695 w 3895725"/>
                <a:gd name="connsiteY413" fmla="*/ 3710911 h 4991100"/>
                <a:gd name="connsiteX414" fmla="*/ 2607590 w 3895725"/>
                <a:gd name="connsiteY414" fmla="*/ 3637568 h 4991100"/>
                <a:gd name="connsiteX415" fmla="*/ 2599017 w 3895725"/>
                <a:gd name="connsiteY415" fmla="*/ 3604231 h 4991100"/>
                <a:gd name="connsiteX416" fmla="*/ 2557107 w 3895725"/>
                <a:gd name="connsiteY416" fmla="*/ 3536603 h 4991100"/>
                <a:gd name="connsiteX417" fmla="*/ 2547582 w 3895725"/>
                <a:gd name="connsiteY417" fmla="*/ 3522316 h 4991100"/>
                <a:gd name="connsiteX418" fmla="*/ 2475192 w 3895725"/>
                <a:gd name="connsiteY418" fmla="*/ 3379441 h 4991100"/>
                <a:gd name="connsiteX419" fmla="*/ 2468525 w 3895725"/>
                <a:gd name="connsiteY419" fmla="*/ 3345151 h 4991100"/>
                <a:gd name="connsiteX420" fmla="*/ 2466620 w 3895725"/>
                <a:gd name="connsiteY420" fmla="*/ 3335626 h 4991100"/>
                <a:gd name="connsiteX421" fmla="*/ 2466620 w 3895725"/>
                <a:gd name="connsiteY421" fmla="*/ 3310861 h 4991100"/>
                <a:gd name="connsiteX422" fmla="*/ 2468525 w 3895725"/>
                <a:gd name="connsiteY422" fmla="*/ 3300384 h 4991100"/>
                <a:gd name="connsiteX423" fmla="*/ 2478050 w 3895725"/>
                <a:gd name="connsiteY423" fmla="*/ 3229898 h 4991100"/>
                <a:gd name="connsiteX424" fmla="*/ 2501862 w 3895725"/>
                <a:gd name="connsiteY424" fmla="*/ 3154651 h 4991100"/>
                <a:gd name="connsiteX425" fmla="*/ 2513292 w 3895725"/>
                <a:gd name="connsiteY425" fmla="*/ 3139411 h 4991100"/>
                <a:gd name="connsiteX426" fmla="*/ 2564727 w 3895725"/>
                <a:gd name="connsiteY426" fmla="*/ 3074641 h 4991100"/>
                <a:gd name="connsiteX427" fmla="*/ 2570442 w 3895725"/>
                <a:gd name="connsiteY427" fmla="*/ 3067021 h 4991100"/>
                <a:gd name="connsiteX428" fmla="*/ 2594255 w 3895725"/>
                <a:gd name="connsiteY428" fmla="*/ 2999393 h 4991100"/>
                <a:gd name="connsiteX429" fmla="*/ 2596159 w 3895725"/>
                <a:gd name="connsiteY429" fmla="*/ 2989868 h 4991100"/>
                <a:gd name="connsiteX430" fmla="*/ 2579967 w 3895725"/>
                <a:gd name="connsiteY430" fmla="*/ 2879378 h 4991100"/>
                <a:gd name="connsiteX431" fmla="*/ 2563775 w 3895725"/>
                <a:gd name="connsiteY431" fmla="*/ 2859376 h 4991100"/>
                <a:gd name="connsiteX432" fmla="*/ 2538057 w 3895725"/>
                <a:gd name="connsiteY432" fmla="*/ 2874616 h 4991100"/>
                <a:gd name="connsiteX433" fmla="*/ 2499005 w 3895725"/>
                <a:gd name="connsiteY433" fmla="*/ 2911763 h 4991100"/>
                <a:gd name="connsiteX434" fmla="*/ 2407565 w 3895725"/>
                <a:gd name="connsiteY434" fmla="*/ 2881284 h 4991100"/>
                <a:gd name="connsiteX435" fmla="*/ 2349462 w 3895725"/>
                <a:gd name="connsiteY435" fmla="*/ 2835563 h 4991100"/>
                <a:gd name="connsiteX436" fmla="*/ 2347557 w 3895725"/>
                <a:gd name="connsiteY436" fmla="*/ 2815561 h 4991100"/>
                <a:gd name="connsiteX437" fmla="*/ 2343747 w 3895725"/>
                <a:gd name="connsiteY437" fmla="*/ 2780318 h 4991100"/>
                <a:gd name="connsiteX438" fmla="*/ 2335175 w 3895725"/>
                <a:gd name="connsiteY438" fmla="*/ 2766984 h 4991100"/>
                <a:gd name="connsiteX439" fmla="*/ 2306600 w 3895725"/>
                <a:gd name="connsiteY439" fmla="*/ 2742218 h 4991100"/>
                <a:gd name="connsiteX440" fmla="*/ 2273262 w 3895725"/>
                <a:gd name="connsiteY440" fmla="*/ 2726978 h 4991100"/>
                <a:gd name="connsiteX441" fmla="*/ 2240877 w 3895725"/>
                <a:gd name="connsiteY441" fmla="*/ 2715548 h 4991100"/>
                <a:gd name="connsiteX442" fmla="*/ 2198967 w 3895725"/>
                <a:gd name="connsiteY442" fmla="*/ 2707928 h 4991100"/>
                <a:gd name="connsiteX443" fmla="*/ 2154200 w 3895725"/>
                <a:gd name="connsiteY443" fmla="*/ 2679353 h 4991100"/>
                <a:gd name="connsiteX444" fmla="*/ 2068474 w 3895725"/>
                <a:gd name="connsiteY444" fmla="*/ 2637443 h 499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</a:cxnLst>
              <a:rect l="l" t="t" r="r" b="b"/>
              <a:pathLst>
                <a:path w="3895725" h="4991100">
                  <a:moveTo>
                    <a:pt x="2068474" y="2637443"/>
                  </a:moveTo>
                  <a:cubicBezTo>
                    <a:pt x="2047519" y="2649826"/>
                    <a:pt x="2027517" y="2648873"/>
                    <a:pt x="2006562" y="2637443"/>
                  </a:cubicBezTo>
                  <a:cubicBezTo>
                    <a:pt x="1995132" y="2637443"/>
                    <a:pt x="1987512" y="2628871"/>
                    <a:pt x="1977987" y="2623156"/>
                  </a:cubicBezTo>
                  <a:cubicBezTo>
                    <a:pt x="1966557" y="2616488"/>
                    <a:pt x="1954174" y="2619346"/>
                    <a:pt x="1941792" y="2617441"/>
                  </a:cubicBezTo>
                  <a:cubicBezTo>
                    <a:pt x="1921790" y="2614584"/>
                    <a:pt x="1911312" y="2599343"/>
                    <a:pt x="1899882" y="2585056"/>
                  </a:cubicBezTo>
                  <a:cubicBezTo>
                    <a:pt x="1892262" y="2574578"/>
                    <a:pt x="1879880" y="2578388"/>
                    <a:pt x="1869402" y="2575531"/>
                  </a:cubicBezTo>
                  <a:cubicBezTo>
                    <a:pt x="1805585" y="2548861"/>
                    <a:pt x="1784630" y="2517428"/>
                    <a:pt x="1784630" y="2447896"/>
                  </a:cubicBezTo>
                  <a:cubicBezTo>
                    <a:pt x="1784630" y="2433609"/>
                    <a:pt x="1777962" y="2421226"/>
                    <a:pt x="1775105" y="2407891"/>
                  </a:cubicBezTo>
                  <a:cubicBezTo>
                    <a:pt x="1773199" y="2396461"/>
                    <a:pt x="1769390" y="2385984"/>
                    <a:pt x="1760817" y="2377411"/>
                  </a:cubicBezTo>
                  <a:cubicBezTo>
                    <a:pt x="1746530" y="2360266"/>
                    <a:pt x="1730337" y="2345978"/>
                    <a:pt x="1715097" y="2329786"/>
                  </a:cubicBezTo>
                  <a:cubicBezTo>
                    <a:pt x="1698905" y="2312641"/>
                    <a:pt x="1680807" y="2299306"/>
                    <a:pt x="1683665" y="2271684"/>
                  </a:cubicBezTo>
                  <a:cubicBezTo>
                    <a:pt x="1684617" y="2259301"/>
                    <a:pt x="1672235" y="2252634"/>
                    <a:pt x="1664615" y="2244061"/>
                  </a:cubicBezTo>
                  <a:cubicBezTo>
                    <a:pt x="1637944" y="2210723"/>
                    <a:pt x="1611274" y="2177386"/>
                    <a:pt x="1599844" y="2135476"/>
                  </a:cubicBezTo>
                  <a:cubicBezTo>
                    <a:pt x="1598892" y="2125951"/>
                    <a:pt x="1598892" y="2115473"/>
                    <a:pt x="1598892" y="2105948"/>
                  </a:cubicBezTo>
                  <a:cubicBezTo>
                    <a:pt x="1599844" y="2083088"/>
                    <a:pt x="1576985" y="2079278"/>
                    <a:pt x="1565555" y="2067848"/>
                  </a:cubicBezTo>
                  <a:cubicBezTo>
                    <a:pt x="1554124" y="2065943"/>
                    <a:pt x="1560792" y="2076421"/>
                    <a:pt x="1557935" y="2080231"/>
                  </a:cubicBezTo>
                  <a:cubicBezTo>
                    <a:pt x="1557935" y="2095471"/>
                    <a:pt x="1566507" y="2108806"/>
                    <a:pt x="1570317" y="2124046"/>
                  </a:cubicBezTo>
                  <a:cubicBezTo>
                    <a:pt x="1572222" y="2127856"/>
                    <a:pt x="1575080" y="2131666"/>
                    <a:pt x="1576985" y="2135476"/>
                  </a:cubicBezTo>
                  <a:cubicBezTo>
                    <a:pt x="1579842" y="2140238"/>
                    <a:pt x="1583652" y="2145953"/>
                    <a:pt x="1586510" y="2150716"/>
                  </a:cubicBezTo>
                  <a:cubicBezTo>
                    <a:pt x="1592224" y="2160241"/>
                    <a:pt x="1596035" y="2170718"/>
                    <a:pt x="1600797" y="2180243"/>
                  </a:cubicBezTo>
                  <a:cubicBezTo>
                    <a:pt x="1610322" y="2230726"/>
                    <a:pt x="1646517" y="2269778"/>
                    <a:pt x="1653185" y="2321213"/>
                  </a:cubicBezTo>
                  <a:cubicBezTo>
                    <a:pt x="1656042" y="2343121"/>
                    <a:pt x="1686522" y="2345026"/>
                    <a:pt x="1691285" y="2367886"/>
                  </a:cubicBezTo>
                  <a:cubicBezTo>
                    <a:pt x="1693190" y="2381221"/>
                    <a:pt x="1692237" y="2392651"/>
                    <a:pt x="1681760" y="2402176"/>
                  </a:cubicBezTo>
                  <a:cubicBezTo>
                    <a:pt x="1655090" y="2401223"/>
                    <a:pt x="1596035" y="2355503"/>
                    <a:pt x="1596987" y="2329786"/>
                  </a:cubicBezTo>
                  <a:cubicBezTo>
                    <a:pt x="1597940" y="2294543"/>
                    <a:pt x="1580794" y="2274541"/>
                    <a:pt x="1553172" y="2259301"/>
                  </a:cubicBezTo>
                  <a:cubicBezTo>
                    <a:pt x="1547457" y="2255491"/>
                    <a:pt x="1542694" y="2250728"/>
                    <a:pt x="1538885" y="2244061"/>
                  </a:cubicBezTo>
                  <a:cubicBezTo>
                    <a:pt x="1528407" y="2227868"/>
                    <a:pt x="1539837" y="2216438"/>
                    <a:pt x="1547457" y="2205009"/>
                  </a:cubicBezTo>
                  <a:cubicBezTo>
                    <a:pt x="1544599" y="2180243"/>
                    <a:pt x="1528407" y="2163098"/>
                    <a:pt x="1513167" y="2146906"/>
                  </a:cubicBezTo>
                  <a:cubicBezTo>
                    <a:pt x="1483640" y="2116426"/>
                    <a:pt x="1471257" y="2082136"/>
                    <a:pt x="1474115" y="2040226"/>
                  </a:cubicBezTo>
                  <a:cubicBezTo>
                    <a:pt x="1474115" y="2030701"/>
                    <a:pt x="1474115" y="2020223"/>
                    <a:pt x="1468399" y="2011651"/>
                  </a:cubicBezTo>
                  <a:cubicBezTo>
                    <a:pt x="1459827" y="1997363"/>
                    <a:pt x="1451255" y="1984028"/>
                    <a:pt x="1435062" y="1977361"/>
                  </a:cubicBezTo>
                  <a:cubicBezTo>
                    <a:pt x="1381722" y="1954501"/>
                    <a:pt x="1364577" y="1905923"/>
                    <a:pt x="1349337" y="1856393"/>
                  </a:cubicBezTo>
                  <a:cubicBezTo>
                    <a:pt x="1348385" y="1845916"/>
                    <a:pt x="1350290" y="1835438"/>
                    <a:pt x="1345527" y="1825913"/>
                  </a:cubicBezTo>
                  <a:cubicBezTo>
                    <a:pt x="1294092" y="1764001"/>
                    <a:pt x="1282662" y="1694468"/>
                    <a:pt x="1308380" y="1618268"/>
                  </a:cubicBezTo>
                  <a:cubicBezTo>
                    <a:pt x="1316952" y="1599218"/>
                    <a:pt x="1313142" y="1579216"/>
                    <a:pt x="1313142" y="1559213"/>
                  </a:cubicBezTo>
                  <a:cubicBezTo>
                    <a:pt x="1311237" y="1523018"/>
                    <a:pt x="1328382" y="1493491"/>
                    <a:pt x="1347432" y="1463963"/>
                  </a:cubicBezTo>
                  <a:cubicBezTo>
                    <a:pt x="1357910" y="1452533"/>
                    <a:pt x="1356957" y="1437293"/>
                    <a:pt x="1360767" y="1423006"/>
                  </a:cubicBezTo>
                  <a:cubicBezTo>
                    <a:pt x="1360767" y="1414433"/>
                    <a:pt x="1357910" y="1406813"/>
                    <a:pt x="1356957" y="1398241"/>
                  </a:cubicBezTo>
                  <a:cubicBezTo>
                    <a:pt x="1355052" y="1381096"/>
                    <a:pt x="1356957" y="1362998"/>
                    <a:pt x="1351242" y="1345853"/>
                  </a:cubicBezTo>
                  <a:cubicBezTo>
                    <a:pt x="1349337" y="1335376"/>
                    <a:pt x="1349337" y="1324898"/>
                    <a:pt x="1358862" y="1316326"/>
                  </a:cubicBezTo>
                  <a:cubicBezTo>
                    <a:pt x="1375055" y="1306801"/>
                    <a:pt x="1392199" y="1311563"/>
                    <a:pt x="1409344" y="1316326"/>
                  </a:cubicBezTo>
                  <a:cubicBezTo>
                    <a:pt x="1413155" y="1296323"/>
                    <a:pt x="1398867" y="1286798"/>
                    <a:pt x="1388390" y="1274416"/>
                  </a:cubicBezTo>
                  <a:cubicBezTo>
                    <a:pt x="1381722" y="1257271"/>
                    <a:pt x="1378865" y="1236316"/>
                    <a:pt x="1354099" y="1233458"/>
                  </a:cubicBezTo>
                  <a:cubicBezTo>
                    <a:pt x="1336002" y="1207741"/>
                    <a:pt x="1302665" y="1218218"/>
                    <a:pt x="1279805" y="1202026"/>
                  </a:cubicBezTo>
                  <a:cubicBezTo>
                    <a:pt x="1272185" y="1160116"/>
                    <a:pt x="1264565" y="1119158"/>
                    <a:pt x="1244562" y="1081058"/>
                  </a:cubicBezTo>
                  <a:cubicBezTo>
                    <a:pt x="1248372" y="1057246"/>
                    <a:pt x="1225512" y="1054388"/>
                    <a:pt x="1215035" y="1042006"/>
                  </a:cubicBezTo>
                  <a:cubicBezTo>
                    <a:pt x="1213130" y="1039148"/>
                    <a:pt x="1212177" y="1036291"/>
                    <a:pt x="1211224" y="1032481"/>
                  </a:cubicBezTo>
                  <a:cubicBezTo>
                    <a:pt x="1207415" y="1012478"/>
                    <a:pt x="1214082" y="988666"/>
                    <a:pt x="1190269" y="975331"/>
                  </a:cubicBezTo>
                  <a:cubicBezTo>
                    <a:pt x="1165505" y="956281"/>
                    <a:pt x="1167410" y="928658"/>
                    <a:pt x="1167410" y="901036"/>
                  </a:cubicBezTo>
                  <a:cubicBezTo>
                    <a:pt x="1154074" y="889606"/>
                    <a:pt x="1139787" y="880081"/>
                    <a:pt x="1135024" y="861983"/>
                  </a:cubicBezTo>
                  <a:cubicBezTo>
                    <a:pt x="1118832" y="841028"/>
                    <a:pt x="1111212" y="815311"/>
                    <a:pt x="1091210" y="796261"/>
                  </a:cubicBezTo>
                  <a:cubicBezTo>
                    <a:pt x="1076922" y="782926"/>
                    <a:pt x="1068349" y="781021"/>
                    <a:pt x="1057872" y="797213"/>
                  </a:cubicBezTo>
                  <a:cubicBezTo>
                    <a:pt x="1037869" y="805786"/>
                    <a:pt x="1021677" y="798166"/>
                    <a:pt x="1008342" y="784831"/>
                  </a:cubicBezTo>
                  <a:cubicBezTo>
                    <a:pt x="995960" y="772448"/>
                    <a:pt x="981672" y="762923"/>
                    <a:pt x="968337" y="753398"/>
                  </a:cubicBezTo>
                  <a:cubicBezTo>
                    <a:pt x="959764" y="746731"/>
                    <a:pt x="955002" y="733396"/>
                    <a:pt x="939762" y="741016"/>
                  </a:cubicBezTo>
                  <a:cubicBezTo>
                    <a:pt x="878802" y="750541"/>
                    <a:pt x="818794" y="751493"/>
                    <a:pt x="766407" y="709583"/>
                  </a:cubicBezTo>
                  <a:cubicBezTo>
                    <a:pt x="748310" y="695296"/>
                    <a:pt x="730212" y="679103"/>
                    <a:pt x="704494" y="695296"/>
                  </a:cubicBezTo>
                  <a:cubicBezTo>
                    <a:pt x="694969" y="702916"/>
                    <a:pt x="693064" y="715298"/>
                    <a:pt x="683539" y="722918"/>
                  </a:cubicBezTo>
                  <a:cubicBezTo>
                    <a:pt x="652107" y="736253"/>
                    <a:pt x="634962" y="773401"/>
                    <a:pt x="596862" y="774353"/>
                  </a:cubicBezTo>
                  <a:cubicBezTo>
                    <a:pt x="585432" y="776258"/>
                    <a:pt x="574954" y="776258"/>
                    <a:pt x="564477" y="771496"/>
                  </a:cubicBezTo>
                  <a:cubicBezTo>
                    <a:pt x="546379" y="755303"/>
                    <a:pt x="566382" y="694343"/>
                    <a:pt x="553999" y="710536"/>
                  </a:cubicBezTo>
                  <a:cubicBezTo>
                    <a:pt x="542569" y="723871"/>
                    <a:pt x="534949" y="740063"/>
                    <a:pt x="523519" y="752446"/>
                  </a:cubicBezTo>
                  <a:cubicBezTo>
                    <a:pt x="510184" y="767686"/>
                    <a:pt x="481609" y="776258"/>
                    <a:pt x="510184" y="805786"/>
                  </a:cubicBezTo>
                  <a:cubicBezTo>
                    <a:pt x="519709" y="815311"/>
                    <a:pt x="504469" y="830551"/>
                    <a:pt x="493039" y="839123"/>
                  </a:cubicBezTo>
                  <a:cubicBezTo>
                    <a:pt x="422554" y="887701"/>
                    <a:pt x="348259" y="929611"/>
                    <a:pt x="286347" y="988666"/>
                  </a:cubicBezTo>
                  <a:cubicBezTo>
                    <a:pt x="273012" y="1001048"/>
                    <a:pt x="253962" y="1008668"/>
                    <a:pt x="236817" y="1013431"/>
                  </a:cubicBezTo>
                  <a:cubicBezTo>
                    <a:pt x="176809" y="1030576"/>
                    <a:pt x="122517" y="1062961"/>
                    <a:pt x="62509" y="1079153"/>
                  </a:cubicBezTo>
                  <a:cubicBezTo>
                    <a:pt x="59652" y="1081058"/>
                    <a:pt x="57747" y="1082963"/>
                    <a:pt x="54889" y="1084868"/>
                  </a:cubicBezTo>
                  <a:cubicBezTo>
                    <a:pt x="48222" y="1096298"/>
                    <a:pt x="39649" y="1104871"/>
                    <a:pt x="26314" y="1105823"/>
                  </a:cubicBezTo>
                  <a:cubicBezTo>
                    <a:pt x="18694" y="1104871"/>
                    <a:pt x="12979" y="1102966"/>
                    <a:pt x="12027" y="1094393"/>
                  </a:cubicBezTo>
                  <a:cubicBezTo>
                    <a:pt x="48222" y="1042006"/>
                    <a:pt x="104419" y="1019146"/>
                    <a:pt x="160617" y="997238"/>
                  </a:cubicBezTo>
                  <a:cubicBezTo>
                    <a:pt x="175857" y="991523"/>
                    <a:pt x="190144" y="984856"/>
                    <a:pt x="200622" y="971521"/>
                  </a:cubicBezTo>
                  <a:cubicBezTo>
                    <a:pt x="213004" y="953423"/>
                    <a:pt x="232054" y="944851"/>
                    <a:pt x="251104" y="935326"/>
                  </a:cubicBezTo>
                  <a:cubicBezTo>
                    <a:pt x="285394" y="919133"/>
                    <a:pt x="309207" y="893416"/>
                    <a:pt x="317779" y="855316"/>
                  </a:cubicBezTo>
                  <a:cubicBezTo>
                    <a:pt x="319684" y="848648"/>
                    <a:pt x="326352" y="841981"/>
                    <a:pt x="319684" y="836266"/>
                  </a:cubicBezTo>
                  <a:cubicBezTo>
                    <a:pt x="313017" y="831503"/>
                    <a:pt x="302539" y="830551"/>
                    <a:pt x="297777" y="839123"/>
                  </a:cubicBezTo>
                  <a:cubicBezTo>
                    <a:pt x="282537" y="862936"/>
                    <a:pt x="262534" y="857221"/>
                    <a:pt x="242532" y="850553"/>
                  </a:cubicBezTo>
                  <a:cubicBezTo>
                    <a:pt x="231102" y="846743"/>
                    <a:pt x="219672" y="845791"/>
                    <a:pt x="208242" y="845791"/>
                  </a:cubicBezTo>
                  <a:cubicBezTo>
                    <a:pt x="172047" y="845791"/>
                    <a:pt x="163474" y="836266"/>
                    <a:pt x="161569" y="801023"/>
                  </a:cubicBezTo>
                  <a:cubicBezTo>
                    <a:pt x="160617" y="788641"/>
                    <a:pt x="164427" y="775306"/>
                    <a:pt x="152997" y="763876"/>
                  </a:cubicBezTo>
                  <a:cubicBezTo>
                    <a:pt x="132042" y="780068"/>
                    <a:pt x="109182" y="791498"/>
                    <a:pt x="85369" y="770543"/>
                  </a:cubicBezTo>
                  <a:cubicBezTo>
                    <a:pt x="72987" y="760066"/>
                    <a:pt x="58699" y="747683"/>
                    <a:pt x="62509" y="729586"/>
                  </a:cubicBezTo>
                  <a:cubicBezTo>
                    <a:pt x="66319" y="711488"/>
                    <a:pt x="83464" y="711488"/>
                    <a:pt x="98704" y="711488"/>
                  </a:cubicBezTo>
                  <a:cubicBezTo>
                    <a:pt x="98704" y="708631"/>
                    <a:pt x="96799" y="708631"/>
                    <a:pt x="94894" y="707678"/>
                  </a:cubicBezTo>
                  <a:cubicBezTo>
                    <a:pt x="31077" y="685771"/>
                    <a:pt x="28219" y="677198"/>
                    <a:pt x="62509" y="620048"/>
                  </a:cubicBezTo>
                  <a:cubicBezTo>
                    <a:pt x="83464" y="585758"/>
                    <a:pt x="108229" y="557183"/>
                    <a:pt x="152997" y="551468"/>
                  </a:cubicBezTo>
                  <a:cubicBezTo>
                    <a:pt x="178714" y="547658"/>
                    <a:pt x="202527" y="531466"/>
                    <a:pt x="227292" y="522893"/>
                  </a:cubicBezTo>
                  <a:cubicBezTo>
                    <a:pt x="249199" y="514321"/>
                    <a:pt x="249199" y="490508"/>
                    <a:pt x="254914" y="467648"/>
                  </a:cubicBezTo>
                  <a:cubicBezTo>
                    <a:pt x="237769" y="485746"/>
                    <a:pt x="218719" y="490508"/>
                    <a:pt x="196812" y="489556"/>
                  </a:cubicBezTo>
                  <a:cubicBezTo>
                    <a:pt x="171094" y="488603"/>
                    <a:pt x="145377" y="488603"/>
                    <a:pt x="120612" y="494318"/>
                  </a:cubicBezTo>
                  <a:cubicBezTo>
                    <a:pt x="100609" y="499081"/>
                    <a:pt x="84417" y="488603"/>
                    <a:pt x="69177" y="478126"/>
                  </a:cubicBezTo>
                  <a:cubicBezTo>
                    <a:pt x="53937" y="466696"/>
                    <a:pt x="41554" y="453361"/>
                    <a:pt x="26314" y="442883"/>
                  </a:cubicBezTo>
                  <a:cubicBezTo>
                    <a:pt x="597" y="424786"/>
                    <a:pt x="597" y="414308"/>
                    <a:pt x="27267" y="401926"/>
                  </a:cubicBezTo>
                  <a:cubicBezTo>
                    <a:pt x="49174" y="391448"/>
                    <a:pt x="65367" y="369541"/>
                    <a:pt x="92037" y="371446"/>
                  </a:cubicBezTo>
                  <a:cubicBezTo>
                    <a:pt x="96799" y="368588"/>
                    <a:pt x="100609" y="366683"/>
                    <a:pt x="105372" y="363826"/>
                  </a:cubicBezTo>
                  <a:cubicBezTo>
                    <a:pt x="122517" y="346681"/>
                    <a:pt x="146329" y="343823"/>
                    <a:pt x="168237" y="337156"/>
                  </a:cubicBezTo>
                  <a:cubicBezTo>
                    <a:pt x="181572" y="333346"/>
                    <a:pt x="190144" y="340966"/>
                    <a:pt x="194907" y="353348"/>
                  </a:cubicBezTo>
                  <a:cubicBezTo>
                    <a:pt x="211099" y="360968"/>
                    <a:pt x="226339" y="375256"/>
                    <a:pt x="235864" y="344776"/>
                  </a:cubicBezTo>
                  <a:cubicBezTo>
                    <a:pt x="240627" y="330488"/>
                    <a:pt x="253962" y="336203"/>
                    <a:pt x="248247" y="334298"/>
                  </a:cubicBezTo>
                  <a:cubicBezTo>
                    <a:pt x="213957" y="332393"/>
                    <a:pt x="182524" y="327631"/>
                    <a:pt x="162522" y="293341"/>
                  </a:cubicBezTo>
                  <a:cubicBezTo>
                    <a:pt x="154902" y="279053"/>
                    <a:pt x="135852" y="275243"/>
                    <a:pt x="121564" y="268576"/>
                  </a:cubicBezTo>
                  <a:cubicBezTo>
                    <a:pt x="92037" y="254288"/>
                    <a:pt x="90132" y="243811"/>
                    <a:pt x="113944" y="220951"/>
                  </a:cubicBezTo>
                  <a:cubicBezTo>
                    <a:pt x="124422" y="210473"/>
                    <a:pt x="135852" y="205711"/>
                    <a:pt x="151092" y="202853"/>
                  </a:cubicBezTo>
                  <a:cubicBezTo>
                    <a:pt x="193002" y="195233"/>
                    <a:pt x="227292" y="179041"/>
                    <a:pt x="254914" y="140941"/>
                  </a:cubicBezTo>
                  <a:cubicBezTo>
                    <a:pt x="278727" y="107603"/>
                    <a:pt x="319684" y="90458"/>
                    <a:pt x="364452" y="92363"/>
                  </a:cubicBezTo>
                  <a:lnTo>
                    <a:pt x="363499" y="92363"/>
                  </a:lnTo>
                  <a:cubicBezTo>
                    <a:pt x="369214" y="85696"/>
                    <a:pt x="378739" y="84743"/>
                    <a:pt x="385407" y="85696"/>
                  </a:cubicBezTo>
                  <a:cubicBezTo>
                    <a:pt x="400647" y="88553"/>
                    <a:pt x="408267" y="88553"/>
                    <a:pt x="411124" y="68551"/>
                  </a:cubicBezTo>
                  <a:cubicBezTo>
                    <a:pt x="413029" y="54263"/>
                    <a:pt x="432079" y="49501"/>
                    <a:pt x="445414" y="51406"/>
                  </a:cubicBezTo>
                  <a:cubicBezTo>
                    <a:pt x="473989" y="54263"/>
                    <a:pt x="499707" y="42833"/>
                    <a:pt x="525424" y="36166"/>
                  </a:cubicBezTo>
                  <a:cubicBezTo>
                    <a:pt x="534949" y="36166"/>
                    <a:pt x="545427" y="36166"/>
                    <a:pt x="554952" y="36166"/>
                  </a:cubicBezTo>
                  <a:cubicBezTo>
                    <a:pt x="588289" y="56168"/>
                    <a:pt x="624485" y="51406"/>
                    <a:pt x="660679" y="51406"/>
                  </a:cubicBezTo>
                  <a:cubicBezTo>
                    <a:pt x="665442" y="51406"/>
                    <a:pt x="660679" y="49501"/>
                    <a:pt x="663537" y="51406"/>
                  </a:cubicBezTo>
                  <a:cubicBezTo>
                    <a:pt x="715924" y="85696"/>
                    <a:pt x="774027" y="58073"/>
                    <a:pt x="829272" y="67598"/>
                  </a:cubicBezTo>
                  <a:cubicBezTo>
                    <a:pt x="834987" y="68551"/>
                    <a:pt x="841654" y="66646"/>
                    <a:pt x="846417" y="69503"/>
                  </a:cubicBezTo>
                  <a:cubicBezTo>
                    <a:pt x="884517" y="91411"/>
                    <a:pt x="926427" y="96173"/>
                    <a:pt x="969289" y="97126"/>
                  </a:cubicBezTo>
                  <a:cubicBezTo>
                    <a:pt x="971194" y="97126"/>
                    <a:pt x="974052" y="96173"/>
                    <a:pt x="975957" y="96173"/>
                  </a:cubicBezTo>
                  <a:cubicBezTo>
                    <a:pt x="982624" y="93316"/>
                    <a:pt x="991197" y="90458"/>
                    <a:pt x="995960" y="95221"/>
                  </a:cubicBezTo>
                  <a:cubicBezTo>
                    <a:pt x="1028344" y="119986"/>
                    <a:pt x="1066444" y="122843"/>
                    <a:pt x="1104544" y="125701"/>
                  </a:cubicBezTo>
                  <a:cubicBezTo>
                    <a:pt x="1125499" y="127606"/>
                    <a:pt x="1143597" y="139036"/>
                    <a:pt x="1160742" y="151418"/>
                  </a:cubicBezTo>
                  <a:cubicBezTo>
                    <a:pt x="1175030" y="161896"/>
                    <a:pt x="1191222" y="167611"/>
                    <a:pt x="1209319" y="169516"/>
                  </a:cubicBezTo>
                  <a:cubicBezTo>
                    <a:pt x="1215987" y="170468"/>
                    <a:pt x="1225512" y="171421"/>
                    <a:pt x="1227417" y="163801"/>
                  </a:cubicBezTo>
                  <a:cubicBezTo>
                    <a:pt x="1232180" y="132368"/>
                    <a:pt x="1258849" y="134273"/>
                    <a:pt x="1277899" y="131416"/>
                  </a:cubicBezTo>
                  <a:cubicBezTo>
                    <a:pt x="1323619" y="125701"/>
                    <a:pt x="1365530" y="109508"/>
                    <a:pt x="1406487" y="91411"/>
                  </a:cubicBezTo>
                  <a:cubicBezTo>
                    <a:pt x="1416012" y="87601"/>
                    <a:pt x="1427442" y="82838"/>
                    <a:pt x="1436015" y="91411"/>
                  </a:cubicBezTo>
                  <a:cubicBezTo>
                    <a:pt x="1444587" y="100936"/>
                    <a:pt x="1436967" y="108556"/>
                    <a:pt x="1428394" y="114271"/>
                  </a:cubicBezTo>
                  <a:cubicBezTo>
                    <a:pt x="1427442" y="116176"/>
                    <a:pt x="1427442" y="116176"/>
                    <a:pt x="1427442" y="116176"/>
                  </a:cubicBezTo>
                  <a:cubicBezTo>
                    <a:pt x="1434110" y="112366"/>
                    <a:pt x="1440777" y="106651"/>
                    <a:pt x="1449349" y="107603"/>
                  </a:cubicBezTo>
                  <a:cubicBezTo>
                    <a:pt x="1475067" y="110461"/>
                    <a:pt x="1492212" y="96173"/>
                    <a:pt x="1505547" y="77123"/>
                  </a:cubicBezTo>
                  <a:cubicBezTo>
                    <a:pt x="1507452" y="75218"/>
                    <a:pt x="1507452" y="74266"/>
                    <a:pt x="1505547" y="72361"/>
                  </a:cubicBezTo>
                  <a:cubicBezTo>
                    <a:pt x="1527455" y="64741"/>
                    <a:pt x="1533169" y="67598"/>
                    <a:pt x="1538885" y="87601"/>
                  </a:cubicBezTo>
                  <a:cubicBezTo>
                    <a:pt x="1541742" y="97126"/>
                    <a:pt x="1539837" y="108556"/>
                    <a:pt x="1545552" y="118081"/>
                  </a:cubicBezTo>
                  <a:cubicBezTo>
                    <a:pt x="1552219" y="128558"/>
                    <a:pt x="1559840" y="137131"/>
                    <a:pt x="1572222" y="122843"/>
                  </a:cubicBezTo>
                  <a:cubicBezTo>
                    <a:pt x="1601749" y="90458"/>
                    <a:pt x="1606512" y="91411"/>
                    <a:pt x="1628419" y="130463"/>
                  </a:cubicBezTo>
                  <a:cubicBezTo>
                    <a:pt x="1656042" y="101888"/>
                    <a:pt x="1686522" y="107603"/>
                    <a:pt x="1717002" y="124748"/>
                  </a:cubicBezTo>
                  <a:cubicBezTo>
                    <a:pt x="1743672" y="139036"/>
                    <a:pt x="1773199" y="146656"/>
                    <a:pt x="1797965" y="163801"/>
                  </a:cubicBezTo>
                  <a:cubicBezTo>
                    <a:pt x="1810347" y="172373"/>
                    <a:pt x="1826540" y="172373"/>
                    <a:pt x="1841780" y="170468"/>
                  </a:cubicBezTo>
                  <a:cubicBezTo>
                    <a:pt x="1855115" y="168563"/>
                    <a:pt x="1867497" y="168563"/>
                    <a:pt x="1878927" y="176183"/>
                  </a:cubicBezTo>
                  <a:cubicBezTo>
                    <a:pt x="1909407" y="194281"/>
                    <a:pt x="1910360" y="217141"/>
                    <a:pt x="1877974" y="248573"/>
                  </a:cubicBezTo>
                  <a:cubicBezTo>
                    <a:pt x="1915122" y="258098"/>
                    <a:pt x="1949412" y="250478"/>
                    <a:pt x="1981797" y="244763"/>
                  </a:cubicBezTo>
                  <a:cubicBezTo>
                    <a:pt x="2030374" y="236191"/>
                    <a:pt x="2056092" y="248573"/>
                    <a:pt x="2078952" y="299056"/>
                  </a:cubicBezTo>
                  <a:cubicBezTo>
                    <a:pt x="2083715" y="279053"/>
                    <a:pt x="2069427" y="259051"/>
                    <a:pt x="2085619" y="244763"/>
                  </a:cubicBezTo>
                  <a:cubicBezTo>
                    <a:pt x="2099907" y="232381"/>
                    <a:pt x="2111337" y="231428"/>
                    <a:pt x="2104670" y="232381"/>
                  </a:cubicBezTo>
                  <a:cubicBezTo>
                    <a:pt x="2097049" y="234286"/>
                    <a:pt x="2090382" y="230476"/>
                    <a:pt x="2088477" y="222856"/>
                  </a:cubicBezTo>
                  <a:cubicBezTo>
                    <a:pt x="2085619" y="215236"/>
                    <a:pt x="2091335" y="209521"/>
                    <a:pt x="2097049" y="205711"/>
                  </a:cubicBezTo>
                  <a:cubicBezTo>
                    <a:pt x="2121815" y="183803"/>
                    <a:pt x="2161820" y="188566"/>
                    <a:pt x="2184680" y="213331"/>
                  </a:cubicBezTo>
                  <a:cubicBezTo>
                    <a:pt x="2210397" y="241906"/>
                    <a:pt x="2246592" y="252383"/>
                    <a:pt x="2282787" y="257146"/>
                  </a:cubicBezTo>
                  <a:cubicBezTo>
                    <a:pt x="2298980" y="259051"/>
                    <a:pt x="2317077" y="257146"/>
                    <a:pt x="2334222" y="254288"/>
                  </a:cubicBezTo>
                  <a:cubicBezTo>
                    <a:pt x="2341842" y="253336"/>
                    <a:pt x="2352320" y="255241"/>
                    <a:pt x="2356130" y="246668"/>
                  </a:cubicBezTo>
                  <a:cubicBezTo>
                    <a:pt x="2369465" y="213331"/>
                    <a:pt x="2392325" y="221903"/>
                    <a:pt x="2416137" y="231428"/>
                  </a:cubicBezTo>
                  <a:cubicBezTo>
                    <a:pt x="2443759" y="241906"/>
                    <a:pt x="2442807" y="262861"/>
                    <a:pt x="2436140" y="285721"/>
                  </a:cubicBezTo>
                  <a:cubicBezTo>
                    <a:pt x="2435187" y="290483"/>
                    <a:pt x="2434234" y="296198"/>
                    <a:pt x="2432330" y="300008"/>
                  </a:cubicBezTo>
                  <a:cubicBezTo>
                    <a:pt x="2438045" y="300961"/>
                    <a:pt x="2437092" y="295246"/>
                    <a:pt x="2439950" y="292388"/>
                  </a:cubicBezTo>
                  <a:cubicBezTo>
                    <a:pt x="2443759" y="266671"/>
                    <a:pt x="2458047" y="248573"/>
                    <a:pt x="2478050" y="232381"/>
                  </a:cubicBezTo>
                  <a:cubicBezTo>
                    <a:pt x="2501862" y="213331"/>
                    <a:pt x="2497100" y="172373"/>
                    <a:pt x="2471382" y="156181"/>
                  </a:cubicBezTo>
                  <a:cubicBezTo>
                    <a:pt x="2437092" y="135226"/>
                    <a:pt x="2431377" y="78076"/>
                    <a:pt x="2460905" y="48548"/>
                  </a:cubicBezTo>
                  <a:cubicBezTo>
                    <a:pt x="2469477" y="39023"/>
                    <a:pt x="2479955" y="31403"/>
                    <a:pt x="2489480" y="22831"/>
                  </a:cubicBezTo>
                  <a:cubicBezTo>
                    <a:pt x="2500909" y="11401"/>
                    <a:pt x="2515197" y="1876"/>
                    <a:pt x="2529484" y="10448"/>
                  </a:cubicBezTo>
                  <a:cubicBezTo>
                    <a:pt x="2546630" y="19973"/>
                    <a:pt x="2570442" y="27593"/>
                    <a:pt x="2571395" y="52358"/>
                  </a:cubicBezTo>
                  <a:cubicBezTo>
                    <a:pt x="2572347" y="73313"/>
                    <a:pt x="2575205" y="91411"/>
                    <a:pt x="2590445" y="106651"/>
                  </a:cubicBezTo>
                  <a:cubicBezTo>
                    <a:pt x="2593302" y="109508"/>
                    <a:pt x="2593302" y="113318"/>
                    <a:pt x="2595207" y="116176"/>
                  </a:cubicBezTo>
                  <a:cubicBezTo>
                    <a:pt x="2610447" y="129511"/>
                    <a:pt x="2568537" y="148561"/>
                    <a:pt x="2600922" y="162848"/>
                  </a:cubicBezTo>
                  <a:cubicBezTo>
                    <a:pt x="2622830" y="173326"/>
                    <a:pt x="2599970" y="197138"/>
                    <a:pt x="2609495" y="214283"/>
                  </a:cubicBezTo>
                  <a:cubicBezTo>
                    <a:pt x="2616162" y="212378"/>
                    <a:pt x="2615209" y="203806"/>
                    <a:pt x="2619972" y="199043"/>
                  </a:cubicBezTo>
                  <a:cubicBezTo>
                    <a:pt x="2628545" y="188566"/>
                    <a:pt x="2639022" y="180946"/>
                    <a:pt x="2653309" y="185708"/>
                  </a:cubicBezTo>
                  <a:cubicBezTo>
                    <a:pt x="2667597" y="190471"/>
                    <a:pt x="2675217" y="201901"/>
                    <a:pt x="2677122" y="217141"/>
                  </a:cubicBezTo>
                  <a:cubicBezTo>
                    <a:pt x="2679027" y="227618"/>
                    <a:pt x="2676170" y="238096"/>
                    <a:pt x="2671407" y="247621"/>
                  </a:cubicBezTo>
                  <a:cubicBezTo>
                    <a:pt x="2666645" y="258098"/>
                    <a:pt x="2671407" y="266671"/>
                    <a:pt x="2679980" y="271433"/>
                  </a:cubicBezTo>
                  <a:cubicBezTo>
                    <a:pt x="2689505" y="276196"/>
                    <a:pt x="2690457" y="265718"/>
                    <a:pt x="2694267" y="260956"/>
                  </a:cubicBezTo>
                  <a:cubicBezTo>
                    <a:pt x="2720937" y="230476"/>
                    <a:pt x="2752370" y="204758"/>
                    <a:pt x="2756180" y="159991"/>
                  </a:cubicBezTo>
                  <a:cubicBezTo>
                    <a:pt x="2757132" y="145703"/>
                    <a:pt x="2772372" y="140941"/>
                    <a:pt x="2786659" y="143798"/>
                  </a:cubicBezTo>
                  <a:cubicBezTo>
                    <a:pt x="2818092" y="150466"/>
                    <a:pt x="2840952" y="169516"/>
                    <a:pt x="2860955" y="193328"/>
                  </a:cubicBezTo>
                  <a:cubicBezTo>
                    <a:pt x="2871432" y="205711"/>
                    <a:pt x="2868575" y="221903"/>
                    <a:pt x="2858097" y="235238"/>
                  </a:cubicBezTo>
                  <a:cubicBezTo>
                    <a:pt x="2851430" y="242858"/>
                    <a:pt x="2841905" y="249526"/>
                    <a:pt x="2844762" y="261908"/>
                  </a:cubicBezTo>
                  <a:cubicBezTo>
                    <a:pt x="2845715" y="266671"/>
                    <a:pt x="2845715" y="271433"/>
                    <a:pt x="2846667" y="276196"/>
                  </a:cubicBezTo>
                  <a:cubicBezTo>
                    <a:pt x="2855240" y="314296"/>
                    <a:pt x="2829522" y="333346"/>
                    <a:pt x="2803805" y="351443"/>
                  </a:cubicBezTo>
                  <a:cubicBezTo>
                    <a:pt x="2787612" y="361921"/>
                    <a:pt x="2759990" y="340013"/>
                    <a:pt x="2760942" y="341918"/>
                  </a:cubicBezTo>
                  <a:cubicBezTo>
                    <a:pt x="2771420" y="360968"/>
                    <a:pt x="2762847" y="369541"/>
                    <a:pt x="2743797" y="373351"/>
                  </a:cubicBezTo>
                  <a:cubicBezTo>
                    <a:pt x="2732367" y="375256"/>
                    <a:pt x="2720937" y="374303"/>
                    <a:pt x="2709507" y="371446"/>
                  </a:cubicBezTo>
                  <a:cubicBezTo>
                    <a:pt x="2697125" y="367636"/>
                    <a:pt x="2689505" y="370493"/>
                    <a:pt x="2685695" y="382876"/>
                  </a:cubicBezTo>
                  <a:cubicBezTo>
                    <a:pt x="2679027" y="404783"/>
                    <a:pt x="2660930" y="411451"/>
                    <a:pt x="2639975" y="414308"/>
                  </a:cubicBezTo>
                  <a:cubicBezTo>
                    <a:pt x="2623782" y="416213"/>
                    <a:pt x="2625687" y="413356"/>
                    <a:pt x="2640927" y="418118"/>
                  </a:cubicBezTo>
                  <a:cubicBezTo>
                    <a:pt x="2647595" y="441931"/>
                    <a:pt x="2633307" y="480983"/>
                    <a:pt x="2613305" y="487651"/>
                  </a:cubicBezTo>
                  <a:cubicBezTo>
                    <a:pt x="2586634" y="495271"/>
                    <a:pt x="2560917" y="505748"/>
                    <a:pt x="2535200" y="515273"/>
                  </a:cubicBezTo>
                  <a:cubicBezTo>
                    <a:pt x="2529484" y="517178"/>
                    <a:pt x="2523770" y="514321"/>
                    <a:pt x="2519007" y="511463"/>
                  </a:cubicBezTo>
                  <a:cubicBezTo>
                    <a:pt x="2503767" y="500986"/>
                    <a:pt x="2497100" y="500033"/>
                    <a:pt x="2510434" y="506701"/>
                  </a:cubicBezTo>
                  <a:cubicBezTo>
                    <a:pt x="2531390" y="522893"/>
                    <a:pt x="2527580" y="538133"/>
                    <a:pt x="2507577" y="550516"/>
                  </a:cubicBezTo>
                  <a:cubicBezTo>
                    <a:pt x="2493290" y="559088"/>
                    <a:pt x="2483765" y="572423"/>
                    <a:pt x="2473287" y="584806"/>
                  </a:cubicBezTo>
                  <a:cubicBezTo>
                    <a:pt x="2439950" y="611476"/>
                    <a:pt x="2418995" y="648623"/>
                    <a:pt x="2395182" y="682913"/>
                  </a:cubicBezTo>
                  <a:cubicBezTo>
                    <a:pt x="2382800" y="701011"/>
                    <a:pt x="2387562" y="722918"/>
                    <a:pt x="2391372" y="742921"/>
                  </a:cubicBezTo>
                  <a:cubicBezTo>
                    <a:pt x="2392325" y="747683"/>
                    <a:pt x="2391372" y="754351"/>
                    <a:pt x="2394230" y="756256"/>
                  </a:cubicBezTo>
                  <a:cubicBezTo>
                    <a:pt x="2422805" y="770543"/>
                    <a:pt x="2428520" y="797213"/>
                    <a:pt x="2432330" y="825788"/>
                  </a:cubicBezTo>
                  <a:cubicBezTo>
                    <a:pt x="2434234" y="839123"/>
                    <a:pt x="2441855" y="845791"/>
                    <a:pt x="2456142" y="845791"/>
                  </a:cubicBezTo>
                  <a:cubicBezTo>
                    <a:pt x="2516150" y="847696"/>
                    <a:pt x="2558059" y="883891"/>
                    <a:pt x="2600922" y="919133"/>
                  </a:cubicBezTo>
                  <a:cubicBezTo>
                    <a:pt x="2617115" y="932468"/>
                    <a:pt x="2632355" y="940088"/>
                    <a:pt x="2654262" y="938183"/>
                  </a:cubicBezTo>
                  <a:cubicBezTo>
                    <a:pt x="2688552" y="935326"/>
                    <a:pt x="2697125" y="947708"/>
                    <a:pt x="2700934" y="981998"/>
                  </a:cubicBezTo>
                  <a:cubicBezTo>
                    <a:pt x="2704745" y="1019146"/>
                    <a:pt x="2693315" y="1055341"/>
                    <a:pt x="2705697" y="1091536"/>
                  </a:cubicBezTo>
                  <a:cubicBezTo>
                    <a:pt x="2709507" y="1103918"/>
                    <a:pt x="2708555" y="1124873"/>
                    <a:pt x="2725700" y="1122016"/>
                  </a:cubicBezTo>
                  <a:cubicBezTo>
                    <a:pt x="2741892" y="1120111"/>
                    <a:pt x="2760942" y="1107728"/>
                    <a:pt x="2758084" y="1086773"/>
                  </a:cubicBezTo>
                  <a:cubicBezTo>
                    <a:pt x="2753322" y="1052483"/>
                    <a:pt x="2774277" y="1021051"/>
                    <a:pt x="2765705" y="986761"/>
                  </a:cubicBezTo>
                  <a:cubicBezTo>
                    <a:pt x="2761895" y="970568"/>
                    <a:pt x="2775230" y="964853"/>
                    <a:pt x="2787612" y="961043"/>
                  </a:cubicBezTo>
                  <a:cubicBezTo>
                    <a:pt x="2835237" y="948661"/>
                    <a:pt x="2857145" y="913418"/>
                    <a:pt x="2863812" y="867698"/>
                  </a:cubicBezTo>
                  <a:cubicBezTo>
                    <a:pt x="2867622" y="839123"/>
                    <a:pt x="2866670" y="812453"/>
                    <a:pt x="2838095" y="794356"/>
                  </a:cubicBezTo>
                  <a:cubicBezTo>
                    <a:pt x="2819045" y="782926"/>
                    <a:pt x="2819045" y="765781"/>
                    <a:pt x="2835237" y="750541"/>
                  </a:cubicBezTo>
                  <a:cubicBezTo>
                    <a:pt x="2875242" y="715298"/>
                    <a:pt x="2880005" y="669578"/>
                    <a:pt x="2881909" y="621001"/>
                  </a:cubicBezTo>
                  <a:cubicBezTo>
                    <a:pt x="2882862" y="571471"/>
                    <a:pt x="2896197" y="561946"/>
                    <a:pt x="2944775" y="574328"/>
                  </a:cubicBezTo>
                  <a:cubicBezTo>
                    <a:pt x="2951442" y="576233"/>
                    <a:pt x="2959062" y="579091"/>
                    <a:pt x="2964777" y="578138"/>
                  </a:cubicBezTo>
                  <a:cubicBezTo>
                    <a:pt x="3015259" y="569566"/>
                    <a:pt x="3046692" y="595283"/>
                    <a:pt x="3070505" y="635288"/>
                  </a:cubicBezTo>
                  <a:cubicBezTo>
                    <a:pt x="3075267" y="639098"/>
                    <a:pt x="3080982" y="642908"/>
                    <a:pt x="3086697" y="645766"/>
                  </a:cubicBezTo>
                  <a:cubicBezTo>
                    <a:pt x="3104795" y="654338"/>
                    <a:pt x="3117177" y="663863"/>
                    <a:pt x="3105747" y="688628"/>
                  </a:cubicBezTo>
                  <a:cubicBezTo>
                    <a:pt x="3098127" y="705773"/>
                    <a:pt x="3102890" y="727681"/>
                    <a:pt x="3099080" y="746731"/>
                  </a:cubicBezTo>
                  <a:cubicBezTo>
                    <a:pt x="3096222" y="765781"/>
                    <a:pt x="3116225" y="769591"/>
                    <a:pt x="3128607" y="776258"/>
                  </a:cubicBezTo>
                  <a:cubicBezTo>
                    <a:pt x="3145752" y="784831"/>
                    <a:pt x="3162897" y="780068"/>
                    <a:pt x="3176232" y="765781"/>
                  </a:cubicBezTo>
                  <a:cubicBezTo>
                    <a:pt x="3190520" y="750541"/>
                    <a:pt x="3198140" y="730538"/>
                    <a:pt x="3210522" y="713393"/>
                  </a:cubicBezTo>
                  <a:cubicBezTo>
                    <a:pt x="3220047" y="701011"/>
                    <a:pt x="3228620" y="683866"/>
                    <a:pt x="3249575" y="693391"/>
                  </a:cubicBezTo>
                  <a:cubicBezTo>
                    <a:pt x="3267672" y="701011"/>
                    <a:pt x="3268625" y="715298"/>
                    <a:pt x="3266720" y="733396"/>
                  </a:cubicBezTo>
                  <a:cubicBezTo>
                    <a:pt x="3263862" y="761971"/>
                    <a:pt x="3280055" y="786736"/>
                    <a:pt x="3289580" y="812453"/>
                  </a:cubicBezTo>
                  <a:cubicBezTo>
                    <a:pt x="3298152" y="834361"/>
                    <a:pt x="3305772" y="854363"/>
                    <a:pt x="3303867" y="879128"/>
                  </a:cubicBezTo>
                  <a:cubicBezTo>
                    <a:pt x="3300057" y="910561"/>
                    <a:pt x="3321012" y="930563"/>
                    <a:pt x="3342920" y="948661"/>
                  </a:cubicBezTo>
                  <a:cubicBezTo>
                    <a:pt x="3349587" y="953423"/>
                    <a:pt x="3357207" y="956281"/>
                    <a:pt x="3363875" y="961043"/>
                  </a:cubicBezTo>
                  <a:cubicBezTo>
                    <a:pt x="3375305" y="969616"/>
                    <a:pt x="3393402" y="975331"/>
                    <a:pt x="3390545" y="993428"/>
                  </a:cubicBezTo>
                  <a:cubicBezTo>
                    <a:pt x="3387687" y="1009621"/>
                    <a:pt x="3375305" y="1005811"/>
                    <a:pt x="3375305" y="1005811"/>
                  </a:cubicBezTo>
                  <a:cubicBezTo>
                    <a:pt x="3423882" y="1007716"/>
                    <a:pt x="3432455" y="1018193"/>
                    <a:pt x="3429597" y="1063913"/>
                  </a:cubicBezTo>
                  <a:cubicBezTo>
                    <a:pt x="3425787" y="1076296"/>
                    <a:pt x="3424834" y="1088678"/>
                    <a:pt x="3422930" y="1101061"/>
                  </a:cubicBezTo>
                  <a:cubicBezTo>
                    <a:pt x="3421977" y="1104871"/>
                    <a:pt x="3421025" y="1107728"/>
                    <a:pt x="3419120" y="1110586"/>
                  </a:cubicBezTo>
                  <a:cubicBezTo>
                    <a:pt x="3407690" y="1122016"/>
                    <a:pt x="3392450" y="1127731"/>
                    <a:pt x="3380067" y="1137256"/>
                  </a:cubicBezTo>
                  <a:cubicBezTo>
                    <a:pt x="3353397" y="1149638"/>
                    <a:pt x="3325775" y="1159163"/>
                    <a:pt x="3303867" y="1182023"/>
                  </a:cubicBezTo>
                  <a:cubicBezTo>
                    <a:pt x="3278150" y="1209646"/>
                    <a:pt x="3241955" y="1201073"/>
                    <a:pt x="3209570" y="1189643"/>
                  </a:cubicBezTo>
                  <a:cubicBezTo>
                    <a:pt x="3192425" y="1188691"/>
                    <a:pt x="3174327" y="1188691"/>
                    <a:pt x="3157182" y="1188691"/>
                  </a:cubicBezTo>
                  <a:cubicBezTo>
                    <a:pt x="3136227" y="1185833"/>
                    <a:pt x="3120987" y="1198216"/>
                    <a:pt x="3107652" y="1211551"/>
                  </a:cubicBezTo>
                  <a:cubicBezTo>
                    <a:pt x="3092412" y="1224886"/>
                    <a:pt x="3094317" y="1227743"/>
                    <a:pt x="3113367" y="1222028"/>
                  </a:cubicBezTo>
                  <a:cubicBezTo>
                    <a:pt x="3119082" y="1221076"/>
                    <a:pt x="3124797" y="1220123"/>
                    <a:pt x="3130512" y="1221076"/>
                  </a:cubicBezTo>
                  <a:cubicBezTo>
                    <a:pt x="3147657" y="1222981"/>
                    <a:pt x="3160992" y="1232506"/>
                    <a:pt x="3166707" y="1248698"/>
                  </a:cubicBezTo>
                  <a:cubicBezTo>
                    <a:pt x="3174327" y="1269653"/>
                    <a:pt x="3156230" y="1279178"/>
                    <a:pt x="3143847" y="1290608"/>
                  </a:cubicBezTo>
                  <a:cubicBezTo>
                    <a:pt x="3142895" y="1295371"/>
                    <a:pt x="3130512" y="1291561"/>
                    <a:pt x="3135275" y="1302038"/>
                  </a:cubicBezTo>
                  <a:cubicBezTo>
                    <a:pt x="3152420" y="1324898"/>
                    <a:pt x="3152420" y="1357283"/>
                    <a:pt x="3179090" y="1374428"/>
                  </a:cubicBezTo>
                  <a:cubicBezTo>
                    <a:pt x="3188615" y="1381096"/>
                    <a:pt x="3199092" y="1375381"/>
                    <a:pt x="3208617" y="1379191"/>
                  </a:cubicBezTo>
                  <a:cubicBezTo>
                    <a:pt x="3216237" y="1381096"/>
                    <a:pt x="3224809" y="1383953"/>
                    <a:pt x="3229572" y="1390621"/>
                  </a:cubicBezTo>
                  <a:cubicBezTo>
                    <a:pt x="3233382" y="1397288"/>
                    <a:pt x="3233382" y="1403956"/>
                    <a:pt x="3231477" y="1411576"/>
                  </a:cubicBezTo>
                  <a:cubicBezTo>
                    <a:pt x="3221952" y="1429673"/>
                    <a:pt x="3202902" y="1434436"/>
                    <a:pt x="3185757" y="1440151"/>
                  </a:cubicBezTo>
                  <a:cubicBezTo>
                    <a:pt x="3160040" y="1448723"/>
                    <a:pt x="3138132" y="1460153"/>
                    <a:pt x="3120987" y="1481108"/>
                  </a:cubicBezTo>
                  <a:cubicBezTo>
                    <a:pt x="3108605" y="1495396"/>
                    <a:pt x="3090507" y="1509683"/>
                    <a:pt x="3074315" y="1482061"/>
                  </a:cubicBezTo>
                  <a:cubicBezTo>
                    <a:pt x="3070505" y="1471583"/>
                    <a:pt x="3071457" y="1461106"/>
                    <a:pt x="3072409" y="1449676"/>
                  </a:cubicBezTo>
                  <a:cubicBezTo>
                    <a:pt x="3072409" y="1445866"/>
                    <a:pt x="3073362" y="1443008"/>
                    <a:pt x="3075267" y="1439198"/>
                  </a:cubicBezTo>
                  <a:cubicBezTo>
                    <a:pt x="3079077" y="1427768"/>
                    <a:pt x="3079077" y="1424911"/>
                    <a:pt x="3067647" y="1428721"/>
                  </a:cubicBezTo>
                  <a:cubicBezTo>
                    <a:pt x="3065742" y="1430626"/>
                    <a:pt x="3063837" y="1432531"/>
                    <a:pt x="3061932" y="1434436"/>
                  </a:cubicBezTo>
                  <a:cubicBezTo>
                    <a:pt x="3056217" y="1444913"/>
                    <a:pt x="3047645" y="1454438"/>
                    <a:pt x="3037167" y="1459201"/>
                  </a:cubicBezTo>
                  <a:cubicBezTo>
                    <a:pt x="3009545" y="1466821"/>
                    <a:pt x="2985732" y="1482061"/>
                    <a:pt x="2966682" y="1501111"/>
                  </a:cubicBezTo>
                  <a:cubicBezTo>
                    <a:pt x="2952395" y="1515398"/>
                    <a:pt x="2935250" y="1531591"/>
                    <a:pt x="2959062" y="1553498"/>
                  </a:cubicBezTo>
                  <a:cubicBezTo>
                    <a:pt x="2965730" y="1559213"/>
                    <a:pt x="2964777" y="1566833"/>
                    <a:pt x="2960015" y="1571596"/>
                  </a:cubicBezTo>
                  <a:cubicBezTo>
                    <a:pt x="2950490" y="1583026"/>
                    <a:pt x="2939059" y="1594456"/>
                    <a:pt x="2921915" y="1584931"/>
                  </a:cubicBezTo>
                  <a:cubicBezTo>
                    <a:pt x="2895245" y="1588741"/>
                    <a:pt x="2872384" y="1606838"/>
                    <a:pt x="2844762" y="1607791"/>
                  </a:cubicBezTo>
                  <a:cubicBezTo>
                    <a:pt x="2842857" y="1607791"/>
                    <a:pt x="2839047" y="1609696"/>
                    <a:pt x="2839047" y="1610648"/>
                  </a:cubicBezTo>
                  <a:cubicBezTo>
                    <a:pt x="2834284" y="1648748"/>
                    <a:pt x="2799042" y="1673513"/>
                    <a:pt x="2794280" y="1710661"/>
                  </a:cubicBezTo>
                  <a:cubicBezTo>
                    <a:pt x="2791422" y="1731616"/>
                    <a:pt x="2775230" y="1743046"/>
                    <a:pt x="2762847" y="1757333"/>
                  </a:cubicBezTo>
                  <a:cubicBezTo>
                    <a:pt x="2751417" y="1743998"/>
                    <a:pt x="2753322" y="1752571"/>
                    <a:pt x="2753322" y="1773526"/>
                  </a:cubicBezTo>
                  <a:cubicBezTo>
                    <a:pt x="2739034" y="1789718"/>
                    <a:pt x="2774277" y="1810673"/>
                    <a:pt x="2748559" y="1825913"/>
                  </a:cubicBezTo>
                  <a:cubicBezTo>
                    <a:pt x="2759990" y="1843058"/>
                    <a:pt x="2741892" y="1846868"/>
                    <a:pt x="2735225" y="1851631"/>
                  </a:cubicBezTo>
                  <a:cubicBezTo>
                    <a:pt x="2705697" y="1869728"/>
                    <a:pt x="2678075" y="1891636"/>
                    <a:pt x="2653309" y="1912591"/>
                  </a:cubicBezTo>
                  <a:cubicBezTo>
                    <a:pt x="2615209" y="1944023"/>
                    <a:pt x="2573300" y="1979266"/>
                    <a:pt x="2573300" y="2044036"/>
                  </a:cubicBezTo>
                  <a:cubicBezTo>
                    <a:pt x="2573300" y="2091661"/>
                    <a:pt x="2578062" y="2138334"/>
                    <a:pt x="2582825" y="2185959"/>
                  </a:cubicBezTo>
                  <a:cubicBezTo>
                    <a:pt x="2584730" y="2204056"/>
                    <a:pt x="2584730" y="2221201"/>
                    <a:pt x="2577109" y="2237393"/>
                  </a:cubicBezTo>
                  <a:cubicBezTo>
                    <a:pt x="2573300" y="2246918"/>
                    <a:pt x="2565680" y="2252634"/>
                    <a:pt x="2555202" y="2250728"/>
                  </a:cubicBezTo>
                  <a:cubicBezTo>
                    <a:pt x="2546630" y="2248823"/>
                    <a:pt x="2536152" y="2245013"/>
                    <a:pt x="2536152" y="2233584"/>
                  </a:cubicBezTo>
                  <a:cubicBezTo>
                    <a:pt x="2535200" y="2210723"/>
                    <a:pt x="2526627" y="2191673"/>
                    <a:pt x="2513292" y="2173576"/>
                  </a:cubicBezTo>
                  <a:cubicBezTo>
                    <a:pt x="2508530" y="2166909"/>
                    <a:pt x="2508530" y="2151668"/>
                    <a:pt x="2513292" y="2143096"/>
                  </a:cubicBezTo>
                  <a:cubicBezTo>
                    <a:pt x="2530437" y="2111663"/>
                    <a:pt x="2506625" y="2089756"/>
                    <a:pt x="2496147" y="2065943"/>
                  </a:cubicBezTo>
                  <a:cubicBezTo>
                    <a:pt x="2488527" y="2047846"/>
                    <a:pt x="2477097" y="2062133"/>
                    <a:pt x="2468525" y="2068801"/>
                  </a:cubicBezTo>
                  <a:cubicBezTo>
                    <a:pt x="2455190" y="2079278"/>
                    <a:pt x="2447570" y="2082136"/>
                    <a:pt x="2434234" y="2064038"/>
                  </a:cubicBezTo>
                  <a:cubicBezTo>
                    <a:pt x="2414232" y="2036416"/>
                    <a:pt x="2378990" y="2069753"/>
                    <a:pt x="2351367" y="2055466"/>
                  </a:cubicBezTo>
                  <a:cubicBezTo>
                    <a:pt x="2345652" y="2052608"/>
                    <a:pt x="2322792" y="2058323"/>
                    <a:pt x="2322792" y="2074516"/>
                  </a:cubicBezTo>
                  <a:cubicBezTo>
                    <a:pt x="2323745" y="2104043"/>
                    <a:pt x="2299932" y="2101186"/>
                    <a:pt x="2284692" y="2109759"/>
                  </a:cubicBezTo>
                  <a:cubicBezTo>
                    <a:pt x="2279930" y="2112616"/>
                    <a:pt x="2272310" y="2117378"/>
                    <a:pt x="2269452" y="2111663"/>
                  </a:cubicBezTo>
                  <a:cubicBezTo>
                    <a:pt x="2256117" y="2084993"/>
                    <a:pt x="2231352" y="2095471"/>
                    <a:pt x="2212302" y="2093566"/>
                  </a:cubicBezTo>
                  <a:cubicBezTo>
                    <a:pt x="2188490" y="2090708"/>
                    <a:pt x="2166582" y="2090708"/>
                    <a:pt x="2154200" y="2118331"/>
                  </a:cubicBezTo>
                  <a:cubicBezTo>
                    <a:pt x="2149437" y="2127856"/>
                    <a:pt x="2134197" y="2132618"/>
                    <a:pt x="2122767" y="2139286"/>
                  </a:cubicBezTo>
                  <a:cubicBezTo>
                    <a:pt x="2092287" y="2159288"/>
                    <a:pt x="2069427" y="2177386"/>
                    <a:pt x="2068474" y="2222153"/>
                  </a:cubicBezTo>
                  <a:cubicBezTo>
                    <a:pt x="2067522" y="2265016"/>
                    <a:pt x="2044662" y="2306926"/>
                    <a:pt x="2051330" y="2352646"/>
                  </a:cubicBezTo>
                  <a:cubicBezTo>
                    <a:pt x="2051330" y="2355503"/>
                    <a:pt x="2050377" y="2360266"/>
                    <a:pt x="2048472" y="2362171"/>
                  </a:cubicBezTo>
                  <a:cubicBezTo>
                    <a:pt x="2010372" y="2404081"/>
                    <a:pt x="2046567" y="2432656"/>
                    <a:pt x="2065617" y="2464088"/>
                  </a:cubicBezTo>
                  <a:cubicBezTo>
                    <a:pt x="2068474" y="2468851"/>
                    <a:pt x="2077047" y="2473613"/>
                    <a:pt x="2076094" y="2477423"/>
                  </a:cubicBezTo>
                  <a:cubicBezTo>
                    <a:pt x="2067522" y="2526001"/>
                    <a:pt x="2111337" y="2522191"/>
                    <a:pt x="2135150" y="2539336"/>
                  </a:cubicBezTo>
                  <a:cubicBezTo>
                    <a:pt x="2141817" y="2544098"/>
                    <a:pt x="2148485" y="2542193"/>
                    <a:pt x="2155152" y="2540288"/>
                  </a:cubicBezTo>
                  <a:cubicBezTo>
                    <a:pt x="2178012" y="2532668"/>
                    <a:pt x="2198967" y="2521238"/>
                    <a:pt x="2221827" y="2513618"/>
                  </a:cubicBezTo>
                  <a:cubicBezTo>
                    <a:pt x="2236115" y="2508856"/>
                    <a:pt x="2247545" y="2491711"/>
                    <a:pt x="2245640" y="2471709"/>
                  </a:cubicBezTo>
                  <a:cubicBezTo>
                    <a:pt x="2244687" y="2454563"/>
                    <a:pt x="2241830" y="2429798"/>
                    <a:pt x="2258022" y="2424084"/>
                  </a:cubicBezTo>
                  <a:cubicBezTo>
                    <a:pt x="2287550" y="2413606"/>
                    <a:pt x="2317077" y="2394556"/>
                    <a:pt x="2349462" y="2400271"/>
                  </a:cubicBezTo>
                  <a:cubicBezTo>
                    <a:pt x="2368512" y="2403128"/>
                    <a:pt x="2363750" y="2424084"/>
                    <a:pt x="2356130" y="2434561"/>
                  </a:cubicBezTo>
                  <a:cubicBezTo>
                    <a:pt x="2326602" y="2471709"/>
                    <a:pt x="2329459" y="2517428"/>
                    <a:pt x="2317077" y="2559338"/>
                  </a:cubicBezTo>
                  <a:cubicBezTo>
                    <a:pt x="2313267" y="2571721"/>
                    <a:pt x="2307552" y="2583151"/>
                    <a:pt x="2299932" y="2592676"/>
                  </a:cubicBezTo>
                  <a:cubicBezTo>
                    <a:pt x="2285645" y="2611726"/>
                    <a:pt x="2296122" y="2616488"/>
                    <a:pt x="2313267" y="2618393"/>
                  </a:cubicBezTo>
                  <a:cubicBezTo>
                    <a:pt x="2332317" y="2620298"/>
                    <a:pt x="2350415" y="2614584"/>
                    <a:pt x="2368512" y="2610773"/>
                  </a:cubicBezTo>
                  <a:cubicBezTo>
                    <a:pt x="2393277" y="2605059"/>
                    <a:pt x="2415184" y="2604106"/>
                    <a:pt x="2435187" y="2625061"/>
                  </a:cubicBezTo>
                  <a:cubicBezTo>
                    <a:pt x="2448522" y="2638396"/>
                    <a:pt x="2453284" y="2646968"/>
                    <a:pt x="2441855" y="2666018"/>
                  </a:cubicBezTo>
                  <a:cubicBezTo>
                    <a:pt x="2421852" y="2700309"/>
                    <a:pt x="2425662" y="2742218"/>
                    <a:pt x="2423757" y="2779366"/>
                  </a:cubicBezTo>
                  <a:cubicBezTo>
                    <a:pt x="2422805" y="2801273"/>
                    <a:pt x="2450427" y="2826038"/>
                    <a:pt x="2466620" y="2845088"/>
                  </a:cubicBezTo>
                  <a:cubicBezTo>
                    <a:pt x="2483765" y="2864138"/>
                    <a:pt x="2511387" y="2852709"/>
                    <a:pt x="2531390" y="2836516"/>
                  </a:cubicBezTo>
                  <a:cubicBezTo>
                    <a:pt x="2539962" y="2829848"/>
                    <a:pt x="2538057" y="2807941"/>
                    <a:pt x="2551392" y="2812703"/>
                  </a:cubicBezTo>
                  <a:cubicBezTo>
                    <a:pt x="2570442" y="2819371"/>
                    <a:pt x="2592350" y="2819371"/>
                    <a:pt x="2607590" y="2834611"/>
                  </a:cubicBezTo>
                  <a:cubicBezTo>
                    <a:pt x="2616162" y="2842231"/>
                    <a:pt x="2622830" y="2851756"/>
                    <a:pt x="2628545" y="2857471"/>
                  </a:cubicBezTo>
                  <a:cubicBezTo>
                    <a:pt x="2661882" y="2828896"/>
                    <a:pt x="2667597" y="2780318"/>
                    <a:pt x="2705697" y="2756506"/>
                  </a:cubicBezTo>
                  <a:cubicBezTo>
                    <a:pt x="2733320" y="2739361"/>
                    <a:pt x="2765705" y="2728884"/>
                    <a:pt x="2786659" y="2702213"/>
                  </a:cubicBezTo>
                  <a:cubicBezTo>
                    <a:pt x="2789517" y="2698403"/>
                    <a:pt x="2798090" y="2696498"/>
                    <a:pt x="2802852" y="2701261"/>
                  </a:cubicBezTo>
                  <a:cubicBezTo>
                    <a:pt x="2809520" y="2707928"/>
                    <a:pt x="2804757" y="2713643"/>
                    <a:pt x="2799995" y="2718406"/>
                  </a:cubicBezTo>
                  <a:cubicBezTo>
                    <a:pt x="2777134" y="2738409"/>
                    <a:pt x="2799995" y="2769841"/>
                    <a:pt x="2781897" y="2792701"/>
                  </a:cubicBezTo>
                  <a:cubicBezTo>
                    <a:pt x="2778087" y="2797463"/>
                    <a:pt x="2795232" y="2810798"/>
                    <a:pt x="2802852" y="2810798"/>
                  </a:cubicBezTo>
                  <a:cubicBezTo>
                    <a:pt x="2817140" y="2810798"/>
                    <a:pt x="2812377" y="2796511"/>
                    <a:pt x="2809520" y="2789843"/>
                  </a:cubicBezTo>
                  <a:cubicBezTo>
                    <a:pt x="2799995" y="2765078"/>
                    <a:pt x="2799995" y="2744123"/>
                    <a:pt x="2830475" y="2735551"/>
                  </a:cubicBezTo>
                  <a:cubicBezTo>
                    <a:pt x="2844762" y="2730788"/>
                    <a:pt x="2838095" y="2716501"/>
                    <a:pt x="2844762" y="2705071"/>
                  </a:cubicBezTo>
                  <a:cubicBezTo>
                    <a:pt x="2859050" y="2725073"/>
                    <a:pt x="2885720" y="2728884"/>
                    <a:pt x="2893340" y="2753648"/>
                  </a:cubicBezTo>
                  <a:cubicBezTo>
                    <a:pt x="2895245" y="2758411"/>
                    <a:pt x="2900007" y="2763173"/>
                    <a:pt x="2903817" y="2761268"/>
                  </a:cubicBezTo>
                  <a:cubicBezTo>
                    <a:pt x="2943822" y="2737456"/>
                    <a:pt x="2989542" y="2793653"/>
                    <a:pt x="3027642" y="2751743"/>
                  </a:cubicBezTo>
                  <a:cubicBezTo>
                    <a:pt x="3031452" y="2747934"/>
                    <a:pt x="3040977" y="2749838"/>
                    <a:pt x="3047645" y="2748886"/>
                  </a:cubicBezTo>
                  <a:cubicBezTo>
                    <a:pt x="3053359" y="2744123"/>
                    <a:pt x="3060980" y="2745076"/>
                    <a:pt x="3067647" y="2746028"/>
                  </a:cubicBezTo>
                  <a:cubicBezTo>
                    <a:pt x="3072409" y="2746981"/>
                    <a:pt x="3080030" y="2744123"/>
                    <a:pt x="3081934" y="2751743"/>
                  </a:cubicBezTo>
                  <a:cubicBezTo>
                    <a:pt x="3083840" y="2761268"/>
                    <a:pt x="3072409" y="2758411"/>
                    <a:pt x="3068600" y="2764126"/>
                  </a:cubicBezTo>
                  <a:cubicBezTo>
                    <a:pt x="3107652" y="2775556"/>
                    <a:pt x="3122892" y="2816513"/>
                    <a:pt x="3156230" y="2835563"/>
                  </a:cubicBezTo>
                  <a:cubicBezTo>
                    <a:pt x="3166707" y="2842231"/>
                    <a:pt x="3179090" y="2851756"/>
                    <a:pt x="3179090" y="2867948"/>
                  </a:cubicBezTo>
                  <a:cubicBezTo>
                    <a:pt x="3178137" y="2891761"/>
                    <a:pt x="3201950" y="2870806"/>
                    <a:pt x="3206712" y="2884141"/>
                  </a:cubicBezTo>
                  <a:cubicBezTo>
                    <a:pt x="3208617" y="2890809"/>
                    <a:pt x="3215284" y="2889856"/>
                    <a:pt x="3220047" y="2889856"/>
                  </a:cubicBezTo>
                  <a:cubicBezTo>
                    <a:pt x="3222905" y="2906048"/>
                    <a:pt x="3236240" y="2907001"/>
                    <a:pt x="3248622" y="2909859"/>
                  </a:cubicBezTo>
                  <a:cubicBezTo>
                    <a:pt x="3310534" y="2894618"/>
                    <a:pt x="3371495" y="2907001"/>
                    <a:pt x="3393402" y="2959388"/>
                  </a:cubicBezTo>
                  <a:cubicBezTo>
                    <a:pt x="3407690" y="2992726"/>
                    <a:pt x="3452457" y="3029873"/>
                    <a:pt x="3415309" y="3076546"/>
                  </a:cubicBezTo>
                  <a:cubicBezTo>
                    <a:pt x="3406737" y="3110836"/>
                    <a:pt x="3383877" y="3122266"/>
                    <a:pt x="3398165" y="3109884"/>
                  </a:cubicBezTo>
                  <a:cubicBezTo>
                    <a:pt x="3407690" y="3102263"/>
                    <a:pt x="3415309" y="3090834"/>
                    <a:pt x="3429597" y="3098453"/>
                  </a:cubicBezTo>
                  <a:cubicBezTo>
                    <a:pt x="3442932" y="3098453"/>
                    <a:pt x="3457220" y="3099406"/>
                    <a:pt x="3470555" y="3099406"/>
                  </a:cubicBezTo>
                  <a:cubicBezTo>
                    <a:pt x="3478175" y="3110836"/>
                    <a:pt x="3477222" y="3121313"/>
                    <a:pt x="3469602" y="3131791"/>
                  </a:cubicBezTo>
                  <a:cubicBezTo>
                    <a:pt x="3463887" y="3140363"/>
                    <a:pt x="3462934" y="3142268"/>
                    <a:pt x="3468650" y="3134648"/>
                  </a:cubicBezTo>
                  <a:cubicBezTo>
                    <a:pt x="3473412" y="3127981"/>
                    <a:pt x="3479127" y="3122266"/>
                    <a:pt x="3486747" y="3120361"/>
                  </a:cubicBezTo>
                  <a:cubicBezTo>
                    <a:pt x="3529609" y="3121313"/>
                    <a:pt x="3572472" y="3126076"/>
                    <a:pt x="3597237" y="3168938"/>
                  </a:cubicBezTo>
                  <a:cubicBezTo>
                    <a:pt x="3617240" y="3178463"/>
                    <a:pt x="3639147" y="3167986"/>
                    <a:pt x="3659150" y="3174653"/>
                  </a:cubicBezTo>
                  <a:cubicBezTo>
                    <a:pt x="3692487" y="3167034"/>
                    <a:pt x="3724872" y="3172748"/>
                    <a:pt x="3756305" y="3184178"/>
                  </a:cubicBezTo>
                  <a:cubicBezTo>
                    <a:pt x="3767734" y="3188941"/>
                    <a:pt x="3779165" y="3192751"/>
                    <a:pt x="3783927" y="3206086"/>
                  </a:cubicBezTo>
                  <a:cubicBezTo>
                    <a:pt x="3799167" y="3227041"/>
                    <a:pt x="3817265" y="3241328"/>
                    <a:pt x="3846792" y="3233709"/>
                  </a:cubicBezTo>
                  <a:cubicBezTo>
                    <a:pt x="3866795" y="3228946"/>
                    <a:pt x="3883940" y="3233709"/>
                    <a:pt x="3882987" y="3261331"/>
                  </a:cubicBezTo>
                  <a:cubicBezTo>
                    <a:pt x="3882987" y="3269903"/>
                    <a:pt x="3887750" y="3279428"/>
                    <a:pt x="3889655" y="3288001"/>
                  </a:cubicBezTo>
                  <a:cubicBezTo>
                    <a:pt x="3893465" y="3308956"/>
                    <a:pt x="3894417" y="3329911"/>
                    <a:pt x="3889655" y="3350866"/>
                  </a:cubicBezTo>
                  <a:cubicBezTo>
                    <a:pt x="3868700" y="3404206"/>
                    <a:pt x="3812502" y="3426113"/>
                    <a:pt x="3783927" y="3472786"/>
                  </a:cubicBezTo>
                  <a:cubicBezTo>
                    <a:pt x="3779165" y="3481359"/>
                    <a:pt x="3769640" y="3488026"/>
                    <a:pt x="3762972" y="3494693"/>
                  </a:cubicBezTo>
                  <a:cubicBezTo>
                    <a:pt x="3758209" y="3499456"/>
                    <a:pt x="3750590" y="3502313"/>
                    <a:pt x="3756305" y="3510886"/>
                  </a:cubicBezTo>
                  <a:cubicBezTo>
                    <a:pt x="3750590" y="3551843"/>
                    <a:pt x="3759162" y="3592801"/>
                    <a:pt x="3750590" y="3633759"/>
                  </a:cubicBezTo>
                  <a:cubicBezTo>
                    <a:pt x="3746780" y="3652809"/>
                    <a:pt x="3728682" y="3667096"/>
                    <a:pt x="3735350" y="3688051"/>
                  </a:cubicBezTo>
                  <a:cubicBezTo>
                    <a:pt x="3728682" y="3699481"/>
                    <a:pt x="3738207" y="3714721"/>
                    <a:pt x="3727730" y="3725198"/>
                  </a:cubicBezTo>
                  <a:cubicBezTo>
                    <a:pt x="3712490" y="3747106"/>
                    <a:pt x="3691534" y="3767109"/>
                    <a:pt x="3682962" y="3790921"/>
                  </a:cubicBezTo>
                  <a:cubicBezTo>
                    <a:pt x="3679152" y="3804256"/>
                    <a:pt x="3680105" y="3817591"/>
                    <a:pt x="3665817" y="3824259"/>
                  </a:cubicBezTo>
                  <a:cubicBezTo>
                    <a:pt x="3662007" y="3836641"/>
                    <a:pt x="3653434" y="3840451"/>
                    <a:pt x="3640100" y="3840451"/>
                  </a:cubicBezTo>
                  <a:cubicBezTo>
                    <a:pt x="3624859" y="3839498"/>
                    <a:pt x="3608667" y="3837593"/>
                    <a:pt x="3593427" y="3843309"/>
                  </a:cubicBezTo>
                  <a:cubicBezTo>
                    <a:pt x="3554375" y="3872836"/>
                    <a:pt x="3504845" y="3886171"/>
                    <a:pt x="3471507" y="3924271"/>
                  </a:cubicBezTo>
                  <a:cubicBezTo>
                    <a:pt x="3463887" y="3933796"/>
                    <a:pt x="3450552" y="3940463"/>
                    <a:pt x="3458172" y="3955703"/>
                  </a:cubicBezTo>
                  <a:cubicBezTo>
                    <a:pt x="3462934" y="3969991"/>
                    <a:pt x="3462934" y="3983326"/>
                    <a:pt x="3458172" y="3997613"/>
                  </a:cubicBezTo>
                  <a:cubicBezTo>
                    <a:pt x="3449600" y="4043334"/>
                    <a:pt x="3419120" y="4077623"/>
                    <a:pt x="3395307" y="4114771"/>
                  </a:cubicBezTo>
                  <a:cubicBezTo>
                    <a:pt x="3390545" y="4110961"/>
                    <a:pt x="3389592" y="4105246"/>
                    <a:pt x="3391497" y="4099531"/>
                  </a:cubicBezTo>
                  <a:cubicBezTo>
                    <a:pt x="3389592" y="4104293"/>
                    <a:pt x="3388640" y="4109056"/>
                    <a:pt x="3386734" y="4113818"/>
                  </a:cubicBezTo>
                  <a:cubicBezTo>
                    <a:pt x="3383877" y="4120486"/>
                    <a:pt x="3379115" y="4125248"/>
                    <a:pt x="3374352" y="4130011"/>
                  </a:cubicBezTo>
                  <a:cubicBezTo>
                    <a:pt x="3357207" y="4147156"/>
                    <a:pt x="3333395" y="4157634"/>
                    <a:pt x="3342920" y="4192876"/>
                  </a:cubicBezTo>
                  <a:cubicBezTo>
                    <a:pt x="3348634" y="4213831"/>
                    <a:pt x="3278150" y="4261456"/>
                    <a:pt x="3248622" y="4262409"/>
                  </a:cubicBezTo>
                  <a:cubicBezTo>
                    <a:pt x="3235287" y="4274791"/>
                    <a:pt x="3219095" y="4271934"/>
                    <a:pt x="3202902" y="4270029"/>
                  </a:cubicBezTo>
                  <a:cubicBezTo>
                    <a:pt x="3199092" y="4269076"/>
                    <a:pt x="3195282" y="4268123"/>
                    <a:pt x="3190520" y="4267171"/>
                  </a:cubicBezTo>
                  <a:cubicBezTo>
                    <a:pt x="3185757" y="4266218"/>
                    <a:pt x="3182900" y="4268123"/>
                    <a:pt x="3187662" y="4268123"/>
                  </a:cubicBezTo>
                  <a:cubicBezTo>
                    <a:pt x="3192425" y="4267171"/>
                    <a:pt x="3185757" y="4273839"/>
                    <a:pt x="3189567" y="4270981"/>
                  </a:cubicBezTo>
                  <a:cubicBezTo>
                    <a:pt x="3205759" y="4283364"/>
                    <a:pt x="3210522" y="4304318"/>
                    <a:pt x="3221952" y="4319559"/>
                  </a:cubicBezTo>
                  <a:cubicBezTo>
                    <a:pt x="3232430" y="4331941"/>
                    <a:pt x="3222905" y="4346229"/>
                    <a:pt x="3215284" y="4357659"/>
                  </a:cubicBezTo>
                  <a:cubicBezTo>
                    <a:pt x="3189567" y="4397664"/>
                    <a:pt x="3152420" y="4418618"/>
                    <a:pt x="3106700" y="4424334"/>
                  </a:cubicBezTo>
                  <a:cubicBezTo>
                    <a:pt x="3078125" y="4428143"/>
                    <a:pt x="3062884" y="4439573"/>
                    <a:pt x="3061932" y="4470054"/>
                  </a:cubicBezTo>
                  <a:cubicBezTo>
                    <a:pt x="3060980" y="4502439"/>
                    <a:pt x="3039072" y="4509106"/>
                    <a:pt x="3011450" y="4509106"/>
                  </a:cubicBezTo>
                  <a:cubicBezTo>
                    <a:pt x="3000972" y="4509106"/>
                    <a:pt x="2987637" y="4506248"/>
                    <a:pt x="2982875" y="4516726"/>
                  </a:cubicBezTo>
                  <a:cubicBezTo>
                    <a:pt x="2977159" y="4530061"/>
                    <a:pt x="2993352" y="4531966"/>
                    <a:pt x="3000020" y="4537681"/>
                  </a:cubicBezTo>
                  <a:cubicBezTo>
                    <a:pt x="3011450" y="4547206"/>
                    <a:pt x="3010497" y="4556731"/>
                    <a:pt x="2999067" y="4566256"/>
                  </a:cubicBezTo>
                  <a:cubicBezTo>
                    <a:pt x="2980017" y="4582448"/>
                    <a:pt x="2968587" y="4602451"/>
                    <a:pt x="2965730" y="4628168"/>
                  </a:cubicBezTo>
                  <a:cubicBezTo>
                    <a:pt x="2963825" y="4643409"/>
                    <a:pt x="2953347" y="4654839"/>
                    <a:pt x="2940012" y="4664364"/>
                  </a:cubicBezTo>
                  <a:cubicBezTo>
                    <a:pt x="2912390" y="4684366"/>
                    <a:pt x="2912390" y="4684366"/>
                    <a:pt x="2939059" y="4708179"/>
                  </a:cubicBezTo>
                  <a:cubicBezTo>
                    <a:pt x="2945727" y="4713893"/>
                    <a:pt x="2953347" y="4720561"/>
                    <a:pt x="2954300" y="4730086"/>
                  </a:cubicBezTo>
                  <a:cubicBezTo>
                    <a:pt x="2953347" y="4731991"/>
                    <a:pt x="2953347" y="4733896"/>
                    <a:pt x="2954300" y="4735801"/>
                  </a:cubicBezTo>
                  <a:cubicBezTo>
                    <a:pt x="2952395" y="4752946"/>
                    <a:pt x="2939059" y="4761518"/>
                    <a:pt x="2928582" y="4771043"/>
                  </a:cubicBezTo>
                  <a:cubicBezTo>
                    <a:pt x="2916200" y="4783426"/>
                    <a:pt x="2904770" y="4795809"/>
                    <a:pt x="2900959" y="4813906"/>
                  </a:cubicBezTo>
                  <a:cubicBezTo>
                    <a:pt x="2899055" y="4823431"/>
                    <a:pt x="2895245" y="4832956"/>
                    <a:pt x="2886672" y="4836766"/>
                  </a:cubicBezTo>
                  <a:cubicBezTo>
                    <a:pt x="2852382" y="4850101"/>
                    <a:pt x="2851430" y="4874866"/>
                    <a:pt x="2861907" y="4903441"/>
                  </a:cubicBezTo>
                  <a:cubicBezTo>
                    <a:pt x="2861907" y="4911061"/>
                    <a:pt x="2858097" y="4915823"/>
                    <a:pt x="2853334" y="4920586"/>
                  </a:cubicBezTo>
                  <a:cubicBezTo>
                    <a:pt x="2845715" y="4926301"/>
                    <a:pt x="2835237" y="4928206"/>
                    <a:pt x="2827617" y="4934873"/>
                  </a:cubicBezTo>
                  <a:cubicBezTo>
                    <a:pt x="2819045" y="4943446"/>
                    <a:pt x="2817140" y="4954876"/>
                    <a:pt x="2812377" y="4965354"/>
                  </a:cubicBezTo>
                  <a:cubicBezTo>
                    <a:pt x="2806662" y="4979641"/>
                    <a:pt x="2799042" y="4989166"/>
                    <a:pt x="2780945" y="4985356"/>
                  </a:cubicBezTo>
                  <a:cubicBezTo>
                    <a:pt x="2774277" y="4983451"/>
                    <a:pt x="2770467" y="4978689"/>
                    <a:pt x="2769515" y="4971068"/>
                  </a:cubicBezTo>
                  <a:cubicBezTo>
                    <a:pt x="2771420" y="4943446"/>
                    <a:pt x="2747607" y="4973926"/>
                    <a:pt x="2743797" y="4959639"/>
                  </a:cubicBezTo>
                  <a:cubicBezTo>
                    <a:pt x="2737130" y="4934873"/>
                    <a:pt x="2728557" y="4912966"/>
                    <a:pt x="2698077" y="4911061"/>
                  </a:cubicBezTo>
                  <a:cubicBezTo>
                    <a:pt x="2693315" y="4911061"/>
                    <a:pt x="2688552" y="4909156"/>
                    <a:pt x="2683790" y="4907251"/>
                  </a:cubicBezTo>
                  <a:cubicBezTo>
                    <a:pt x="2670455" y="4898679"/>
                    <a:pt x="2674265" y="4888201"/>
                    <a:pt x="2681884" y="4877723"/>
                  </a:cubicBezTo>
                  <a:cubicBezTo>
                    <a:pt x="2683790" y="4874866"/>
                    <a:pt x="2685695" y="4872009"/>
                    <a:pt x="2687600" y="4870104"/>
                  </a:cubicBezTo>
                  <a:cubicBezTo>
                    <a:pt x="2699982" y="4856768"/>
                    <a:pt x="2699030" y="4843434"/>
                    <a:pt x="2685695" y="4831051"/>
                  </a:cubicBezTo>
                  <a:cubicBezTo>
                    <a:pt x="2671407" y="4816764"/>
                    <a:pt x="2667597" y="4801523"/>
                    <a:pt x="2681884" y="4785331"/>
                  </a:cubicBezTo>
                  <a:cubicBezTo>
                    <a:pt x="2687600" y="4778664"/>
                    <a:pt x="2684742" y="4771996"/>
                    <a:pt x="2684742" y="4765329"/>
                  </a:cubicBezTo>
                  <a:cubicBezTo>
                    <a:pt x="2684742" y="4762471"/>
                    <a:pt x="2684742" y="4759614"/>
                    <a:pt x="2685695" y="4757709"/>
                  </a:cubicBezTo>
                  <a:cubicBezTo>
                    <a:pt x="2683790" y="4748184"/>
                    <a:pt x="2676170" y="4751993"/>
                    <a:pt x="2670455" y="4751041"/>
                  </a:cubicBezTo>
                  <a:cubicBezTo>
                    <a:pt x="2658072" y="4750089"/>
                    <a:pt x="2640927" y="4749136"/>
                    <a:pt x="2641880" y="4733896"/>
                  </a:cubicBezTo>
                  <a:cubicBezTo>
                    <a:pt x="2642832" y="4718656"/>
                    <a:pt x="2646642" y="4700559"/>
                    <a:pt x="2666645" y="4693891"/>
                  </a:cubicBezTo>
                  <a:cubicBezTo>
                    <a:pt x="2676170" y="4691986"/>
                    <a:pt x="2684742" y="4693891"/>
                    <a:pt x="2693315" y="4698654"/>
                  </a:cubicBezTo>
                  <a:cubicBezTo>
                    <a:pt x="2698077" y="4700559"/>
                    <a:pt x="2701887" y="4704368"/>
                    <a:pt x="2707602" y="4701511"/>
                  </a:cubicBezTo>
                  <a:cubicBezTo>
                    <a:pt x="2710459" y="4696748"/>
                    <a:pt x="2711412" y="4691034"/>
                    <a:pt x="2714270" y="4685318"/>
                  </a:cubicBezTo>
                  <a:cubicBezTo>
                    <a:pt x="2718080" y="4675793"/>
                    <a:pt x="2734272" y="4668173"/>
                    <a:pt x="2719032" y="4654839"/>
                  </a:cubicBezTo>
                  <a:cubicBezTo>
                    <a:pt x="2704745" y="4637693"/>
                    <a:pt x="2725700" y="4619596"/>
                    <a:pt x="2719032" y="4602451"/>
                  </a:cubicBezTo>
                  <a:cubicBezTo>
                    <a:pt x="2719032" y="4594831"/>
                    <a:pt x="2721890" y="4589116"/>
                    <a:pt x="2725700" y="4582448"/>
                  </a:cubicBezTo>
                  <a:cubicBezTo>
                    <a:pt x="2739034" y="4560541"/>
                    <a:pt x="2725700" y="4557684"/>
                    <a:pt x="2707602" y="4558636"/>
                  </a:cubicBezTo>
                  <a:cubicBezTo>
                    <a:pt x="2697125" y="4553873"/>
                    <a:pt x="2691409" y="4545301"/>
                    <a:pt x="2692362" y="4533871"/>
                  </a:cubicBezTo>
                  <a:cubicBezTo>
                    <a:pt x="2694267" y="4521489"/>
                    <a:pt x="2695220" y="4510059"/>
                    <a:pt x="2695220" y="4497676"/>
                  </a:cubicBezTo>
                  <a:cubicBezTo>
                    <a:pt x="2707602" y="4467196"/>
                    <a:pt x="2686647" y="4434811"/>
                    <a:pt x="2699030" y="4404331"/>
                  </a:cubicBezTo>
                  <a:cubicBezTo>
                    <a:pt x="2705697" y="4394806"/>
                    <a:pt x="2718080" y="4388139"/>
                    <a:pt x="2717127" y="4373851"/>
                  </a:cubicBezTo>
                  <a:cubicBezTo>
                    <a:pt x="2718080" y="4370993"/>
                    <a:pt x="2718080" y="4367184"/>
                    <a:pt x="2719984" y="4364326"/>
                  </a:cubicBezTo>
                  <a:cubicBezTo>
                    <a:pt x="2724747" y="4351943"/>
                    <a:pt x="2728557" y="4338609"/>
                    <a:pt x="2732367" y="4326226"/>
                  </a:cubicBezTo>
                  <a:cubicBezTo>
                    <a:pt x="2752370" y="4264314"/>
                    <a:pt x="2745702" y="4199544"/>
                    <a:pt x="2751417" y="4135726"/>
                  </a:cubicBezTo>
                  <a:cubicBezTo>
                    <a:pt x="2758084" y="4071909"/>
                    <a:pt x="2758084" y="4005234"/>
                    <a:pt x="2780945" y="3942368"/>
                  </a:cubicBezTo>
                  <a:cubicBezTo>
                    <a:pt x="2781897" y="3939511"/>
                    <a:pt x="2784755" y="3936653"/>
                    <a:pt x="2787612" y="3934748"/>
                  </a:cubicBezTo>
                  <a:cubicBezTo>
                    <a:pt x="2789517" y="3918556"/>
                    <a:pt x="2792375" y="3902363"/>
                    <a:pt x="2794280" y="3886171"/>
                  </a:cubicBezTo>
                  <a:cubicBezTo>
                    <a:pt x="2785707" y="3863311"/>
                    <a:pt x="2790470" y="3839498"/>
                    <a:pt x="2788565" y="3815686"/>
                  </a:cubicBezTo>
                  <a:cubicBezTo>
                    <a:pt x="2788565" y="3802351"/>
                    <a:pt x="2787612" y="3788063"/>
                    <a:pt x="2787612" y="3774728"/>
                  </a:cubicBezTo>
                  <a:cubicBezTo>
                    <a:pt x="2759037" y="3744248"/>
                    <a:pt x="2723795" y="3723293"/>
                    <a:pt x="2685695" y="3710911"/>
                  </a:cubicBezTo>
                  <a:cubicBezTo>
                    <a:pt x="2646642" y="3697576"/>
                    <a:pt x="2623782" y="3671859"/>
                    <a:pt x="2607590" y="3637568"/>
                  </a:cubicBezTo>
                  <a:cubicBezTo>
                    <a:pt x="2604732" y="3626138"/>
                    <a:pt x="2605684" y="3614709"/>
                    <a:pt x="2599017" y="3604231"/>
                  </a:cubicBezTo>
                  <a:cubicBezTo>
                    <a:pt x="2586634" y="3581371"/>
                    <a:pt x="2574252" y="3557559"/>
                    <a:pt x="2557107" y="3536603"/>
                  </a:cubicBezTo>
                  <a:cubicBezTo>
                    <a:pt x="2553297" y="3531841"/>
                    <a:pt x="2549487" y="3528031"/>
                    <a:pt x="2547582" y="3522316"/>
                  </a:cubicBezTo>
                  <a:cubicBezTo>
                    <a:pt x="2532342" y="3457546"/>
                    <a:pt x="2526627" y="3446116"/>
                    <a:pt x="2475192" y="3379441"/>
                  </a:cubicBezTo>
                  <a:cubicBezTo>
                    <a:pt x="2471382" y="3368011"/>
                    <a:pt x="2472334" y="3355628"/>
                    <a:pt x="2468525" y="3345151"/>
                  </a:cubicBezTo>
                  <a:cubicBezTo>
                    <a:pt x="2467572" y="3342293"/>
                    <a:pt x="2466620" y="3338484"/>
                    <a:pt x="2466620" y="3335626"/>
                  </a:cubicBezTo>
                  <a:cubicBezTo>
                    <a:pt x="2465667" y="3327053"/>
                    <a:pt x="2465667" y="3318481"/>
                    <a:pt x="2466620" y="3310861"/>
                  </a:cubicBezTo>
                  <a:cubicBezTo>
                    <a:pt x="2466620" y="3307051"/>
                    <a:pt x="2467572" y="3304193"/>
                    <a:pt x="2468525" y="3300384"/>
                  </a:cubicBezTo>
                  <a:cubicBezTo>
                    <a:pt x="2474240" y="3277523"/>
                    <a:pt x="2503767" y="3262284"/>
                    <a:pt x="2478050" y="3229898"/>
                  </a:cubicBezTo>
                  <a:cubicBezTo>
                    <a:pt x="2460905" y="3207991"/>
                    <a:pt x="2487575" y="3178463"/>
                    <a:pt x="2501862" y="3154651"/>
                  </a:cubicBezTo>
                  <a:cubicBezTo>
                    <a:pt x="2504720" y="3148936"/>
                    <a:pt x="2508530" y="3144173"/>
                    <a:pt x="2513292" y="3139411"/>
                  </a:cubicBezTo>
                  <a:cubicBezTo>
                    <a:pt x="2536152" y="3122266"/>
                    <a:pt x="2556155" y="3103216"/>
                    <a:pt x="2564727" y="3074641"/>
                  </a:cubicBezTo>
                  <a:cubicBezTo>
                    <a:pt x="2566632" y="3071784"/>
                    <a:pt x="2568537" y="3069878"/>
                    <a:pt x="2570442" y="3067021"/>
                  </a:cubicBezTo>
                  <a:cubicBezTo>
                    <a:pt x="2595207" y="3050828"/>
                    <a:pt x="2593302" y="3024159"/>
                    <a:pt x="2594255" y="2999393"/>
                  </a:cubicBezTo>
                  <a:cubicBezTo>
                    <a:pt x="2595207" y="2996536"/>
                    <a:pt x="2595207" y="2992726"/>
                    <a:pt x="2596159" y="2989868"/>
                  </a:cubicBezTo>
                  <a:cubicBezTo>
                    <a:pt x="2601875" y="2951768"/>
                    <a:pt x="2601875" y="2913668"/>
                    <a:pt x="2579967" y="2879378"/>
                  </a:cubicBezTo>
                  <a:cubicBezTo>
                    <a:pt x="2575205" y="2871759"/>
                    <a:pt x="2575205" y="2860328"/>
                    <a:pt x="2563775" y="2859376"/>
                  </a:cubicBezTo>
                  <a:cubicBezTo>
                    <a:pt x="2552345" y="2858423"/>
                    <a:pt x="2543772" y="2865091"/>
                    <a:pt x="2538057" y="2874616"/>
                  </a:cubicBezTo>
                  <a:cubicBezTo>
                    <a:pt x="2528532" y="2890809"/>
                    <a:pt x="2523770" y="2918431"/>
                    <a:pt x="2499005" y="2911763"/>
                  </a:cubicBezTo>
                  <a:cubicBezTo>
                    <a:pt x="2468525" y="2902238"/>
                    <a:pt x="2429472" y="2916526"/>
                    <a:pt x="2407565" y="2881284"/>
                  </a:cubicBezTo>
                  <a:cubicBezTo>
                    <a:pt x="2398992" y="2851756"/>
                    <a:pt x="2367559" y="2852709"/>
                    <a:pt x="2349462" y="2835563"/>
                  </a:cubicBezTo>
                  <a:cubicBezTo>
                    <a:pt x="2348509" y="2828896"/>
                    <a:pt x="2348509" y="2822228"/>
                    <a:pt x="2347557" y="2815561"/>
                  </a:cubicBezTo>
                  <a:cubicBezTo>
                    <a:pt x="2341842" y="2804131"/>
                    <a:pt x="2344700" y="2791748"/>
                    <a:pt x="2343747" y="2780318"/>
                  </a:cubicBezTo>
                  <a:cubicBezTo>
                    <a:pt x="2343747" y="2774603"/>
                    <a:pt x="2343747" y="2767936"/>
                    <a:pt x="2335175" y="2766984"/>
                  </a:cubicBezTo>
                  <a:cubicBezTo>
                    <a:pt x="2321840" y="2763173"/>
                    <a:pt x="2313267" y="2754601"/>
                    <a:pt x="2306600" y="2742218"/>
                  </a:cubicBezTo>
                  <a:cubicBezTo>
                    <a:pt x="2301837" y="2724121"/>
                    <a:pt x="2288502" y="2724121"/>
                    <a:pt x="2273262" y="2726978"/>
                  </a:cubicBezTo>
                  <a:cubicBezTo>
                    <a:pt x="2260880" y="2726978"/>
                    <a:pt x="2248497" y="2726978"/>
                    <a:pt x="2240877" y="2715548"/>
                  </a:cubicBezTo>
                  <a:cubicBezTo>
                    <a:pt x="2229447" y="2698403"/>
                    <a:pt x="2212302" y="2711738"/>
                    <a:pt x="2198967" y="2707928"/>
                  </a:cubicBezTo>
                  <a:cubicBezTo>
                    <a:pt x="2178965" y="2706976"/>
                    <a:pt x="2162772" y="2695546"/>
                    <a:pt x="2154200" y="2679353"/>
                  </a:cubicBezTo>
                  <a:cubicBezTo>
                    <a:pt x="2133245" y="2642206"/>
                    <a:pt x="2106575" y="2628871"/>
                    <a:pt x="2068474" y="2637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48779F54-DF08-B945-9B83-0090AAF8EF3B}"/>
                </a:ext>
              </a:extLst>
            </p:cNvPr>
            <p:cNvSpPr/>
            <p:nvPr/>
          </p:nvSpPr>
          <p:spPr>
            <a:xfrm>
              <a:off x="4034907" y="599598"/>
              <a:ext cx="1466850" cy="1371600"/>
            </a:xfrm>
            <a:custGeom>
              <a:avLst/>
              <a:gdLst>
                <a:gd name="connsiteX0" fmla="*/ 52270 w 1466850"/>
                <a:gd name="connsiteY0" fmla="*/ 322421 h 1371600"/>
                <a:gd name="connsiteX1" fmla="*/ 24648 w 1466850"/>
                <a:gd name="connsiteY1" fmla="*/ 298609 h 1371600"/>
                <a:gd name="connsiteX2" fmla="*/ 24648 w 1466850"/>
                <a:gd name="connsiteY2" fmla="*/ 263366 h 1371600"/>
                <a:gd name="connsiteX3" fmla="*/ 81798 w 1466850"/>
                <a:gd name="connsiteY3" fmla="*/ 248126 h 1371600"/>
                <a:gd name="connsiteX4" fmla="*/ 104658 w 1466850"/>
                <a:gd name="connsiteY4" fmla="*/ 243364 h 1371600"/>
                <a:gd name="connsiteX5" fmla="*/ 150378 w 1466850"/>
                <a:gd name="connsiteY5" fmla="*/ 231934 h 1371600"/>
                <a:gd name="connsiteX6" fmla="*/ 217053 w 1466850"/>
                <a:gd name="connsiteY6" fmla="*/ 211931 h 1371600"/>
                <a:gd name="connsiteX7" fmla="*/ 179905 w 1466850"/>
                <a:gd name="connsiteY7" fmla="*/ 203359 h 1371600"/>
                <a:gd name="connsiteX8" fmla="*/ 147520 w 1466850"/>
                <a:gd name="connsiteY8" fmla="*/ 193834 h 1371600"/>
                <a:gd name="connsiteX9" fmla="*/ 164665 w 1466850"/>
                <a:gd name="connsiteY9" fmla="*/ 170021 h 1371600"/>
                <a:gd name="connsiteX10" fmla="*/ 239913 w 1466850"/>
                <a:gd name="connsiteY10" fmla="*/ 148114 h 1371600"/>
                <a:gd name="connsiteX11" fmla="*/ 277060 w 1466850"/>
                <a:gd name="connsiteY11" fmla="*/ 140494 h 1371600"/>
                <a:gd name="connsiteX12" fmla="*/ 285633 w 1466850"/>
                <a:gd name="connsiteY12" fmla="*/ 131921 h 1371600"/>
                <a:gd name="connsiteX13" fmla="*/ 336115 w 1466850"/>
                <a:gd name="connsiteY13" fmla="*/ 88106 h 1371600"/>
                <a:gd name="connsiteX14" fmla="*/ 357070 w 1466850"/>
                <a:gd name="connsiteY14" fmla="*/ 99536 h 1371600"/>
                <a:gd name="connsiteX15" fmla="*/ 362785 w 1466850"/>
                <a:gd name="connsiteY15" fmla="*/ 108109 h 1371600"/>
                <a:gd name="connsiteX16" fmla="*/ 358975 w 1466850"/>
                <a:gd name="connsiteY16" fmla="*/ 99536 h 1371600"/>
                <a:gd name="connsiteX17" fmla="*/ 359928 w 1466850"/>
                <a:gd name="connsiteY17" fmla="*/ 86201 h 1371600"/>
                <a:gd name="connsiteX18" fmla="*/ 407553 w 1466850"/>
                <a:gd name="connsiteY18" fmla="*/ 87154 h 1371600"/>
                <a:gd name="connsiteX19" fmla="*/ 415173 w 1466850"/>
                <a:gd name="connsiteY19" fmla="*/ 86201 h 1371600"/>
                <a:gd name="connsiteX20" fmla="*/ 450415 w 1466850"/>
                <a:gd name="connsiteY20" fmla="*/ 80486 h 1371600"/>
                <a:gd name="connsiteX21" fmla="*/ 450415 w 1466850"/>
                <a:gd name="connsiteY21" fmla="*/ 80486 h 1371600"/>
                <a:gd name="connsiteX22" fmla="*/ 478038 w 1466850"/>
                <a:gd name="connsiteY22" fmla="*/ 88106 h 1371600"/>
                <a:gd name="connsiteX23" fmla="*/ 486610 w 1466850"/>
                <a:gd name="connsiteY23" fmla="*/ 108109 h 1371600"/>
                <a:gd name="connsiteX24" fmla="*/ 534235 w 1466850"/>
                <a:gd name="connsiteY24" fmla="*/ 107156 h 1371600"/>
                <a:gd name="connsiteX25" fmla="*/ 559953 w 1466850"/>
                <a:gd name="connsiteY25" fmla="*/ 114776 h 1371600"/>
                <a:gd name="connsiteX26" fmla="*/ 571383 w 1466850"/>
                <a:gd name="connsiteY26" fmla="*/ 99536 h 1371600"/>
                <a:gd name="connsiteX27" fmla="*/ 568525 w 1466850"/>
                <a:gd name="connsiteY27" fmla="*/ 70961 h 1371600"/>
                <a:gd name="connsiteX28" fmla="*/ 603768 w 1466850"/>
                <a:gd name="connsiteY28" fmla="*/ 71914 h 1371600"/>
                <a:gd name="connsiteX29" fmla="*/ 690445 w 1466850"/>
                <a:gd name="connsiteY29" fmla="*/ 120491 h 1371600"/>
                <a:gd name="connsiteX30" fmla="*/ 710448 w 1466850"/>
                <a:gd name="connsiteY30" fmla="*/ 105251 h 1371600"/>
                <a:gd name="connsiteX31" fmla="*/ 741880 w 1466850"/>
                <a:gd name="connsiteY31" fmla="*/ 86201 h 1371600"/>
                <a:gd name="connsiteX32" fmla="*/ 759025 w 1466850"/>
                <a:gd name="connsiteY32" fmla="*/ 80486 h 1371600"/>
                <a:gd name="connsiteX33" fmla="*/ 727593 w 1466850"/>
                <a:gd name="connsiteY33" fmla="*/ 73819 h 1371600"/>
                <a:gd name="connsiteX34" fmla="*/ 716163 w 1466850"/>
                <a:gd name="connsiteY34" fmla="*/ 72866 h 1371600"/>
                <a:gd name="connsiteX35" fmla="*/ 721878 w 1466850"/>
                <a:gd name="connsiteY35" fmla="*/ 42386 h 1371600"/>
                <a:gd name="connsiteX36" fmla="*/ 734260 w 1466850"/>
                <a:gd name="connsiteY36" fmla="*/ 31909 h 1371600"/>
                <a:gd name="connsiteX37" fmla="*/ 781885 w 1466850"/>
                <a:gd name="connsiteY37" fmla="*/ 40481 h 1371600"/>
                <a:gd name="connsiteX38" fmla="*/ 846655 w 1466850"/>
                <a:gd name="connsiteY38" fmla="*/ 62389 h 1371600"/>
                <a:gd name="connsiteX39" fmla="*/ 855228 w 1466850"/>
                <a:gd name="connsiteY39" fmla="*/ 53816 h 1371600"/>
                <a:gd name="connsiteX40" fmla="*/ 892375 w 1466850"/>
                <a:gd name="connsiteY40" fmla="*/ 18574 h 1371600"/>
                <a:gd name="connsiteX41" fmla="*/ 924760 w 1466850"/>
                <a:gd name="connsiteY41" fmla="*/ 10001 h 1371600"/>
                <a:gd name="connsiteX42" fmla="*/ 959050 w 1466850"/>
                <a:gd name="connsiteY42" fmla="*/ 10001 h 1371600"/>
                <a:gd name="connsiteX43" fmla="*/ 962860 w 1466850"/>
                <a:gd name="connsiteY43" fmla="*/ 11906 h 1371600"/>
                <a:gd name="connsiteX44" fmla="*/ 1020963 w 1466850"/>
                <a:gd name="connsiteY44" fmla="*/ 16669 h 1371600"/>
                <a:gd name="connsiteX45" fmla="*/ 1035250 w 1466850"/>
                <a:gd name="connsiteY45" fmla="*/ 16669 h 1371600"/>
                <a:gd name="connsiteX46" fmla="*/ 1132405 w 1466850"/>
                <a:gd name="connsiteY46" fmla="*/ 16669 h 1371600"/>
                <a:gd name="connsiteX47" fmla="*/ 1137168 w 1466850"/>
                <a:gd name="connsiteY47" fmla="*/ 28099 h 1371600"/>
                <a:gd name="connsiteX48" fmla="*/ 1104783 w 1466850"/>
                <a:gd name="connsiteY48" fmla="*/ 32861 h 1371600"/>
                <a:gd name="connsiteX49" fmla="*/ 1001913 w 1466850"/>
                <a:gd name="connsiteY49" fmla="*/ 58579 h 1371600"/>
                <a:gd name="connsiteX50" fmla="*/ 977148 w 1466850"/>
                <a:gd name="connsiteY50" fmla="*/ 69056 h 1371600"/>
                <a:gd name="connsiteX51" fmla="*/ 954288 w 1466850"/>
                <a:gd name="connsiteY51" fmla="*/ 81439 h 1371600"/>
                <a:gd name="connsiteX52" fmla="*/ 983815 w 1466850"/>
                <a:gd name="connsiteY52" fmla="*/ 64294 h 1371600"/>
                <a:gd name="connsiteX53" fmla="*/ 1159075 w 1466850"/>
                <a:gd name="connsiteY53" fmla="*/ 44291 h 1371600"/>
                <a:gd name="connsiteX54" fmla="*/ 1173363 w 1466850"/>
                <a:gd name="connsiteY54" fmla="*/ 45244 h 1371600"/>
                <a:gd name="connsiteX55" fmla="*/ 1188603 w 1466850"/>
                <a:gd name="connsiteY55" fmla="*/ 58579 h 1371600"/>
                <a:gd name="connsiteX56" fmla="*/ 1199080 w 1466850"/>
                <a:gd name="connsiteY56" fmla="*/ 80486 h 1371600"/>
                <a:gd name="connsiteX57" fmla="*/ 1215273 w 1466850"/>
                <a:gd name="connsiteY57" fmla="*/ 92869 h 1371600"/>
                <a:gd name="connsiteX58" fmla="*/ 1190508 w 1466850"/>
                <a:gd name="connsiteY58" fmla="*/ 108109 h 1371600"/>
                <a:gd name="connsiteX59" fmla="*/ 1049538 w 1466850"/>
                <a:gd name="connsiteY59" fmla="*/ 114776 h 1371600"/>
                <a:gd name="connsiteX60" fmla="*/ 1012390 w 1466850"/>
                <a:gd name="connsiteY60" fmla="*/ 141446 h 1371600"/>
                <a:gd name="connsiteX61" fmla="*/ 1119070 w 1466850"/>
                <a:gd name="connsiteY61" fmla="*/ 121444 h 1371600"/>
                <a:gd name="connsiteX62" fmla="*/ 1144788 w 1466850"/>
                <a:gd name="connsiteY62" fmla="*/ 150019 h 1371600"/>
                <a:gd name="connsiteX63" fmla="*/ 1188603 w 1466850"/>
                <a:gd name="connsiteY63" fmla="*/ 122396 h 1371600"/>
                <a:gd name="connsiteX64" fmla="*/ 1216225 w 1466850"/>
                <a:gd name="connsiteY64" fmla="*/ 107156 h 1371600"/>
                <a:gd name="connsiteX65" fmla="*/ 1227655 w 1466850"/>
                <a:gd name="connsiteY65" fmla="*/ 163354 h 1371600"/>
                <a:gd name="connsiteX66" fmla="*/ 1214320 w 1466850"/>
                <a:gd name="connsiteY66" fmla="*/ 190024 h 1371600"/>
                <a:gd name="connsiteX67" fmla="*/ 1226703 w 1466850"/>
                <a:gd name="connsiteY67" fmla="*/ 191929 h 1371600"/>
                <a:gd name="connsiteX68" fmla="*/ 1244800 w 1466850"/>
                <a:gd name="connsiteY68" fmla="*/ 179546 h 1371600"/>
                <a:gd name="connsiteX69" fmla="*/ 1312428 w 1466850"/>
                <a:gd name="connsiteY69" fmla="*/ 159544 h 1371600"/>
                <a:gd name="connsiteX70" fmla="*/ 1342908 w 1466850"/>
                <a:gd name="connsiteY70" fmla="*/ 149066 h 1371600"/>
                <a:gd name="connsiteX71" fmla="*/ 1363863 w 1466850"/>
                <a:gd name="connsiteY71" fmla="*/ 143351 h 1371600"/>
                <a:gd name="connsiteX72" fmla="*/ 1440063 w 1466850"/>
                <a:gd name="connsiteY72" fmla="*/ 145256 h 1371600"/>
                <a:gd name="connsiteX73" fmla="*/ 1464828 w 1466850"/>
                <a:gd name="connsiteY73" fmla="*/ 163354 h 1371600"/>
                <a:gd name="connsiteX74" fmla="*/ 1440063 w 1466850"/>
                <a:gd name="connsiteY74" fmla="*/ 175736 h 1371600"/>
                <a:gd name="connsiteX75" fmla="*/ 1410535 w 1466850"/>
                <a:gd name="connsiteY75" fmla="*/ 209074 h 1371600"/>
                <a:gd name="connsiteX76" fmla="*/ 1355290 w 1466850"/>
                <a:gd name="connsiteY76" fmla="*/ 231934 h 1371600"/>
                <a:gd name="connsiteX77" fmla="*/ 1355290 w 1466850"/>
                <a:gd name="connsiteY77" fmla="*/ 231934 h 1371600"/>
                <a:gd name="connsiteX78" fmla="*/ 1349575 w 1466850"/>
                <a:gd name="connsiteY78" fmla="*/ 235744 h 1371600"/>
                <a:gd name="connsiteX79" fmla="*/ 1346718 w 1466850"/>
                <a:gd name="connsiteY79" fmla="*/ 248126 h 1371600"/>
                <a:gd name="connsiteX80" fmla="*/ 1333383 w 1466850"/>
                <a:gd name="connsiteY80" fmla="*/ 272891 h 1371600"/>
                <a:gd name="connsiteX81" fmla="*/ 1287663 w 1466850"/>
                <a:gd name="connsiteY81" fmla="*/ 313849 h 1371600"/>
                <a:gd name="connsiteX82" fmla="*/ 1286710 w 1466850"/>
                <a:gd name="connsiteY82" fmla="*/ 360521 h 1371600"/>
                <a:gd name="connsiteX83" fmla="*/ 1308618 w 1466850"/>
                <a:gd name="connsiteY83" fmla="*/ 390049 h 1371600"/>
                <a:gd name="connsiteX84" fmla="*/ 1280043 w 1466850"/>
                <a:gd name="connsiteY84" fmla="*/ 403384 h 1371600"/>
                <a:gd name="connsiteX85" fmla="*/ 1289568 w 1466850"/>
                <a:gd name="connsiteY85" fmla="*/ 411004 h 1371600"/>
                <a:gd name="connsiteX86" fmla="*/ 1299093 w 1466850"/>
                <a:gd name="connsiteY86" fmla="*/ 413861 h 1371600"/>
                <a:gd name="connsiteX87" fmla="*/ 1325763 w 1466850"/>
                <a:gd name="connsiteY87" fmla="*/ 440531 h 1371600"/>
                <a:gd name="connsiteX88" fmla="*/ 1292425 w 1466850"/>
                <a:gd name="connsiteY88" fmla="*/ 462439 h 1371600"/>
                <a:gd name="connsiteX89" fmla="*/ 1237180 w 1466850"/>
                <a:gd name="connsiteY89" fmla="*/ 468154 h 1371600"/>
                <a:gd name="connsiteX90" fmla="*/ 1269565 w 1466850"/>
                <a:gd name="connsiteY90" fmla="*/ 523399 h 1371600"/>
                <a:gd name="connsiteX91" fmla="*/ 1254325 w 1466850"/>
                <a:gd name="connsiteY91" fmla="*/ 551021 h 1371600"/>
                <a:gd name="connsiteX92" fmla="*/ 1259088 w 1466850"/>
                <a:gd name="connsiteY92" fmla="*/ 556736 h 1371600"/>
                <a:gd name="connsiteX93" fmla="*/ 1278138 w 1466850"/>
                <a:gd name="connsiteY93" fmla="*/ 563404 h 1371600"/>
                <a:gd name="connsiteX94" fmla="*/ 1292425 w 1466850"/>
                <a:gd name="connsiteY94" fmla="*/ 582454 h 1371600"/>
                <a:gd name="connsiteX95" fmla="*/ 1262898 w 1466850"/>
                <a:gd name="connsiteY95" fmla="*/ 594836 h 1371600"/>
                <a:gd name="connsiteX96" fmla="*/ 1221940 w 1466850"/>
                <a:gd name="connsiteY96" fmla="*/ 587216 h 1371600"/>
                <a:gd name="connsiteX97" fmla="*/ 1250515 w 1466850"/>
                <a:gd name="connsiteY97" fmla="*/ 599599 h 1371600"/>
                <a:gd name="connsiteX98" fmla="*/ 1242895 w 1466850"/>
                <a:gd name="connsiteY98" fmla="*/ 646271 h 1371600"/>
                <a:gd name="connsiteX99" fmla="*/ 1160028 w 1466850"/>
                <a:gd name="connsiteY99" fmla="*/ 631984 h 1371600"/>
                <a:gd name="connsiteX100" fmla="*/ 1131453 w 1466850"/>
                <a:gd name="connsiteY100" fmla="*/ 642461 h 1371600"/>
                <a:gd name="connsiteX101" fmla="*/ 1091448 w 1466850"/>
                <a:gd name="connsiteY101" fmla="*/ 652939 h 1371600"/>
                <a:gd name="connsiteX102" fmla="*/ 1196223 w 1466850"/>
                <a:gd name="connsiteY102" fmla="*/ 722471 h 1371600"/>
                <a:gd name="connsiteX103" fmla="*/ 1212415 w 1466850"/>
                <a:gd name="connsiteY103" fmla="*/ 795814 h 1371600"/>
                <a:gd name="connsiteX104" fmla="*/ 1190508 w 1466850"/>
                <a:gd name="connsiteY104" fmla="*/ 812959 h 1371600"/>
                <a:gd name="connsiteX105" fmla="*/ 1127643 w 1466850"/>
                <a:gd name="connsiteY105" fmla="*/ 792956 h 1371600"/>
                <a:gd name="connsiteX106" fmla="*/ 1100973 w 1466850"/>
                <a:gd name="connsiteY106" fmla="*/ 752951 h 1371600"/>
                <a:gd name="connsiteX107" fmla="*/ 1082875 w 1466850"/>
                <a:gd name="connsiteY107" fmla="*/ 747236 h 1371600"/>
                <a:gd name="connsiteX108" fmla="*/ 1076208 w 1466850"/>
                <a:gd name="connsiteY108" fmla="*/ 747236 h 1371600"/>
                <a:gd name="connsiteX109" fmla="*/ 1085733 w 1466850"/>
                <a:gd name="connsiteY109" fmla="*/ 748189 h 1371600"/>
                <a:gd name="connsiteX110" fmla="*/ 1103830 w 1466850"/>
                <a:gd name="connsiteY110" fmla="*/ 768191 h 1371600"/>
                <a:gd name="connsiteX111" fmla="*/ 1082875 w 1466850"/>
                <a:gd name="connsiteY111" fmla="*/ 783431 h 1371600"/>
                <a:gd name="connsiteX112" fmla="*/ 1051443 w 1466850"/>
                <a:gd name="connsiteY112" fmla="*/ 794861 h 1371600"/>
                <a:gd name="connsiteX113" fmla="*/ 1071445 w 1466850"/>
                <a:gd name="connsiteY113" fmla="*/ 821531 h 1371600"/>
                <a:gd name="connsiteX114" fmla="*/ 1041918 w 1466850"/>
                <a:gd name="connsiteY114" fmla="*/ 829151 h 1371600"/>
                <a:gd name="connsiteX115" fmla="*/ 1072398 w 1466850"/>
                <a:gd name="connsiteY115" fmla="*/ 821531 h 1371600"/>
                <a:gd name="connsiteX116" fmla="*/ 1150503 w 1466850"/>
                <a:gd name="connsiteY116" fmla="*/ 821531 h 1371600"/>
                <a:gd name="connsiteX117" fmla="*/ 1150503 w 1466850"/>
                <a:gd name="connsiteY117" fmla="*/ 841534 h 1371600"/>
                <a:gd name="connsiteX118" fmla="*/ 1047633 w 1466850"/>
                <a:gd name="connsiteY118" fmla="*/ 922496 h 1371600"/>
                <a:gd name="connsiteX119" fmla="*/ 1012390 w 1466850"/>
                <a:gd name="connsiteY119" fmla="*/ 929164 h 1371600"/>
                <a:gd name="connsiteX120" fmla="*/ 977148 w 1466850"/>
                <a:gd name="connsiteY120" fmla="*/ 928211 h 1371600"/>
                <a:gd name="connsiteX121" fmla="*/ 971433 w 1466850"/>
                <a:gd name="connsiteY121" fmla="*/ 930116 h 1371600"/>
                <a:gd name="connsiteX122" fmla="*/ 922855 w 1466850"/>
                <a:gd name="connsiteY122" fmla="*/ 942499 h 1371600"/>
                <a:gd name="connsiteX123" fmla="*/ 824748 w 1466850"/>
                <a:gd name="connsiteY123" fmla="*/ 1062514 h 1371600"/>
                <a:gd name="connsiteX124" fmla="*/ 769503 w 1466850"/>
                <a:gd name="connsiteY124" fmla="*/ 1078706 h 1371600"/>
                <a:gd name="connsiteX125" fmla="*/ 756168 w 1466850"/>
                <a:gd name="connsiteY125" fmla="*/ 1066324 h 1371600"/>
                <a:gd name="connsiteX126" fmla="*/ 757120 w 1466850"/>
                <a:gd name="connsiteY126" fmla="*/ 1054894 h 1371600"/>
                <a:gd name="connsiteX127" fmla="*/ 752358 w 1466850"/>
                <a:gd name="connsiteY127" fmla="*/ 1068229 h 1371600"/>
                <a:gd name="connsiteX128" fmla="*/ 724735 w 1466850"/>
                <a:gd name="connsiteY128" fmla="*/ 1092041 h 1371600"/>
                <a:gd name="connsiteX129" fmla="*/ 693303 w 1466850"/>
                <a:gd name="connsiteY129" fmla="*/ 1113949 h 1371600"/>
                <a:gd name="connsiteX130" fmla="*/ 690445 w 1466850"/>
                <a:gd name="connsiteY130" fmla="*/ 1135856 h 1371600"/>
                <a:gd name="connsiteX131" fmla="*/ 685683 w 1466850"/>
                <a:gd name="connsiteY131" fmla="*/ 1143476 h 1371600"/>
                <a:gd name="connsiteX132" fmla="*/ 674253 w 1466850"/>
                <a:gd name="connsiteY132" fmla="*/ 1170146 h 1371600"/>
                <a:gd name="connsiteX133" fmla="*/ 633295 w 1466850"/>
                <a:gd name="connsiteY133" fmla="*/ 1252061 h 1371600"/>
                <a:gd name="connsiteX134" fmla="*/ 585670 w 1466850"/>
                <a:gd name="connsiteY134" fmla="*/ 1360646 h 1371600"/>
                <a:gd name="connsiteX135" fmla="*/ 574240 w 1466850"/>
                <a:gd name="connsiteY135" fmla="*/ 1367314 h 1371600"/>
                <a:gd name="connsiteX136" fmla="*/ 531378 w 1466850"/>
                <a:gd name="connsiteY136" fmla="*/ 1355884 h 1371600"/>
                <a:gd name="connsiteX137" fmla="*/ 503755 w 1466850"/>
                <a:gd name="connsiteY137" fmla="*/ 1330166 h 1371600"/>
                <a:gd name="connsiteX138" fmla="*/ 500898 w 1466850"/>
                <a:gd name="connsiteY138" fmla="*/ 1321594 h 1371600"/>
                <a:gd name="connsiteX139" fmla="*/ 480895 w 1466850"/>
                <a:gd name="connsiteY139" fmla="*/ 1319689 h 1371600"/>
                <a:gd name="connsiteX140" fmla="*/ 452320 w 1466850"/>
                <a:gd name="connsiteY140" fmla="*/ 1313021 h 1371600"/>
                <a:gd name="connsiteX141" fmla="*/ 393265 w 1466850"/>
                <a:gd name="connsiteY141" fmla="*/ 1211104 h 1371600"/>
                <a:gd name="connsiteX142" fmla="*/ 379930 w 1466850"/>
                <a:gd name="connsiteY142" fmla="*/ 1187291 h 1371600"/>
                <a:gd name="connsiteX143" fmla="*/ 386598 w 1466850"/>
                <a:gd name="connsiteY143" fmla="*/ 1130141 h 1371600"/>
                <a:gd name="connsiteX144" fmla="*/ 377073 w 1466850"/>
                <a:gd name="connsiteY144" fmla="*/ 1108234 h 1371600"/>
                <a:gd name="connsiteX145" fmla="*/ 367548 w 1466850"/>
                <a:gd name="connsiteY145" fmla="*/ 1062514 h 1371600"/>
                <a:gd name="connsiteX146" fmla="*/ 362785 w 1466850"/>
                <a:gd name="connsiteY146" fmla="*/ 1052036 h 1371600"/>
                <a:gd name="connsiteX147" fmla="*/ 339925 w 1466850"/>
                <a:gd name="connsiteY147" fmla="*/ 1041559 h 1371600"/>
                <a:gd name="connsiteX148" fmla="*/ 369453 w 1466850"/>
                <a:gd name="connsiteY148" fmla="*/ 1001554 h 1371600"/>
                <a:gd name="connsiteX149" fmla="*/ 390408 w 1466850"/>
                <a:gd name="connsiteY149" fmla="*/ 996791 h 1371600"/>
                <a:gd name="connsiteX150" fmla="*/ 359928 w 1466850"/>
                <a:gd name="connsiteY150" fmla="*/ 1003459 h 1371600"/>
                <a:gd name="connsiteX151" fmla="*/ 336115 w 1466850"/>
                <a:gd name="connsiteY151" fmla="*/ 987266 h 1371600"/>
                <a:gd name="connsiteX152" fmla="*/ 361833 w 1466850"/>
                <a:gd name="connsiteY152" fmla="*/ 964406 h 1371600"/>
                <a:gd name="connsiteX153" fmla="*/ 381835 w 1466850"/>
                <a:gd name="connsiteY153" fmla="*/ 964406 h 1371600"/>
                <a:gd name="connsiteX154" fmla="*/ 363738 w 1466850"/>
                <a:gd name="connsiteY154" fmla="*/ 952024 h 1371600"/>
                <a:gd name="connsiteX155" fmla="*/ 374215 w 1466850"/>
                <a:gd name="connsiteY155" fmla="*/ 937736 h 1371600"/>
                <a:gd name="connsiteX156" fmla="*/ 381835 w 1466850"/>
                <a:gd name="connsiteY156" fmla="*/ 934879 h 1371600"/>
                <a:gd name="connsiteX157" fmla="*/ 369453 w 1466850"/>
                <a:gd name="connsiteY157" fmla="*/ 932021 h 1371600"/>
                <a:gd name="connsiteX158" fmla="*/ 369453 w 1466850"/>
                <a:gd name="connsiteY158" fmla="*/ 912019 h 1371600"/>
                <a:gd name="connsiteX159" fmla="*/ 398028 w 1466850"/>
                <a:gd name="connsiteY159" fmla="*/ 900589 h 1371600"/>
                <a:gd name="connsiteX160" fmla="*/ 418983 w 1466850"/>
                <a:gd name="connsiteY160" fmla="*/ 878681 h 1371600"/>
                <a:gd name="connsiteX161" fmla="*/ 418030 w 1466850"/>
                <a:gd name="connsiteY161" fmla="*/ 870109 h 1371600"/>
                <a:gd name="connsiteX162" fmla="*/ 448510 w 1466850"/>
                <a:gd name="connsiteY162" fmla="*/ 810101 h 1371600"/>
                <a:gd name="connsiteX163" fmla="*/ 359928 w 1466850"/>
                <a:gd name="connsiteY163" fmla="*/ 787241 h 1371600"/>
                <a:gd name="connsiteX164" fmla="*/ 368500 w 1466850"/>
                <a:gd name="connsiteY164" fmla="*/ 762476 h 1371600"/>
                <a:gd name="connsiteX165" fmla="*/ 404695 w 1466850"/>
                <a:gd name="connsiteY165" fmla="*/ 768191 h 1371600"/>
                <a:gd name="connsiteX166" fmla="*/ 425650 w 1466850"/>
                <a:gd name="connsiteY166" fmla="*/ 761524 h 1371600"/>
                <a:gd name="connsiteX167" fmla="*/ 421840 w 1466850"/>
                <a:gd name="connsiteY167" fmla="*/ 753904 h 1371600"/>
                <a:gd name="connsiteX168" fmla="*/ 400885 w 1466850"/>
                <a:gd name="connsiteY168" fmla="*/ 721519 h 1371600"/>
                <a:gd name="connsiteX169" fmla="*/ 396123 w 1466850"/>
                <a:gd name="connsiteY169" fmla="*/ 715804 h 1371600"/>
                <a:gd name="connsiteX170" fmla="*/ 381835 w 1466850"/>
                <a:gd name="connsiteY170" fmla="*/ 739616 h 1371600"/>
                <a:gd name="connsiteX171" fmla="*/ 348498 w 1466850"/>
                <a:gd name="connsiteY171" fmla="*/ 741521 h 1371600"/>
                <a:gd name="connsiteX172" fmla="*/ 345640 w 1466850"/>
                <a:gd name="connsiteY172" fmla="*/ 687229 h 1371600"/>
                <a:gd name="connsiteX173" fmla="*/ 373263 w 1466850"/>
                <a:gd name="connsiteY173" fmla="*/ 645319 h 1371600"/>
                <a:gd name="connsiteX174" fmla="*/ 367548 w 1466850"/>
                <a:gd name="connsiteY174" fmla="*/ 631984 h 1371600"/>
                <a:gd name="connsiteX175" fmla="*/ 354213 w 1466850"/>
                <a:gd name="connsiteY175" fmla="*/ 606266 h 1371600"/>
                <a:gd name="connsiteX176" fmla="*/ 320875 w 1466850"/>
                <a:gd name="connsiteY176" fmla="*/ 550069 h 1371600"/>
                <a:gd name="connsiteX177" fmla="*/ 307540 w 1466850"/>
                <a:gd name="connsiteY177" fmla="*/ 527209 h 1371600"/>
                <a:gd name="connsiteX178" fmla="*/ 300873 w 1466850"/>
                <a:gd name="connsiteY178" fmla="*/ 485299 h 1371600"/>
                <a:gd name="connsiteX179" fmla="*/ 235150 w 1466850"/>
                <a:gd name="connsiteY179" fmla="*/ 451009 h 1371600"/>
                <a:gd name="connsiteX180" fmla="*/ 218005 w 1466850"/>
                <a:gd name="connsiteY180" fmla="*/ 443389 h 1371600"/>
                <a:gd name="connsiteX181" fmla="*/ 192288 w 1466850"/>
                <a:gd name="connsiteY181" fmla="*/ 436721 h 1371600"/>
                <a:gd name="connsiteX182" fmla="*/ 121803 w 1466850"/>
                <a:gd name="connsiteY182" fmla="*/ 453866 h 1371600"/>
                <a:gd name="connsiteX183" fmla="*/ 74178 w 1466850"/>
                <a:gd name="connsiteY183" fmla="*/ 435769 h 1371600"/>
                <a:gd name="connsiteX184" fmla="*/ 42745 w 1466850"/>
                <a:gd name="connsiteY184" fmla="*/ 416719 h 1371600"/>
                <a:gd name="connsiteX185" fmla="*/ 60843 w 1466850"/>
                <a:gd name="connsiteY185" fmla="*/ 394811 h 1371600"/>
                <a:gd name="connsiteX186" fmla="*/ 76083 w 1466850"/>
                <a:gd name="connsiteY186" fmla="*/ 384334 h 1371600"/>
                <a:gd name="connsiteX187" fmla="*/ 60843 w 1466850"/>
                <a:gd name="connsiteY187" fmla="*/ 383381 h 1371600"/>
                <a:gd name="connsiteX188" fmla="*/ 17028 w 1466850"/>
                <a:gd name="connsiteY188" fmla="*/ 350044 h 1371600"/>
                <a:gd name="connsiteX189" fmla="*/ 73225 w 1466850"/>
                <a:gd name="connsiteY189" fmla="*/ 356711 h 1371600"/>
                <a:gd name="connsiteX190" fmla="*/ 84655 w 1466850"/>
                <a:gd name="connsiteY190" fmla="*/ 349091 h 1371600"/>
                <a:gd name="connsiteX191" fmla="*/ 75130 w 1466850"/>
                <a:gd name="connsiteY191" fmla="*/ 340519 h 1371600"/>
                <a:gd name="connsiteX192" fmla="*/ 103705 w 1466850"/>
                <a:gd name="connsiteY192" fmla="*/ 323374 h 1371600"/>
                <a:gd name="connsiteX193" fmla="*/ 134185 w 1466850"/>
                <a:gd name="connsiteY193" fmla="*/ 322421 h 1371600"/>
                <a:gd name="connsiteX194" fmla="*/ 99895 w 1466850"/>
                <a:gd name="connsiteY194" fmla="*/ 324326 h 1371600"/>
                <a:gd name="connsiteX195" fmla="*/ 52270 w 1466850"/>
                <a:gd name="connsiteY195" fmla="*/ 322421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1466850" h="1371600">
                  <a:moveTo>
                    <a:pt x="52270" y="322421"/>
                  </a:moveTo>
                  <a:cubicBezTo>
                    <a:pt x="49413" y="307181"/>
                    <a:pt x="36078" y="304324"/>
                    <a:pt x="24648" y="298609"/>
                  </a:cubicBezTo>
                  <a:cubicBezTo>
                    <a:pt x="835" y="287179"/>
                    <a:pt x="1788" y="274796"/>
                    <a:pt x="24648" y="263366"/>
                  </a:cubicBezTo>
                  <a:cubicBezTo>
                    <a:pt x="42745" y="253841"/>
                    <a:pt x="59890" y="243364"/>
                    <a:pt x="81798" y="248126"/>
                  </a:cubicBezTo>
                  <a:cubicBezTo>
                    <a:pt x="90370" y="250031"/>
                    <a:pt x="99895" y="250984"/>
                    <a:pt x="104658" y="243364"/>
                  </a:cubicBezTo>
                  <a:cubicBezTo>
                    <a:pt x="116088" y="223361"/>
                    <a:pt x="134185" y="224314"/>
                    <a:pt x="150378" y="231934"/>
                  </a:cubicBezTo>
                  <a:cubicBezTo>
                    <a:pt x="179905" y="245269"/>
                    <a:pt x="187525" y="205264"/>
                    <a:pt x="217053" y="211931"/>
                  </a:cubicBezTo>
                  <a:cubicBezTo>
                    <a:pt x="203718" y="194786"/>
                    <a:pt x="193240" y="192881"/>
                    <a:pt x="179905" y="203359"/>
                  </a:cubicBezTo>
                  <a:cubicBezTo>
                    <a:pt x="165618" y="213836"/>
                    <a:pt x="155140" y="209074"/>
                    <a:pt x="147520" y="193834"/>
                  </a:cubicBezTo>
                  <a:cubicBezTo>
                    <a:pt x="137043" y="172879"/>
                    <a:pt x="154188" y="172879"/>
                    <a:pt x="164665" y="170021"/>
                  </a:cubicBezTo>
                  <a:cubicBezTo>
                    <a:pt x="189430" y="162401"/>
                    <a:pt x="206575" y="128111"/>
                    <a:pt x="239913" y="148114"/>
                  </a:cubicBezTo>
                  <a:cubicBezTo>
                    <a:pt x="248485" y="126206"/>
                    <a:pt x="261820" y="130016"/>
                    <a:pt x="277060" y="140494"/>
                  </a:cubicBezTo>
                  <a:cubicBezTo>
                    <a:pt x="278013" y="141446"/>
                    <a:pt x="286585" y="134779"/>
                    <a:pt x="285633" y="131921"/>
                  </a:cubicBezTo>
                  <a:cubicBezTo>
                    <a:pt x="278965" y="90011"/>
                    <a:pt x="311350" y="92869"/>
                    <a:pt x="336115" y="88106"/>
                  </a:cubicBezTo>
                  <a:cubicBezTo>
                    <a:pt x="344688" y="90011"/>
                    <a:pt x="351355" y="92869"/>
                    <a:pt x="357070" y="99536"/>
                  </a:cubicBezTo>
                  <a:cubicBezTo>
                    <a:pt x="359928" y="102394"/>
                    <a:pt x="361833" y="104299"/>
                    <a:pt x="362785" y="108109"/>
                  </a:cubicBezTo>
                  <a:cubicBezTo>
                    <a:pt x="364690" y="104299"/>
                    <a:pt x="359928" y="102394"/>
                    <a:pt x="358975" y="99536"/>
                  </a:cubicBezTo>
                  <a:cubicBezTo>
                    <a:pt x="357070" y="94774"/>
                    <a:pt x="357070" y="90964"/>
                    <a:pt x="359928" y="86201"/>
                  </a:cubicBezTo>
                  <a:cubicBezTo>
                    <a:pt x="376120" y="83344"/>
                    <a:pt x="392313" y="81439"/>
                    <a:pt x="407553" y="87154"/>
                  </a:cubicBezTo>
                  <a:cubicBezTo>
                    <a:pt x="410410" y="87154"/>
                    <a:pt x="412315" y="87154"/>
                    <a:pt x="415173" y="86201"/>
                  </a:cubicBezTo>
                  <a:cubicBezTo>
                    <a:pt x="426603" y="80486"/>
                    <a:pt x="438985" y="88106"/>
                    <a:pt x="450415" y="80486"/>
                  </a:cubicBezTo>
                  <a:lnTo>
                    <a:pt x="450415" y="80486"/>
                  </a:lnTo>
                  <a:cubicBezTo>
                    <a:pt x="462798" y="72866"/>
                    <a:pt x="471370" y="75724"/>
                    <a:pt x="478038" y="88106"/>
                  </a:cubicBezTo>
                  <a:cubicBezTo>
                    <a:pt x="476133" y="96679"/>
                    <a:pt x="481848" y="102394"/>
                    <a:pt x="486610" y="108109"/>
                  </a:cubicBezTo>
                  <a:cubicBezTo>
                    <a:pt x="502803" y="109061"/>
                    <a:pt x="518043" y="99536"/>
                    <a:pt x="534235" y="107156"/>
                  </a:cubicBezTo>
                  <a:cubicBezTo>
                    <a:pt x="542808" y="110014"/>
                    <a:pt x="551380" y="112871"/>
                    <a:pt x="559953" y="114776"/>
                  </a:cubicBezTo>
                  <a:cubicBezTo>
                    <a:pt x="573288" y="117634"/>
                    <a:pt x="581860" y="113824"/>
                    <a:pt x="571383" y="99536"/>
                  </a:cubicBezTo>
                  <a:cubicBezTo>
                    <a:pt x="564715" y="90011"/>
                    <a:pt x="555190" y="80486"/>
                    <a:pt x="568525" y="70961"/>
                  </a:cubicBezTo>
                  <a:cubicBezTo>
                    <a:pt x="579003" y="63341"/>
                    <a:pt x="593290" y="64294"/>
                    <a:pt x="603768" y="71914"/>
                  </a:cubicBezTo>
                  <a:cubicBezTo>
                    <a:pt x="630438" y="91916"/>
                    <a:pt x="672348" y="85249"/>
                    <a:pt x="690445" y="120491"/>
                  </a:cubicBezTo>
                  <a:cubicBezTo>
                    <a:pt x="692350" y="123349"/>
                    <a:pt x="717115" y="134779"/>
                    <a:pt x="710448" y="105251"/>
                  </a:cubicBezTo>
                  <a:cubicBezTo>
                    <a:pt x="705685" y="86201"/>
                    <a:pt x="735213" y="100489"/>
                    <a:pt x="741880" y="86201"/>
                  </a:cubicBezTo>
                  <a:cubicBezTo>
                    <a:pt x="748548" y="79534"/>
                    <a:pt x="756168" y="79534"/>
                    <a:pt x="759025" y="80486"/>
                  </a:cubicBezTo>
                  <a:cubicBezTo>
                    <a:pt x="752358" y="79534"/>
                    <a:pt x="739023" y="79534"/>
                    <a:pt x="727593" y="73819"/>
                  </a:cubicBezTo>
                  <a:cubicBezTo>
                    <a:pt x="723783" y="73819"/>
                    <a:pt x="719973" y="72866"/>
                    <a:pt x="716163" y="72866"/>
                  </a:cubicBezTo>
                  <a:cubicBezTo>
                    <a:pt x="704733" y="60484"/>
                    <a:pt x="694255" y="48101"/>
                    <a:pt x="721878" y="42386"/>
                  </a:cubicBezTo>
                  <a:cubicBezTo>
                    <a:pt x="728545" y="41434"/>
                    <a:pt x="731403" y="37624"/>
                    <a:pt x="734260" y="31909"/>
                  </a:cubicBezTo>
                  <a:cubicBezTo>
                    <a:pt x="752358" y="24289"/>
                    <a:pt x="768550" y="10001"/>
                    <a:pt x="781885" y="40481"/>
                  </a:cubicBezTo>
                  <a:cubicBezTo>
                    <a:pt x="794268" y="67151"/>
                    <a:pt x="822843" y="61436"/>
                    <a:pt x="846655" y="62389"/>
                  </a:cubicBezTo>
                  <a:cubicBezTo>
                    <a:pt x="851418" y="62389"/>
                    <a:pt x="857133" y="58579"/>
                    <a:pt x="855228" y="53816"/>
                  </a:cubicBezTo>
                  <a:cubicBezTo>
                    <a:pt x="838083" y="10954"/>
                    <a:pt x="874278" y="24289"/>
                    <a:pt x="892375" y="18574"/>
                  </a:cubicBezTo>
                  <a:cubicBezTo>
                    <a:pt x="902853" y="14764"/>
                    <a:pt x="914283" y="12859"/>
                    <a:pt x="924760" y="10001"/>
                  </a:cubicBezTo>
                  <a:cubicBezTo>
                    <a:pt x="936190" y="6191"/>
                    <a:pt x="947620" y="6191"/>
                    <a:pt x="959050" y="10001"/>
                  </a:cubicBezTo>
                  <a:cubicBezTo>
                    <a:pt x="960003" y="11906"/>
                    <a:pt x="960955" y="12859"/>
                    <a:pt x="962860" y="11906"/>
                  </a:cubicBezTo>
                  <a:cubicBezTo>
                    <a:pt x="981910" y="18574"/>
                    <a:pt x="1001913" y="10954"/>
                    <a:pt x="1020963" y="16669"/>
                  </a:cubicBezTo>
                  <a:cubicBezTo>
                    <a:pt x="1025725" y="16669"/>
                    <a:pt x="1030488" y="16669"/>
                    <a:pt x="1035250" y="16669"/>
                  </a:cubicBezTo>
                  <a:cubicBezTo>
                    <a:pt x="1067635" y="10954"/>
                    <a:pt x="1100020" y="12859"/>
                    <a:pt x="1132405" y="16669"/>
                  </a:cubicBezTo>
                  <a:cubicBezTo>
                    <a:pt x="1135263" y="20479"/>
                    <a:pt x="1149550" y="20479"/>
                    <a:pt x="1137168" y="28099"/>
                  </a:cubicBezTo>
                  <a:cubicBezTo>
                    <a:pt x="1128595" y="32861"/>
                    <a:pt x="1116213" y="31909"/>
                    <a:pt x="1104783" y="32861"/>
                  </a:cubicBezTo>
                  <a:cubicBezTo>
                    <a:pt x="1073350" y="50959"/>
                    <a:pt x="1037155" y="52864"/>
                    <a:pt x="1001913" y="58579"/>
                  </a:cubicBezTo>
                  <a:cubicBezTo>
                    <a:pt x="992388" y="60484"/>
                    <a:pt x="983815" y="61436"/>
                    <a:pt x="977148" y="69056"/>
                  </a:cubicBezTo>
                  <a:cubicBezTo>
                    <a:pt x="971433" y="73819"/>
                    <a:pt x="966670" y="77629"/>
                    <a:pt x="954288" y="81439"/>
                  </a:cubicBezTo>
                  <a:cubicBezTo>
                    <a:pt x="969528" y="78581"/>
                    <a:pt x="976195" y="70009"/>
                    <a:pt x="983815" y="64294"/>
                  </a:cubicBezTo>
                  <a:cubicBezTo>
                    <a:pt x="1041918" y="53816"/>
                    <a:pt x="1099068" y="31909"/>
                    <a:pt x="1159075" y="44291"/>
                  </a:cubicBezTo>
                  <a:cubicBezTo>
                    <a:pt x="1163838" y="47149"/>
                    <a:pt x="1167648" y="50959"/>
                    <a:pt x="1173363" y="45244"/>
                  </a:cubicBezTo>
                  <a:cubicBezTo>
                    <a:pt x="1188603" y="37624"/>
                    <a:pt x="1191460" y="45244"/>
                    <a:pt x="1188603" y="58579"/>
                  </a:cubicBezTo>
                  <a:cubicBezTo>
                    <a:pt x="1183840" y="70009"/>
                    <a:pt x="1182888" y="79534"/>
                    <a:pt x="1199080" y="80486"/>
                  </a:cubicBezTo>
                  <a:cubicBezTo>
                    <a:pt x="1207653" y="81439"/>
                    <a:pt x="1215273" y="81439"/>
                    <a:pt x="1215273" y="92869"/>
                  </a:cubicBezTo>
                  <a:cubicBezTo>
                    <a:pt x="1210510" y="103346"/>
                    <a:pt x="1200985" y="108109"/>
                    <a:pt x="1190508" y="108109"/>
                  </a:cubicBezTo>
                  <a:cubicBezTo>
                    <a:pt x="1143835" y="110014"/>
                    <a:pt x="1097163" y="129064"/>
                    <a:pt x="1049538" y="114776"/>
                  </a:cubicBezTo>
                  <a:cubicBezTo>
                    <a:pt x="1023820" y="107156"/>
                    <a:pt x="1024773" y="140494"/>
                    <a:pt x="1012390" y="141446"/>
                  </a:cubicBezTo>
                  <a:cubicBezTo>
                    <a:pt x="1042870" y="130016"/>
                    <a:pt x="1080970" y="125254"/>
                    <a:pt x="1119070" y="121444"/>
                  </a:cubicBezTo>
                  <a:cubicBezTo>
                    <a:pt x="1139073" y="119539"/>
                    <a:pt x="1156218" y="122396"/>
                    <a:pt x="1144788" y="150019"/>
                  </a:cubicBezTo>
                  <a:cubicBezTo>
                    <a:pt x="1164790" y="149066"/>
                    <a:pt x="1180030" y="142399"/>
                    <a:pt x="1188603" y="122396"/>
                  </a:cubicBezTo>
                  <a:cubicBezTo>
                    <a:pt x="1193365" y="110966"/>
                    <a:pt x="1201938" y="104299"/>
                    <a:pt x="1216225" y="107156"/>
                  </a:cubicBezTo>
                  <a:cubicBezTo>
                    <a:pt x="1256230" y="126206"/>
                    <a:pt x="1257183" y="132874"/>
                    <a:pt x="1227655" y="163354"/>
                  </a:cubicBezTo>
                  <a:cubicBezTo>
                    <a:pt x="1220988" y="170021"/>
                    <a:pt x="1218130" y="180499"/>
                    <a:pt x="1214320" y="190024"/>
                  </a:cubicBezTo>
                  <a:cubicBezTo>
                    <a:pt x="1215273" y="211931"/>
                    <a:pt x="1223845" y="184309"/>
                    <a:pt x="1226703" y="191929"/>
                  </a:cubicBezTo>
                  <a:cubicBezTo>
                    <a:pt x="1233370" y="188119"/>
                    <a:pt x="1240038" y="184309"/>
                    <a:pt x="1244800" y="179546"/>
                  </a:cubicBezTo>
                  <a:cubicBezTo>
                    <a:pt x="1263850" y="162401"/>
                    <a:pt x="1278138" y="130969"/>
                    <a:pt x="1312428" y="159544"/>
                  </a:cubicBezTo>
                  <a:cubicBezTo>
                    <a:pt x="1321000" y="166211"/>
                    <a:pt x="1338145" y="171926"/>
                    <a:pt x="1342908" y="149066"/>
                  </a:cubicBezTo>
                  <a:cubicBezTo>
                    <a:pt x="1344813" y="140494"/>
                    <a:pt x="1356243" y="143351"/>
                    <a:pt x="1363863" y="143351"/>
                  </a:cubicBezTo>
                  <a:cubicBezTo>
                    <a:pt x="1389580" y="143351"/>
                    <a:pt x="1414345" y="142399"/>
                    <a:pt x="1440063" y="145256"/>
                  </a:cubicBezTo>
                  <a:cubicBezTo>
                    <a:pt x="1449588" y="146209"/>
                    <a:pt x="1466733" y="149066"/>
                    <a:pt x="1464828" y="163354"/>
                  </a:cubicBezTo>
                  <a:cubicBezTo>
                    <a:pt x="1463875" y="171926"/>
                    <a:pt x="1450540" y="174784"/>
                    <a:pt x="1440063" y="175736"/>
                  </a:cubicBezTo>
                  <a:cubicBezTo>
                    <a:pt x="1419108" y="176689"/>
                    <a:pt x="1408630" y="188119"/>
                    <a:pt x="1410535" y="209074"/>
                  </a:cubicBezTo>
                  <a:cubicBezTo>
                    <a:pt x="1388628" y="222409"/>
                    <a:pt x="1381960" y="219551"/>
                    <a:pt x="1355290" y="231934"/>
                  </a:cubicBezTo>
                  <a:lnTo>
                    <a:pt x="1355290" y="231934"/>
                  </a:lnTo>
                  <a:cubicBezTo>
                    <a:pt x="1353385" y="233839"/>
                    <a:pt x="1351480" y="234791"/>
                    <a:pt x="1349575" y="235744"/>
                  </a:cubicBezTo>
                  <a:cubicBezTo>
                    <a:pt x="1337193" y="239554"/>
                    <a:pt x="1337193" y="239554"/>
                    <a:pt x="1346718" y="248126"/>
                  </a:cubicBezTo>
                  <a:cubicBezTo>
                    <a:pt x="1341955" y="256699"/>
                    <a:pt x="1337193" y="264319"/>
                    <a:pt x="1333383" y="272891"/>
                  </a:cubicBezTo>
                  <a:cubicBezTo>
                    <a:pt x="1319095" y="287179"/>
                    <a:pt x="1303855" y="301466"/>
                    <a:pt x="1287663" y="313849"/>
                  </a:cubicBezTo>
                  <a:cubicBezTo>
                    <a:pt x="1267660" y="329089"/>
                    <a:pt x="1264803" y="344329"/>
                    <a:pt x="1286710" y="360521"/>
                  </a:cubicBezTo>
                  <a:cubicBezTo>
                    <a:pt x="1297188" y="368141"/>
                    <a:pt x="1305760" y="377666"/>
                    <a:pt x="1308618" y="390049"/>
                  </a:cubicBezTo>
                  <a:cubicBezTo>
                    <a:pt x="1306713" y="412909"/>
                    <a:pt x="1293378" y="409099"/>
                    <a:pt x="1280043" y="403384"/>
                  </a:cubicBezTo>
                  <a:cubicBezTo>
                    <a:pt x="1280043" y="410051"/>
                    <a:pt x="1286710" y="408146"/>
                    <a:pt x="1289568" y="411004"/>
                  </a:cubicBezTo>
                  <a:cubicBezTo>
                    <a:pt x="1292425" y="412909"/>
                    <a:pt x="1296235" y="413861"/>
                    <a:pt x="1299093" y="413861"/>
                  </a:cubicBezTo>
                  <a:cubicBezTo>
                    <a:pt x="1316238" y="414814"/>
                    <a:pt x="1329573" y="420529"/>
                    <a:pt x="1325763" y="440531"/>
                  </a:cubicBezTo>
                  <a:cubicBezTo>
                    <a:pt x="1321953" y="458629"/>
                    <a:pt x="1308618" y="464344"/>
                    <a:pt x="1292425" y="462439"/>
                  </a:cubicBezTo>
                  <a:cubicBezTo>
                    <a:pt x="1274328" y="460534"/>
                    <a:pt x="1256230" y="452914"/>
                    <a:pt x="1237180" y="468154"/>
                  </a:cubicBezTo>
                  <a:cubicBezTo>
                    <a:pt x="1261945" y="478631"/>
                    <a:pt x="1277185" y="495776"/>
                    <a:pt x="1269565" y="523399"/>
                  </a:cubicBezTo>
                  <a:cubicBezTo>
                    <a:pt x="1270518" y="535781"/>
                    <a:pt x="1251468" y="537686"/>
                    <a:pt x="1254325" y="551021"/>
                  </a:cubicBezTo>
                  <a:cubicBezTo>
                    <a:pt x="1255278" y="552926"/>
                    <a:pt x="1257183" y="554831"/>
                    <a:pt x="1259088" y="556736"/>
                  </a:cubicBezTo>
                  <a:cubicBezTo>
                    <a:pt x="1264803" y="560546"/>
                    <a:pt x="1272423" y="560546"/>
                    <a:pt x="1278138" y="563404"/>
                  </a:cubicBezTo>
                  <a:cubicBezTo>
                    <a:pt x="1285758" y="568166"/>
                    <a:pt x="1297188" y="571024"/>
                    <a:pt x="1292425" y="582454"/>
                  </a:cubicBezTo>
                  <a:cubicBezTo>
                    <a:pt x="1287663" y="594836"/>
                    <a:pt x="1275280" y="594836"/>
                    <a:pt x="1262898" y="594836"/>
                  </a:cubicBezTo>
                  <a:cubicBezTo>
                    <a:pt x="1248610" y="595789"/>
                    <a:pt x="1238133" y="573881"/>
                    <a:pt x="1221940" y="587216"/>
                  </a:cubicBezTo>
                  <a:cubicBezTo>
                    <a:pt x="1228608" y="598646"/>
                    <a:pt x="1242895" y="591026"/>
                    <a:pt x="1250515" y="599599"/>
                  </a:cubicBezTo>
                  <a:cubicBezTo>
                    <a:pt x="1262898" y="617696"/>
                    <a:pt x="1260040" y="632936"/>
                    <a:pt x="1242895" y="646271"/>
                  </a:cubicBezTo>
                  <a:cubicBezTo>
                    <a:pt x="1212415" y="660559"/>
                    <a:pt x="1187650" y="639604"/>
                    <a:pt x="1160028" y="631984"/>
                  </a:cubicBezTo>
                  <a:cubicBezTo>
                    <a:pt x="1147645" y="628174"/>
                    <a:pt x="1137168" y="617696"/>
                    <a:pt x="1131453" y="642461"/>
                  </a:cubicBezTo>
                  <a:cubicBezTo>
                    <a:pt x="1127643" y="657701"/>
                    <a:pt x="1107640" y="657701"/>
                    <a:pt x="1091448" y="652939"/>
                  </a:cubicBezTo>
                  <a:cubicBezTo>
                    <a:pt x="1116213" y="693896"/>
                    <a:pt x="1160980" y="701516"/>
                    <a:pt x="1196223" y="722471"/>
                  </a:cubicBezTo>
                  <a:cubicBezTo>
                    <a:pt x="1221940" y="742474"/>
                    <a:pt x="1214320" y="770096"/>
                    <a:pt x="1212415" y="795814"/>
                  </a:cubicBezTo>
                  <a:cubicBezTo>
                    <a:pt x="1211463" y="806291"/>
                    <a:pt x="1202890" y="815816"/>
                    <a:pt x="1190508" y="812959"/>
                  </a:cubicBezTo>
                  <a:cubicBezTo>
                    <a:pt x="1168600" y="808196"/>
                    <a:pt x="1140025" y="825341"/>
                    <a:pt x="1127643" y="792956"/>
                  </a:cubicBezTo>
                  <a:cubicBezTo>
                    <a:pt x="1121928" y="777716"/>
                    <a:pt x="1111450" y="765334"/>
                    <a:pt x="1100973" y="752951"/>
                  </a:cubicBezTo>
                  <a:cubicBezTo>
                    <a:pt x="1096210" y="747236"/>
                    <a:pt x="1089543" y="747236"/>
                    <a:pt x="1082875" y="747236"/>
                  </a:cubicBezTo>
                  <a:cubicBezTo>
                    <a:pt x="1080970" y="747236"/>
                    <a:pt x="1078113" y="747236"/>
                    <a:pt x="1076208" y="747236"/>
                  </a:cubicBezTo>
                  <a:cubicBezTo>
                    <a:pt x="1079065" y="748189"/>
                    <a:pt x="1082875" y="747236"/>
                    <a:pt x="1085733" y="748189"/>
                  </a:cubicBezTo>
                  <a:cubicBezTo>
                    <a:pt x="1097163" y="750094"/>
                    <a:pt x="1106688" y="754856"/>
                    <a:pt x="1103830" y="768191"/>
                  </a:cubicBezTo>
                  <a:cubicBezTo>
                    <a:pt x="1101925" y="778669"/>
                    <a:pt x="1091448" y="781526"/>
                    <a:pt x="1082875" y="783431"/>
                  </a:cubicBezTo>
                  <a:cubicBezTo>
                    <a:pt x="1071445" y="785336"/>
                    <a:pt x="1060015" y="785336"/>
                    <a:pt x="1051443" y="794861"/>
                  </a:cubicBezTo>
                  <a:cubicBezTo>
                    <a:pt x="1048585" y="811054"/>
                    <a:pt x="1086685" y="795814"/>
                    <a:pt x="1071445" y="821531"/>
                  </a:cubicBezTo>
                  <a:cubicBezTo>
                    <a:pt x="1060968" y="826294"/>
                    <a:pt x="1050490" y="829151"/>
                    <a:pt x="1041918" y="829151"/>
                  </a:cubicBezTo>
                  <a:cubicBezTo>
                    <a:pt x="1050490" y="830104"/>
                    <a:pt x="1060968" y="825341"/>
                    <a:pt x="1072398" y="821531"/>
                  </a:cubicBezTo>
                  <a:cubicBezTo>
                    <a:pt x="1098115" y="812006"/>
                    <a:pt x="1124785" y="803434"/>
                    <a:pt x="1150503" y="821531"/>
                  </a:cubicBezTo>
                  <a:cubicBezTo>
                    <a:pt x="1157170" y="828199"/>
                    <a:pt x="1154313" y="834866"/>
                    <a:pt x="1150503" y="841534"/>
                  </a:cubicBezTo>
                  <a:cubicBezTo>
                    <a:pt x="1123833" y="877729"/>
                    <a:pt x="1088590" y="904399"/>
                    <a:pt x="1047633" y="922496"/>
                  </a:cubicBezTo>
                  <a:cubicBezTo>
                    <a:pt x="1036203" y="925354"/>
                    <a:pt x="1023820" y="925354"/>
                    <a:pt x="1012390" y="929164"/>
                  </a:cubicBezTo>
                  <a:cubicBezTo>
                    <a:pt x="1000008" y="932021"/>
                    <a:pt x="988578" y="932021"/>
                    <a:pt x="977148" y="928211"/>
                  </a:cubicBezTo>
                  <a:cubicBezTo>
                    <a:pt x="975243" y="928211"/>
                    <a:pt x="973338" y="929164"/>
                    <a:pt x="971433" y="930116"/>
                  </a:cubicBezTo>
                  <a:cubicBezTo>
                    <a:pt x="958098" y="945356"/>
                    <a:pt x="936190" y="927259"/>
                    <a:pt x="922855" y="942499"/>
                  </a:cubicBezTo>
                  <a:cubicBezTo>
                    <a:pt x="895233" y="986314"/>
                    <a:pt x="869515" y="1032986"/>
                    <a:pt x="824748" y="1062514"/>
                  </a:cubicBezTo>
                  <a:cubicBezTo>
                    <a:pt x="808555" y="1072991"/>
                    <a:pt x="787600" y="1072039"/>
                    <a:pt x="769503" y="1078706"/>
                  </a:cubicBezTo>
                  <a:cubicBezTo>
                    <a:pt x="762835" y="1081564"/>
                    <a:pt x="758073" y="1072991"/>
                    <a:pt x="756168" y="1066324"/>
                  </a:cubicBezTo>
                  <a:cubicBezTo>
                    <a:pt x="755215" y="1062514"/>
                    <a:pt x="758073" y="1058704"/>
                    <a:pt x="757120" y="1054894"/>
                  </a:cubicBezTo>
                  <a:cubicBezTo>
                    <a:pt x="751405" y="1057751"/>
                    <a:pt x="751405" y="1062514"/>
                    <a:pt x="752358" y="1068229"/>
                  </a:cubicBezTo>
                  <a:cubicBezTo>
                    <a:pt x="751405" y="1085374"/>
                    <a:pt x="738070" y="1089184"/>
                    <a:pt x="724735" y="1092041"/>
                  </a:cubicBezTo>
                  <a:cubicBezTo>
                    <a:pt x="711400" y="1094899"/>
                    <a:pt x="698065" y="1098709"/>
                    <a:pt x="693303" y="1113949"/>
                  </a:cubicBezTo>
                  <a:cubicBezTo>
                    <a:pt x="692350" y="1121569"/>
                    <a:pt x="693303" y="1129189"/>
                    <a:pt x="690445" y="1135856"/>
                  </a:cubicBezTo>
                  <a:cubicBezTo>
                    <a:pt x="689493" y="1138714"/>
                    <a:pt x="687588" y="1140619"/>
                    <a:pt x="685683" y="1143476"/>
                  </a:cubicBezTo>
                  <a:cubicBezTo>
                    <a:pt x="676158" y="1150144"/>
                    <a:pt x="678063" y="1161574"/>
                    <a:pt x="674253" y="1170146"/>
                  </a:cubicBezTo>
                  <a:cubicBezTo>
                    <a:pt x="650440" y="1192054"/>
                    <a:pt x="643773" y="1223486"/>
                    <a:pt x="633295" y="1252061"/>
                  </a:cubicBezTo>
                  <a:cubicBezTo>
                    <a:pt x="619008" y="1289209"/>
                    <a:pt x="594243" y="1321594"/>
                    <a:pt x="585670" y="1360646"/>
                  </a:cubicBezTo>
                  <a:cubicBezTo>
                    <a:pt x="584718" y="1364456"/>
                    <a:pt x="579003" y="1366361"/>
                    <a:pt x="574240" y="1367314"/>
                  </a:cubicBezTo>
                  <a:cubicBezTo>
                    <a:pt x="561858" y="1356836"/>
                    <a:pt x="544713" y="1361599"/>
                    <a:pt x="531378" y="1355884"/>
                  </a:cubicBezTo>
                  <a:cubicBezTo>
                    <a:pt x="519948" y="1350169"/>
                    <a:pt x="512328" y="1339691"/>
                    <a:pt x="503755" y="1330166"/>
                  </a:cubicBezTo>
                  <a:cubicBezTo>
                    <a:pt x="501850" y="1327309"/>
                    <a:pt x="500898" y="1324451"/>
                    <a:pt x="500898" y="1321594"/>
                  </a:cubicBezTo>
                  <a:cubicBezTo>
                    <a:pt x="496135" y="1303496"/>
                    <a:pt x="487563" y="1322546"/>
                    <a:pt x="480895" y="1319689"/>
                  </a:cubicBezTo>
                  <a:cubicBezTo>
                    <a:pt x="470418" y="1322546"/>
                    <a:pt x="458988" y="1321594"/>
                    <a:pt x="452320" y="1313021"/>
                  </a:cubicBezTo>
                  <a:cubicBezTo>
                    <a:pt x="428508" y="1281589"/>
                    <a:pt x="389455" y="1258729"/>
                    <a:pt x="393265" y="1211104"/>
                  </a:cubicBezTo>
                  <a:cubicBezTo>
                    <a:pt x="394218" y="1201579"/>
                    <a:pt x="384693" y="1194911"/>
                    <a:pt x="379930" y="1187291"/>
                  </a:cubicBezTo>
                  <a:cubicBezTo>
                    <a:pt x="364690" y="1166336"/>
                    <a:pt x="363738" y="1147286"/>
                    <a:pt x="386598" y="1130141"/>
                  </a:cubicBezTo>
                  <a:cubicBezTo>
                    <a:pt x="397075" y="1116806"/>
                    <a:pt x="396123" y="1108234"/>
                    <a:pt x="377073" y="1108234"/>
                  </a:cubicBezTo>
                  <a:cubicBezTo>
                    <a:pt x="359928" y="1095851"/>
                    <a:pt x="368500" y="1078706"/>
                    <a:pt x="367548" y="1062514"/>
                  </a:cubicBezTo>
                  <a:cubicBezTo>
                    <a:pt x="365643" y="1058704"/>
                    <a:pt x="373263" y="1051084"/>
                    <a:pt x="362785" y="1052036"/>
                  </a:cubicBezTo>
                  <a:cubicBezTo>
                    <a:pt x="353260" y="1052989"/>
                    <a:pt x="345640" y="1049179"/>
                    <a:pt x="339925" y="1041559"/>
                  </a:cubicBezTo>
                  <a:cubicBezTo>
                    <a:pt x="324685" y="1009174"/>
                    <a:pt x="351355" y="1008221"/>
                    <a:pt x="369453" y="1001554"/>
                  </a:cubicBezTo>
                  <a:cubicBezTo>
                    <a:pt x="378025" y="1000601"/>
                    <a:pt x="386598" y="995839"/>
                    <a:pt x="390408" y="996791"/>
                  </a:cubicBezTo>
                  <a:cubicBezTo>
                    <a:pt x="383740" y="997744"/>
                    <a:pt x="371358" y="1000601"/>
                    <a:pt x="359928" y="1003459"/>
                  </a:cubicBezTo>
                  <a:cubicBezTo>
                    <a:pt x="346593" y="1005364"/>
                    <a:pt x="336115" y="1000601"/>
                    <a:pt x="336115" y="987266"/>
                  </a:cubicBezTo>
                  <a:cubicBezTo>
                    <a:pt x="335163" y="972026"/>
                    <a:pt x="349450" y="968216"/>
                    <a:pt x="361833" y="964406"/>
                  </a:cubicBezTo>
                  <a:cubicBezTo>
                    <a:pt x="368500" y="964406"/>
                    <a:pt x="375168" y="965359"/>
                    <a:pt x="381835" y="964406"/>
                  </a:cubicBezTo>
                  <a:cubicBezTo>
                    <a:pt x="373263" y="963454"/>
                    <a:pt x="366595" y="961549"/>
                    <a:pt x="363738" y="952024"/>
                  </a:cubicBezTo>
                  <a:cubicBezTo>
                    <a:pt x="363738" y="944404"/>
                    <a:pt x="367548" y="940594"/>
                    <a:pt x="374215" y="937736"/>
                  </a:cubicBezTo>
                  <a:cubicBezTo>
                    <a:pt x="376120" y="936784"/>
                    <a:pt x="379930" y="938689"/>
                    <a:pt x="381835" y="934879"/>
                  </a:cubicBezTo>
                  <a:cubicBezTo>
                    <a:pt x="377073" y="935831"/>
                    <a:pt x="373263" y="933926"/>
                    <a:pt x="369453" y="932021"/>
                  </a:cubicBezTo>
                  <a:cubicBezTo>
                    <a:pt x="361833" y="925354"/>
                    <a:pt x="361833" y="918686"/>
                    <a:pt x="369453" y="912019"/>
                  </a:cubicBezTo>
                  <a:cubicBezTo>
                    <a:pt x="378025" y="906304"/>
                    <a:pt x="390408" y="909161"/>
                    <a:pt x="398028" y="900589"/>
                  </a:cubicBezTo>
                  <a:cubicBezTo>
                    <a:pt x="403743" y="892016"/>
                    <a:pt x="408505" y="882491"/>
                    <a:pt x="418983" y="878681"/>
                  </a:cubicBezTo>
                  <a:cubicBezTo>
                    <a:pt x="428508" y="874871"/>
                    <a:pt x="417078" y="872966"/>
                    <a:pt x="418030" y="870109"/>
                  </a:cubicBezTo>
                  <a:cubicBezTo>
                    <a:pt x="408505" y="845344"/>
                    <a:pt x="430413" y="832961"/>
                    <a:pt x="448510" y="810101"/>
                  </a:cubicBezTo>
                  <a:cubicBezTo>
                    <a:pt x="406600" y="824389"/>
                    <a:pt x="383740" y="803434"/>
                    <a:pt x="359928" y="787241"/>
                  </a:cubicBezTo>
                  <a:cubicBezTo>
                    <a:pt x="346593" y="773906"/>
                    <a:pt x="351355" y="765334"/>
                    <a:pt x="368500" y="762476"/>
                  </a:cubicBezTo>
                  <a:cubicBezTo>
                    <a:pt x="380883" y="759619"/>
                    <a:pt x="393265" y="763429"/>
                    <a:pt x="404695" y="768191"/>
                  </a:cubicBezTo>
                  <a:cubicBezTo>
                    <a:pt x="412315" y="769144"/>
                    <a:pt x="424698" y="782479"/>
                    <a:pt x="425650" y="761524"/>
                  </a:cubicBezTo>
                  <a:cubicBezTo>
                    <a:pt x="424698" y="758666"/>
                    <a:pt x="423745" y="756761"/>
                    <a:pt x="421840" y="753904"/>
                  </a:cubicBezTo>
                  <a:cubicBezTo>
                    <a:pt x="414220" y="743426"/>
                    <a:pt x="410410" y="730091"/>
                    <a:pt x="400885" y="721519"/>
                  </a:cubicBezTo>
                  <a:cubicBezTo>
                    <a:pt x="398980" y="719614"/>
                    <a:pt x="397075" y="717709"/>
                    <a:pt x="396123" y="715804"/>
                  </a:cubicBezTo>
                  <a:cubicBezTo>
                    <a:pt x="389455" y="722471"/>
                    <a:pt x="391360" y="734854"/>
                    <a:pt x="381835" y="739616"/>
                  </a:cubicBezTo>
                  <a:cubicBezTo>
                    <a:pt x="371358" y="744379"/>
                    <a:pt x="359928" y="747236"/>
                    <a:pt x="348498" y="741521"/>
                  </a:cubicBezTo>
                  <a:cubicBezTo>
                    <a:pt x="343735" y="723424"/>
                    <a:pt x="359928" y="704374"/>
                    <a:pt x="345640" y="687229"/>
                  </a:cubicBezTo>
                  <a:cubicBezTo>
                    <a:pt x="349450" y="670084"/>
                    <a:pt x="385645" y="673894"/>
                    <a:pt x="373263" y="645319"/>
                  </a:cubicBezTo>
                  <a:cubicBezTo>
                    <a:pt x="368500" y="641509"/>
                    <a:pt x="371358" y="634841"/>
                    <a:pt x="367548" y="631984"/>
                  </a:cubicBezTo>
                  <a:cubicBezTo>
                    <a:pt x="357070" y="626269"/>
                    <a:pt x="335163" y="627221"/>
                    <a:pt x="354213" y="606266"/>
                  </a:cubicBezTo>
                  <a:cubicBezTo>
                    <a:pt x="332305" y="593884"/>
                    <a:pt x="358023" y="553879"/>
                    <a:pt x="320875" y="550069"/>
                  </a:cubicBezTo>
                  <a:cubicBezTo>
                    <a:pt x="307540" y="549116"/>
                    <a:pt x="307540" y="537686"/>
                    <a:pt x="307540" y="527209"/>
                  </a:cubicBezTo>
                  <a:cubicBezTo>
                    <a:pt x="307540" y="512921"/>
                    <a:pt x="314208" y="491014"/>
                    <a:pt x="300873" y="485299"/>
                  </a:cubicBezTo>
                  <a:cubicBezTo>
                    <a:pt x="278013" y="475774"/>
                    <a:pt x="261820" y="452914"/>
                    <a:pt x="235150" y="451009"/>
                  </a:cubicBezTo>
                  <a:cubicBezTo>
                    <a:pt x="227530" y="450056"/>
                    <a:pt x="221815" y="448151"/>
                    <a:pt x="218005" y="443389"/>
                  </a:cubicBezTo>
                  <a:cubicBezTo>
                    <a:pt x="209433" y="440531"/>
                    <a:pt x="202765" y="430054"/>
                    <a:pt x="192288" y="436721"/>
                  </a:cubicBezTo>
                  <a:cubicBezTo>
                    <a:pt x="163713" y="418624"/>
                    <a:pt x="144663" y="448151"/>
                    <a:pt x="121803" y="453866"/>
                  </a:cubicBezTo>
                  <a:cubicBezTo>
                    <a:pt x="97990" y="459581"/>
                    <a:pt x="84655" y="455771"/>
                    <a:pt x="74178" y="435769"/>
                  </a:cubicBezTo>
                  <a:cubicBezTo>
                    <a:pt x="67510" y="422434"/>
                    <a:pt x="57985" y="415766"/>
                    <a:pt x="42745" y="416719"/>
                  </a:cubicBezTo>
                  <a:cubicBezTo>
                    <a:pt x="43698" y="402431"/>
                    <a:pt x="53223" y="399574"/>
                    <a:pt x="60843" y="394811"/>
                  </a:cubicBezTo>
                  <a:cubicBezTo>
                    <a:pt x="64653" y="389096"/>
                    <a:pt x="73225" y="391954"/>
                    <a:pt x="76083" y="384334"/>
                  </a:cubicBezTo>
                  <a:cubicBezTo>
                    <a:pt x="70368" y="389096"/>
                    <a:pt x="65605" y="386239"/>
                    <a:pt x="60843" y="383381"/>
                  </a:cubicBezTo>
                  <a:cubicBezTo>
                    <a:pt x="51318" y="366236"/>
                    <a:pt x="20838" y="376714"/>
                    <a:pt x="17028" y="350044"/>
                  </a:cubicBezTo>
                  <a:cubicBezTo>
                    <a:pt x="37983" y="340519"/>
                    <a:pt x="54175" y="357664"/>
                    <a:pt x="73225" y="356711"/>
                  </a:cubicBezTo>
                  <a:cubicBezTo>
                    <a:pt x="77988" y="356711"/>
                    <a:pt x="85608" y="357664"/>
                    <a:pt x="84655" y="349091"/>
                  </a:cubicBezTo>
                  <a:cubicBezTo>
                    <a:pt x="83703" y="346234"/>
                    <a:pt x="78940" y="343376"/>
                    <a:pt x="75130" y="340519"/>
                  </a:cubicBezTo>
                  <a:cubicBezTo>
                    <a:pt x="81798" y="329089"/>
                    <a:pt x="92275" y="326231"/>
                    <a:pt x="103705" y="323374"/>
                  </a:cubicBezTo>
                  <a:cubicBezTo>
                    <a:pt x="112278" y="322421"/>
                    <a:pt x="120850" y="324326"/>
                    <a:pt x="134185" y="322421"/>
                  </a:cubicBezTo>
                  <a:cubicBezTo>
                    <a:pt x="118945" y="324326"/>
                    <a:pt x="109420" y="322421"/>
                    <a:pt x="99895" y="324326"/>
                  </a:cubicBezTo>
                  <a:cubicBezTo>
                    <a:pt x="81798" y="328136"/>
                    <a:pt x="67510" y="331946"/>
                    <a:pt x="52270" y="322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7FB60C06-D099-364F-A66C-A47999DBC744}"/>
                </a:ext>
              </a:extLst>
            </p:cNvPr>
            <p:cNvSpPr/>
            <p:nvPr/>
          </p:nvSpPr>
          <p:spPr>
            <a:xfrm>
              <a:off x="3544729" y="589121"/>
              <a:ext cx="790575" cy="409575"/>
            </a:xfrm>
            <a:custGeom>
              <a:avLst/>
              <a:gdLst>
                <a:gd name="connsiteX0" fmla="*/ 340519 w 790575"/>
                <a:gd name="connsiteY0" fmla="*/ 153829 h 409575"/>
                <a:gd name="connsiteX1" fmla="*/ 395764 w 790575"/>
                <a:gd name="connsiteY1" fmla="*/ 153829 h 409575"/>
                <a:gd name="connsiteX2" fmla="*/ 385286 w 790575"/>
                <a:gd name="connsiteY2" fmla="*/ 103346 h 409575"/>
                <a:gd name="connsiteX3" fmla="*/ 308134 w 790575"/>
                <a:gd name="connsiteY3" fmla="*/ 146209 h 409575"/>
                <a:gd name="connsiteX4" fmla="*/ 226219 w 790575"/>
                <a:gd name="connsiteY4" fmla="*/ 123349 h 409575"/>
                <a:gd name="connsiteX5" fmla="*/ 207169 w 790575"/>
                <a:gd name="connsiteY5" fmla="*/ 122396 h 409575"/>
                <a:gd name="connsiteX6" fmla="*/ 180499 w 790575"/>
                <a:gd name="connsiteY6" fmla="*/ 118586 h 409575"/>
                <a:gd name="connsiteX7" fmla="*/ 124301 w 790575"/>
                <a:gd name="connsiteY7" fmla="*/ 118586 h 409575"/>
                <a:gd name="connsiteX8" fmla="*/ 82391 w 790575"/>
                <a:gd name="connsiteY8" fmla="*/ 110966 h 409575"/>
                <a:gd name="connsiteX9" fmla="*/ 110014 w 790575"/>
                <a:gd name="connsiteY9" fmla="*/ 85249 h 409575"/>
                <a:gd name="connsiteX10" fmla="*/ 103346 w 790575"/>
                <a:gd name="connsiteY10" fmla="*/ 55721 h 409575"/>
                <a:gd name="connsiteX11" fmla="*/ 186214 w 790575"/>
                <a:gd name="connsiteY11" fmla="*/ 57626 h 409575"/>
                <a:gd name="connsiteX12" fmla="*/ 202406 w 790575"/>
                <a:gd name="connsiteY12" fmla="*/ 35719 h 409575"/>
                <a:gd name="connsiteX13" fmla="*/ 290989 w 790575"/>
                <a:gd name="connsiteY13" fmla="*/ 45244 h 409575"/>
                <a:gd name="connsiteX14" fmla="*/ 348139 w 790575"/>
                <a:gd name="connsiteY14" fmla="*/ 43339 h 409575"/>
                <a:gd name="connsiteX15" fmla="*/ 462439 w 790575"/>
                <a:gd name="connsiteY15" fmla="*/ 44291 h 409575"/>
                <a:gd name="connsiteX16" fmla="*/ 479584 w 790575"/>
                <a:gd name="connsiteY16" fmla="*/ 7144 h 409575"/>
                <a:gd name="connsiteX17" fmla="*/ 493871 w 790575"/>
                <a:gd name="connsiteY17" fmla="*/ 13811 h 409575"/>
                <a:gd name="connsiteX18" fmla="*/ 540544 w 790575"/>
                <a:gd name="connsiteY18" fmla="*/ 29051 h 409575"/>
                <a:gd name="connsiteX19" fmla="*/ 554831 w 790575"/>
                <a:gd name="connsiteY19" fmla="*/ 28099 h 409575"/>
                <a:gd name="connsiteX20" fmla="*/ 589121 w 790575"/>
                <a:gd name="connsiteY20" fmla="*/ 29051 h 409575"/>
                <a:gd name="connsiteX21" fmla="*/ 632936 w 790575"/>
                <a:gd name="connsiteY21" fmla="*/ 33814 h 409575"/>
                <a:gd name="connsiteX22" fmla="*/ 681514 w 790575"/>
                <a:gd name="connsiteY22" fmla="*/ 49054 h 409575"/>
                <a:gd name="connsiteX23" fmla="*/ 702469 w 790575"/>
                <a:gd name="connsiteY23" fmla="*/ 54769 h 409575"/>
                <a:gd name="connsiteX24" fmla="*/ 791051 w 790575"/>
                <a:gd name="connsiteY24" fmla="*/ 64294 h 409575"/>
                <a:gd name="connsiteX25" fmla="*/ 664369 w 790575"/>
                <a:gd name="connsiteY25" fmla="*/ 110014 h 409575"/>
                <a:gd name="connsiteX26" fmla="*/ 627221 w 790575"/>
                <a:gd name="connsiteY26" fmla="*/ 110014 h 409575"/>
                <a:gd name="connsiteX27" fmla="*/ 591026 w 790575"/>
                <a:gd name="connsiteY27" fmla="*/ 135731 h 409575"/>
                <a:gd name="connsiteX28" fmla="*/ 642461 w 790575"/>
                <a:gd name="connsiteY28" fmla="*/ 125254 h 409575"/>
                <a:gd name="connsiteX29" fmla="*/ 666274 w 790575"/>
                <a:gd name="connsiteY29" fmla="*/ 125254 h 409575"/>
                <a:gd name="connsiteX30" fmla="*/ 569119 w 790575"/>
                <a:gd name="connsiteY30" fmla="*/ 170974 h 409575"/>
                <a:gd name="connsiteX31" fmla="*/ 541496 w 790575"/>
                <a:gd name="connsiteY31" fmla="*/ 186214 h 409575"/>
                <a:gd name="connsiteX32" fmla="*/ 463391 w 790575"/>
                <a:gd name="connsiteY32" fmla="*/ 222409 h 409575"/>
                <a:gd name="connsiteX33" fmla="*/ 380524 w 790575"/>
                <a:gd name="connsiteY33" fmla="*/ 228124 h 409575"/>
                <a:gd name="connsiteX34" fmla="*/ 410051 w 790575"/>
                <a:gd name="connsiteY34" fmla="*/ 258604 h 409575"/>
                <a:gd name="connsiteX35" fmla="*/ 428149 w 790575"/>
                <a:gd name="connsiteY35" fmla="*/ 264319 h 409575"/>
                <a:gd name="connsiteX36" fmla="*/ 419576 w 790575"/>
                <a:gd name="connsiteY36" fmla="*/ 282416 h 409575"/>
                <a:gd name="connsiteX37" fmla="*/ 358616 w 790575"/>
                <a:gd name="connsiteY37" fmla="*/ 311944 h 409575"/>
                <a:gd name="connsiteX38" fmla="*/ 332899 w 790575"/>
                <a:gd name="connsiteY38" fmla="*/ 326231 h 409575"/>
                <a:gd name="connsiteX39" fmla="*/ 272891 w 790575"/>
                <a:gd name="connsiteY39" fmla="*/ 340519 h 409575"/>
                <a:gd name="connsiteX40" fmla="*/ 268129 w 790575"/>
                <a:gd name="connsiteY40" fmla="*/ 343376 h 409575"/>
                <a:gd name="connsiteX41" fmla="*/ 272891 w 790575"/>
                <a:gd name="connsiteY41" fmla="*/ 347186 h 409575"/>
                <a:gd name="connsiteX42" fmla="*/ 310039 w 790575"/>
                <a:gd name="connsiteY42" fmla="*/ 371951 h 409575"/>
                <a:gd name="connsiteX43" fmla="*/ 323374 w 790575"/>
                <a:gd name="connsiteY43" fmla="*/ 389096 h 409575"/>
                <a:gd name="connsiteX44" fmla="*/ 305276 w 790575"/>
                <a:gd name="connsiteY44" fmla="*/ 408146 h 409575"/>
                <a:gd name="connsiteX45" fmla="*/ 250984 w 790575"/>
                <a:gd name="connsiteY45" fmla="*/ 403384 h 409575"/>
                <a:gd name="connsiteX46" fmla="*/ 138589 w 790575"/>
                <a:gd name="connsiteY46" fmla="*/ 389096 h 409575"/>
                <a:gd name="connsiteX47" fmla="*/ 12859 w 790575"/>
                <a:gd name="connsiteY47" fmla="*/ 372904 h 409575"/>
                <a:gd name="connsiteX48" fmla="*/ 7144 w 790575"/>
                <a:gd name="connsiteY48" fmla="*/ 362426 h 409575"/>
                <a:gd name="connsiteX49" fmla="*/ 23336 w 790575"/>
                <a:gd name="connsiteY49" fmla="*/ 342424 h 409575"/>
                <a:gd name="connsiteX50" fmla="*/ 91916 w 790575"/>
                <a:gd name="connsiteY50" fmla="*/ 336709 h 409575"/>
                <a:gd name="connsiteX51" fmla="*/ 90964 w 790575"/>
                <a:gd name="connsiteY51" fmla="*/ 326231 h 409575"/>
                <a:gd name="connsiteX52" fmla="*/ 62389 w 790575"/>
                <a:gd name="connsiteY52" fmla="*/ 307181 h 409575"/>
                <a:gd name="connsiteX53" fmla="*/ 81439 w 790575"/>
                <a:gd name="connsiteY53" fmla="*/ 294799 h 409575"/>
                <a:gd name="connsiteX54" fmla="*/ 126206 w 790575"/>
                <a:gd name="connsiteY54" fmla="*/ 297656 h 409575"/>
                <a:gd name="connsiteX55" fmla="*/ 208121 w 790575"/>
                <a:gd name="connsiteY55" fmla="*/ 332899 h 409575"/>
                <a:gd name="connsiteX56" fmla="*/ 224314 w 790575"/>
                <a:gd name="connsiteY56" fmla="*/ 312896 h 409575"/>
                <a:gd name="connsiteX57" fmla="*/ 202406 w 790575"/>
                <a:gd name="connsiteY57" fmla="*/ 309086 h 409575"/>
                <a:gd name="connsiteX58" fmla="*/ 170021 w 790575"/>
                <a:gd name="connsiteY58" fmla="*/ 307181 h 409575"/>
                <a:gd name="connsiteX59" fmla="*/ 176689 w 790575"/>
                <a:gd name="connsiteY59" fmla="*/ 270986 h 409575"/>
                <a:gd name="connsiteX60" fmla="*/ 117634 w 790575"/>
                <a:gd name="connsiteY60" fmla="*/ 275749 h 409575"/>
                <a:gd name="connsiteX61" fmla="*/ 101441 w 790575"/>
                <a:gd name="connsiteY61" fmla="*/ 265271 h 409575"/>
                <a:gd name="connsiteX62" fmla="*/ 109061 w 790575"/>
                <a:gd name="connsiteY62" fmla="*/ 247174 h 409575"/>
                <a:gd name="connsiteX63" fmla="*/ 190976 w 790575"/>
                <a:gd name="connsiteY63" fmla="*/ 236696 h 409575"/>
                <a:gd name="connsiteX64" fmla="*/ 212884 w 790575"/>
                <a:gd name="connsiteY64" fmla="*/ 244316 h 409575"/>
                <a:gd name="connsiteX65" fmla="*/ 208121 w 790575"/>
                <a:gd name="connsiteY65" fmla="*/ 241459 h 409575"/>
                <a:gd name="connsiteX66" fmla="*/ 199549 w 790575"/>
                <a:gd name="connsiteY66" fmla="*/ 221456 h 409575"/>
                <a:gd name="connsiteX67" fmla="*/ 210026 w 790575"/>
                <a:gd name="connsiteY67" fmla="*/ 215741 h 409575"/>
                <a:gd name="connsiteX68" fmla="*/ 202406 w 790575"/>
                <a:gd name="connsiteY68" fmla="*/ 209074 h 409575"/>
                <a:gd name="connsiteX69" fmla="*/ 177641 w 790575"/>
                <a:gd name="connsiteY69" fmla="*/ 163354 h 409575"/>
                <a:gd name="connsiteX70" fmla="*/ 239554 w 790575"/>
                <a:gd name="connsiteY70" fmla="*/ 174784 h 409575"/>
                <a:gd name="connsiteX71" fmla="*/ 261461 w 790575"/>
                <a:gd name="connsiteY71" fmla="*/ 195739 h 409575"/>
                <a:gd name="connsiteX72" fmla="*/ 288131 w 790575"/>
                <a:gd name="connsiteY72" fmla="*/ 186214 h 409575"/>
                <a:gd name="connsiteX73" fmla="*/ 316706 w 790575"/>
                <a:gd name="connsiteY73" fmla="*/ 170021 h 409575"/>
                <a:gd name="connsiteX74" fmla="*/ 340519 w 790575"/>
                <a:gd name="connsiteY74" fmla="*/ 15382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90575" h="409575">
                  <a:moveTo>
                    <a:pt x="340519" y="153829"/>
                  </a:moveTo>
                  <a:cubicBezTo>
                    <a:pt x="354806" y="146209"/>
                    <a:pt x="370999" y="147161"/>
                    <a:pt x="395764" y="153829"/>
                  </a:cubicBezTo>
                  <a:cubicBezTo>
                    <a:pt x="380524" y="134779"/>
                    <a:pt x="364331" y="125254"/>
                    <a:pt x="385286" y="103346"/>
                  </a:cubicBezTo>
                  <a:cubicBezTo>
                    <a:pt x="348139" y="112871"/>
                    <a:pt x="332899" y="135731"/>
                    <a:pt x="308134" y="146209"/>
                  </a:cubicBezTo>
                  <a:cubicBezTo>
                    <a:pt x="265271" y="164306"/>
                    <a:pt x="256699" y="163354"/>
                    <a:pt x="226219" y="123349"/>
                  </a:cubicBezTo>
                  <a:cubicBezTo>
                    <a:pt x="218599" y="113824"/>
                    <a:pt x="212884" y="119539"/>
                    <a:pt x="207169" y="122396"/>
                  </a:cubicBezTo>
                  <a:cubicBezTo>
                    <a:pt x="196691" y="128111"/>
                    <a:pt x="188119" y="131921"/>
                    <a:pt x="180499" y="118586"/>
                  </a:cubicBezTo>
                  <a:cubicBezTo>
                    <a:pt x="161449" y="110966"/>
                    <a:pt x="142399" y="111919"/>
                    <a:pt x="124301" y="118586"/>
                  </a:cubicBezTo>
                  <a:cubicBezTo>
                    <a:pt x="110014" y="119539"/>
                    <a:pt x="95726" y="115729"/>
                    <a:pt x="82391" y="110966"/>
                  </a:cubicBezTo>
                  <a:cubicBezTo>
                    <a:pt x="82391" y="92869"/>
                    <a:pt x="103346" y="96679"/>
                    <a:pt x="110014" y="85249"/>
                  </a:cubicBezTo>
                  <a:cubicBezTo>
                    <a:pt x="100489" y="76676"/>
                    <a:pt x="93821" y="68104"/>
                    <a:pt x="103346" y="55721"/>
                  </a:cubicBezTo>
                  <a:cubicBezTo>
                    <a:pt x="130969" y="41434"/>
                    <a:pt x="158591" y="51911"/>
                    <a:pt x="186214" y="57626"/>
                  </a:cubicBezTo>
                  <a:cubicBezTo>
                    <a:pt x="209074" y="63341"/>
                    <a:pt x="190976" y="38576"/>
                    <a:pt x="202406" y="35719"/>
                  </a:cubicBezTo>
                  <a:cubicBezTo>
                    <a:pt x="233839" y="16669"/>
                    <a:pt x="262414" y="32861"/>
                    <a:pt x="290989" y="45244"/>
                  </a:cubicBezTo>
                  <a:cubicBezTo>
                    <a:pt x="310039" y="52864"/>
                    <a:pt x="324326" y="68104"/>
                    <a:pt x="348139" y="43339"/>
                  </a:cubicBezTo>
                  <a:cubicBezTo>
                    <a:pt x="378619" y="12859"/>
                    <a:pt x="424339" y="16669"/>
                    <a:pt x="462439" y="44291"/>
                  </a:cubicBezTo>
                  <a:cubicBezTo>
                    <a:pt x="445294" y="15716"/>
                    <a:pt x="458629" y="8096"/>
                    <a:pt x="479584" y="7144"/>
                  </a:cubicBezTo>
                  <a:cubicBezTo>
                    <a:pt x="484346" y="9049"/>
                    <a:pt x="489109" y="11906"/>
                    <a:pt x="493871" y="13811"/>
                  </a:cubicBezTo>
                  <a:cubicBezTo>
                    <a:pt x="510064" y="18574"/>
                    <a:pt x="527209" y="17621"/>
                    <a:pt x="540544" y="29051"/>
                  </a:cubicBezTo>
                  <a:cubicBezTo>
                    <a:pt x="545306" y="31909"/>
                    <a:pt x="551021" y="37624"/>
                    <a:pt x="554831" y="28099"/>
                  </a:cubicBezTo>
                  <a:cubicBezTo>
                    <a:pt x="566261" y="15716"/>
                    <a:pt x="577691" y="30004"/>
                    <a:pt x="589121" y="29051"/>
                  </a:cubicBezTo>
                  <a:cubicBezTo>
                    <a:pt x="603409" y="35719"/>
                    <a:pt x="618649" y="28099"/>
                    <a:pt x="632936" y="33814"/>
                  </a:cubicBezTo>
                  <a:cubicBezTo>
                    <a:pt x="647224" y="43339"/>
                    <a:pt x="663416" y="49054"/>
                    <a:pt x="681514" y="49054"/>
                  </a:cubicBezTo>
                  <a:cubicBezTo>
                    <a:pt x="687229" y="56674"/>
                    <a:pt x="692944" y="61436"/>
                    <a:pt x="702469" y="54769"/>
                  </a:cubicBezTo>
                  <a:cubicBezTo>
                    <a:pt x="733901" y="36671"/>
                    <a:pt x="756761" y="68104"/>
                    <a:pt x="791051" y="64294"/>
                  </a:cubicBezTo>
                  <a:cubicBezTo>
                    <a:pt x="752951" y="105251"/>
                    <a:pt x="707231" y="104299"/>
                    <a:pt x="664369" y="110014"/>
                  </a:cubicBezTo>
                  <a:cubicBezTo>
                    <a:pt x="651986" y="111919"/>
                    <a:pt x="639604" y="110014"/>
                    <a:pt x="627221" y="110014"/>
                  </a:cubicBezTo>
                  <a:cubicBezTo>
                    <a:pt x="625316" y="131921"/>
                    <a:pt x="604361" y="129064"/>
                    <a:pt x="591026" y="135731"/>
                  </a:cubicBezTo>
                  <a:cubicBezTo>
                    <a:pt x="607219" y="127159"/>
                    <a:pt x="625316" y="129064"/>
                    <a:pt x="642461" y="125254"/>
                  </a:cubicBezTo>
                  <a:cubicBezTo>
                    <a:pt x="650081" y="125254"/>
                    <a:pt x="658654" y="125254"/>
                    <a:pt x="666274" y="125254"/>
                  </a:cubicBezTo>
                  <a:cubicBezTo>
                    <a:pt x="631984" y="137636"/>
                    <a:pt x="610076" y="174784"/>
                    <a:pt x="569119" y="170974"/>
                  </a:cubicBezTo>
                  <a:cubicBezTo>
                    <a:pt x="560546" y="170021"/>
                    <a:pt x="544354" y="178594"/>
                    <a:pt x="541496" y="186214"/>
                  </a:cubicBezTo>
                  <a:cubicBezTo>
                    <a:pt x="526256" y="224314"/>
                    <a:pt x="492919" y="216694"/>
                    <a:pt x="463391" y="222409"/>
                  </a:cubicBezTo>
                  <a:cubicBezTo>
                    <a:pt x="435769" y="227171"/>
                    <a:pt x="410051" y="246221"/>
                    <a:pt x="380524" y="228124"/>
                  </a:cubicBezTo>
                  <a:cubicBezTo>
                    <a:pt x="384334" y="257651"/>
                    <a:pt x="384334" y="257651"/>
                    <a:pt x="410051" y="258604"/>
                  </a:cubicBezTo>
                  <a:cubicBezTo>
                    <a:pt x="416719" y="258604"/>
                    <a:pt x="425291" y="256699"/>
                    <a:pt x="428149" y="264319"/>
                  </a:cubicBezTo>
                  <a:cubicBezTo>
                    <a:pt x="431959" y="272891"/>
                    <a:pt x="413861" y="271939"/>
                    <a:pt x="419576" y="282416"/>
                  </a:cubicBezTo>
                  <a:cubicBezTo>
                    <a:pt x="397669" y="289084"/>
                    <a:pt x="391001" y="325279"/>
                    <a:pt x="358616" y="311944"/>
                  </a:cubicBezTo>
                  <a:cubicBezTo>
                    <a:pt x="347186" y="307181"/>
                    <a:pt x="338614" y="319564"/>
                    <a:pt x="332899" y="326231"/>
                  </a:cubicBezTo>
                  <a:cubicBezTo>
                    <a:pt x="315754" y="347186"/>
                    <a:pt x="296704" y="350996"/>
                    <a:pt x="272891" y="340519"/>
                  </a:cubicBezTo>
                  <a:cubicBezTo>
                    <a:pt x="270034" y="339566"/>
                    <a:pt x="267176" y="340519"/>
                    <a:pt x="268129" y="343376"/>
                  </a:cubicBezTo>
                  <a:cubicBezTo>
                    <a:pt x="268129" y="344329"/>
                    <a:pt x="271939" y="345281"/>
                    <a:pt x="272891" y="347186"/>
                  </a:cubicBezTo>
                  <a:cubicBezTo>
                    <a:pt x="286226" y="353854"/>
                    <a:pt x="293846" y="368141"/>
                    <a:pt x="310039" y="371951"/>
                  </a:cubicBezTo>
                  <a:cubicBezTo>
                    <a:pt x="314801" y="372904"/>
                    <a:pt x="326231" y="378619"/>
                    <a:pt x="323374" y="389096"/>
                  </a:cubicBezTo>
                  <a:cubicBezTo>
                    <a:pt x="320516" y="398621"/>
                    <a:pt x="314801" y="406241"/>
                    <a:pt x="305276" y="408146"/>
                  </a:cubicBezTo>
                  <a:cubicBezTo>
                    <a:pt x="287179" y="412909"/>
                    <a:pt x="267176" y="411004"/>
                    <a:pt x="250984" y="403384"/>
                  </a:cubicBezTo>
                  <a:cubicBezTo>
                    <a:pt x="213836" y="386239"/>
                    <a:pt x="180499" y="383381"/>
                    <a:pt x="138589" y="389096"/>
                  </a:cubicBezTo>
                  <a:cubicBezTo>
                    <a:pt x="100489" y="394811"/>
                    <a:pt x="52864" y="391001"/>
                    <a:pt x="12859" y="372904"/>
                  </a:cubicBezTo>
                  <a:cubicBezTo>
                    <a:pt x="7144" y="370046"/>
                    <a:pt x="7144" y="366236"/>
                    <a:pt x="7144" y="362426"/>
                  </a:cubicBezTo>
                  <a:cubicBezTo>
                    <a:pt x="7144" y="351949"/>
                    <a:pt x="13811" y="343376"/>
                    <a:pt x="23336" y="342424"/>
                  </a:cubicBezTo>
                  <a:cubicBezTo>
                    <a:pt x="46196" y="341471"/>
                    <a:pt x="67151" y="327184"/>
                    <a:pt x="91916" y="336709"/>
                  </a:cubicBezTo>
                  <a:cubicBezTo>
                    <a:pt x="90964" y="330041"/>
                    <a:pt x="91916" y="327184"/>
                    <a:pt x="90964" y="326231"/>
                  </a:cubicBezTo>
                  <a:cubicBezTo>
                    <a:pt x="82391" y="318611"/>
                    <a:pt x="62389" y="325279"/>
                    <a:pt x="62389" y="307181"/>
                  </a:cubicBezTo>
                  <a:cubicBezTo>
                    <a:pt x="62389" y="297656"/>
                    <a:pt x="73819" y="296704"/>
                    <a:pt x="81439" y="294799"/>
                  </a:cubicBezTo>
                  <a:cubicBezTo>
                    <a:pt x="96679" y="289084"/>
                    <a:pt x="110966" y="282416"/>
                    <a:pt x="126206" y="297656"/>
                  </a:cubicBezTo>
                  <a:cubicBezTo>
                    <a:pt x="148114" y="320516"/>
                    <a:pt x="172879" y="339566"/>
                    <a:pt x="208121" y="332899"/>
                  </a:cubicBezTo>
                  <a:cubicBezTo>
                    <a:pt x="220504" y="330994"/>
                    <a:pt x="228124" y="327184"/>
                    <a:pt x="224314" y="312896"/>
                  </a:cubicBezTo>
                  <a:cubicBezTo>
                    <a:pt x="219551" y="296704"/>
                    <a:pt x="210026" y="306229"/>
                    <a:pt x="202406" y="309086"/>
                  </a:cubicBezTo>
                  <a:cubicBezTo>
                    <a:pt x="190976" y="312896"/>
                    <a:pt x="180499" y="317659"/>
                    <a:pt x="170021" y="307181"/>
                  </a:cubicBezTo>
                  <a:cubicBezTo>
                    <a:pt x="155734" y="292894"/>
                    <a:pt x="178594" y="286226"/>
                    <a:pt x="176689" y="270986"/>
                  </a:cubicBezTo>
                  <a:cubicBezTo>
                    <a:pt x="157639" y="284321"/>
                    <a:pt x="137636" y="272891"/>
                    <a:pt x="117634" y="275749"/>
                  </a:cubicBezTo>
                  <a:cubicBezTo>
                    <a:pt x="110014" y="276701"/>
                    <a:pt x="103346" y="272891"/>
                    <a:pt x="101441" y="265271"/>
                  </a:cubicBezTo>
                  <a:cubicBezTo>
                    <a:pt x="99536" y="257651"/>
                    <a:pt x="104299" y="251936"/>
                    <a:pt x="109061" y="247174"/>
                  </a:cubicBezTo>
                  <a:cubicBezTo>
                    <a:pt x="133826" y="226219"/>
                    <a:pt x="161449" y="226219"/>
                    <a:pt x="190976" y="236696"/>
                  </a:cubicBezTo>
                  <a:cubicBezTo>
                    <a:pt x="199549" y="235744"/>
                    <a:pt x="206216" y="241459"/>
                    <a:pt x="212884" y="244316"/>
                  </a:cubicBezTo>
                  <a:cubicBezTo>
                    <a:pt x="211931" y="242411"/>
                    <a:pt x="209074" y="243364"/>
                    <a:pt x="208121" y="241459"/>
                  </a:cubicBezTo>
                  <a:cubicBezTo>
                    <a:pt x="201454" y="236696"/>
                    <a:pt x="189071" y="233839"/>
                    <a:pt x="199549" y="221456"/>
                  </a:cubicBezTo>
                  <a:cubicBezTo>
                    <a:pt x="204311" y="220504"/>
                    <a:pt x="210026" y="221456"/>
                    <a:pt x="210026" y="215741"/>
                  </a:cubicBezTo>
                  <a:cubicBezTo>
                    <a:pt x="210026" y="213836"/>
                    <a:pt x="204311" y="211931"/>
                    <a:pt x="202406" y="209074"/>
                  </a:cubicBezTo>
                  <a:cubicBezTo>
                    <a:pt x="192881" y="193834"/>
                    <a:pt x="155734" y="187166"/>
                    <a:pt x="177641" y="163354"/>
                  </a:cubicBezTo>
                  <a:cubicBezTo>
                    <a:pt x="190024" y="150019"/>
                    <a:pt x="219551" y="164306"/>
                    <a:pt x="239554" y="174784"/>
                  </a:cubicBezTo>
                  <a:cubicBezTo>
                    <a:pt x="248126" y="179546"/>
                    <a:pt x="253841" y="190024"/>
                    <a:pt x="261461" y="195739"/>
                  </a:cubicBezTo>
                  <a:cubicBezTo>
                    <a:pt x="276701" y="207169"/>
                    <a:pt x="280511" y="205264"/>
                    <a:pt x="288131" y="186214"/>
                  </a:cubicBezTo>
                  <a:cubicBezTo>
                    <a:pt x="292894" y="173831"/>
                    <a:pt x="305276" y="171926"/>
                    <a:pt x="316706" y="170021"/>
                  </a:cubicBezTo>
                  <a:cubicBezTo>
                    <a:pt x="324326" y="171926"/>
                    <a:pt x="332899" y="163354"/>
                    <a:pt x="340519" y="153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id="{7B5B280C-EB08-4540-B5FD-C89DEA0AA84E}"/>
                </a:ext>
              </a:extLst>
            </p:cNvPr>
            <p:cNvSpPr/>
            <p:nvPr/>
          </p:nvSpPr>
          <p:spPr>
            <a:xfrm>
              <a:off x="9168289" y="3858488"/>
              <a:ext cx="323850" cy="381000"/>
            </a:xfrm>
            <a:custGeom>
              <a:avLst/>
              <a:gdLst>
                <a:gd name="connsiteX0" fmla="*/ 271939 w 323850"/>
                <a:gd name="connsiteY0" fmla="*/ 104864 h 381000"/>
                <a:gd name="connsiteX1" fmla="*/ 324326 w 323850"/>
                <a:gd name="connsiteY1" fmla="*/ 214401 h 381000"/>
                <a:gd name="connsiteX2" fmla="*/ 300514 w 323850"/>
                <a:gd name="connsiteY2" fmla="*/ 219164 h 381000"/>
                <a:gd name="connsiteX3" fmla="*/ 292894 w 323850"/>
                <a:gd name="connsiteY3" fmla="*/ 236309 h 381000"/>
                <a:gd name="connsiteX4" fmla="*/ 296704 w 323850"/>
                <a:gd name="connsiteY4" fmla="*/ 244881 h 381000"/>
                <a:gd name="connsiteX5" fmla="*/ 239554 w 323850"/>
                <a:gd name="connsiteY5" fmla="*/ 361086 h 381000"/>
                <a:gd name="connsiteX6" fmla="*/ 216694 w 323850"/>
                <a:gd name="connsiteY6" fmla="*/ 378231 h 381000"/>
                <a:gd name="connsiteX7" fmla="*/ 180499 w 323850"/>
                <a:gd name="connsiteY7" fmla="*/ 345846 h 381000"/>
                <a:gd name="connsiteX8" fmla="*/ 80486 w 323850"/>
                <a:gd name="connsiteY8" fmla="*/ 335369 h 381000"/>
                <a:gd name="connsiteX9" fmla="*/ 64294 w 323850"/>
                <a:gd name="connsiteY9" fmla="*/ 306794 h 381000"/>
                <a:gd name="connsiteX10" fmla="*/ 7144 w 323850"/>
                <a:gd name="connsiteY10" fmla="*/ 214401 h 381000"/>
                <a:gd name="connsiteX11" fmla="*/ 8097 w 323850"/>
                <a:gd name="connsiteY11" fmla="*/ 212496 h 381000"/>
                <a:gd name="connsiteX12" fmla="*/ 7144 w 323850"/>
                <a:gd name="connsiteY12" fmla="*/ 210591 h 381000"/>
                <a:gd name="connsiteX13" fmla="*/ 78581 w 323850"/>
                <a:gd name="connsiteY13" fmla="*/ 198209 h 381000"/>
                <a:gd name="connsiteX14" fmla="*/ 106204 w 323850"/>
                <a:gd name="connsiteY14" fmla="*/ 149631 h 381000"/>
                <a:gd name="connsiteX15" fmla="*/ 152876 w 323850"/>
                <a:gd name="connsiteY15" fmla="*/ 109626 h 381000"/>
                <a:gd name="connsiteX16" fmla="*/ 188119 w 323850"/>
                <a:gd name="connsiteY16" fmla="*/ 71526 h 381000"/>
                <a:gd name="connsiteX17" fmla="*/ 221456 w 323850"/>
                <a:gd name="connsiteY17" fmla="*/ 17234 h 381000"/>
                <a:gd name="connsiteX18" fmla="*/ 237649 w 323850"/>
                <a:gd name="connsiteY18" fmla="*/ 12471 h 381000"/>
                <a:gd name="connsiteX19" fmla="*/ 318611 w 323850"/>
                <a:gd name="connsiteY19" fmla="*/ 67716 h 381000"/>
                <a:gd name="connsiteX20" fmla="*/ 292894 w 323850"/>
                <a:gd name="connsiteY20" fmla="*/ 89624 h 381000"/>
                <a:gd name="connsiteX21" fmla="*/ 271939 w 323850"/>
                <a:gd name="connsiteY21" fmla="*/ 10486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3850" h="381000">
                  <a:moveTo>
                    <a:pt x="271939" y="104864"/>
                  </a:moveTo>
                  <a:cubicBezTo>
                    <a:pt x="267176" y="151536"/>
                    <a:pt x="312897" y="173444"/>
                    <a:pt x="324326" y="214401"/>
                  </a:cubicBezTo>
                  <a:cubicBezTo>
                    <a:pt x="319564" y="220116"/>
                    <a:pt x="309086" y="215354"/>
                    <a:pt x="300514" y="219164"/>
                  </a:cubicBezTo>
                  <a:cubicBezTo>
                    <a:pt x="292894" y="222974"/>
                    <a:pt x="278606" y="222974"/>
                    <a:pt x="292894" y="236309"/>
                  </a:cubicBezTo>
                  <a:cubicBezTo>
                    <a:pt x="294799" y="238214"/>
                    <a:pt x="297656" y="244881"/>
                    <a:pt x="296704" y="244881"/>
                  </a:cubicBezTo>
                  <a:cubicBezTo>
                    <a:pt x="250031" y="269646"/>
                    <a:pt x="281464" y="333464"/>
                    <a:pt x="239554" y="361086"/>
                  </a:cubicBezTo>
                  <a:cubicBezTo>
                    <a:pt x="232886" y="365849"/>
                    <a:pt x="227172" y="370611"/>
                    <a:pt x="216694" y="378231"/>
                  </a:cubicBezTo>
                  <a:cubicBezTo>
                    <a:pt x="213836" y="354419"/>
                    <a:pt x="206216" y="344894"/>
                    <a:pt x="180499" y="345846"/>
                  </a:cubicBezTo>
                  <a:cubicBezTo>
                    <a:pt x="148114" y="346799"/>
                    <a:pt x="114776" y="332511"/>
                    <a:pt x="80486" y="335369"/>
                  </a:cubicBezTo>
                  <a:cubicBezTo>
                    <a:pt x="60484" y="337274"/>
                    <a:pt x="70009" y="316319"/>
                    <a:pt x="64294" y="306794"/>
                  </a:cubicBezTo>
                  <a:cubicBezTo>
                    <a:pt x="43339" y="277266"/>
                    <a:pt x="25241" y="244881"/>
                    <a:pt x="7144" y="214401"/>
                  </a:cubicBezTo>
                  <a:lnTo>
                    <a:pt x="8097" y="212496"/>
                  </a:lnTo>
                  <a:lnTo>
                    <a:pt x="7144" y="210591"/>
                  </a:lnTo>
                  <a:cubicBezTo>
                    <a:pt x="27147" y="189636"/>
                    <a:pt x="53816" y="206781"/>
                    <a:pt x="78581" y="198209"/>
                  </a:cubicBezTo>
                  <a:cubicBezTo>
                    <a:pt x="59531" y="165824"/>
                    <a:pt x="84297" y="155346"/>
                    <a:pt x="106204" y="149631"/>
                  </a:cubicBezTo>
                  <a:cubicBezTo>
                    <a:pt x="130016" y="142964"/>
                    <a:pt x="143351" y="131534"/>
                    <a:pt x="152876" y="109626"/>
                  </a:cubicBezTo>
                  <a:cubicBezTo>
                    <a:pt x="159544" y="95339"/>
                    <a:pt x="167164" y="80099"/>
                    <a:pt x="188119" y="71526"/>
                  </a:cubicBezTo>
                  <a:cubicBezTo>
                    <a:pt x="204311" y="64859"/>
                    <a:pt x="212884" y="37236"/>
                    <a:pt x="221456" y="17234"/>
                  </a:cubicBezTo>
                  <a:cubicBezTo>
                    <a:pt x="226219" y="5804"/>
                    <a:pt x="230981" y="3899"/>
                    <a:pt x="237649" y="12471"/>
                  </a:cubicBezTo>
                  <a:cubicBezTo>
                    <a:pt x="257651" y="41999"/>
                    <a:pt x="288131" y="55334"/>
                    <a:pt x="318611" y="67716"/>
                  </a:cubicBezTo>
                  <a:cubicBezTo>
                    <a:pt x="317659" y="87719"/>
                    <a:pt x="292894" y="71526"/>
                    <a:pt x="292894" y="89624"/>
                  </a:cubicBezTo>
                  <a:cubicBezTo>
                    <a:pt x="294799" y="106769"/>
                    <a:pt x="272891" y="93434"/>
                    <a:pt x="271939" y="10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BEB2418D-3B24-8046-A14A-BE91AF5B6AB7}"/>
                </a:ext>
              </a:extLst>
            </p:cNvPr>
            <p:cNvSpPr/>
            <p:nvPr/>
          </p:nvSpPr>
          <p:spPr>
            <a:xfrm>
              <a:off x="7144643" y="4555136"/>
              <a:ext cx="247650" cy="438150"/>
            </a:xfrm>
            <a:custGeom>
              <a:avLst/>
              <a:gdLst>
                <a:gd name="connsiteX0" fmla="*/ 90547 w 247650"/>
                <a:gd name="connsiteY0" fmla="*/ 435011 h 438150"/>
                <a:gd name="connsiteX1" fmla="*/ 35302 w 247650"/>
                <a:gd name="connsiteY1" fmla="*/ 401673 h 438150"/>
                <a:gd name="connsiteX2" fmla="*/ 9584 w 247650"/>
                <a:gd name="connsiteY2" fmla="*/ 339761 h 438150"/>
                <a:gd name="connsiteX3" fmla="*/ 24825 w 247650"/>
                <a:gd name="connsiteY3" fmla="*/ 294041 h 438150"/>
                <a:gd name="connsiteX4" fmla="*/ 40064 w 247650"/>
                <a:gd name="connsiteY4" fmla="*/ 228319 h 438150"/>
                <a:gd name="connsiteX5" fmla="*/ 51495 w 247650"/>
                <a:gd name="connsiteY5" fmla="*/ 140689 h 438150"/>
                <a:gd name="connsiteX6" fmla="*/ 69592 w 247650"/>
                <a:gd name="connsiteY6" fmla="*/ 131164 h 438150"/>
                <a:gd name="connsiteX7" fmla="*/ 172462 w 247650"/>
                <a:gd name="connsiteY7" fmla="*/ 36866 h 438150"/>
                <a:gd name="connsiteX8" fmla="*/ 216277 w 247650"/>
                <a:gd name="connsiteY8" fmla="*/ 20673 h 438150"/>
                <a:gd name="connsiteX9" fmla="*/ 231517 w 247650"/>
                <a:gd name="connsiteY9" fmla="*/ 49248 h 438150"/>
                <a:gd name="connsiteX10" fmla="*/ 239137 w 247650"/>
                <a:gd name="connsiteY10" fmla="*/ 62583 h 438150"/>
                <a:gd name="connsiteX11" fmla="*/ 246757 w 247650"/>
                <a:gd name="connsiteY11" fmla="*/ 111161 h 438150"/>
                <a:gd name="connsiteX12" fmla="*/ 246757 w 247650"/>
                <a:gd name="connsiteY12" fmla="*/ 119733 h 438150"/>
                <a:gd name="connsiteX13" fmla="*/ 223897 w 247650"/>
                <a:gd name="connsiteY13" fmla="*/ 134973 h 438150"/>
                <a:gd name="connsiteX14" fmla="*/ 218182 w 247650"/>
                <a:gd name="connsiteY14" fmla="*/ 173073 h 438150"/>
                <a:gd name="connsiteX15" fmla="*/ 218182 w 247650"/>
                <a:gd name="connsiteY15" fmla="*/ 197839 h 438150"/>
                <a:gd name="connsiteX16" fmla="*/ 169605 w 247650"/>
                <a:gd name="connsiteY16" fmla="*/ 334998 h 438150"/>
                <a:gd name="connsiteX17" fmla="*/ 156270 w 247650"/>
                <a:gd name="connsiteY17" fmla="*/ 384529 h 438150"/>
                <a:gd name="connsiteX18" fmla="*/ 107692 w 247650"/>
                <a:gd name="connsiteY18" fmla="*/ 433106 h 438150"/>
                <a:gd name="connsiteX19" fmla="*/ 90547 w 247650"/>
                <a:gd name="connsiteY19" fmla="*/ 43501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50" h="438150">
                  <a:moveTo>
                    <a:pt x="90547" y="435011"/>
                  </a:moveTo>
                  <a:cubicBezTo>
                    <a:pt x="64830" y="436916"/>
                    <a:pt x="35302" y="451204"/>
                    <a:pt x="35302" y="401673"/>
                  </a:cubicBezTo>
                  <a:cubicBezTo>
                    <a:pt x="35302" y="383576"/>
                    <a:pt x="16252" y="362621"/>
                    <a:pt x="9584" y="339761"/>
                  </a:cubicBezTo>
                  <a:cubicBezTo>
                    <a:pt x="2917" y="317854"/>
                    <a:pt x="10537" y="304519"/>
                    <a:pt x="24825" y="294041"/>
                  </a:cubicBezTo>
                  <a:cubicBezTo>
                    <a:pt x="52447" y="275944"/>
                    <a:pt x="49589" y="253083"/>
                    <a:pt x="40064" y="228319"/>
                  </a:cubicBezTo>
                  <a:cubicBezTo>
                    <a:pt x="27682" y="195933"/>
                    <a:pt x="34350" y="168311"/>
                    <a:pt x="51495" y="140689"/>
                  </a:cubicBezTo>
                  <a:cubicBezTo>
                    <a:pt x="55305" y="134021"/>
                    <a:pt x="62925" y="132116"/>
                    <a:pt x="69592" y="131164"/>
                  </a:cubicBezTo>
                  <a:cubicBezTo>
                    <a:pt x="126742" y="125448"/>
                    <a:pt x="156270" y="79729"/>
                    <a:pt x="172462" y="36866"/>
                  </a:cubicBezTo>
                  <a:cubicBezTo>
                    <a:pt x="185797" y="1623"/>
                    <a:pt x="191512" y="-281"/>
                    <a:pt x="216277" y="20673"/>
                  </a:cubicBezTo>
                  <a:cubicBezTo>
                    <a:pt x="223897" y="28294"/>
                    <a:pt x="223897" y="40676"/>
                    <a:pt x="231517" y="49248"/>
                  </a:cubicBezTo>
                  <a:cubicBezTo>
                    <a:pt x="234375" y="54011"/>
                    <a:pt x="237232" y="57821"/>
                    <a:pt x="239137" y="62583"/>
                  </a:cubicBezTo>
                  <a:cubicBezTo>
                    <a:pt x="234375" y="79729"/>
                    <a:pt x="240089" y="95921"/>
                    <a:pt x="246757" y="111161"/>
                  </a:cubicBezTo>
                  <a:cubicBezTo>
                    <a:pt x="248662" y="114019"/>
                    <a:pt x="247709" y="116876"/>
                    <a:pt x="246757" y="119733"/>
                  </a:cubicBezTo>
                  <a:cubicBezTo>
                    <a:pt x="239137" y="124496"/>
                    <a:pt x="226755" y="123544"/>
                    <a:pt x="223897" y="134973"/>
                  </a:cubicBezTo>
                  <a:cubicBezTo>
                    <a:pt x="219134" y="147356"/>
                    <a:pt x="214372" y="159739"/>
                    <a:pt x="218182" y="173073"/>
                  </a:cubicBezTo>
                  <a:cubicBezTo>
                    <a:pt x="220087" y="181646"/>
                    <a:pt x="220087" y="189266"/>
                    <a:pt x="218182" y="197839"/>
                  </a:cubicBezTo>
                  <a:cubicBezTo>
                    <a:pt x="202942" y="244511"/>
                    <a:pt x="190559" y="291183"/>
                    <a:pt x="169605" y="334998"/>
                  </a:cubicBezTo>
                  <a:cubicBezTo>
                    <a:pt x="160080" y="350239"/>
                    <a:pt x="158175" y="367383"/>
                    <a:pt x="156270" y="384529"/>
                  </a:cubicBezTo>
                  <a:cubicBezTo>
                    <a:pt x="144839" y="405483"/>
                    <a:pt x="141030" y="434058"/>
                    <a:pt x="107692" y="433106"/>
                  </a:cubicBezTo>
                  <a:cubicBezTo>
                    <a:pt x="100072" y="430248"/>
                    <a:pt x="94357" y="430248"/>
                    <a:pt x="90547" y="435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921725CF-2F42-AD40-A453-5993D4E1B58C}"/>
                </a:ext>
              </a:extLst>
            </p:cNvPr>
            <p:cNvSpPr/>
            <p:nvPr/>
          </p:nvSpPr>
          <p:spPr>
            <a:xfrm>
              <a:off x="5551646" y="1980361"/>
              <a:ext cx="228600" cy="428625"/>
            </a:xfrm>
            <a:custGeom>
              <a:avLst/>
              <a:gdLst>
                <a:gd name="connsiteX0" fmla="*/ 193834 w 228600"/>
                <a:gd name="connsiteY0" fmla="*/ 273254 h 428625"/>
                <a:gd name="connsiteX1" fmla="*/ 197644 w 228600"/>
                <a:gd name="connsiteY1" fmla="*/ 345644 h 428625"/>
                <a:gd name="connsiteX2" fmla="*/ 218599 w 228600"/>
                <a:gd name="connsiteY2" fmla="*/ 361836 h 428625"/>
                <a:gd name="connsiteX3" fmla="*/ 195739 w 228600"/>
                <a:gd name="connsiteY3" fmla="*/ 380886 h 428625"/>
                <a:gd name="connsiteX4" fmla="*/ 111919 w 228600"/>
                <a:gd name="connsiteY4" fmla="*/ 388506 h 428625"/>
                <a:gd name="connsiteX5" fmla="*/ 96679 w 228600"/>
                <a:gd name="connsiteY5" fmla="*/ 390411 h 428625"/>
                <a:gd name="connsiteX6" fmla="*/ 17622 w 228600"/>
                <a:gd name="connsiteY6" fmla="*/ 422796 h 428625"/>
                <a:gd name="connsiteX7" fmla="*/ 100489 w 228600"/>
                <a:gd name="connsiteY7" fmla="*/ 362789 h 428625"/>
                <a:gd name="connsiteX8" fmla="*/ 50006 w 228600"/>
                <a:gd name="connsiteY8" fmla="*/ 348501 h 428625"/>
                <a:gd name="connsiteX9" fmla="*/ 37624 w 228600"/>
                <a:gd name="connsiteY9" fmla="*/ 344692 h 428625"/>
                <a:gd name="connsiteX10" fmla="*/ 38577 w 228600"/>
                <a:gd name="connsiteY10" fmla="*/ 335167 h 428625"/>
                <a:gd name="connsiteX11" fmla="*/ 71914 w 228600"/>
                <a:gd name="connsiteY11" fmla="*/ 272301 h 428625"/>
                <a:gd name="connsiteX12" fmla="*/ 84297 w 228600"/>
                <a:gd name="connsiteY12" fmla="*/ 234201 h 428625"/>
                <a:gd name="connsiteX13" fmla="*/ 83344 w 228600"/>
                <a:gd name="connsiteY13" fmla="*/ 193244 h 428625"/>
                <a:gd name="connsiteX14" fmla="*/ 33814 w 228600"/>
                <a:gd name="connsiteY14" fmla="*/ 188481 h 428625"/>
                <a:gd name="connsiteX15" fmla="*/ 27147 w 228600"/>
                <a:gd name="connsiteY15" fmla="*/ 170384 h 428625"/>
                <a:gd name="connsiteX16" fmla="*/ 29052 w 228600"/>
                <a:gd name="connsiteY16" fmla="*/ 160859 h 428625"/>
                <a:gd name="connsiteX17" fmla="*/ 21431 w 228600"/>
                <a:gd name="connsiteY17" fmla="*/ 148476 h 428625"/>
                <a:gd name="connsiteX18" fmla="*/ 8097 w 228600"/>
                <a:gd name="connsiteY18" fmla="*/ 131331 h 428625"/>
                <a:gd name="connsiteX19" fmla="*/ 7144 w 228600"/>
                <a:gd name="connsiteY19" fmla="*/ 126569 h 428625"/>
                <a:gd name="connsiteX20" fmla="*/ 11906 w 228600"/>
                <a:gd name="connsiteY20" fmla="*/ 86564 h 428625"/>
                <a:gd name="connsiteX21" fmla="*/ 12859 w 228600"/>
                <a:gd name="connsiteY21" fmla="*/ 65609 h 428625"/>
                <a:gd name="connsiteX22" fmla="*/ 76677 w 228600"/>
                <a:gd name="connsiteY22" fmla="*/ 8459 h 428625"/>
                <a:gd name="connsiteX23" fmla="*/ 109061 w 228600"/>
                <a:gd name="connsiteY23" fmla="*/ 27509 h 428625"/>
                <a:gd name="connsiteX24" fmla="*/ 90964 w 228600"/>
                <a:gd name="connsiteY24" fmla="*/ 55131 h 428625"/>
                <a:gd name="connsiteX25" fmla="*/ 87154 w 228600"/>
                <a:gd name="connsiteY25" fmla="*/ 59894 h 428625"/>
                <a:gd name="connsiteX26" fmla="*/ 91916 w 228600"/>
                <a:gd name="connsiteY26" fmla="*/ 56084 h 428625"/>
                <a:gd name="connsiteX27" fmla="*/ 113824 w 228600"/>
                <a:gd name="connsiteY27" fmla="*/ 50369 h 428625"/>
                <a:gd name="connsiteX28" fmla="*/ 132874 w 228600"/>
                <a:gd name="connsiteY28" fmla="*/ 70371 h 428625"/>
                <a:gd name="connsiteX29" fmla="*/ 94774 w 228600"/>
                <a:gd name="connsiteY29" fmla="*/ 143714 h 428625"/>
                <a:gd name="connsiteX30" fmla="*/ 143352 w 228600"/>
                <a:gd name="connsiteY30" fmla="*/ 189434 h 428625"/>
                <a:gd name="connsiteX31" fmla="*/ 179547 w 228600"/>
                <a:gd name="connsiteY31" fmla="*/ 238011 h 428625"/>
                <a:gd name="connsiteX32" fmla="*/ 193834 w 228600"/>
                <a:gd name="connsiteY32" fmla="*/ 27325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600" h="428625">
                  <a:moveTo>
                    <a:pt x="193834" y="273254"/>
                  </a:moveTo>
                  <a:cubicBezTo>
                    <a:pt x="238602" y="290399"/>
                    <a:pt x="231934" y="325642"/>
                    <a:pt x="197644" y="345644"/>
                  </a:cubicBezTo>
                  <a:cubicBezTo>
                    <a:pt x="198597" y="358979"/>
                    <a:pt x="220504" y="349454"/>
                    <a:pt x="218599" y="361836"/>
                  </a:cubicBezTo>
                  <a:cubicBezTo>
                    <a:pt x="216694" y="372314"/>
                    <a:pt x="206216" y="378981"/>
                    <a:pt x="195739" y="380886"/>
                  </a:cubicBezTo>
                  <a:cubicBezTo>
                    <a:pt x="168116" y="386601"/>
                    <a:pt x="140494" y="399936"/>
                    <a:pt x="111919" y="388506"/>
                  </a:cubicBezTo>
                  <a:cubicBezTo>
                    <a:pt x="106204" y="386601"/>
                    <a:pt x="99536" y="383744"/>
                    <a:pt x="96679" y="390411"/>
                  </a:cubicBezTo>
                  <a:cubicBezTo>
                    <a:pt x="80486" y="428511"/>
                    <a:pt x="41434" y="405651"/>
                    <a:pt x="17622" y="422796"/>
                  </a:cubicBezTo>
                  <a:cubicBezTo>
                    <a:pt x="34766" y="387554"/>
                    <a:pt x="60484" y="366599"/>
                    <a:pt x="100489" y="362789"/>
                  </a:cubicBezTo>
                  <a:cubicBezTo>
                    <a:pt x="82391" y="358026"/>
                    <a:pt x="65247" y="357074"/>
                    <a:pt x="50006" y="348501"/>
                  </a:cubicBezTo>
                  <a:cubicBezTo>
                    <a:pt x="46197" y="346596"/>
                    <a:pt x="41434" y="347549"/>
                    <a:pt x="37624" y="344692"/>
                  </a:cubicBezTo>
                  <a:cubicBezTo>
                    <a:pt x="36672" y="343739"/>
                    <a:pt x="37624" y="336119"/>
                    <a:pt x="38577" y="335167"/>
                  </a:cubicBezTo>
                  <a:cubicBezTo>
                    <a:pt x="77629" y="328499"/>
                    <a:pt x="34766" y="279921"/>
                    <a:pt x="71914" y="272301"/>
                  </a:cubicBezTo>
                  <a:cubicBezTo>
                    <a:pt x="98584" y="266586"/>
                    <a:pt x="108109" y="255156"/>
                    <a:pt x="84297" y="234201"/>
                  </a:cubicBezTo>
                  <a:cubicBezTo>
                    <a:pt x="68104" y="220867"/>
                    <a:pt x="80486" y="207531"/>
                    <a:pt x="83344" y="193244"/>
                  </a:cubicBezTo>
                  <a:cubicBezTo>
                    <a:pt x="66199" y="187529"/>
                    <a:pt x="48102" y="203721"/>
                    <a:pt x="33814" y="188481"/>
                  </a:cubicBezTo>
                  <a:cubicBezTo>
                    <a:pt x="28099" y="183719"/>
                    <a:pt x="27147" y="177051"/>
                    <a:pt x="27147" y="170384"/>
                  </a:cubicBezTo>
                  <a:cubicBezTo>
                    <a:pt x="27147" y="167526"/>
                    <a:pt x="28099" y="163717"/>
                    <a:pt x="29052" y="160859"/>
                  </a:cubicBezTo>
                  <a:cubicBezTo>
                    <a:pt x="29052" y="155144"/>
                    <a:pt x="40481" y="142761"/>
                    <a:pt x="21431" y="148476"/>
                  </a:cubicBezTo>
                  <a:cubicBezTo>
                    <a:pt x="12859" y="145619"/>
                    <a:pt x="8097" y="140856"/>
                    <a:pt x="8097" y="131331"/>
                  </a:cubicBezTo>
                  <a:cubicBezTo>
                    <a:pt x="8097" y="129426"/>
                    <a:pt x="7144" y="127521"/>
                    <a:pt x="7144" y="126569"/>
                  </a:cubicBezTo>
                  <a:cubicBezTo>
                    <a:pt x="12859" y="114186"/>
                    <a:pt x="15716" y="100851"/>
                    <a:pt x="11906" y="86564"/>
                  </a:cubicBezTo>
                  <a:cubicBezTo>
                    <a:pt x="10954" y="79896"/>
                    <a:pt x="10954" y="72276"/>
                    <a:pt x="12859" y="65609"/>
                  </a:cubicBezTo>
                  <a:cubicBezTo>
                    <a:pt x="20479" y="31319"/>
                    <a:pt x="43339" y="13221"/>
                    <a:pt x="76677" y="8459"/>
                  </a:cubicBezTo>
                  <a:cubicBezTo>
                    <a:pt x="91916" y="5601"/>
                    <a:pt x="107156" y="5601"/>
                    <a:pt x="109061" y="27509"/>
                  </a:cubicBezTo>
                  <a:cubicBezTo>
                    <a:pt x="108109" y="39891"/>
                    <a:pt x="98584" y="47511"/>
                    <a:pt x="90964" y="55131"/>
                  </a:cubicBezTo>
                  <a:cubicBezTo>
                    <a:pt x="89059" y="56084"/>
                    <a:pt x="88106" y="57989"/>
                    <a:pt x="87154" y="59894"/>
                  </a:cubicBezTo>
                  <a:cubicBezTo>
                    <a:pt x="89059" y="57989"/>
                    <a:pt x="90011" y="57036"/>
                    <a:pt x="91916" y="56084"/>
                  </a:cubicBezTo>
                  <a:cubicBezTo>
                    <a:pt x="98584" y="51321"/>
                    <a:pt x="105252" y="49416"/>
                    <a:pt x="113824" y="50369"/>
                  </a:cubicBezTo>
                  <a:cubicBezTo>
                    <a:pt x="125254" y="52274"/>
                    <a:pt x="133827" y="57036"/>
                    <a:pt x="132874" y="70371"/>
                  </a:cubicBezTo>
                  <a:cubicBezTo>
                    <a:pt x="118586" y="93231"/>
                    <a:pt x="132874" y="129426"/>
                    <a:pt x="94774" y="143714"/>
                  </a:cubicBezTo>
                  <a:cubicBezTo>
                    <a:pt x="129064" y="144667"/>
                    <a:pt x="139541" y="162764"/>
                    <a:pt x="143352" y="189434"/>
                  </a:cubicBezTo>
                  <a:cubicBezTo>
                    <a:pt x="146209" y="211342"/>
                    <a:pt x="176689" y="214199"/>
                    <a:pt x="179547" y="238011"/>
                  </a:cubicBezTo>
                  <a:cubicBezTo>
                    <a:pt x="187166" y="249442"/>
                    <a:pt x="180499" y="265634"/>
                    <a:pt x="193834" y="273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D7228F46-0ABD-5947-99C5-BEFF2AF2905F}"/>
                </a:ext>
              </a:extLst>
            </p:cNvPr>
            <p:cNvSpPr/>
            <p:nvPr/>
          </p:nvSpPr>
          <p:spPr>
            <a:xfrm>
              <a:off x="8690134" y="3929295"/>
              <a:ext cx="400050" cy="371475"/>
            </a:xfrm>
            <a:custGeom>
              <a:avLst/>
              <a:gdLst>
                <a:gd name="connsiteX0" fmla="*/ 222409 w 400050"/>
                <a:gd name="connsiteY0" fmla="*/ 126450 h 371475"/>
                <a:gd name="connsiteX1" fmla="*/ 222409 w 400050"/>
                <a:gd name="connsiteY1" fmla="*/ 133117 h 371475"/>
                <a:gd name="connsiteX2" fmla="*/ 242411 w 400050"/>
                <a:gd name="connsiteY2" fmla="*/ 140737 h 371475"/>
                <a:gd name="connsiteX3" fmla="*/ 348139 w 400050"/>
                <a:gd name="connsiteY3" fmla="*/ 237892 h 371475"/>
                <a:gd name="connsiteX4" fmla="*/ 387191 w 400050"/>
                <a:gd name="connsiteY4" fmla="*/ 261705 h 371475"/>
                <a:gd name="connsiteX5" fmla="*/ 388144 w 400050"/>
                <a:gd name="connsiteY5" fmla="*/ 266467 h 371475"/>
                <a:gd name="connsiteX6" fmla="*/ 390049 w 400050"/>
                <a:gd name="connsiteY6" fmla="*/ 337905 h 371475"/>
                <a:gd name="connsiteX7" fmla="*/ 390049 w 400050"/>
                <a:gd name="connsiteY7" fmla="*/ 368385 h 371475"/>
                <a:gd name="connsiteX8" fmla="*/ 341472 w 400050"/>
                <a:gd name="connsiteY8" fmla="*/ 361717 h 371475"/>
                <a:gd name="connsiteX9" fmla="*/ 250031 w 400050"/>
                <a:gd name="connsiteY9" fmla="*/ 286470 h 371475"/>
                <a:gd name="connsiteX10" fmla="*/ 180499 w 400050"/>
                <a:gd name="connsiteY10" fmla="*/ 203602 h 371475"/>
                <a:gd name="connsiteX11" fmla="*/ 163354 w 400050"/>
                <a:gd name="connsiteY11" fmla="*/ 188362 h 371475"/>
                <a:gd name="connsiteX12" fmla="*/ 27147 w 400050"/>
                <a:gd name="connsiteY12" fmla="*/ 54060 h 371475"/>
                <a:gd name="connsiteX13" fmla="*/ 7144 w 400050"/>
                <a:gd name="connsiteY13" fmla="*/ 27390 h 371475"/>
                <a:gd name="connsiteX14" fmla="*/ 26194 w 400050"/>
                <a:gd name="connsiteY14" fmla="*/ 7387 h 371475"/>
                <a:gd name="connsiteX15" fmla="*/ 26194 w 400050"/>
                <a:gd name="connsiteY15" fmla="*/ 7387 h 371475"/>
                <a:gd name="connsiteX16" fmla="*/ 60484 w 400050"/>
                <a:gd name="connsiteY16" fmla="*/ 14055 h 371475"/>
                <a:gd name="connsiteX17" fmla="*/ 157639 w 400050"/>
                <a:gd name="connsiteY17" fmla="*/ 85492 h 371475"/>
                <a:gd name="connsiteX18" fmla="*/ 212884 w 400050"/>
                <a:gd name="connsiteY18" fmla="*/ 114067 h 371475"/>
                <a:gd name="connsiteX19" fmla="*/ 222409 w 400050"/>
                <a:gd name="connsiteY19" fmla="*/ 126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050" h="371475">
                  <a:moveTo>
                    <a:pt x="222409" y="126450"/>
                  </a:moveTo>
                  <a:cubicBezTo>
                    <a:pt x="221456" y="128355"/>
                    <a:pt x="221456" y="131212"/>
                    <a:pt x="222409" y="133117"/>
                  </a:cubicBezTo>
                  <a:cubicBezTo>
                    <a:pt x="228124" y="138832"/>
                    <a:pt x="237649" y="132165"/>
                    <a:pt x="242411" y="140737"/>
                  </a:cubicBezTo>
                  <a:cubicBezTo>
                    <a:pt x="280511" y="170265"/>
                    <a:pt x="316706" y="200745"/>
                    <a:pt x="348139" y="237892"/>
                  </a:cubicBezTo>
                  <a:cubicBezTo>
                    <a:pt x="360522" y="246465"/>
                    <a:pt x="378619" y="247417"/>
                    <a:pt x="387191" y="261705"/>
                  </a:cubicBezTo>
                  <a:cubicBezTo>
                    <a:pt x="387191" y="263610"/>
                    <a:pt x="388144" y="264562"/>
                    <a:pt x="388144" y="266467"/>
                  </a:cubicBezTo>
                  <a:cubicBezTo>
                    <a:pt x="386239" y="290280"/>
                    <a:pt x="382429" y="314092"/>
                    <a:pt x="390049" y="337905"/>
                  </a:cubicBezTo>
                  <a:cubicBezTo>
                    <a:pt x="392906" y="347430"/>
                    <a:pt x="401479" y="364575"/>
                    <a:pt x="390049" y="368385"/>
                  </a:cubicBezTo>
                  <a:cubicBezTo>
                    <a:pt x="375761" y="374100"/>
                    <a:pt x="356711" y="375052"/>
                    <a:pt x="341472" y="361717"/>
                  </a:cubicBezTo>
                  <a:cubicBezTo>
                    <a:pt x="312897" y="335047"/>
                    <a:pt x="272891" y="321712"/>
                    <a:pt x="250031" y="286470"/>
                  </a:cubicBezTo>
                  <a:cubicBezTo>
                    <a:pt x="214789" y="268372"/>
                    <a:pt x="199549" y="235035"/>
                    <a:pt x="180499" y="203602"/>
                  </a:cubicBezTo>
                  <a:cubicBezTo>
                    <a:pt x="176689" y="196935"/>
                    <a:pt x="170022" y="192172"/>
                    <a:pt x="163354" y="188362"/>
                  </a:cubicBezTo>
                  <a:cubicBezTo>
                    <a:pt x="127159" y="134070"/>
                    <a:pt x="69056" y="102637"/>
                    <a:pt x="27147" y="54060"/>
                  </a:cubicBezTo>
                  <a:cubicBezTo>
                    <a:pt x="19527" y="45487"/>
                    <a:pt x="8097" y="40725"/>
                    <a:pt x="7144" y="27390"/>
                  </a:cubicBezTo>
                  <a:cubicBezTo>
                    <a:pt x="8097" y="15007"/>
                    <a:pt x="10954" y="5482"/>
                    <a:pt x="26194" y="7387"/>
                  </a:cubicBezTo>
                  <a:lnTo>
                    <a:pt x="26194" y="7387"/>
                  </a:lnTo>
                  <a:cubicBezTo>
                    <a:pt x="36672" y="15960"/>
                    <a:pt x="50006" y="6435"/>
                    <a:pt x="60484" y="14055"/>
                  </a:cubicBezTo>
                  <a:cubicBezTo>
                    <a:pt x="101441" y="26437"/>
                    <a:pt x="125254" y="61680"/>
                    <a:pt x="157639" y="85492"/>
                  </a:cubicBezTo>
                  <a:cubicBezTo>
                    <a:pt x="174784" y="97875"/>
                    <a:pt x="185261" y="122640"/>
                    <a:pt x="212884" y="114067"/>
                  </a:cubicBezTo>
                  <a:cubicBezTo>
                    <a:pt x="220504" y="115972"/>
                    <a:pt x="217647" y="123592"/>
                    <a:pt x="222409" y="1264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28A699A9-2A29-3746-B202-EE4852FEB1FA}"/>
                </a:ext>
              </a:extLst>
            </p:cNvPr>
            <p:cNvSpPr/>
            <p:nvPr/>
          </p:nvSpPr>
          <p:spPr>
            <a:xfrm>
              <a:off x="9614059" y="2721727"/>
              <a:ext cx="304800" cy="295275"/>
            </a:xfrm>
            <a:custGeom>
              <a:avLst/>
              <a:gdLst>
                <a:gd name="connsiteX0" fmla="*/ 7144 w 304800"/>
                <a:gd name="connsiteY0" fmla="*/ 264360 h 295275"/>
                <a:gd name="connsiteX1" fmla="*/ 76677 w 304800"/>
                <a:gd name="connsiteY1" fmla="*/ 202448 h 295275"/>
                <a:gd name="connsiteX2" fmla="*/ 129064 w 304800"/>
                <a:gd name="connsiteY2" fmla="*/ 207210 h 295275"/>
                <a:gd name="connsiteX3" fmla="*/ 141447 w 304800"/>
                <a:gd name="connsiteY3" fmla="*/ 204353 h 295275"/>
                <a:gd name="connsiteX4" fmla="*/ 151924 w 304800"/>
                <a:gd name="connsiteY4" fmla="*/ 144345 h 295275"/>
                <a:gd name="connsiteX5" fmla="*/ 159544 w 304800"/>
                <a:gd name="connsiteY5" fmla="*/ 131963 h 295275"/>
                <a:gd name="connsiteX6" fmla="*/ 165259 w 304800"/>
                <a:gd name="connsiteY6" fmla="*/ 141488 h 295275"/>
                <a:gd name="connsiteX7" fmla="*/ 185261 w 304800"/>
                <a:gd name="connsiteY7" fmla="*/ 146250 h 295275"/>
                <a:gd name="connsiteX8" fmla="*/ 217647 w 304800"/>
                <a:gd name="connsiteY8" fmla="*/ 46238 h 295275"/>
                <a:gd name="connsiteX9" fmla="*/ 248127 w 304800"/>
                <a:gd name="connsiteY9" fmla="*/ 19568 h 295275"/>
                <a:gd name="connsiteX10" fmla="*/ 261461 w 304800"/>
                <a:gd name="connsiteY10" fmla="*/ 9090 h 295275"/>
                <a:gd name="connsiteX11" fmla="*/ 281464 w 304800"/>
                <a:gd name="connsiteY11" fmla="*/ 51953 h 295275"/>
                <a:gd name="connsiteX12" fmla="*/ 284322 w 304800"/>
                <a:gd name="connsiteY12" fmla="*/ 108150 h 295275"/>
                <a:gd name="connsiteX13" fmla="*/ 274797 w 304800"/>
                <a:gd name="connsiteY13" fmla="*/ 121485 h 295275"/>
                <a:gd name="connsiteX14" fmla="*/ 289084 w 304800"/>
                <a:gd name="connsiteY14" fmla="*/ 203400 h 295275"/>
                <a:gd name="connsiteX15" fmla="*/ 280511 w 304800"/>
                <a:gd name="connsiteY15" fmla="*/ 233880 h 295275"/>
                <a:gd name="connsiteX16" fmla="*/ 207169 w 304800"/>
                <a:gd name="connsiteY16" fmla="*/ 251025 h 295275"/>
                <a:gd name="connsiteX17" fmla="*/ 194786 w 304800"/>
                <a:gd name="connsiteY17" fmla="*/ 246263 h 295275"/>
                <a:gd name="connsiteX18" fmla="*/ 197644 w 304800"/>
                <a:gd name="connsiteY18" fmla="*/ 260550 h 295275"/>
                <a:gd name="connsiteX19" fmla="*/ 197644 w 304800"/>
                <a:gd name="connsiteY19" fmla="*/ 263408 h 295275"/>
                <a:gd name="connsiteX20" fmla="*/ 168116 w 304800"/>
                <a:gd name="connsiteY20" fmla="*/ 292935 h 295275"/>
                <a:gd name="connsiteX21" fmla="*/ 135731 w 304800"/>
                <a:gd name="connsiteY21" fmla="*/ 258645 h 295275"/>
                <a:gd name="connsiteX22" fmla="*/ 79534 w 304800"/>
                <a:gd name="connsiteY22" fmla="*/ 258645 h 295275"/>
                <a:gd name="connsiteX23" fmla="*/ 16669 w 304800"/>
                <a:gd name="connsiteY23" fmla="*/ 273885 h 295275"/>
                <a:gd name="connsiteX24" fmla="*/ 7144 w 304800"/>
                <a:gd name="connsiteY24" fmla="*/ 26436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800" h="295275">
                  <a:moveTo>
                    <a:pt x="7144" y="264360"/>
                  </a:moveTo>
                  <a:cubicBezTo>
                    <a:pt x="13811" y="231023"/>
                    <a:pt x="47149" y="199590"/>
                    <a:pt x="76677" y="202448"/>
                  </a:cubicBezTo>
                  <a:cubicBezTo>
                    <a:pt x="93822" y="203400"/>
                    <a:pt x="112872" y="190065"/>
                    <a:pt x="129064" y="207210"/>
                  </a:cubicBezTo>
                  <a:cubicBezTo>
                    <a:pt x="130969" y="209115"/>
                    <a:pt x="137636" y="205305"/>
                    <a:pt x="141447" y="204353"/>
                  </a:cubicBezTo>
                  <a:cubicBezTo>
                    <a:pt x="127159" y="181493"/>
                    <a:pt x="159544" y="166253"/>
                    <a:pt x="151924" y="144345"/>
                  </a:cubicBezTo>
                  <a:cubicBezTo>
                    <a:pt x="150019" y="138630"/>
                    <a:pt x="150972" y="131963"/>
                    <a:pt x="159544" y="131963"/>
                  </a:cubicBezTo>
                  <a:cubicBezTo>
                    <a:pt x="167164" y="131010"/>
                    <a:pt x="165259" y="137678"/>
                    <a:pt x="165259" y="141488"/>
                  </a:cubicBezTo>
                  <a:cubicBezTo>
                    <a:pt x="168116" y="160538"/>
                    <a:pt x="173831" y="154823"/>
                    <a:pt x="185261" y="146250"/>
                  </a:cubicBezTo>
                  <a:cubicBezTo>
                    <a:pt x="218599" y="119580"/>
                    <a:pt x="228124" y="87195"/>
                    <a:pt x="217647" y="46238"/>
                  </a:cubicBezTo>
                  <a:cubicBezTo>
                    <a:pt x="210979" y="20520"/>
                    <a:pt x="232886" y="23378"/>
                    <a:pt x="248127" y="19568"/>
                  </a:cubicBezTo>
                  <a:cubicBezTo>
                    <a:pt x="254794" y="18615"/>
                    <a:pt x="248127" y="1470"/>
                    <a:pt x="261461" y="9090"/>
                  </a:cubicBezTo>
                  <a:cubicBezTo>
                    <a:pt x="261461" y="26235"/>
                    <a:pt x="268129" y="40523"/>
                    <a:pt x="281464" y="51953"/>
                  </a:cubicBezTo>
                  <a:cubicBezTo>
                    <a:pt x="301466" y="70050"/>
                    <a:pt x="304324" y="89100"/>
                    <a:pt x="284322" y="108150"/>
                  </a:cubicBezTo>
                  <a:cubicBezTo>
                    <a:pt x="280511" y="111960"/>
                    <a:pt x="272891" y="117675"/>
                    <a:pt x="274797" y="121485"/>
                  </a:cubicBezTo>
                  <a:cubicBezTo>
                    <a:pt x="294799" y="146250"/>
                    <a:pt x="273844" y="178635"/>
                    <a:pt x="289084" y="203400"/>
                  </a:cubicBezTo>
                  <a:cubicBezTo>
                    <a:pt x="298609" y="218640"/>
                    <a:pt x="288131" y="232928"/>
                    <a:pt x="280511" y="233880"/>
                  </a:cubicBezTo>
                  <a:cubicBezTo>
                    <a:pt x="255747" y="237690"/>
                    <a:pt x="234791" y="259598"/>
                    <a:pt x="207169" y="251025"/>
                  </a:cubicBezTo>
                  <a:cubicBezTo>
                    <a:pt x="203359" y="249120"/>
                    <a:pt x="198597" y="248168"/>
                    <a:pt x="194786" y="246263"/>
                  </a:cubicBezTo>
                  <a:cubicBezTo>
                    <a:pt x="192881" y="251978"/>
                    <a:pt x="197644" y="255788"/>
                    <a:pt x="197644" y="260550"/>
                  </a:cubicBezTo>
                  <a:lnTo>
                    <a:pt x="197644" y="263408"/>
                  </a:lnTo>
                  <a:cubicBezTo>
                    <a:pt x="185261" y="270075"/>
                    <a:pt x="174784" y="279600"/>
                    <a:pt x="168116" y="292935"/>
                  </a:cubicBezTo>
                  <a:cubicBezTo>
                    <a:pt x="141447" y="296745"/>
                    <a:pt x="142399" y="273885"/>
                    <a:pt x="135731" y="258645"/>
                  </a:cubicBezTo>
                  <a:cubicBezTo>
                    <a:pt x="117634" y="241500"/>
                    <a:pt x="98584" y="251978"/>
                    <a:pt x="79534" y="258645"/>
                  </a:cubicBezTo>
                  <a:cubicBezTo>
                    <a:pt x="57627" y="258645"/>
                    <a:pt x="41434" y="284363"/>
                    <a:pt x="16669" y="273885"/>
                  </a:cubicBezTo>
                  <a:cubicBezTo>
                    <a:pt x="14764" y="271028"/>
                    <a:pt x="10954" y="269123"/>
                    <a:pt x="7144" y="264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3F76640B-E498-924D-84C9-6DBAD5980F75}"/>
                </a:ext>
              </a:extLst>
            </p:cNvPr>
            <p:cNvSpPr/>
            <p:nvPr/>
          </p:nvSpPr>
          <p:spPr>
            <a:xfrm>
              <a:off x="7074694" y="930369"/>
              <a:ext cx="361950" cy="257175"/>
            </a:xfrm>
            <a:custGeom>
              <a:avLst/>
              <a:gdLst>
                <a:gd name="connsiteX0" fmla="*/ 7144 w 361950"/>
                <a:gd name="connsiteY0" fmla="*/ 215488 h 257175"/>
                <a:gd name="connsiteX1" fmla="*/ 39529 w 361950"/>
                <a:gd name="connsiteY1" fmla="*/ 176436 h 257175"/>
                <a:gd name="connsiteX2" fmla="*/ 45244 w 361950"/>
                <a:gd name="connsiteY2" fmla="*/ 173578 h 257175"/>
                <a:gd name="connsiteX3" fmla="*/ 48101 w 361950"/>
                <a:gd name="connsiteY3" fmla="*/ 136431 h 257175"/>
                <a:gd name="connsiteX4" fmla="*/ 80486 w 361950"/>
                <a:gd name="connsiteY4" fmla="*/ 116428 h 257175"/>
                <a:gd name="connsiteX5" fmla="*/ 92869 w 361950"/>
                <a:gd name="connsiteY5" fmla="*/ 104998 h 257175"/>
                <a:gd name="connsiteX6" fmla="*/ 214789 w 361950"/>
                <a:gd name="connsiteY6" fmla="*/ 57373 h 257175"/>
                <a:gd name="connsiteX7" fmla="*/ 294799 w 361950"/>
                <a:gd name="connsiteY7" fmla="*/ 20225 h 257175"/>
                <a:gd name="connsiteX8" fmla="*/ 356711 w 361950"/>
                <a:gd name="connsiteY8" fmla="*/ 34513 h 257175"/>
                <a:gd name="connsiteX9" fmla="*/ 331946 w 361950"/>
                <a:gd name="connsiteY9" fmla="*/ 69756 h 257175"/>
                <a:gd name="connsiteX10" fmla="*/ 203359 w 361950"/>
                <a:gd name="connsiteY10" fmla="*/ 120238 h 257175"/>
                <a:gd name="connsiteX11" fmla="*/ 173831 w 361950"/>
                <a:gd name="connsiteY11" fmla="*/ 143098 h 257175"/>
                <a:gd name="connsiteX12" fmla="*/ 130969 w 361950"/>
                <a:gd name="connsiteY12" fmla="*/ 176436 h 257175"/>
                <a:gd name="connsiteX13" fmla="*/ 99536 w 361950"/>
                <a:gd name="connsiteY13" fmla="*/ 215488 h 257175"/>
                <a:gd name="connsiteX14" fmla="*/ 86201 w 361950"/>
                <a:gd name="connsiteY14" fmla="*/ 236443 h 257175"/>
                <a:gd name="connsiteX15" fmla="*/ 83344 w 361950"/>
                <a:gd name="connsiteY15" fmla="*/ 243111 h 257175"/>
                <a:gd name="connsiteX16" fmla="*/ 71914 w 361950"/>
                <a:gd name="connsiteY16" fmla="*/ 253588 h 257175"/>
                <a:gd name="connsiteX17" fmla="*/ 7144 w 361950"/>
                <a:gd name="connsiteY17" fmla="*/ 21548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257175">
                  <a:moveTo>
                    <a:pt x="7144" y="215488"/>
                  </a:moveTo>
                  <a:cubicBezTo>
                    <a:pt x="15716" y="200248"/>
                    <a:pt x="33814" y="193581"/>
                    <a:pt x="39529" y="176436"/>
                  </a:cubicBezTo>
                  <a:cubicBezTo>
                    <a:pt x="40481" y="174531"/>
                    <a:pt x="43339" y="174531"/>
                    <a:pt x="45244" y="173578"/>
                  </a:cubicBezTo>
                  <a:cubicBezTo>
                    <a:pt x="64294" y="162148"/>
                    <a:pt x="28099" y="147861"/>
                    <a:pt x="48101" y="136431"/>
                  </a:cubicBezTo>
                  <a:cubicBezTo>
                    <a:pt x="58579" y="129763"/>
                    <a:pt x="81439" y="142145"/>
                    <a:pt x="80486" y="116428"/>
                  </a:cubicBezTo>
                  <a:cubicBezTo>
                    <a:pt x="80486" y="112618"/>
                    <a:pt x="87154" y="106903"/>
                    <a:pt x="92869" y="104998"/>
                  </a:cubicBezTo>
                  <a:cubicBezTo>
                    <a:pt x="133826" y="91663"/>
                    <a:pt x="167164" y="59278"/>
                    <a:pt x="214789" y="57373"/>
                  </a:cubicBezTo>
                  <a:cubicBezTo>
                    <a:pt x="243364" y="56420"/>
                    <a:pt x="271939" y="43086"/>
                    <a:pt x="294799" y="20225"/>
                  </a:cubicBezTo>
                  <a:cubicBezTo>
                    <a:pt x="317659" y="-2634"/>
                    <a:pt x="350044" y="5938"/>
                    <a:pt x="356711" y="34513"/>
                  </a:cubicBezTo>
                  <a:cubicBezTo>
                    <a:pt x="361474" y="55468"/>
                    <a:pt x="348139" y="64041"/>
                    <a:pt x="331946" y="69756"/>
                  </a:cubicBezTo>
                  <a:cubicBezTo>
                    <a:pt x="288131" y="84995"/>
                    <a:pt x="247174" y="106903"/>
                    <a:pt x="203359" y="120238"/>
                  </a:cubicBezTo>
                  <a:cubicBezTo>
                    <a:pt x="190024" y="124048"/>
                    <a:pt x="181451" y="132620"/>
                    <a:pt x="173831" y="143098"/>
                  </a:cubicBezTo>
                  <a:cubicBezTo>
                    <a:pt x="162401" y="157386"/>
                    <a:pt x="150019" y="171673"/>
                    <a:pt x="130969" y="176436"/>
                  </a:cubicBezTo>
                  <a:cubicBezTo>
                    <a:pt x="110966" y="181198"/>
                    <a:pt x="109061" y="202153"/>
                    <a:pt x="99536" y="215488"/>
                  </a:cubicBezTo>
                  <a:cubicBezTo>
                    <a:pt x="94774" y="222156"/>
                    <a:pt x="90011" y="228823"/>
                    <a:pt x="86201" y="236443"/>
                  </a:cubicBezTo>
                  <a:cubicBezTo>
                    <a:pt x="84296" y="238348"/>
                    <a:pt x="83344" y="240253"/>
                    <a:pt x="83344" y="243111"/>
                  </a:cubicBezTo>
                  <a:cubicBezTo>
                    <a:pt x="79534" y="246920"/>
                    <a:pt x="75724" y="249778"/>
                    <a:pt x="71914" y="253588"/>
                  </a:cubicBezTo>
                  <a:cubicBezTo>
                    <a:pt x="21431" y="258350"/>
                    <a:pt x="17621" y="255493"/>
                    <a:pt x="7144" y="2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5D83117C-9132-C440-96DE-CE5DB4DF8F4C}"/>
                </a:ext>
              </a:extLst>
            </p:cNvPr>
            <p:cNvSpPr/>
            <p:nvPr/>
          </p:nvSpPr>
          <p:spPr>
            <a:xfrm>
              <a:off x="11285696" y="5296248"/>
              <a:ext cx="190500" cy="257175"/>
            </a:xfrm>
            <a:custGeom>
              <a:avLst/>
              <a:gdLst>
                <a:gd name="connsiteX0" fmla="*/ 173831 w 190500"/>
                <a:gd name="connsiteY0" fmla="*/ 100616 h 257175"/>
                <a:gd name="connsiteX1" fmla="*/ 152877 w 190500"/>
                <a:gd name="connsiteY1" fmla="*/ 148241 h 257175"/>
                <a:gd name="connsiteX2" fmla="*/ 120491 w 190500"/>
                <a:gd name="connsiteY2" fmla="*/ 155861 h 257175"/>
                <a:gd name="connsiteX3" fmla="*/ 49054 w 190500"/>
                <a:gd name="connsiteY3" fmla="*/ 258731 h 257175"/>
                <a:gd name="connsiteX4" fmla="*/ 41434 w 190500"/>
                <a:gd name="connsiteY4" fmla="*/ 253016 h 257175"/>
                <a:gd name="connsiteX5" fmla="*/ 28099 w 190500"/>
                <a:gd name="connsiteY5" fmla="*/ 238728 h 257175"/>
                <a:gd name="connsiteX6" fmla="*/ 20479 w 190500"/>
                <a:gd name="connsiteY6" fmla="*/ 180626 h 257175"/>
                <a:gd name="connsiteX7" fmla="*/ 7144 w 190500"/>
                <a:gd name="connsiteY7" fmla="*/ 162529 h 257175"/>
                <a:gd name="connsiteX8" fmla="*/ 10002 w 190500"/>
                <a:gd name="connsiteY8" fmla="*/ 134906 h 257175"/>
                <a:gd name="connsiteX9" fmla="*/ 54769 w 190500"/>
                <a:gd name="connsiteY9" fmla="*/ 77756 h 257175"/>
                <a:gd name="connsiteX10" fmla="*/ 53816 w 190500"/>
                <a:gd name="connsiteY10" fmla="*/ 39656 h 257175"/>
                <a:gd name="connsiteX11" fmla="*/ 70962 w 190500"/>
                <a:gd name="connsiteY11" fmla="*/ 22511 h 257175"/>
                <a:gd name="connsiteX12" fmla="*/ 83344 w 190500"/>
                <a:gd name="connsiteY12" fmla="*/ 26321 h 257175"/>
                <a:gd name="connsiteX13" fmla="*/ 85249 w 190500"/>
                <a:gd name="connsiteY13" fmla="*/ 12033 h 257175"/>
                <a:gd name="connsiteX14" fmla="*/ 104299 w 190500"/>
                <a:gd name="connsiteY14" fmla="*/ 25369 h 257175"/>
                <a:gd name="connsiteX15" fmla="*/ 157639 w 190500"/>
                <a:gd name="connsiteY15" fmla="*/ 65373 h 257175"/>
                <a:gd name="connsiteX16" fmla="*/ 182404 w 190500"/>
                <a:gd name="connsiteY16" fmla="*/ 71089 h 257175"/>
                <a:gd name="connsiteX17" fmla="*/ 173831 w 190500"/>
                <a:gd name="connsiteY17" fmla="*/ 10061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257175">
                  <a:moveTo>
                    <a:pt x="173831" y="100616"/>
                  </a:moveTo>
                  <a:cubicBezTo>
                    <a:pt x="164306" y="115856"/>
                    <a:pt x="150971" y="129191"/>
                    <a:pt x="152877" y="148241"/>
                  </a:cubicBezTo>
                  <a:cubicBezTo>
                    <a:pt x="144304" y="158719"/>
                    <a:pt x="129064" y="147289"/>
                    <a:pt x="120491" y="155861"/>
                  </a:cubicBezTo>
                  <a:cubicBezTo>
                    <a:pt x="113824" y="201581"/>
                    <a:pt x="73819" y="225394"/>
                    <a:pt x="49054" y="258731"/>
                  </a:cubicBezTo>
                  <a:cubicBezTo>
                    <a:pt x="49054" y="258731"/>
                    <a:pt x="44291" y="254921"/>
                    <a:pt x="41434" y="253016"/>
                  </a:cubicBezTo>
                  <a:cubicBezTo>
                    <a:pt x="38577" y="247301"/>
                    <a:pt x="24289" y="251111"/>
                    <a:pt x="28099" y="238728"/>
                  </a:cubicBezTo>
                  <a:cubicBezTo>
                    <a:pt x="60484" y="208249"/>
                    <a:pt x="60484" y="207296"/>
                    <a:pt x="20479" y="180626"/>
                  </a:cubicBezTo>
                  <a:cubicBezTo>
                    <a:pt x="14764" y="176816"/>
                    <a:pt x="10954" y="168244"/>
                    <a:pt x="7144" y="162529"/>
                  </a:cubicBezTo>
                  <a:cubicBezTo>
                    <a:pt x="8096" y="153004"/>
                    <a:pt x="9049" y="144431"/>
                    <a:pt x="10002" y="134906"/>
                  </a:cubicBezTo>
                  <a:cubicBezTo>
                    <a:pt x="25241" y="115856"/>
                    <a:pt x="39529" y="96806"/>
                    <a:pt x="54769" y="77756"/>
                  </a:cubicBezTo>
                  <a:cubicBezTo>
                    <a:pt x="51912" y="65373"/>
                    <a:pt x="53816" y="52039"/>
                    <a:pt x="53816" y="39656"/>
                  </a:cubicBezTo>
                  <a:cubicBezTo>
                    <a:pt x="57627" y="32036"/>
                    <a:pt x="57627" y="20606"/>
                    <a:pt x="70962" y="22511"/>
                  </a:cubicBezTo>
                  <a:cubicBezTo>
                    <a:pt x="75724" y="22511"/>
                    <a:pt x="78581" y="31083"/>
                    <a:pt x="83344" y="26321"/>
                  </a:cubicBezTo>
                  <a:cubicBezTo>
                    <a:pt x="87154" y="22511"/>
                    <a:pt x="88106" y="16796"/>
                    <a:pt x="85249" y="12033"/>
                  </a:cubicBezTo>
                  <a:cubicBezTo>
                    <a:pt x="103346" y="-1302"/>
                    <a:pt x="101441" y="15844"/>
                    <a:pt x="104299" y="25369"/>
                  </a:cubicBezTo>
                  <a:cubicBezTo>
                    <a:pt x="107156" y="77756"/>
                    <a:pt x="107156" y="76804"/>
                    <a:pt x="157639" y="65373"/>
                  </a:cubicBezTo>
                  <a:cubicBezTo>
                    <a:pt x="166212" y="63469"/>
                    <a:pt x="175737" y="61564"/>
                    <a:pt x="182404" y="71089"/>
                  </a:cubicBezTo>
                  <a:cubicBezTo>
                    <a:pt x="187166" y="84423"/>
                    <a:pt x="184309" y="93948"/>
                    <a:pt x="173831" y="100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5629AF76-B6D3-D34B-8308-19DB43C2B035}"/>
                </a:ext>
              </a:extLst>
            </p:cNvPr>
            <p:cNvSpPr/>
            <p:nvPr/>
          </p:nvSpPr>
          <p:spPr>
            <a:xfrm>
              <a:off x="6018884" y="842704"/>
              <a:ext cx="238125" cy="190500"/>
            </a:xfrm>
            <a:custGeom>
              <a:avLst/>
              <a:gdLst>
                <a:gd name="connsiteX0" fmla="*/ 118073 w 238125"/>
                <a:gd name="connsiteY0" fmla="*/ 188853 h 190500"/>
                <a:gd name="connsiteX1" fmla="*/ 109501 w 238125"/>
                <a:gd name="connsiteY1" fmla="*/ 171708 h 190500"/>
                <a:gd name="connsiteX2" fmla="*/ 109501 w 238125"/>
                <a:gd name="connsiteY2" fmla="*/ 143133 h 190500"/>
                <a:gd name="connsiteX3" fmla="*/ 101881 w 238125"/>
                <a:gd name="connsiteY3" fmla="*/ 135513 h 190500"/>
                <a:gd name="connsiteX4" fmla="*/ 90451 w 238125"/>
                <a:gd name="connsiteY4" fmla="*/ 130750 h 190500"/>
                <a:gd name="connsiteX5" fmla="*/ 126646 w 238125"/>
                <a:gd name="connsiteY5" fmla="*/ 88840 h 190500"/>
                <a:gd name="connsiteX6" fmla="*/ 139981 w 238125"/>
                <a:gd name="connsiteY6" fmla="*/ 76458 h 190500"/>
                <a:gd name="connsiteX7" fmla="*/ 118073 w 238125"/>
                <a:gd name="connsiteY7" fmla="*/ 65028 h 190500"/>
                <a:gd name="connsiteX8" fmla="*/ 78068 w 238125"/>
                <a:gd name="connsiteY8" fmla="*/ 110748 h 190500"/>
                <a:gd name="connsiteX9" fmla="*/ 19966 w 238125"/>
                <a:gd name="connsiteY9" fmla="*/ 85983 h 190500"/>
                <a:gd name="connsiteX10" fmla="*/ 13298 w 238125"/>
                <a:gd name="connsiteY10" fmla="*/ 36453 h 190500"/>
                <a:gd name="connsiteX11" fmla="*/ 39968 w 238125"/>
                <a:gd name="connsiteY11" fmla="*/ 22165 h 190500"/>
                <a:gd name="connsiteX12" fmla="*/ 106643 w 238125"/>
                <a:gd name="connsiteY12" fmla="*/ 31690 h 190500"/>
                <a:gd name="connsiteX13" fmla="*/ 118073 w 238125"/>
                <a:gd name="connsiteY13" fmla="*/ 14545 h 190500"/>
                <a:gd name="connsiteX14" fmla="*/ 173318 w 238125"/>
                <a:gd name="connsiteY14" fmla="*/ 12640 h 190500"/>
                <a:gd name="connsiteX15" fmla="*/ 173318 w 238125"/>
                <a:gd name="connsiteY15" fmla="*/ 12640 h 190500"/>
                <a:gd name="connsiteX16" fmla="*/ 174271 w 238125"/>
                <a:gd name="connsiteY16" fmla="*/ 25975 h 190500"/>
                <a:gd name="connsiteX17" fmla="*/ 234278 w 238125"/>
                <a:gd name="connsiteY17" fmla="*/ 48835 h 190500"/>
                <a:gd name="connsiteX18" fmla="*/ 182843 w 238125"/>
                <a:gd name="connsiteY18" fmla="*/ 72648 h 190500"/>
                <a:gd name="connsiteX19" fmla="*/ 169508 w 238125"/>
                <a:gd name="connsiteY19" fmla="*/ 135513 h 190500"/>
                <a:gd name="connsiteX20" fmla="*/ 120931 w 238125"/>
                <a:gd name="connsiteY20" fmla="*/ 191710 h 190500"/>
                <a:gd name="connsiteX21" fmla="*/ 119978 w 238125"/>
                <a:gd name="connsiteY21" fmla="*/ 189805 h 190500"/>
                <a:gd name="connsiteX22" fmla="*/ 118073 w 238125"/>
                <a:gd name="connsiteY22" fmla="*/ 18885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8125" h="190500">
                  <a:moveTo>
                    <a:pt x="118073" y="188853"/>
                  </a:moveTo>
                  <a:cubicBezTo>
                    <a:pt x="116168" y="183138"/>
                    <a:pt x="117121" y="174565"/>
                    <a:pt x="109501" y="171708"/>
                  </a:cubicBezTo>
                  <a:cubicBezTo>
                    <a:pt x="81878" y="162183"/>
                    <a:pt x="100928" y="152658"/>
                    <a:pt x="109501" y="143133"/>
                  </a:cubicBezTo>
                  <a:cubicBezTo>
                    <a:pt x="115216" y="132655"/>
                    <a:pt x="109501" y="132655"/>
                    <a:pt x="101881" y="135513"/>
                  </a:cubicBezTo>
                  <a:cubicBezTo>
                    <a:pt x="97118" y="135513"/>
                    <a:pt x="87593" y="140275"/>
                    <a:pt x="90451" y="130750"/>
                  </a:cubicBezTo>
                  <a:cubicBezTo>
                    <a:pt x="96166" y="112653"/>
                    <a:pt x="103786" y="93603"/>
                    <a:pt x="126646" y="88840"/>
                  </a:cubicBezTo>
                  <a:cubicBezTo>
                    <a:pt x="132361" y="87888"/>
                    <a:pt x="146648" y="89793"/>
                    <a:pt x="139981" y="76458"/>
                  </a:cubicBezTo>
                  <a:cubicBezTo>
                    <a:pt x="136171" y="68838"/>
                    <a:pt x="129503" y="62170"/>
                    <a:pt x="118073" y="65028"/>
                  </a:cubicBezTo>
                  <a:cubicBezTo>
                    <a:pt x="91403" y="70743"/>
                    <a:pt x="84736" y="77410"/>
                    <a:pt x="78068" y="110748"/>
                  </a:cubicBezTo>
                  <a:cubicBezTo>
                    <a:pt x="56161" y="108843"/>
                    <a:pt x="38064" y="95508"/>
                    <a:pt x="19966" y="85983"/>
                  </a:cubicBezTo>
                  <a:cubicBezTo>
                    <a:pt x="-2894" y="74553"/>
                    <a:pt x="11393" y="53598"/>
                    <a:pt x="13298" y="36453"/>
                  </a:cubicBezTo>
                  <a:cubicBezTo>
                    <a:pt x="15203" y="18355"/>
                    <a:pt x="26633" y="23118"/>
                    <a:pt x="39968" y="22165"/>
                  </a:cubicBezTo>
                  <a:cubicBezTo>
                    <a:pt x="63781" y="20260"/>
                    <a:pt x="84736" y="22165"/>
                    <a:pt x="106643" y="31690"/>
                  </a:cubicBezTo>
                  <a:cubicBezTo>
                    <a:pt x="112358" y="34548"/>
                    <a:pt x="120931" y="25975"/>
                    <a:pt x="118073" y="14545"/>
                  </a:cubicBezTo>
                  <a:cubicBezTo>
                    <a:pt x="136171" y="3115"/>
                    <a:pt x="154268" y="6925"/>
                    <a:pt x="173318" y="12640"/>
                  </a:cubicBezTo>
                  <a:lnTo>
                    <a:pt x="173318" y="12640"/>
                  </a:lnTo>
                  <a:cubicBezTo>
                    <a:pt x="178081" y="16450"/>
                    <a:pt x="178081" y="21213"/>
                    <a:pt x="174271" y="25975"/>
                  </a:cubicBezTo>
                  <a:cubicBezTo>
                    <a:pt x="189511" y="45978"/>
                    <a:pt x="217133" y="33595"/>
                    <a:pt x="234278" y="48835"/>
                  </a:cubicBezTo>
                  <a:cubicBezTo>
                    <a:pt x="226658" y="69790"/>
                    <a:pt x="212371" y="80268"/>
                    <a:pt x="182843" y="72648"/>
                  </a:cubicBezTo>
                  <a:cubicBezTo>
                    <a:pt x="216181" y="105985"/>
                    <a:pt x="181891" y="125988"/>
                    <a:pt x="169508" y="135513"/>
                  </a:cubicBezTo>
                  <a:cubicBezTo>
                    <a:pt x="149506" y="152658"/>
                    <a:pt x="137123" y="172660"/>
                    <a:pt x="120931" y="191710"/>
                  </a:cubicBezTo>
                  <a:lnTo>
                    <a:pt x="119978" y="189805"/>
                  </a:lnTo>
                  <a:lnTo>
                    <a:pt x="118073" y="1888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DCDE506C-E85C-3344-8A41-D9CC8E94866F}"/>
                </a:ext>
              </a:extLst>
            </p:cNvPr>
            <p:cNvSpPr/>
            <p:nvPr/>
          </p:nvSpPr>
          <p:spPr>
            <a:xfrm>
              <a:off x="6178310" y="773786"/>
              <a:ext cx="228600" cy="114300"/>
            </a:xfrm>
            <a:custGeom>
              <a:avLst/>
              <a:gdLst>
                <a:gd name="connsiteX0" fmla="*/ 19607 w 228600"/>
                <a:gd name="connsiteY0" fmla="*/ 67271 h 114300"/>
                <a:gd name="connsiteX1" fmla="*/ 7225 w 228600"/>
                <a:gd name="connsiteY1" fmla="*/ 52983 h 114300"/>
                <a:gd name="connsiteX2" fmla="*/ 21513 w 228600"/>
                <a:gd name="connsiteY2" fmla="*/ 49173 h 114300"/>
                <a:gd name="connsiteX3" fmla="*/ 39610 w 228600"/>
                <a:gd name="connsiteY3" fmla="*/ 32028 h 114300"/>
                <a:gd name="connsiteX4" fmla="*/ 50088 w 228600"/>
                <a:gd name="connsiteY4" fmla="*/ 19646 h 114300"/>
                <a:gd name="connsiteX5" fmla="*/ 63422 w 228600"/>
                <a:gd name="connsiteY5" fmla="*/ 7263 h 114300"/>
                <a:gd name="connsiteX6" fmla="*/ 79615 w 228600"/>
                <a:gd name="connsiteY6" fmla="*/ 20598 h 114300"/>
                <a:gd name="connsiteX7" fmla="*/ 101522 w 228600"/>
                <a:gd name="connsiteY7" fmla="*/ 40601 h 114300"/>
                <a:gd name="connsiteX8" fmla="*/ 109142 w 228600"/>
                <a:gd name="connsiteY8" fmla="*/ 32981 h 114300"/>
                <a:gd name="connsiteX9" fmla="*/ 117715 w 228600"/>
                <a:gd name="connsiteY9" fmla="*/ 20598 h 114300"/>
                <a:gd name="connsiteX10" fmla="*/ 214870 w 228600"/>
                <a:gd name="connsiteY10" fmla="*/ 45363 h 114300"/>
                <a:gd name="connsiteX11" fmla="*/ 228205 w 228600"/>
                <a:gd name="connsiteY11" fmla="*/ 46316 h 114300"/>
                <a:gd name="connsiteX12" fmla="*/ 187247 w 228600"/>
                <a:gd name="connsiteY12" fmla="*/ 99656 h 114300"/>
                <a:gd name="connsiteX13" fmla="*/ 71042 w 228600"/>
                <a:gd name="connsiteY13" fmla="*/ 96798 h 114300"/>
                <a:gd name="connsiteX14" fmla="*/ 67232 w 228600"/>
                <a:gd name="connsiteY14" fmla="*/ 91083 h 114300"/>
                <a:gd name="connsiteX15" fmla="*/ 110095 w 228600"/>
                <a:gd name="connsiteY15" fmla="*/ 75843 h 114300"/>
                <a:gd name="connsiteX16" fmla="*/ 33895 w 228600"/>
                <a:gd name="connsiteY16" fmla="*/ 89178 h 114300"/>
                <a:gd name="connsiteX17" fmla="*/ 19607 w 228600"/>
                <a:gd name="connsiteY17" fmla="*/ 6727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600" h="114300">
                  <a:moveTo>
                    <a:pt x="19607" y="67271"/>
                  </a:moveTo>
                  <a:cubicBezTo>
                    <a:pt x="13892" y="63461"/>
                    <a:pt x="6272" y="60603"/>
                    <a:pt x="7225" y="52983"/>
                  </a:cubicBezTo>
                  <a:cubicBezTo>
                    <a:pt x="9130" y="46316"/>
                    <a:pt x="17702" y="47268"/>
                    <a:pt x="21513" y="49173"/>
                  </a:cubicBezTo>
                  <a:cubicBezTo>
                    <a:pt x="43420" y="58698"/>
                    <a:pt x="41515" y="46316"/>
                    <a:pt x="39610" y="32028"/>
                  </a:cubicBezTo>
                  <a:cubicBezTo>
                    <a:pt x="43420" y="28218"/>
                    <a:pt x="46277" y="23456"/>
                    <a:pt x="50088" y="19646"/>
                  </a:cubicBezTo>
                  <a:cubicBezTo>
                    <a:pt x="51992" y="12978"/>
                    <a:pt x="57707" y="9168"/>
                    <a:pt x="63422" y="7263"/>
                  </a:cubicBezTo>
                  <a:cubicBezTo>
                    <a:pt x="72947" y="6311"/>
                    <a:pt x="78663" y="11073"/>
                    <a:pt x="79615" y="20598"/>
                  </a:cubicBezTo>
                  <a:cubicBezTo>
                    <a:pt x="80567" y="34886"/>
                    <a:pt x="92950" y="35838"/>
                    <a:pt x="101522" y="40601"/>
                  </a:cubicBezTo>
                  <a:cubicBezTo>
                    <a:pt x="111047" y="45363"/>
                    <a:pt x="111047" y="40601"/>
                    <a:pt x="109142" y="32981"/>
                  </a:cubicBezTo>
                  <a:cubicBezTo>
                    <a:pt x="108190" y="26313"/>
                    <a:pt x="112000" y="18693"/>
                    <a:pt x="117715" y="20598"/>
                  </a:cubicBezTo>
                  <a:cubicBezTo>
                    <a:pt x="150100" y="29171"/>
                    <a:pt x="187247" y="17741"/>
                    <a:pt x="214870" y="45363"/>
                  </a:cubicBezTo>
                  <a:cubicBezTo>
                    <a:pt x="219632" y="45363"/>
                    <a:pt x="223442" y="46316"/>
                    <a:pt x="228205" y="46316"/>
                  </a:cubicBezTo>
                  <a:cubicBezTo>
                    <a:pt x="235825" y="66318"/>
                    <a:pt x="214870" y="97751"/>
                    <a:pt x="187247" y="99656"/>
                  </a:cubicBezTo>
                  <a:cubicBezTo>
                    <a:pt x="149147" y="102513"/>
                    <a:pt x="109142" y="117753"/>
                    <a:pt x="71042" y="96798"/>
                  </a:cubicBezTo>
                  <a:cubicBezTo>
                    <a:pt x="69138" y="95846"/>
                    <a:pt x="68185" y="92988"/>
                    <a:pt x="67232" y="91083"/>
                  </a:cubicBezTo>
                  <a:cubicBezTo>
                    <a:pt x="73900" y="76796"/>
                    <a:pt x="90092" y="83463"/>
                    <a:pt x="110095" y="75843"/>
                  </a:cubicBezTo>
                  <a:cubicBezTo>
                    <a:pt x="75805" y="66318"/>
                    <a:pt x="54850" y="77748"/>
                    <a:pt x="33895" y="89178"/>
                  </a:cubicBezTo>
                  <a:cubicBezTo>
                    <a:pt x="16750" y="89178"/>
                    <a:pt x="27227" y="72033"/>
                    <a:pt x="19607" y="67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9A12FE05-93F6-DF45-AA14-7DCE5C6BA6C3}"/>
                </a:ext>
              </a:extLst>
            </p:cNvPr>
            <p:cNvSpPr/>
            <p:nvPr/>
          </p:nvSpPr>
          <p:spPr>
            <a:xfrm>
              <a:off x="9782651" y="2544986"/>
              <a:ext cx="190500" cy="152400"/>
            </a:xfrm>
            <a:custGeom>
              <a:avLst/>
              <a:gdLst>
                <a:gd name="connsiteX0" fmla="*/ 182404 w 190500"/>
                <a:gd name="connsiteY0" fmla="*/ 80103 h 152400"/>
                <a:gd name="connsiteX1" fmla="*/ 191929 w 190500"/>
                <a:gd name="connsiteY1" fmla="*/ 99153 h 152400"/>
                <a:gd name="connsiteX2" fmla="*/ 156686 w 190500"/>
                <a:gd name="connsiteY2" fmla="*/ 110583 h 152400"/>
                <a:gd name="connsiteX3" fmla="*/ 131922 w 190500"/>
                <a:gd name="connsiteY3" fmla="*/ 154398 h 152400"/>
                <a:gd name="connsiteX4" fmla="*/ 93822 w 190500"/>
                <a:gd name="connsiteY4" fmla="*/ 127728 h 152400"/>
                <a:gd name="connsiteX5" fmla="*/ 57626 w 190500"/>
                <a:gd name="connsiteY5" fmla="*/ 134396 h 152400"/>
                <a:gd name="connsiteX6" fmla="*/ 46197 w 190500"/>
                <a:gd name="connsiteY6" fmla="*/ 142016 h 152400"/>
                <a:gd name="connsiteX7" fmla="*/ 33814 w 190500"/>
                <a:gd name="connsiteY7" fmla="*/ 148683 h 152400"/>
                <a:gd name="connsiteX8" fmla="*/ 29051 w 190500"/>
                <a:gd name="connsiteY8" fmla="*/ 143921 h 152400"/>
                <a:gd name="connsiteX9" fmla="*/ 7144 w 190500"/>
                <a:gd name="connsiteY9" fmla="*/ 122966 h 152400"/>
                <a:gd name="connsiteX10" fmla="*/ 34766 w 190500"/>
                <a:gd name="connsiteY10" fmla="*/ 94391 h 152400"/>
                <a:gd name="connsiteX11" fmla="*/ 53816 w 190500"/>
                <a:gd name="connsiteY11" fmla="*/ 83913 h 152400"/>
                <a:gd name="connsiteX12" fmla="*/ 55722 w 190500"/>
                <a:gd name="connsiteY12" fmla="*/ 30573 h 152400"/>
                <a:gd name="connsiteX13" fmla="*/ 51911 w 190500"/>
                <a:gd name="connsiteY13" fmla="*/ 10571 h 152400"/>
                <a:gd name="connsiteX14" fmla="*/ 71914 w 190500"/>
                <a:gd name="connsiteY14" fmla="*/ 17238 h 152400"/>
                <a:gd name="connsiteX15" fmla="*/ 136684 w 190500"/>
                <a:gd name="connsiteY15" fmla="*/ 61053 h 152400"/>
                <a:gd name="connsiteX16" fmla="*/ 172879 w 190500"/>
                <a:gd name="connsiteY16" fmla="*/ 57243 h 152400"/>
                <a:gd name="connsiteX17" fmla="*/ 182404 w 190500"/>
                <a:gd name="connsiteY17" fmla="*/ 8010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152400">
                  <a:moveTo>
                    <a:pt x="182404" y="80103"/>
                  </a:moveTo>
                  <a:cubicBezTo>
                    <a:pt x="185261" y="86771"/>
                    <a:pt x="189072" y="92486"/>
                    <a:pt x="191929" y="99153"/>
                  </a:cubicBezTo>
                  <a:cubicBezTo>
                    <a:pt x="179547" y="102963"/>
                    <a:pt x="168116" y="111536"/>
                    <a:pt x="156686" y="110583"/>
                  </a:cubicBezTo>
                  <a:cubicBezTo>
                    <a:pt x="120491" y="108678"/>
                    <a:pt x="112872" y="122013"/>
                    <a:pt x="131922" y="154398"/>
                  </a:cubicBezTo>
                  <a:cubicBezTo>
                    <a:pt x="114776" y="147731"/>
                    <a:pt x="101441" y="141063"/>
                    <a:pt x="93822" y="127728"/>
                  </a:cubicBezTo>
                  <a:cubicBezTo>
                    <a:pt x="79534" y="117251"/>
                    <a:pt x="70009" y="130586"/>
                    <a:pt x="57626" y="134396"/>
                  </a:cubicBezTo>
                  <a:cubicBezTo>
                    <a:pt x="53816" y="137253"/>
                    <a:pt x="50006" y="139158"/>
                    <a:pt x="46197" y="142016"/>
                  </a:cubicBezTo>
                  <a:cubicBezTo>
                    <a:pt x="43339" y="146778"/>
                    <a:pt x="40481" y="151541"/>
                    <a:pt x="33814" y="148683"/>
                  </a:cubicBezTo>
                  <a:cubicBezTo>
                    <a:pt x="31909" y="146778"/>
                    <a:pt x="30004" y="145826"/>
                    <a:pt x="29051" y="143921"/>
                  </a:cubicBezTo>
                  <a:cubicBezTo>
                    <a:pt x="21431" y="137253"/>
                    <a:pt x="14764" y="129633"/>
                    <a:pt x="7144" y="122966"/>
                  </a:cubicBezTo>
                  <a:cubicBezTo>
                    <a:pt x="29051" y="125823"/>
                    <a:pt x="21431" y="100106"/>
                    <a:pt x="34766" y="94391"/>
                  </a:cubicBezTo>
                  <a:cubicBezTo>
                    <a:pt x="41434" y="91533"/>
                    <a:pt x="58579" y="99153"/>
                    <a:pt x="53816" y="83913"/>
                  </a:cubicBezTo>
                  <a:cubicBezTo>
                    <a:pt x="48101" y="64863"/>
                    <a:pt x="77629" y="49623"/>
                    <a:pt x="55722" y="30573"/>
                  </a:cubicBezTo>
                  <a:cubicBezTo>
                    <a:pt x="50006" y="25811"/>
                    <a:pt x="41434" y="19143"/>
                    <a:pt x="51911" y="10571"/>
                  </a:cubicBezTo>
                  <a:cubicBezTo>
                    <a:pt x="61436" y="1998"/>
                    <a:pt x="67151" y="11523"/>
                    <a:pt x="71914" y="17238"/>
                  </a:cubicBezTo>
                  <a:cubicBezTo>
                    <a:pt x="88106" y="40098"/>
                    <a:pt x="112872" y="49623"/>
                    <a:pt x="136684" y="61053"/>
                  </a:cubicBezTo>
                  <a:cubicBezTo>
                    <a:pt x="152876" y="68673"/>
                    <a:pt x="161449" y="65816"/>
                    <a:pt x="172879" y="57243"/>
                  </a:cubicBezTo>
                  <a:cubicBezTo>
                    <a:pt x="189072" y="58196"/>
                    <a:pt x="183356" y="70578"/>
                    <a:pt x="182404" y="80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C312C3B9-13A3-5942-98B1-54A116935AFF}"/>
                </a:ext>
              </a:extLst>
            </p:cNvPr>
            <p:cNvSpPr/>
            <p:nvPr/>
          </p:nvSpPr>
          <p:spPr>
            <a:xfrm>
              <a:off x="3271131" y="3549596"/>
              <a:ext cx="276225" cy="123825"/>
            </a:xfrm>
            <a:custGeom>
              <a:avLst/>
              <a:gdLst>
                <a:gd name="connsiteX0" fmla="*/ 7374 w 276225"/>
                <a:gd name="connsiteY0" fmla="*/ 29899 h 123825"/>
                <a:gd name="connsiteX1" fmla="*/ 132151 w 276225"/>
                <a:gd name="connsiteY1" fmla="*/ 25136 h 123825"/>
                <a:gd name="connsiteX2" fmla="*/ 276931 w 276225"/>
                <a:gd name="connsiteY2" fmla="*/ 101336 h 123825"/>
                <a:gd name="connsiteX3" fmla="*/ 237879 w 276225"/>
                <a:gd name="connsiteY3" fmla="*/ 114671 h 123825"/>
                <a:gd name="connsiteX4" fmla="*/ 181681 w 276225"/>
                <a:gd name="connsiteY4" fmla="*/ 107051 h 123825"/>
                <a:gd name="connsiteX5" fmla="*/ 177871 w 276225"/>
                <a:gd name="connsiteY5" fmla="*/ 89906 h 123825"/>
                <a:gd name="connsiteX6" fmla="*/ 74049 w 276225"/>
                <a:gd name="connsiteY6" fmla="*/ 51806 h 123825"/>
                <a:gd name="connsiteX7" fmla="*/ 64524 w 276225"/>
                <a:gd name="connsiteY7" fmla="*/ 48949 h 123825"/>
                <a:gd name="connsiteX8" fmla="*/ 14994 w 276225"/>
                <a:gd name="connsiteY8" fmla="*/ 36566 h 123825"/>
                <a:gd name="connsiteX9" fmla="*/ 7374 w 276225"/>
                <a:gd name="connsiteY9" fmla="*/ 298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123825">
                  <a:moveTo>
                    <a:pt x="7374" y="29899"/>
                  </a:moveTo>
                  <a:cubicBezTo>
                    <a:pt x="48331" y="-581"/>
                    <a:pt x="85479" y="1324"/>
                    <a:pt x="132151" y="25136"/>
                  </a:cubicBezTo>
                  <a:cubicBezTo>
                    <a:pt x="180729" y="48949"/>
                    <a:pt x="228354" y="74666"/>
                    <a:pt x="276931" y="101336"/>
                  </a:cubicBezTo>
                  <a:cubicBezTo>
                    <a:pt x="265501" y="114671"/>
                    <a:pt x="251214" y="112766"/>
                    <a:pt x="237879" y="114671"/>
                  </a:cubicBezTo>
                  <a:cubicBezTo>
                    <a:pt x="218829" y="113719"/>
                    <a:pt x="197874" y="127054"/>
                    <a:pt x="181681" y="107051"/>
                  </a:cubicBezTo>
                  <a:cubicBezTo>
                    <a:pt x="192159" y="98479"/>
                    <a:pt x="185491" y="95621"/>
                    <a:pt x="177871" y="89906"/>
                  </a:cubicBezTo>
                  <a:cubicBezTo>
                    <a:pt x="146439" y="67999"/>
                    <a:pt x="113101" y="52759"/>
                    <a:pt x="74049" y="51806"/>
                  </a:cubicBezTo>
                  <a:cubicBezTo>
                    <a:pt x="71191" y="51806"/>
                    <a:pt x="65476" y="50854"/>
                    <a:pt x="64524" y="48949"/>
                  </a:cubicBezTo>
                  <a:cubicBezTo>
                    <a:pt x="54046" y="17516"/>
                    <a:pt x="32139" y="35614"/>
                    <a:pt x="14994" y="36566"/>
                  </a:cubicBezTo>
                  <a:cubicBezTo>
                    <a:pt x="8326" y="39424"/>
                    <a:pt x="6421" y="35614"/>
                    <a:pt x="7374" y="29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B372FDAC-99A8-5647-BBB9-55BFCB5D3A7F}"/>
                </a:ext>
              </a:extLst>
            </p:cNvPr>
            <p:cNvSpPr/>
            <p:nvPr/>
          </p:nvSpPr>
          <p:spPr>
            <a:xfrm>
              <a:off x="3541387" y="3643520"/>
              <a:ext cx="180975" cy="95250"/>
            </a:xfrm>
            <a:custGeom>
              <a:avLst/>
              <a:gdLst>
                <a:gd name="connsiteX0" fmla="*/ 112403 w 180975"/>
                <a:gd name="connsiteY0" fmla="*/ 9317 h 95250"/>
                <a:gd name="connsiteX1" fmla="*/ 175268 w 180975"/>
                <a:gd name="connsiteY1" fmla="*/ 59800 h 95250"/>
                <a:gd name="connsiteX2" fmla="*/ 61920 w 180975"/>
                <a:gd name="connsiteY2" fmla="*/ 79802 h 95250"/>
                <a:gd name="connsiteX3" fmla="*/ 25726 w 180975"/>
                <a:gd name="connsiteY3" fmla="*/ 85517 h 95250"/>
                <a:gd name="connsiteX4" fmla="*/ 7628 w 180975"/>
                <a:gd name="connsiteY4" fmla="*/ 76945 h 95250"/>
                <a:gd name="connsiteX5" fmla="*/ 20963 w 180975"/>
                <a:gd name="connsiteY5" fmla="*/ 66467 h 95250"/>
                <a:gd name="connsiteX6" fmla="*/ 48586 w 180975"/>
                <a:gd name="connsiteY6" fmla="*/ 54085 h 95250"/>
                <a:gd name="connsiteX7" fmla="*/ 41918 w 180975"/>
                <a:gd name="connsiteY7" fmla="*/ 23605 h 95250"/>
                <a:gd name="connsiteX8" fmla="*/ 55253 w 180975"/>
                <a:gd name="connsiteY8" fmla="*/ 12175 h 95250"/>
                <a:gd name="connsiteX9" fmla="*/ 112403 w 180975"/>
                <a:gd name="connsiteY9" fmla="*/ 931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95250">
                  <a:moveTo>
                    <a:pt x="112403" y="9317"/>
                  </a:moveTo>
                  <a:cubicBezTo>
                    <a:pt x="133358" y="26462"/>
                    <a:pt x="154313" y="42655"/>
                    <a:pt x="175268" y="59800"/>
                  </a:cubicBezTo>
                  <a:cubicBezTo>
                    <a:pt x="135263" y="57895"/>
                    <a:pt x="101926" y="88375"/>
                    <a:pt x="61920" y="79802"/>
                  </a:cubicBezTo>
                  <a:cubicBezTo>
                    <a:pt x="50491" y="76945"/>
                    <a:pt x="37156" y="75040"/>
                    <a:pt x="25726" y="85517"/>
                  </a:cubicBezTo>
                  <a:cubicBezTo>
                    <a:pt x="18106" y="92185"/>
                    <a:pt x="9533" y="85517"/>
                    <a:pt x="7628" y="76945"/>
                  </a:cubicBezTo>
                  <a:cubicBezTo>
                    <a:pt x="4770" y="66467"/>
                    <a:pt x="15248" y="69325"/>
                    <a:pt x="20963" y="66467"/>
                  </a:cubicBezTo>
                  <a:cubicBezTo>
                    <a:pt x="30488" y="62657"/>
                    <a:pt x="50491" y="76945"/>
                    <a:pt x="48586" y="54085"/>
                  </a:cubicBezTo>
                  <a:cubicBezTo>
                    <a:pt x="47633" y="45512"/>
                    <a:pt x="53348" y="35035"/>
                    <a:pt x="41918" y="23605"/>
                  </a:cubicBezTo>
                  <a:cubicBezTo>
                    <a:pt x="27631" y="9317"/>
                    <a:pt x="49538" y="15985"/>
                    <a:pt x="55253" y="12175"/>
                  </a:cubicBezTo>
                  <a:cubicBezTo>
                    <a:pt x="75256" y="16937"/>
                    <a:pt x="93353" y="1697"/>
                    <a:pt x="112403" y="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9305581F-A293-4C4D-A3FE-CF1B37A0BBD1}"/>
                </a:ext>
              </a:extLst>
            </p:cNvPr>
            <p:cNvSpPr/>
            <p:nvPr/>
          </p:nvSpPr>
          <p:spPr>
            <a:xfrm>
              <a:off x="8233025" y="3823786"/>
              <a:ext cx="85725" cy="123825"/>
            </a:xfrm>
            <a:custGeom>
              <a:avLst/>
              <a:gdLst>
                <a:gd name="connsiteX0" fmla="*/ 84205 w 85725"/>
                <a:gd name="connsiteY0" fmla="*/ 95751 h 123825"/>
                <a:gd name="connsiteX1" fmla="*/ 12768 w 85725"/>
                <a:gd name="connsiteY1" fmla="*/ 89084 h 123825"/>
                <a:gd name="connsiteX2" fmla="*/ 12768 w 85725"/>
                <a:gd name="connsiteY2" fmla="*/ 54794 h 123825"/>
                <a:gd name="connsiteX3" fmla="*/ 14673 w 85725"/>
                <a:gd name="connsiteY3" fmla="*/ 48126 h 123825"/>
                <a:gd name="connsiteX4" fmla="*/ 13720 w 85725"/>
                <a:gd name="connsiteY4" fmla="*/ 9074 h 123825"/>
                <a:gd name="connsiteX5" fmla="*/ 53725 w 85725"/>
                <a:gd name="connsiteY5" fmla="*/ 22409 h 123825"/>
                <a:gd name="connsiteX6" fmla="*/ 84205 w 85725"/>
                <a:gd name="connsiteY6" fmla="*/ 957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23825">
                  <a:moveTo>
                    <a:pt x="84205" y="95751"/>
                  </a:moveTo>
                  <a:cubicBezTo>
                    <a:pt x="50868" y="131946"/>
                    <a:pt x="49915" y="131946"/>
                    <a:pt x="12768" y="89084"/>
                  </a:cubicBezTo>
                  <a:cubicBezTo>
                    <a:pt x="7052" y="77654"/>
                    <a:pt x="8958" y="66224"/>
                    <a:pt x="12768" y="54794"/>
                  </a:cubicBezTo>
                  <a:cubicBezTo>
                    <a:pt x="13720" y="52889"/>
                    <a:pt x="13720" y="50031"/>
                    <a:pt x="14673" y="48126"/>
                  </a:cubicBezTo>
                  <a:cubicBezTo>
                    <a:pt x="21340" y="34791"/>
                    <a:pt x="-4377" y="19551"/>
                    <a:pt x="13720" y="9074"/>
                  </a:cubicBezTo>
                  <a:cubicBezTo>
                    <a:pt x="27055" y="1454"/>
                    <a:pt x="39438" y="18599"/>
                    <a:pt x="53725" y="22409"/>
                  </a:cubicBezTo>
                  <a:cubicBezTo>
                    <a:pt x="63250" y="47174"/>
                    <a:pt x="83252" y="68129"/>
                    <a:pt x="84205" y="95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1">
              <a:extLst>
                <a:ext uri="{FF2B5EF4-FFF2-40B4-BE49-F238E27FC236}">
                  <a16:creationId xmlns:a16="http://schemas.microsoft.com/office/drawing/2014/main" id="{8AB5D967-E989-8949-8972-D98892E4241C}"/>
                </a:ext>
              </a:extLst>
            </p:cNvPr>
            <p:cNvSpPr/>
            <p:nvPr/>
          </p:nvSpPr>
          <p:spPr>
            <a:xfrm>
              <a:off x="9565481" y="2988468"/>
              <a:ext cx="95250" cy="114300"/>
            </a:xfrm>
            <a:custGeom>
              <a:avLst/>
              <a:gdLst>
                <a:gd name="connsiteX0" fmla="*/ 37624 w 95250"/>
                <a:gd name="connsiteY0" fmla="*/ 8096 h 114300"/>
                <a:gd name="connsiteX1" fmla="*/ 47149 w 95250"/>
                <a:gd name="connsiteY1" fmla="*/ 7144 h 114300"/>
                <a:gd name="connsiteX2" fmla="*/ 90011 w 95250"/>
                <a:gd name="connsiteY2" fmla="*/ 38576 h 114300"/>
                <a:gd name="connsiteX3" fmla="*/ 89059 w 95250"/>
                <a:gd name="connsiteY3" fmla="*/ 94774 h 114300"/>
                <a:gd name="connsiteX4" fmla="*/ 70961 w 95250"/>
                <a:gd name="connsiteY4" fmla="*/ 112871 h 114300"/>
                <a:gd name="connsiteX5" fmla="*/ 56674 w 95250"/>
                <a:gd name="connsiteY5" fmla="*/ 112871 h 114300"/>
                <a:gd name="connsiteX6" fmla="*/ 44291 w 95250"/>
                <a:gd name="connsiteY6" fmla="*/ 71914 h 114300"/>
                <a:gd name="connsiteX7" fmla="*/ 40481 w 95250"/>
                <a:gd name="connsiteY7" fmla="*/ 58579 h 114300"/>
                <a:gd name="connsiteX8" fmla="*/ 7144 w 95250"/>
                <a:gd name="connsiteY8" fmla="*/ 36671 h 114300"/>
                <a:gd name="connsiteX9" fmla="*/ 37624 w 95250"/>
                <a:gd name="connsiteY9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114300">
                  <a:moveTo>
                    <a:pt x="37624" y="8096"/>
                  </a:moveTo>
                  <a:cubicBezTo>
                    <a:pt x="40481" y="8096"/>
                    <a:pt x="44291" y="7144"/>
                    <a:pt x="47149" y="7144"/>
                  </a:cubicBezTo>
                  <a:cubicBezTo>
                    <a:pt x="61436" y="17621"/>
                    <a:pt x="83344" y="17621"/>
                    <a:pt x="90011" y="38576"/>
                  </a:cubicBezTo>
                  <a:cubicBezTo>
                    <a:pt x="90964" y="57626"/>
                    <a:pt x="85249" y="75724"/>
                    <a:pt x="89059" y="94774"/>
                  </a:cubicBezTo>
                  <a:cubicBezTo>
                    <a:pt x="87154" y="105251"/>
                    <a:pt x="83344" y="113824"/>
                    <a:pt x="70961" y="112871"/>
                  </a:cubicBezTo>
                  <a:cubicBezTo>
                    <a:pt x="66199" y="112871"/>
                    <a:pt x="61436" y="112871"/>
                    <a:pt x="56674" y="112871"/>
                  </a:cubicBezTo>
                  <a:cubicBezTo>
                    <a:pt x="34766" y="105251"/>
                    <a:pt x="44291" y="86201"/>
                    <a:pt x="44291" y="71914"/>
                  </a:cubicBezTo>
                  <a:cubicBezTo>
                    <a:pt x="44291" y="66199"/>
                    <a:pt x="50006" y="53816"/>
                    <a:pt x="40481" y="58579"/>
                  </a:cubicBezTo>
                  <a:cubicBezTo>
                    <a:pt x="14764" y="70009"/>
                    <a:pt x="21431" y="38576"/>
                    <a:pt x="7144" y="36671"/>
                  </a:cubicBezTo>
                  <a:cubicBezTo>
                    <a:pt x="10954" y="20479"/>
                    <a:pt x="23336" y="12859"/>
                    <a:pt x="3762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29C6CCE8-5578-8844-BABA-68E2CDF8660F}"/>
                </a:ext>
              </a:extLst>
            </p:cNvPr>
            <p:cNvSpPr/>
            <p:nvPr/>
          </p:nvSpPr>
          <p:spPr>
            <a:xfrm>
              <a:off x="9668022" y="2988196"/>
              <a:ext cx="85725" cy="76200"/>
            </a:xfrm>
            <a:custGeom>
              <a:avLst/>
              <a:gdLst>
                <a:gd name="connsiteX0" fmla="*/ 78911 w 85725"/>
                <a:gd name="connsiteY0" fmla="*/ 18846 h 76200"/>
                <a:gd name="connsiteX1" fmla="*/ 53193 w 85725"/>
                <a:gd name="connsiteY1" fmla="*/ 54089 h 76200"/>
                <a:gd name="connsiteX2" fmla="*/ 25571 w 85725"/>
                <a:gd name="connsiteY2" fmla="*/ 74091 h 76200"/>
                <a:gd name="connsiteX3" fmla="*/ 25571 w 85725"/>
                <a:gd name="connsiteY3" fmla="*/ 74091 h 76200"/>
                <a:gd name="connsiteX4" fmla="*/ 7473 w 85725"/>
                <a:gd name="connsiteY4" fmla="*/ 50279 h 76200"/>
                <a:gd name="connsiteX5" fmla="*/ 37953 w 85725"/>
                <a:gd name="connsiteY5" fmla="*/ 15036 h 76200"/>
                <a:gd name="connsiteX6" fmla="*/ 78911 w 85725"/>
                <a:gd name="connsiteY6" fmla="*/ 1884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76200">
                  <a:moveTo>
                    <a:pt x="78911" y="18846"/>
                  </a:moveTo>
                  <a:cubicBezTo>
                    <a:pt x="78911" y="36944"/>
                    <a:pt x="77959" y="54089"/>
                    <a:pt x="53193" y="54089"/>
                  </a:cubicBezTo>
                  <a:cubicBezTo>
                    <a:pt x="38906" y="53136"/>
                    <a:pt x="48431" y="86474"/>
                    <a:pt x="25571" y="74091"/>
                  </a:cubicBezTo>
                  <a:lnTo>
                    <a:pt x="25571" y="74091"/>
                  </a:lnTo>
                  <a:cubicBezTo>
                    <a:pt x="17951" y="67424"/>
                    <a:pt x="10331" y="60756"/>
                    <a:pt x="7473" y="50279"/>
                  </a:cubicBezTo>
                  <a:cubicBezTo>
                    <a:pt x="4616" y="27419"/>
                    <a:pt x="20808" y="20751"/>
                    <a:pt x="37953" y="15036"/>
                  </a:cubicBezTo>
                  <a:cubicBezTo>
                    <a:pt x="52241" y="9321"/>
                    <a:pt x="67481" y="-1156"/>
                    <a:pt x="78911" y="18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C0F8B40B-A4F1-EB45-88A5-578E909FE8AD}"/>
                </a:ext>
              </a:extLst>
            </p:cNvPr>
            <p:cNvSpPr/>
            <p:nvPr/>
          </p:nvSpPr>
          <p:spPr>
            <a:xfrm>
              <a:off x="6890389" y="734499"/>
              <a:ext cx="85725" cy="76200"/>
            </a:xfrm>
            <a:custGeom>
              <a:avLst/>
              <a:gdLst>
                <a:gd name="connsiteX0" fmla="*/ 54288 w 85725"/>
                <a:gd name="connsiteY0" fmla="*/ 15118 h 76200"/>
                <a:gd name="connsiteX1" fmla="*/ 80006 w 85725"/>
                <a:gd name="connsiteY1" fmla="*/ 10355 h 76200"/>
                <a:gd name="connsiteX2" fmla="*/ 80006 w 85725"/>
                <a:gd name="connsiteY2" fmla="*/ 26548 h 76200"/>
                <a:gd name="connsiteX3" fmla="*/ 67624 w 85725"/>
                <a:gd name="connsiteY3" fmla="*/ 62743 h 76200"/>
                <a:gd name="connsiteX4" fmla="*/ 18093 w 85725"/>
                <a:gd name="connsiteY4" fmla="*/ 76078 h 76200"/>
                <a:gd name="connsiteX5" fmla="*/ 12379 w 85725"/>
                <a:gd name="connsiteY5" fmla="*/ 68458 h 76200"/>
                <a:gd name="connsiteX6" fmla="*/ 7616 w 85725"/>
                <a:gd name="connsiteY6" fmla="*/ 56075 h 76200"/>
                <a:gd name="connsiteX7" fmla="*/ 39049 w 85725"/>
                <a:gd name="connsiteY7" fmla="*/ 29405 h 76200"/>
                <a:gd name="connsiteX8" fmla="*/ 54288 w 85725"/>
                <a:gd name="connsiteY8" fmla="*/ 151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54288" y="15118"/>
                  </a:moveTo>
                  <a:cubicBezTo>
                    <a:pt x="61909" y="8450"/>
                    <a:pt x="70481" y="3688"/>
                    <a:pt x="80006" y="10355"/>
                  </a:cubicBezTo>
                  <a:cubicBezTo>
                    <a:pt x="88579" y="16070"/>
                    <a:pt x="81911" y="21785"/>
                    <a:pt x="80006" y="26548"/>
                  </a:cubicBezTo>
                  <a:cubicBezTo>
                    <a:pt x="71434" y="37025"/>
                    <a:pt x="74291" y="51313"/>
                    <a:pt x="67624" y="62743"/>
                  </a:cubicBezTo>
                  <a:cubicBezTo>
                    <a:pt x="53336" y="74173"/>
                    <a:pt x="36191" y="77030"/>
                    <a:pt x="18093" y="76078"/>
                  </a:cubicBezTo>
                  <a:cubicBezTo>
                    <a:pt x="16188" y="73220"/>
                    <a:pt x="14284" y="71315"/>
                    <a:pt x="12379" y="68458"/>
                  </a:cubicBezTo>
                  <a:cubicBezTo>
                    <a:pt x="6663" y="65600"/>
                    <a:pt x="6663" y="61790"/>
                    <a:pt x="7616" y="56075"/>
                  </a:cubicBezTo>
                  <a:cubicBezTo>
                    <a:pt x="16188" y="44645"/>
                    <a:pt x="30476" y="40835"/>
                    <a:pt x="39049" y="29405"/>
                  </a:cubicBezTo>
                  <a:cubicBezTo>
                    <a:pt x="44763" y="25595"/>
                    <a:pt x="47621" y="18928"/>
                    <a:pt x="54288" y="1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DC2FB67A-A763-0C40-918A-460C61F638F7}"/>
                </a:ext>
              </a:extLst>
            </p:cNvPr>
            <p:cNvSpPr/>
            <p:nvPr/>
          </p:nvSpPr>
          <p:spPr>
            <a:xfrm>
              <a:off x="650081" y="1767820"/>
              <a:ext cx="104775" cy="47625"/>
            </a:xfrm>
            <a:custGeom>
              <a:avLst/>
              <a:gdLst>
                <a:gd name="connsiteX0" fmla="*/ 87154 w 104775"/>
                <a:gd name="connsiteY0" fmla="*/ 46692 h 47625"/>
                <a:gd name="connsiteX1" fmla="*/ 7144 w 104775"/>
                <a:gd name="connsiteY1" fmla="*/ 11449 h 47625"/>
                <a:gd name="connsiteX2" fmla="*/ 104299 w 104775"/>
                <a:gd name="connsiteY2" fmla="*/ 21927 h 47625"/>
                <a:gd name="connsiteX3" fmla="*/ 89059 w 104775"/>
                <a:gd name="connsiteY3" fmla="*/ 46692 h 47625"/>
                <a:gd name="connsiteX4" fmla="*/ 87154 w 104775"/>
                <a:gd name="connsiteY4" fmla="*/ 4669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47625">
                  <a:moveTo>
                    <a:pt x="87154" y="46692"/>
                  </a:moveTo>
                  <a:cubicBezTo>
                    <a:pt x="63341" y="28594"/>
                    <a:pt x="35719" y="20974"/>
                    <a:pt x="7144" y="11449"/>
                  </a:cubicBezTo>
                  <a:cubicBezTo>
                    <a:pt x="41434" y="3829"/>
                    <a:pt x="73819" y="5734"/>
                    <a:pt x="104299" y="21927"/>
                  </a:cubicBezTo>
                  <a:cubicBezTo>
                    <a:pt x="105251" y="33357"/>
                    <a:pt x="90964" y="36214"/>
                    <a:pt x="89059" y="46692"/>
                  </a:cubicBezTo>
                  <a:lnTo>
                    <a:pt x="87154" y="46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3CB52F51-A71C-BF48-91AF-CB7E4ED798C0}"/>
                </a:ext>
              </a:extLst>
            </p:cNvPr>
            <p:cNvSpPr/>
            <p:nvPr/>
          </p:nvSpPr>
          <p:spPr>
            <a:xfrm>
              <a:off x="3408521" y="3711551"/>
              <a:ext cx="76200" cy="38100"/>
            </a:xfrm>
            <a:custGeom>
              <a:avLst/>
              <a:gdLst>
                <a:gd name="connsiteX0" fmla="*/ 7144 w 76200"/>
                <a:gd name="connsiteY0" fmla="*/ 17486 h 38100"/>
                <a:gd name="connsiteX1" fmla="*/ 70009 w 76200"/>
                <a:gd name="connsiteY1" fmla="*/ 19391 h 38100"/>
                <a:gd name="connsiteX2" fmla="*/ 7144 w 76200"/>
                <a:gd name="connsiteY2" fmla="*/ 1748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38100">
                  <a:moveTo>
                    <a:pt x="7144" y="17486"/>
                  </a:moveTo>
                  <a:cubicBezTo>
                    <a:pt x="30956" y="8914"/>
                    <a:pt x="50959" y="-1564"/>
                    <a:pt x="70009" y="19391"/>
                  </a:cubicBezTo>
                  <a:cubicBezTo>
                    <a:pt x="47149" y="36536"/>
                    <a:pt x="47149" y="36536"/>
                    <a:pt x="7144" y="17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id="{A2E11641-E31C-8946-B80C-754B7B256092}"/>
                </a:ext>
              </a:extLst>
            </p:cNvPr>
            <p:cNvSpPr/>
            <p:nvPr/>
          </p:nvSpPr>
          <p:spPr>
            <a:xfrm>
              <a:off x="3737719" y="3694169"/>
              <a:ext cx="76200" cy="28575"/>
            </a:xfrm>
            <a:custGeom>
              <a:avLst/>
              <a:gdLst>
                <a:gd name="connsiteX0" fmla="*/ 69423 w 76200"/>
                <a:gd name="connsiteY0" fmla="*/ 10103 h 28575"/>
                <a:gd name="connsiteX1" fmla="*/ 10368 w 76200"/>
                <a:gd name="connsiteY1" fmla="*/ 28201 h 28575"/>
                <a:gd name="connsiteX2" fmla="*/ 10368 w 76200"/>
                <a:gd name="connsiteY2" fmla="*/ 16771 h 28575"/>
                <a:gd name="connsiteX3" fmla="*/ 69423 w 76200"/>
                <a:gd name="connsiteY3" fmla="*/ 101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69423" y="10103"/>
                  </a:moveTo>
                  <a:cubicBezTo>
                    <a:pt x="51326" y="32963"/>
                    <a:pt x="30371" y="30106"/>
                    <a:pt x="10368" y="28201"/>
                  </a:cubicBezTo>
                  <a:cubicBezTo>
                    <a:pt x="5606" y="28201"/>
                    <a:pt x="6558" y="20581"/>
                    <a:pt x="10368" y="16771"/>
                  </a:cubicBezTo>
                  <a:cubicBezTo>
                    <a:pt x="28466" y="-1327"/>
                    <a:pt x="47516" y="12008"/>
                    <a:pt x="69423" y="10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7">
              <a:extLst>
                <a:ext uri="{FF2B5EF4-FFF2-40B4-BE49-F238E27FC236}">
                  <a16:creationId xmlns:a16="http://schemas.microsoft.com/office/drawing/2014/main" id="{2FEA62D8-04AD-C447-8014-7220A4D67E8B}"/>
                </a:ext>
              </a:extLst>
            </p:cNvPr>
            <p:cNvSpPr/>
            <p:nvPr/>
          </p:nvSpPr>
          <p:spPr>
            <a:xfrm>
              <a:off x="5933599" y="2064924"/>
              <a:ext cx="28575" cy="28575"/>
            </a:xfrm>
            <a:custGeom>
              <a:avLst/>
              <a:gdLst>
                <a:gd name="connsiteX0" fmla="*/ 7144 w 28575"/>
                <a:gd name="connsiteY0" fmla="*/ 10573 h 28575"/>
                <a:gd name="connsiteX1" fmla="*/ 19526 w 28575"/>
                <a:gd name="connsiteY1" fmla="*/ 7715 h 28575"/>
                <a:gd name="connsiteX2" fmla="*/ 28099 w 28575"/>
                <a:gd name="connsiteY2" fmla="*/ 16288 h 28575"/>
                <a:gd name="connsiteX3" fmla="*/ 8096 w 28575"/>
                <a:gd name="connsiteY3" fmla="*/ 26765 h 28575"/>
                <a:gd name="connsiteX4" fmla="*/ 7144 w 28575"/>
                <a:gd name="connsiteY4" fmla="*/ 1057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0573"/>
                  </a:moveTo>
                  <a:cubicBezTo>
                    <a:pt x="10953" y="9620"/>
                    <a:pt x="14764" y="8668"/>
                    <a:pt x="19526" y="7715"/>
                  </a:cubicBezTo>
                  <a:cubicBezTo>
                    <a:pt x="27146" y="5810"/>
                    <a:pt x="29051" y="8668"/>
                    <a:pt x="28099" y="16288"/>
                  </a:cubicBezTo>
                  <a:cubicBezTo>
                    <a:pt x="23336" y="23908"/>
                    <a:pt x="17621" y="27718"/>
                    <a:pt x="8096" y="26765"/>
                  </a:cubicBezTo>
                  <a:cubicBezTo>
                    <a:pt x="8096" y="21050"/>
                    <a:pt x="7144" y="15335"/>
                    <a:pt x="7144" y="10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8">
              <a:extLst>
                <a:ext uri="{FF2B5EF4-FFF2-40B4-BE49-F238E27FC236}">
                  <a16:creationId xmlns:a16="http://schemas.microsoft.com/office/drawing/2014/main" id="{08A21C1C-F81A-104F-8D5A-1B7D4CDE6437}"/>
                </a:ext>
              </a:extLst>
            </p:cNvPr>
            <p:cNvSpPr/>
            <p:nvPr/>
          </p:nvSpPr>
          <p:spPr>
            <a:xfrm>
              <a:off x="3431381" y="3405663"/>
              <a:ext cx="28575" cy="28575"/>
            </a:xfrm>
            <a:custGeom>
              <a:avLst/>
              <a:gdLst>
                <a:gd name="connsiteX0" fmla="*/ 25241 w 28575"/>
                <a:gd name="connsiteY0" fmla="*/ 12859 h 28575"/>
                <a:gd name="connsiteX1" fmla="*/ 13811 w 28575"/>
                <a:gd name="connsiteY1" fmla="*/ 23336 h 28575"/>
                <a:gd name="connsiteX2" fmla="*/ 7144 w 28575"/>
                <a:gd name="connsiteY2" fmla="*/ 17621 h 28575"/>
                <a:gd name="connsiteX3" fmla="*/ 18574 w 28575"/>
                <a:gd name="connsiteY3" fmla="*/ 7144 h 28575"/>
                <a:gd name="connsiteX4" fmla="*/ 25241 w 28575"/>
                <a:gd name="connsiteY4" fmla="*/ 128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5241" y="12859"/>
                  </a:moveTo>
                  <a:cubicBezTo>
                    <a:pt x="24289" y="19526"/>
                    <a:pt x="18574" y="21431"/>
                    <a:pt x="13811" y="23336"/>
                  </a:cubicBezTo>
                  <a:cubicBezTo>
                    <a:pt x="9049" y="24289"/>
                    <a:pt x="7144" y="21431"/>
                    <a:pt x="7144" y="17621"/>
                  </a:cubicBezTo>
                  <a:cubicBezTo>
                    <a:pt x="7144" y="10001"/>
                    <a:pt x="13811" y="9049"/>
                    <a:pt x="18574" y="7144"/>
                  </a:cubicBezTo>
                  <a:cubicBezTo>
                    <a:pt x="21431" y="7144"/>
                    <a:pt x="24289" y="9049"/>
                    <a:pt x="25241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9">
              <a:extLst>
                <a:ext uri="{FF2B5EF4-FFF2-40B4-BE49-F238E27FC236}">
                  <a16:creationId xmlns:a16="http://schemas.microsoft.com/office/drawing/2014/main" id="{5B9F7F49-D2E5-9D4C-A2D2-116DD1BD2CE3}"/>
                </a:ext>
              </a:extLst>
            </p:cNvPr>
            <p:cNvSpPr/>
            <p:nvPr/>
          </p:nvSpPr>
          <p:spPr>
            <a:xfrm>
              <a:off x="6326040" y="2890299"/>
              <a:ext cx="85725" cy="76200"/>
            </a:xfrm>
            <a:custGeom>
              <a:avLst/>
              <a:gdLst>
                <a:gd name="connsiteX0" fmla="*/ 79523 w 85725"/>
                <a:gd name="connsiteY0" fmla="*/ 16731 h 76200"/>
                <a:gd name="connsiteX1" fmla="*/ 65235 w 85725"/>
                <a:gd name="connsiteY1" fmla="*/ 56735 h 76200"/>
                <a:gd name="connsiteX2" fmla="*/ 44280 w 85725"/>
                <a:gd name="connsiteY2" fmla="*/ 64356 h 76200"/>
                <a:gd name="connsiteX3" fmla="*/ 9038 w 85725"/>
                <a:gd name="connsiteY3" fmla="*/ 24351 h 76200"/>
                <a:gd name="connsiteX4" fmla="*/ 29041 w 85725"/>
                <a:gd name="connsiteY4" fmla="*/ 10063 h 76200"/>
                <a:gd name="connsiteX5" fmla="*/ 70950 w 85725"/>
                <a:gd name="connsiteY5" fmla="*/ 7206 h 76200"/>
                <a:gd name="connsiteX6" fmla="*/ 79523 w 85725"/>
                <a:gd name="connsiteY6" fmla="*/ 167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76200">
                  <a:moveTo>
                    <a:pt x="79523" y="16731"/>
                  </a:moveTo>
                  <a:cubicBezTo>
                    <a:pt x="68093" y="28160"/>
                    <a:pt x="63330" y="40543"/>
                    <a:pt x="65235" y="56735"/>
                  </a:cubicBezTo>
                  <a:cubicBezTo>
                    <a:pt x="67141" y="83406"/>
                    <a:pt x="54758" y="70071"/>
                    <a:pt x="44280" y="64356"/>
                  </a:cubicBezTo>
                  <a:cubicBezTo>
                    <a:pt x="17610" y="65308"/>
                    <a:pt x="17610" y="38638"/>
                    <a:pt x="9038" y="24351"/>
                  </a:cubicBezTo>
                  <a:cubicBezTo>
                    <a:pt x="1418" y="11968"/>
                    <a:pt x="18563" y="11016"/>
                    <a:pt x="29041" y="10063"/>
                  </a:cubicBezTo>
                  <a:cubicBezTo>
                    <a:pt x="43328" y="16731"/>
                    <a:pt x="56663" y="6253"/>
                    <a:pt x="70950" y="7206"/>
                  </a:cubicBezTo>
                  <a:cubicBezTo>
                    <a:pt x="73808" y="11016"/>
                    <a:pt x="76666" y="13873"/>
                    <a:pt x="79523" y="1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0">
              <a:extLst>
                <a:ext uri="{FF2B5EF4-FFF2-40B4-BE49-F238E27FC236}">
                  <a16:creationId xmlns:a16="http://schemas.microsoft.com/office/drawing/2014/main" id="{F2F19DAC-6056-FB4A-B272-815EBD71A636}"/>
                </a:ext>
              </a:extLst>
            </p:cNvPr>
            <p:cNvSpPr/>
            <p:nvPr/>
          </p:nvSpPr>
          <p:spPr>
            <a:xfrm>
              <a:off x="3447279" y="6046894"/>
              <a:ext cx="47625" cy="57150"/>
            </a:xfrm>
            <a:custGeom>
              <a:avLst/>
              <a:gdLst>
                <a:gd name="connsiteX0" fmla="*/ 13154 w 47625"/>
                <a:gd name="connsiteY0" fmla="*/ 28151 h 57150"/>
                <a:gd name="connsiteX1" fmla="*/ 28394 w 47625"/>
                <a:gd name="connsiteY1" fmla="*/ 7196 h 57150"/>
                <a:gd name="connsiteX2" fmla="*/ 36966 w 47625"/>
                <a:gd name="connsiteY2" fmla="*/ 45296 h 57150"/>
                <a:gd name="connsiteX3" fmla="*/ 35061 w 47625"/>
                <a:gd name="connsiteY3" fmla="*/ 56726 h 57150"/>
                <a:gd name="connsiteX4" fmla="*/ 15059 w 47625"/>
                <a:gd name="connsiteY4" fmla="*/ 50058 h 57150"/>
                <a:gd name="connsiteX5" fmla="*/ 13154 w 47625"/>
                <a:gd name="connsiteY5" fmla="*/ 281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13154" y="28151"/>
                  </a:moveTo>
                  <a:cubicBezTo>
                    <a:pt x="14106" y="18626"/>
                    <a:pt x="11249" y="6243"/>
                    <a:pt x="28394" y="7196"/>
                  </a:cubicBezTo>
                  <a:cubicBezTo>
                    <a:pt x="39824" y="17673"/>
                    <a:pt x="45539" y="30056"/>
                    <a:pt x="36966" y="45296"/>
                  </a:cubicBezTo>
                  <a:cubicBezTo>
                    <a:pt x="36014" y="49106"/>
                    <a:pt x="36014" y="52916"/>
                    <a:pt x="35061" y="56726"/>
                  </a:cubicBezTo>
                  <a:cubicBezTo>
                    <a:pt x="27441" y="57678"/>
                    <a:pt x="20774" y="54821"/>
                    <a:pt x="15059" y="50058"/>
                  </a:cubicBezTo>
                  <a:cubicBezTo>
                    <a:pt x="-2086" y="44343"/>
                    <a:pt x="14106" y="35771"/>
                    <a:pt x="13154" y="28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1">
              <a:extLst>
                <a:ext uri="{FF2B5EF4-FFF2-40B4-BE49-F238E27FC236}">
                  <a16:creationId xmlns:a16="http://schemas.microsoft.com/office/drawing/2014/main" id="{3D086CA1-DCB0-6041-A982-5137C22F628F}"/>
                </a:ext>
              </a:extLst>
            </p:cNvPr>
            <p:cNvSpPr/>
            <p:nvPr/>
          </p:nvSpPr>
          <p:spPr>
            <a:xfrm>
              <a:off x="3463778" y="1136883"/>
              <a:ext cx="723900" cy="714375"/>
            </a:xfrm>
            <a:custGeom>
              <a:avLst/>
              <a:gdLst>
                <a:gd name="connsiteX0" fmla="*/ 574822 w 723900"/>
                <a:gd name="connsiteY0" fmla="*/ 316631 h 714375"/>
                <a:gd name="connsiteX1" fmla="*/ 610065 w 723900"/>
                <a:gd name="connsiteY1" fmla="*/ 365209 h 714375"/>
                <a:gd name="connsiteX2" fmla="*/ 655785 w 723900"/>
                <a:gd name="connsiteY2" fmla="*/ 415692 h 714375"/>
                <a:gd name="connsiteX3" fmla="*/ 692932 w 723900"/>
                <a:gd name="connsiteY3" fmla="*/ 432837 h 714375"/>
                <a:gd name="connsiteX4" fmla="*/ 718650 w 723900"/>
                <a:gd name="connsiteY4" fmla="*/ 432837 h 714375"/>
                <a:gd name="connsiteX5" fmla="*/ 711982 w 723900"/>
                <a:gd name="connsiteY5" fmla="*/ 459506 h 714375"/>
                <a:gd name="connsiteX6" fmla="*/ 690075 w 723900"/>
                <a:gd name="connsiteY6" fmla="*/ 495702 h 714375"/>
                <a:gd name="connsiteX7" fmla="*/ 649117 w 723900"/>
                <a:gd name="connsiteY7" fmla="*/ 551899 h 714375"/>
                <a:gd name="connsiteX8" fmla="*/ 603397 w 723900"/>
                <a:gd name="connsiteY8" fmla="*/ 483319 h 714375"/>
                <a:gd name="connsiteX9" fmla="*/ 557677 w 723900"/>
                <a:gd name="connsiteY9" fmla="*/ 463317 h 714375"/>
                <a:gd name="connsiteX10" fmla="*/ 552915 w 723900"/>
                <a:gd name="connsiteY10" fmla="*/ 485224 h 714375"/>
                <a:gd name="connsiteX11" fmla="*/ 581490 w 723900"/>
                <a:gd name="connsiteY11" fmla="*/ 552852 h 714375"/>
                <a:gd name="connsiteX12" fmla="*/ 594825 w 723900"/>
                <a:gd name="connsiteY12" fmla="*/ 646196 h 714375"/>
                <a:gd name="connsiteX13" fmla="*/ 553867 w 723900"/>
                <a:gd name="connsiteY13" fmla="*/ 654769 h 714375"/>
                <a:gd name="connsiteX14" fmla="*/ 501480 w 723900"/>
                <a:gd name="connsiteY14" fmla="*/ 624289 h 714375"/>
                <a:gd name="connsiteX15" fmla="*/ 534817 w 723900"/>
                <a:gd name="connsiteY15" fmla="*/ 670009 h 714375"/>
                <a:gd name="connsiteX16" fmla="*/ 549105 w 723900"/>
                <a:gd name="connsiteY16" fmla="*/ 702394 h 714375"/>
                <a:gd name="connsiteX17" fmla="*/ 516720 w 723900"/>
                <a:gd name="connsiteY17" fmla="*/ 702394 h 714375"/>
                <a:gd name="connsiteX18" fmla="*/ 375750 w 723900"/>
                <a:gd name="connsiteY18" fmla="*/ 582379 h 714375"/>
                <a:gd name="connsiteX19" fmla="*/ 340507 w 723900"/>
                <a:gd name="connsiteY19" fmla="*/ 560471 h 714375"/>
                <a:gd name="connsiteX20" fmla="*/ 308122 w 723900"/>
                <a:gd name="connsiteY20" fmla="*/ 534754 h 714375"/>
                <a:gd name="connsiteX21" fmla="*/ 302407 w 723900"/>
                <a:gd name="connsiteY21" fmla="*/ 572854 h 714375"/>
                <a:gd name="connsiteX22" fmla="*/ 252877 w 723900"/>
                <a:gd name="connsiteY22" fmla="*/ 567139 h 714375"/>
                <a:gd name="connsiteX23" fmla="*/ 246210 w 723900"/>
                <a:gd name="connsiteY23" fmla="*/ 559519 h 714375"/>
                <a:gd name="connsiteX24" fmla="*/ 322410 w 723900"/>
                <a:gd name="connsiteY24" fmla="*/ 515704 h 714375"/>
                <a:gd name="connsiteX25" fmla="*/ 370987 w 723900"/>
                <a:gd name="connsiteY25" fmla="*/ 479509 h 714375"/>
                <a:gd name="connsiteX26" fmla="*/ 395752 w 723900"/>
                <a:gd name="connsiteY26" fmla="*/ 443314 h 714375"/>
                <a:gd name="connsiteX27" fmla="*/ 426232 w 723900"/>
                <a:gd name="connsiteY27" fmla="*/ 357589 h 714375"/>
                <a:gd name="connsiteX28" fmla="*/ 416707 w 723900"/>
                <a:gd name="connsiteY28" fmla="*/ 316631 h 714375"/>
                <a:gd name="connsiteX29" fmla="*/ 374797 w 723900"/>
                <a:gd name="connsiteY29" fmla="*/ 315679 h 714375"/>
                <a:gd name="connsiteX30" fmla="*/ 345270 w 723900"/>
                <a:gd name="connsiteY30" fmla="*/ 323299 h 714375"/>
                <a:gd name="connsiteX31" fmla="*/ 294787 w 723900"/>
                <a:gd name="connsiteY31" fmla="*/ 231859 h 714375"/>
                <a:gd name="connsiteX32" fmla="*/ 279547 w 723900"/>
                <a:gd name="connsiteY32" fmla="*/ 224239 h 714375"/>
                <a:gd name="connsiteX33" fmla="*/ 244305 w 723900"/>
                <a:gd name="connsiteY33" fmla="*/ 259481 h 714375"/>
                <a:gd name="connsiteX34" fmla="*/ 245257 w 723900"/>
                <a:gd name="connsiteY34" fmla="*/ 260434 h 714375"/>
                <a:gd name="connsiteX35" fmla="*/ 204300 w 723900"/>
                <a:gd name="connsiteY35" fmla="*/ 250909 h 714375"/>
                <a:gd name="connsiteX36" fmla="*/ 174772 w 723900"/>
                <a:gd name="connsiteY36" fmla="*/ 238527 h 714375"/>
                <a:gd name="connsiteX37" fmla="*/ 84285 w 723900"/>
                <a:gd name="connsiteY37" fmla="*/ 212809 h 714375"/>
                <a:gd name="connsiteX38" fmla="*/ 62377 w 723900"/>
                <a:gd name="connsiteY38" fmla="*/ 207094 h 714375"/>
                <a:gd name="connsiteX39" fmla="*/ 15705 w 723900"/>
                <a:gd name="connsiteY39" fmla="*/ 189949 h 714375"/>
                <a:gd name="connsiteX40" fmla="*/ 29040 w 723900"/>
                <a:gd name="connsiteY40" fmla="*/ 163279 h 714375"/>
                <a:gd name="connsiteX41" fmla="*/ 41422 w 723900"/>
                <a:gd name="connsiteY41" fmla="*/ 165184 h 714375"/>
                <a:gd name="connsiteX42" fmla="*/ 44280 w 723900"/>
                <a:gd name="connsiteY42" fmla="*/ 166137 h 714375"/>
                <a:gd name="connsiteX43" fmla="*/ 41422 w 723900"/>
                <a:gd name="connsiteY43" fmla="*/ 164231 h 714375"/>
                <a:gd name="connsiteX44" fmla="*/ 22372 w 723900"/>
                <a:gd name="connsiteY44" fmla="*/ 155659 h 714375"/>
                <a:gd name="connsiteX45" fmla="*/ 22372 w 723900"/>
                <a:gd name="connsiteY45" fmla="*/ 84221 h 714375"/>
                <a:gd name="connsiteX46" fmla="*/ 165247 w 723900"/>
                <a:gd name="connsiteY46" fmla="*/ 9927 h 714375"/>
                <a:gd name="connsiteX47" fmla="*/ 167152 w 723900"/>
                <a:gd name="connsiteY47" fmla="*/ 13736 h 714375"/>
                <a:gd name="connsiteX48" fmla="*/ 144292 w 723900"/>
                <a:gd name="connsiteY48" fmla="*/ 29929 h 714375"/>
                <a:gd name="connsiteX49" fmla="*/ 123337 w 723900"/>
                <a:gd name="connsiteY49" fmla="*/ 55647 h 714375"/>
                <a:gd name="connsiteX50" fmla="*/ 119527 w 723900"/>
                <a:gd name="connsiteY50" fmla="*/ 153754 h 714375"/>
                <a:gd name="connsiteX51" fmla="*/ 135720 w 723900"/>
                <a:gd name="connsiteY51" fmla="*/ 168041 h 714375"/>
                <a:gd name="connsiteX52" fmla="*/ 146197 w 723900"/>
                <a:gd name="connsiteY52" fmla="*/ 153754 h 714375"/>
                <a:gd name="connsiteX53" fmla="*/ 140482 w 723900"/>
                <a:gd name="connsiteY53" fmla="*/ 128989 h 714375"/>
                <a:gd name="connsiteX54" fmla="*/ 161437 w 723900"/>
                <a:gd name="connsiteY54" fmla="*/ 103271 h 714375"/>
                <a:gd name="connsiteX55" fmla="*/ 149055 w 723900"/>
                <a:gd name="connsiteY55" fmla="*/ 57552 h 714375"/>
                <a:gd name="connsiteX56" fmla="*/ 180487 w 723900"/>
                <a:gd name="connsiteY56" fmla="*/ 49931 h 714375"/>
                <a:gd name="connsiteX57" fmla="*/ 250020 w 723900"/>
                <a:gd name="connsiteY57" fmla="*/ 23261 h 714375"/>
                <a:gd name="connsiteX58" fmla="*/ 256687 w 723900"/>
                <a:gd name="connsiteY58" fmla="*/ 94699 h 714375"/>
                <a:gd name="connsiteX59" fmla="*/ 253830 w 723900"/>
                <a:gd name="connsiteY59" fmla="*/ 126131 h 714375"/>
                <a:gd name="connsiteX60" fmla="*/ 282405 w 723900"/>
                <a:gd name="connsiteY60" fmla="*/ 95652 h 714375"/>
                <a:gd name="connsiteX61" fmla="*/ 290025 w 723900"/>
                <a:gd name="connsiteY61" fmla="*/ 112796 h 714375"/>
                <a:gd name="connsiteX62" fmla="*/ 302407 w 723900"/>
                <a:gd name="connsiteY62" fmla="*/ 125179 h 714375"/>
                <a:gd name="connsiteX63" fmla="*/ 319552 w 723900"/>
                <a:gd name="connsiteY63" fmla="*/ 116606 h 714375"/>
                <a:gd name="connsiteX64" fmla="*/ 340507 w 723900"/>
                <a:gd name="connsiteY64" fmla="*/ 93746 h 714375"/>
                <a:gd name="connsiteX65" fmla="*/ 388132 w 723900"/>
                <a:gd name="connsiteY65" fmla="*/ 128037 h 714375"/>
                <a:gd name="connsiteX66" fmla="*/ 395752 w 723900"/>
                <a:gd name="connsiteY66" fmla="*/ 135656 h 714375"/>
                <a:gd name="connsiteX67" fmla="*/ 409087 w 723900"/>
                <a:gd name="connsiteY67" fmla="*/ 151849 h 714375"/>
                <a:gd name="connsiteX68" fmla="*/ 445282 w 723900"/>
                <a:gd name="connsiteY68" fmla="*/ 181377 h 714375"/>
                <a:gd name="connsiteX69" fmla="*/ 462427 w 723900"/>
                <a:gd name="connsiteY69" fmla="*/ 167089 h 714375"/>
                <a:gd name="connsiteX70" fmla="*/ 518625 w 723900"/>
                <a:gd name="connsiteY70" fmla="*/ 173756 h 714375"/>
                <a:gd name="connsiteX71" fmla="*/ 510052 w 723900"/>
                <a:gd name="connsiteY71" fmla="*/ 188996 h 714375"/>
                <a:gd name="connsiteX72" fmla="*/ 480525 w 723900"/>
                <a:gd name="connsiteY72" fmla="*/ 197569 h 714375"/>
                <a:gd name="connsiteX73" fmla="*/ 472905 w 723900"/>
                <a:gd name="connsiteY73" fmla="*/ 211856 h 714375"/>
                <a:gd name="connsiteX74" fmla="*/ 486240 w 723900"/>
                <a:gd name="connsiteY74" fmla="*/ 216619 h 714375"/>
                <a:gd name="connsiteX75" fmla="*/ 570060 w 723900"/>
                <a:gd name="connsiteY75" fmla="*/ 218524 h 714375"/>
                <a:gd name="connsiteX76" fmla="*/ 577680 w 723900"/>
                <a:gd name="connsiteY76" fmla="*/ 223287 h 714375"/>
                <a:gd name="connsiteX77" fmla="*/ 573870 w 723900"/>
                <a:gd name="connsiteY77" fmla="*/ 234716 h 714375"/>
                <a:gd name="connsiteX78" fmla="*/ 540532 w 723900"/>
                <a:gd name="connsiteY78" fmla="*/ 248052 h 714375"/>
                <a:gd name="connsiteX79" fmla="*/ 587205 w 723900"/>
                <a:gd name="connsiteY79" fmla="*/ 253766 h 714375"/>
                <a:gd name="connsiteX80" fmla="*/ 610065 w 723900"/>
                <a:gd name="connsiteY80" fmla="*/ 259481 h 714375"/>
                <a:gd name="connsiteX81" fmla="*/ 596730 w 723900"/>
                <a:gd name="connsiteY81" fmla="*/ 275674 h 714375"/>
                <a:gd name="connsiteX82" fmla="*/ 580537 w 723900"/>
                <a:gd name="connsiteY82" fmla="*/ 300439 h 714375"/>
                <a:gd name="connsiteX83" fmla="*/ 574822 w 723900"/>
                <a:gd name="connsiteY83" fmla="*/ 31663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723900" h="714375">
                  <a:moveTo>
                    <a:pt x="574822" y="316631"/>
                  </a:moveTo>
                  <a:cubicBezTo>
                    <a:pt x="577680" y="339492"/>
                    <a:pt x="594825" y="356637"/>
                    <a:pt x="610065" y="365209"/>
                  </a:cubicBezTo>
                  <a:cubicBezTo>
                    <a:pt x="632925" y="377592"/>
                    <a:pt x="648165" y="391879"/>
                    <a:pt x="655785" y="415692"/>
                  </a:cubicBezTo>
                  <a:cubicBezTo>
                    <a:pt x="662452" y="433789"/>
                    <a:pt x="674835" y="441409"/>
                    <a:pt x="692932" y="432837"/>
                  </a:cubicBezTo>
                  <a:cubicBezTo>
                    <a:pt x="701505" y="429027"/>
                    <a:pt x="711030" y="425217"/>
                    <a:pt x="718650" y="432837"/>
                  </a:cubicBezTo>
                  <a:cubicBezTo>
                    <a:pt x="729127" y="443314"/>
                    <a:pt x="708172" y="449029"/>
                    <a:pt x="711982" y="459506"/>
                  </a:cubicBezTo>
                  <a:cubicBezTo>
                    <a:pt x="698647" y="468079"/>
                    <a:pt x="697695" y="484271"/>
                    <a:pt x="690075" y="495702"/>
                  </a:cubicBezTo>
                  <a:cubicBezTo>
                    <a:pt x="663405" y="503321"/>
                    <a:pt x="655785" y="525229"/>
                    <a:pt x="649117" y="551899"/>
                  </a:cubicBezTo>
                  <a:cubicBezTo>
                    <a:pt x="641497" y="523324"/>
                    <a:pt x="595777" y="523324"/>
                    <a:pt x="603397" y="483319"/>
                  </a:cubicBezTo>
                  <a:cubicBezTo>
                    <a:pt x="604350" y="479509"/>
                    <a:pt x="575775" y="461412"/>
                    <a:pt x="557677" y="463317"/>
                  </a:cubicBezTo>
                  <a:cubicBezTo>
                    <a:pt x="539580" y="465221"/>
                    <a:pt x="554820" y="482367"/>
                    <a:pt x="552915" y="485224"/>
                  </a:cubicBezTo>
                  <a:cubicBezTo>
                    <a:pt x="523387" y="525229"/>
                    <a:pt x="565297" y="533802"/>
                    <a:pt x="581490" y="552852"/>
                  </a:cubicBezTo>
                  <a:cubicBezTo>
                    <a:pt x="604350" y="579521"/>
                    <a:pt x="609112" y="623337"/>
                    <a:pt x="594825" y="646196"/>
                  </a:cubicBezTo>
                  <a:cubicBezTo>
                    <a:pt x="582442" y="667152"/>
                    <a:pt x="571012" y="666199"/>
                    <a:pt x="553867" y="654769"/>
                  </a:cubicBezTo>
                  <a:cubicBezTo>
                    <a:pt x="538627" y="644292"/>
                    <a:pt x="522435" y="636671"/>
                    <a:pt x="501480" y="624289"/>
                  </a:cubicBezTo>
                  <a:cubicBezTo>
                    <a:pt x="503385" y="651912"/>
                    <a:pt x="522435" y="658579"/>
                    <a:pt x="534817" y="670009"/>
                  </a:cubicBezTo>
                  <a:cubicBezTo>
                    <a:pt x="544342" y="678582"/>
                    <a:pt x="556725" y="690012"/>
                    <a:pt x="549105" y="702394"/>
                  </a:cubicBezTo>
                  <a:cubicBezTo>
                    <a:pt x="542437" y="712871"/>
                    <a:pt x="527197" y="706204"/>
                    <a:pt x="516720" y="702394"/>
                  </a:cubicBezTo>
                  <a:cubicBezTo>
                    <a:pt x="455760" y="679534"/>
                    <a:pt x="403372" y="645244"/>
                    <a:pt x="375750" y="582379"/>
                  </a:cubicBezTo>
                  <a:cubicBezTo>
                    <a:pt x="370035" y="569996"/>
                    <a:pt x="368130" y="548089"/>
                    <a:pt x="340507" y="560471"/>
                  </a:cubicBezTo>
                  <a:cubicBezTo>
                    <a:pt x="326220" y="567139"/>
                    <a:pt x="330030" y="532849"/>
                    <a:pt x="308122" y="534754"/>
                  </a:cubicBezTo>
                  <a:cubicBezTo>
                    <a:pt x="302407" y="546184"/>
                    <a:pt x="319552" y="565234"/>
                    <a:pt x="302407" y="572854"/>
                  </a:cubicBezTo>
                  <a:cubicBezTo>
                    <a:pt x="286215" y="580474"/>
                    <a:pt x="268117" y="575712"/>
                    <a:pt x="252877" y="567139"/>
                  </a:cubicBezTo>
                  <a:cubicBezTo>
                    <a:pt x="250020" y="565234"/>
                    <a:pt x="247162" y="563329"/>
                    <a:pt x="246210" y="559519"/>
                  </a:cubicBezTo>
                  <a:cubicBezTo>
                    <a:pt x="274785" y="503321"/>
                    <a:pt x="270975" y="508084"/>
                    <a:pt x="322410" y="515704"/>
                  </a:cubicBezTo>
                  <a:cubicBezTo>
                    <a:pt x="344317" y="518562"/>
                    <a:pt x="379560" y="527134"/>
                    <a:pt x="370987" y="479509"/>
                  </a:cubicBezTo>
                  <a:cubicBezTo>
                    <a:pt x="368130" y="464269"/>
                    <a:pt x="383370" y="452839"/>
                    <a:pt x="395752" y="443314"/>
                  </a:cubicBezTo>
                  <a:cubicBezTo>
                    <a:pt x="424327" y="421406"/>
                    <a:pt x="453855" y="401404"/>
                    <a:pt x="426232" y="357589"/>
                  </a:cubicBezTo>
                  <a:cubicBezTo>
                    <a:pt x="420517" y="348064"/>
                    <a:pt x="424327" y="330919"/>
                    <a:pt x="416707" y="316631"/>
                  </a:cubicBezTo>
                  <a:cubicBezTo>
                    <a:pt x="403372" y="319489"/>
                    <a:pt x="390037" y="342349"/>
                    <a:pt x="374797" y="315679"/>
                  </a:cubicBezTo>
                  <a:cubicBezTo>
                    <a:pt x="369082" y="304249"/>
                    <a:pt x="356700" y="324252"/>
                    <a:pt x="345270" y="323299"/>
                  </a:cubicBezTo>
                  <a:cubicBezTo>
                    <a:pt x="360510" y="291867"/>
                    <a:pt x="334792" y="247099"/>
                    <a:pt x="294787" y="231859"/>
                  </a:cubicBezTo>
                  <a:cubicBezTo>
                    <a:pt x="290977" y="227096"/>
                    <a:pt x="289072" y="218524"/>
                    <a:pt x="279547" y="224239"/>
                  </a:cubicBezTo>
                  <a:cubicBezTo>
                    <a:pt x="281452" y="261387"/>
                    <a:pt x="281452" y="261387"/>
                    <a:pt x="244305" y="259481"/>
                  </a:cubicBezTo>
                  <a:lnTo>
                    <a:pt x="245257" y="260434"/>
                  </a:lnTo>
                  <a:cubicBezTo>
                    <a:pt x="233827" y="248052"/>
                    <a:pt x="228112" y="222334"/>
                    <a:pt x="204300" y="250909"/>
                  </a:cubicBezTo>
                  <a:cubicBezTo>
                    <a:pt x="196680" y="260434"/>
                    <a:pt x="186202" y="239479"/>
                    <a:pt x="174772" y="238527"/>
                  </a:cubicBezTo>
                  <a:cubicBezTo>
                    <a:pt x="142387" y="236621"/>
                    <a:pt x="112860" y="229002"/>
                    <a:pt x="84285" y="212809"/>
                  </a:cubicBezTo>
                  <a:cubicBezTo>
                    <a:pt x="77617" y="208999"/>
                    <a:pt x="64282" y="205189"/>
                    <a:pt x="62377" y="207094"/>
                  </a:cubicBezTo>
                  <a:cubicBezTo>
                    <a:pt x="29992" y="246146"/>
                    <a:pt x="31897" y="193759"/>
                    <a:pt x="15705" y="189949"/>
                  </a:cubicBezTo>
                  <a:cubicBezTo>
                    <a:pt x="8085" y="174709"/>
                    <a:pt x="13800" y="167089"/>
                    <a:pt x="29040" y="163279"/>
                  </a:cubicBezTo>
                  <a:cubicBezTo>
                    <a:pt x="33802" y="163279"/>
                    <a:pt x="37612" y="164231"/>
                    <a:pt x="41422" y="165184"/>
                  </a:cubicBezTo>
                  <a:cubicBezTo>
                    <a:pt x="45232" y="167089"/>
                    <a:pt x="39517" y="165184"/>
                    <a:pt x="44280" y="166137"/>
                  </a:cubicBezTo>
                  <a:cubicBezTo>
                    <a:pt x="44280" y="164231"/>
                    <a:pt x="42375" y="165184"/>
                    <a:pt x="41422" y="164231"/>
                  </a:cubicBezTo>
                  <a:cubicBezTo>
                    <a:pt x="34755" y="161374"/>
                    <a:pt x="27135" y="161374"/>
                    <a:pt x="22372" y="155659"/>
                  </a:cubicBezTo>
                  <a:cubicBezTo>
                    <a:pt x="-5250" y="131846"/>
                    <a:pt x="10942" y="104224"/>
                    <a:pt x="22372" y="84221"/>
                  </a:cubicBezTo>
                  <a:cubicBezTo>
                    <a:pt x="53805" y="32786"/>
                    <a:pt x="97620" y="-3409"/>
                    <a:pt x="165247" y="9927"/>
                  </a:cubicBezTo>
                  <a:cubicBezTo>
                    <a:pt x="166200" y="9927"/>
                    <a:pt x="166200" y="11831"/>
                    <a:pt x="167152" y="13736"/>
                  </a:cubicBezTo>
                  <a:cubicBezTo>
                    <a:pt x="164295" y="26119"/>
                    <a:pt x="152865" y="25166"/>
                    <a:pt x="144292" y="29929"/>
                  </a:cubicBezTo>
                  <a:cubicBezTo>
                    <a:pt x="132862" y="35644"/>
                    <a:pt x="124290" y="44216"/>
                    <a:pt x="123337" y="55647"/>
                  </a:cubicBezTo>
                  <a:cubicBezTo>
                    <a:pt x="121432" y="88031"/>
                    <a:pt x="127147" y="121369"/>
                    <a:pt x="119527" y="153754"/>
                  </a:cubicBezTo>
                  <a:cubicBezTo>
                    <a:pt x="117622" y="162327"/>
                    <a:pt x="129052" y="166137"/>
                    <a:pt x="135720" y="168041"/>
                  </a:cubicBezTo>
                  <a:cubicBezTo>
                    <a:pt x="146197" y="169946"/>
                    <a:pt x="144292" y="160421"/>
                    <a:pt x="146197" y="153754"/>
                  </a:cubicBezTo>
                  <a:cubicBezTo>
                    <a:pt x="149055" y="144229"/>
                    <a:pt x="145245" y="137562"/>
                    <a:pt x="140482" y="128989"/>
                  </a:cubicBezTo>
                  <a:cubicBezTo>
                    <a:pt x="131910" y="111844"/>
                    <a:pt x="131910" y="94699"/>
                    <a:pt x="161437" y="103271"/>
                  </a:cubicBezTo>
                  <a:cubicBezTo>
                    <a:pt x="161437" y="86127"/>
                    <a:pt x="143340" y="74696"/>
                    <a:pt x="149055" y="57552"/>
                  </a:cubicBezTo>
                  <a:cubicBezTo>
                    <a:pt x="157627" y="48027"/>
                    <a:pt x="171915" y="59456"/>
                    <a:pt x="180487" y="49931"/>
                  </a:cubicBezTo>
                  <a:cubicBezTo>
                    <a:pt x="190965" y="30881"/>
                    <a:pt x="248115" y="10879"/>
                    <a:pt x="250020" y="23261"/>
                  </a:cubicBezTo>
                  <a:cubicBezTo>
                    <a:pt x="254782" y="46122"/>
                    <a:pt x="272880" y="70887"/>
                    <a:pt x="256687" y="94699"/>
                  </a:cubicBezTo>
                  <a:cubicBezTo>
                    <a:pt x="249067" y="106129"/>
                    <a:pt x="249067" y="114702"/>
                    <a:pt x="253830" y="126131"/>
                  </a:cubicBezTo>
                  <a:cubicBezTo>
                    <a:pt x="269070" y="120416"/>
                    <a:pt x="277642" y="109939"/>
                    <a:pt x="282405" y="95652"/>
                  </a:cubicBezTo>
                  <a:cubicBezTo>
                    <a:pt x="291930" y="98509"/>
                    <a:pt x="290025" y="106129"/>
                    <a:pt x="290025" y="112796"/>
                  </a:cubicBezTo>
                  <a:cubicBezTo>
                    <a:pt x="290025" y="120416"/>
                    <a:pt x="292882" y="127084"/>
                    <a:pt x="302407" y="125179"/>
                  </a:cubicBezTo>
                  <a:cubicBezTo>
                    <a:pt x="309075" y="123274"/>
                    <a:pt x="319552" y="116606"/>
                    <a:pt x="319552" y="116606"/>
                  </a:cubicBezTo>
                  <a:cubicBezTo>
                    <a:pt x="307170" y="89937"/>
                    <a:pt x="330030" y="88984"/>
                    <a:pt x="340507" y="93746"/>
                  </a:cubicBezTo>
                  <a:cubicBezTo>
                    <a:pt x="357652" y="101366"/>
                    <a:pt x="388132" y="94699"/>
                    <a:pt x="388132" y="128037"/>
                  </a:cubicBezTo>
                  <a:cubicBezTo>
                    <a:pt x="388132" y="134704"/>
                    <a:pt x="391942" y="135656"/>
                    <a:pt x="395752" y="135656"/>
                  </a:cubicBezTo>
                  <a:cubicBezTo>
                    <a:pt x="409087" y="134704"/>
                    <a:pt x="416707" y="130894"/>
                    <a:pt x="409087" y="151849"/>
                  </a:cubicBezTo>
                  <a:cubicBezTo>
                    <a:pt x="405277" y="162327"/>
                    <a:pt x="433852" y="168994"/>
                    <a:pt x="445282" y="181377"/>
                  </a:cubicBezTo>
                  <a:cubicBezTo>
                    <a:pt x="452902" y="189949"/>
                    <a:pt x="457665" y="174709"/>
                    <a:pt x="462427" y="167089"/>
                  </a:cubicBezTo>
                  <a:cubicBezTo>
                    <a:pt x="469095" y="156612"/>
                    <a:pt x="512910" y="163279"/>
                    <a:pt x="518625" y="173756"/>
                  </a:cubicBezTo>
                  <a:cubicBezTo>
                    <a:pt x="523387" y="183281"/>
                    <a:pt x="516720" y="186139"/>
                    <a:pt x="510052" y="188996"/>
                  </a:cubicBezTo>
                  <a:cubicBezTo>
                    <a:pt x="500527" y="192806"/>
                    <a:pt x="490050" y="193759"/>
                    <a:pt x="480525" y="197569"/>
                  </a:cubicBezTo>
                  <a:cubicBezTo>
                    <a:pt x="474810" y="199474"/>
                    <a:pt x="471952" y="206141"/>
                    <a:pt x="472905" y="211856"/>
                  </a:cubicBezTo>
                  <a:cubicBezTo>
                    <a:pt x="474810" y="219477"/>
                    <a:pt x="482430" y="218524"/>
                    <a:pt x="486240" y="216619"/>
                  </a:cubicBezTo>
                  <a:cubicBezTo>
                    <a:pt x="514815" y="202331"/>
                    <a:pt x="541485" y="236621"/>
                    <a:pt x="570060" y="218524"/>
                  </a:cubicBezTo>
                  <a:cubicBezTo>
                    <a:pt x="571012" y="217571"/>
                    <a:pt x="576727" y="221381"/>
                    <a:pt x="577680" y="223287"/>
                  </a:cubicBezTo>
                  <a:cubicBezTo>
                    <a:pt x="580537" y="228049"/>
                    <a:pt x="577680" y="232812"/>
                    <a:pt x="573870" y="234716"/>
                  </a:cubicBezTo>
                  <a:cubicBezTo>
                    <a:pt x="563392" y="239479"/>
                    <a:pt x="551962" y="243289"/>
                    <a:pt x="540532" y="248052"/>
                  </a:cubicBezTo>
                  <a:cubicBezTo>
                    <a:pt x="554820" y="265196"/>
                    <a:pt x="571012" y="260434"/>
                    <a:pt x="587205" y="253766"/>
                  </a:cubicBezTo>
                  <a:cubicBezTo>
                    <a:pt x="596730" y="249956"/>
                    <a:pt x="606255" y="248052"/>
                    <a:pt x="610065" y="259481"/>
                  </a:cubicBezTo>
                  <a:cubicBezTo>
                    <a:pt x="614827" y="270912"/>
                    <a:pt x="603397" y="271864"/>
                    <a:pt x="596730" y="275674"/>
                  </a:cubicBezTo>
                  <a:cubicBezTo>
                    <a:pt x="586252" y="280437"/>
                    <a:pt x="573870" y="284246"/>
                    <a:pt x="580537" y="300439"/>
                  </a:cubicBezTo>
                  <a:cubicBezTo>
                    <a:pt x="586252" y="309012"/>
                    <a:pt x="578632" y="311869"/>
                    <a:pt x="574822" y="3166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2">
              <a:extLst>
                <a:ext uri="{FF2B5EF4-FFF2-40B4-BE49-F238E27FC236}">
                  <a16:creationId xmlns:a16="http://schemas.microsoft.com/office/drawing/2014/main" id="{00D8E4ED-84A4-AF42-9A85-01A3E07BB745}"/>
                </a:ext>
              </a:extLst>
            </p:cNvPr>
            <p:cNvSpPr/>
            <p:nvPr/>
          </p:nvSpPr>
          <p:spPr>
            <a:xfrm>
              <a:off x="2419826" y="1056291"/>
              <a:ext cx="714375" cy="390525"/>
            </a:xfrm>
            <a:custGeom>
              <a:avLst/>
              <a:gdLst>
                <a:gd name="connsiteX0" fmla="*/ 691991 w 714375"/>
                <a:gd name="connsiteY0" fmla="*/ 279114 h 390525"/>
                <a:gd name="connsiteX1" fmla="*/ 633889 w 714375"/>
                <a:gd name="connsiteY1" fmla="*/ 243871 h 390525"/>
                <a:gd name="connsiteX2" fmla="*/ 629126 w 714375"/>
                <a:gd name="connsiteY2" fmla="*/ 230536 h 390525"/>
                <a:gd name="connsiteX3" fmla="*/ 585311 w 714375"/>
                <a:gd name="connsiteY3" fmla="*/ 104806 h 390525"/>
                <a:gd name="connsiteX4" fmla="*/ 551021 w 714375"/>
                <a:gd name="connsiteY4" fmla="*/ 102901 h 390525"/>
                <a:gd name="connsiteX5" fmla="*/ 547211 w 714375"/>
                <a:gd name="connsiteY5" fmla="*/ 136239 h 390525"/>
                <a:gd name="connsiteX6" fmla="*/ 540544 w 714375"/>
                <a:gd name="connsiteY6" fmla="*/ 167671 h 390525"/>
                <a:gd name="connsiteX7" fmla="*/ 518636 w 714375"/>
                <a:gd name="connsiteY7" fmla="*/ 144811 h 390525"/>
                <a:gd name="connsiteX8" fmla="*/ 469106 w 714375"/>
                <a:gd name="connsiteY8" fmla="*/ 107664 h 390525"/>
                <a:gd name="connsiteX9" fmla="*/ 440531 w 714375"/>
                <a:gd name="connsiteY9" fmla="*/ 147669 h 390525"/>
                <a:gd name="connsiteX10" fmla="*/ 428149 w 714375"/>
                <a:gd name="connsiteY10" fmla="*/ 152431 h 390525"/>
                <a:gd name="connsiteX11" fmla="*/ 440531 w 714375"/>
                <a:gd name="connsiteY11" fmla="*/ 141001 h 390525"/>
                <a:gd name="connsiteX12" fmla="*/ 441484 w 714375"/>
                <a:gd name="connsiteY12" fmla="*/ 119094 h 390525"/>
                <a:gd name="connsiteX13" fmla="*/ 408146 w 714375"/>
                <a:gd name="connsiteY13" fmla="*/ 110521 h 390525"/>
                <a:gd name="connsiteX14" fmla="*/ 356711 w 714375"/>
                <a:gd name="connsiteY14" fmla="*/ 124809 h 390525"/>
                <a:gd name="connsiteX15" fmla="*/ 378619 w 714375"/>
                <a:gd name="connsiteY15" fmla="*/ 94329 h 390525"/>
                <a:gd name="connsiteX16" fmla="*/ 336709 w 714375"/>
                <a:gd name="connsiteY16" fmla="*/ 79089 h 390525"/>
                <a:gd name="connsiteX17" fmla="*/ 329089 w 714375"/>
                <a:gd name="connsiteY17" fmla="*/ 82899 h 390525"/>
                <a:gd name="connsiteX18" fmla="*/ 335756 w 714375"/>
                <a:gd name="connsiteY18" fmla="*/ 70516 h 390525"/>
                <a:gd name="connsiteX19" fmla="*/ 290989 w 714375"/>
                <a:gd name="connsiteY19" fmla="*/ 33369 h 390525"/>
                <a:gd name="connsiteX20" fmla="*/ 243364 w 714375"/>
                <a:gd name="connsiteY20" fmla="*/ 33369 h 390525"/>
                <a:gd name="connsiteX21" fmla="*/ 205264 w 714375"/>
                <a:gd name="connsiteY21" fmla="*/ 31464 h 390525"/>
                <a:gd name="connsiteX22" fmla="*/ 64294 w 714375"/>
                <a:gd name="connsiteY22" fmla="*/ 18129 h 390525"/>
                <a:gd name="connsiteX23" fmla="*/ 65246 w 714375"/>
                <a:gd name="connsiteY23" fmla="*/ 21939 h 390525"/>
                <a:gd name="connsiteX24" fmla="*/ 65246 w 714375"/>
                <a:gd name="connsiteY24" fmla="*/ 81946 h 390525"/>
                <a:gd name="connsiteX25" fmla="*/ 42386 w 714375"/>
                <a:gd name="connsiteY25" fmla="*/ 105759 h 390525"/>
                <a:gd name="connsiteX26" fmla="*/ 7144 w 714375"/>
                <a:gd name="connsiteY26" fmla="*/ 161004 h 390525"/>
                <a:gd name="connsiteX27" fmla="*/ 50006 w 714375"/>
                <a:gd name="connsiteY27" fmla="*/ 215296 h 390525"/>
                <a:gd name="connsiteX28" fmla="*/ 62389 w 714375"/>
                <a:gd name="connsiteY28" fmla="*/ 226726 h 390525"/>
                <a:gd name="connsiteX29" fmla="*/ 136684 w 714375"/>
                <a:gd name="connsiteY29" fmla="*/ 196246 h 390525"/>
                <a:gd name="connsiteX30" fmla="*/ 223361 w 714375"/>
                <a:gd name="connsiteY30" fmla="*/ 133381 h 390525"/>
                <a:gd name="connsiteX31" fmla="*/ 210026 w 714375"/>
                <a:gd name="connsiteY31" fmla="*/ 162909 h 390525"/>
                <a:gd name="connsiteX32" fmla="*/ 211931 w 714375"/>
                <a:gd name="connsiteY32" fmla="*/ 197199 h 390525"/>
                <a:gd name="connsiteX33" fmla="*/ 223361 w 714375"/>
                <a:gd name="connsiteY33" fmla="*/ 208629 h 390525"/>
                <a:gd name="connsiteX34" fmla="*/ 261461 w 714375"/>
                <a:gd name="connsiteY34" fmla="*/ 209581 h 390525"/>
                <a:gd name="connsiteX35" fmla="*/ 236696 w 714375"/>
                <a:gd name="connsiteY35" fmla="*/ 221011 h 390525"/>
                <a:gd name="connsiteX36" fmla="*/ 235744 w 714375"/>
                <a:gd name="connsiteY36" fmla="*/ 249586 h 390525"/>
                <a:gd name="connsiteX37" fmla="*/ 310991 w 714375"/>
                <a:gd name="connsiteY37" fmla="*/ 257206 h 390525"/>
                <a:gd name="connsiteX38" fmla="*/ 371951 w 714375"/>
                <a:gd name="connsiteY38" fmla="*/ 266731 h 390525"/>
                <a:gd name="connsiteX39" fmla="*/ 291941 w 714375"/>
                <a:gd name="connsiteY39" fmla="*/ 268636 h 390525"/>
                <a:gd name="connsiteX40" fmla="*/ 231934 w 714375"/>
                <a:gd name="connsiteY40" fmla="*/ 297211 h 390525"/>
                <a:gd name="connsiteX41" fmla="*/ 280511 w 714375"/>
                <a:gd name="connsiteY41" fmla="*/ 338169 h 390525"/>
                <a:gd name="connsiteX42" fmla="*/ 311944 w 714375"/>
                <a:gd name="connsiteY42" fmla="*/ 375316 h 390525"/>
                <a:gd name="connsiteX43" fmla="*/ 326231 w 714375"/>
                <a:gd name="connsiteY43" fmla="*/ 391509 h 390525"/>
                <a:gd name="connsiteX44" fmla="*/ 508159 w 714375"/>
                <a:gd name="connsiteY44" fmla="*/ 356266 h 390525"/>
                <a:gd name="connsiteX45" fmla="*/ 574834 w 714375"/>
                <a:gd name="connsiteY45" fmla="*/ 360076 h 390525"/>
                <a:gd name="connsiteX46" fmla="*/ 659606 w 714375"/>
                <a:gd name="connsiteY46" fmla="*/ 346741 h 390525"/>
                <a:gd name="connsiteX47" fmla="*/ 650081 w 714375"/>
                <a:gd name="connsiteY47" fmla="*/ 346741 h 390525"/>
                <a:gd name="connsiteX48" fmla="*/ 631031 w 714375"/>
                <a:gd name="connsiteY48" fmla="*/ 349599 h 390525"/>
                <a:gd name="connsiteX49" fmla="*/ 642461 w 714375"/>
                <a:gd name="connsiteY49" fmla="*/ 326739 h 390525"/>
                <a:gd name="connsiteX50" fmla="*/ 682466 w 714375"/>
                <a:gd name="connsiteY50" fmla="*/ 322929 h 390525"/>
                <a:gd name="connsiteX51" fmla="*/ 711041 w 714375"/>
                <a:gd name="connsiteY51" fmla="*/ 314356 h 390525"/>
                <a:gd name="connsiteX52" fmla="*/ 691991 w 714375"/>
                <a:gd name="connsiteY52" fmla="*/ 27911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14375" h="390525">
                  <a:moveTo>
                    <a:pt x="691991" y="279114"/>
                  </a:moveTo>
                  <a:cubicBezTo>
                    <a:pt x="665321" y="277209"/>
                    <a:pt x="656749" y="249586"/>
                    <a:pt x="633889" y="243871"/>
                  </a:cubicBezTo>
                  <a:cubicBezTo>
                    <a:pt x="628174" y="242919"/>
                    <a:pt x="626269" y="237204"/>
                    <a:pt x="629126" y="230536"/>
                  </a:cubicBezTo>
                  <a:cubicBezTo>
                    <a:pt x="647224" y="184816"/>
                    <a:pt x="626269" y="124809"/>
                    <a:pt x="585311" y="104806"/>
                  </a:cubicBezTo>
                  <a:cubicBezTo>
                    <a:pt x="573881" y="99091"/>
                    <a:pt x="563404" y="90519"/>
                    <a:pt x="551021" y="102901"/>
                  </a:cubicBezTo>
                  <a:cubicBezTo>
                    <a:pt x="540544" y="113379"/>
                    <a:pt x="540544" y="122904"/>
                    <a:pt x="547211" y="136239"/>
                  </a:cubicBezTo>
                  <a:cubicBezTo>
                    <a:pt x="551974" y="144811"/>
                    <a:pt x="558641" y="161956"/>
                    <a:pt x="540544" y="167671"/>
                  </a:cubicBezTo>
                  <a:cubicBezTo>
                    <a:pt x="520541" y="173386"/>
                    <a:pt x="521494" y="154336"/>
                    <a:pt x="518636" y="144811"/>
                  </a:cubicBezTo>
                  <a:cubicBezTo>
                    <a:pt x="512921" y="119094"/>
                    <a:pt x="497681" y="108616"/>
                    <a:pt x="469106" y="107664"/>
                  </a:cubicBezTo>
                  <a:cubicBezTo>
                    <a:pt x="488156" y="143859"/>
                    <a:pt x="459581" y="141954"/>
                    <a:pt x="440531" y="147669"/>
                  </a:cubicBezTo>
                  <a:cubicBezTo>
                    <a:pt x="436721" y="148621"/>
                    <a:pt x="431959" y="150526"/>
                    <a:pt x="428149" y="152431"/>
                  </a:cubicBezTo>
                  <a:cubicBezTo>
                    <a:pt x="432911" y="149574"/>
                    <a:pt x="437674" y="146716"/>
                    <a:pt x="440531" y="141001"/>
                  </a:cubicBezTo>
                  <a:cubicBezTo>
                    <a:pt x="446246" y="133381"/>
                    <a:pt x="454819" y="125761"/>
                    <a:pt x="441484" y="119094"/>
                  </a:cubicBezTo>
                  <a:cubicBezTo>
                    <a:pt x="431006" y="113379"/>
                    <a:pt x="416719" y="100044"/>
                    <a:pt x="408146" y="110521"/>
                  </a:cubicBezTo>
                  <a:cubicBezTo>
                    <a:pt x="393859" y="125761"/>
                    <a:pt x="377666" y="119094"/>
                    <a:pt x="356711" y="124809"/>
                  </a:cubicBezTo>
                  <a:cubicBezTo>
                    <a:pt x="367189" y="111474"/>
                    <a:pt x="385286" y="107664"/>
                    <a:pt x="378619" y="94329"/>
                  </a:cubicBezTo>
                  <a:cubicBezTo>
                    <a:pt x="370046" y="77184"/>
                    <a:pt x="353854" y="75279"/>
                    <a:pt x="336709" y="79089"/>
                  </a:cubicBezTo>
                  <a:cubicBezTo>
                    <a:pt x="333851" y="80041"/>
                    <a:pt x="331946" y="81946"/>
                    <a:pt x="329089" y="82899"/>
                  </a:cubicBezTo>
                  <a:cubicBezTo>
                    <a:pt x="331946" y="79089"/>
                    <a:pt x="333851" y="75279"/>
                    <a:pt x="335756" y="70516"/>
                  </a:cubicBezTo>
                  <a:cubicBezTo>
                    <a:pt x="321469" y="58134"/>
                    <a:pt x="307181" y="43846"/>
                    <a:pt x="290989" y="33369"/>
                  </a:cubicBezTo>
                  <a:cubicBezTo>
                    <a:pt x="276701" y="23844"/>
                    <a:pt x="260509" y="9556"/>
                    <a:pt x="243364" y="33369"/>
                  </a:cubicBezTo>
                  <a:cubicBezTo>
                    <a:pt x="242411" y="35274"/>
                    <a:pt x="220504" y="42894"/>
                    <a:pt x="205264" y="31464"/>
                  </a:cubicBezTo>
                  <a:cubicBezTo>
                    <a:pt x="161449" y="-921"/>
                    <a:pt x="112871" y="3841"/>
                    <a:pt x="64294" y="18129"/>
                  </a:cubicBezTo>
                  <a:cubicBezTo>
                    <a:pt x="66199" y="19081"/>
                    <a:pt x="66199" y="20986"/>
                    <a:pt x="65246" y="21939"/>
                  </a:cubicBezTo>
                  <a:cubicBezTo>
                    <a:pt x="95726" y="46704"/>
                    <a:pt x="95726" y="60991"/>
                    <a:pt x="65246" y="81946"/>
                  </a:cubicBezTo>
                  <a:cubicBezTo>
                    <a:pt x="55721" y="88614"/>
                    <a:pt x="41434" y="93376"/>
                    <a:pt x="42386" y="105759"/>
                  </a:cubicBezTo>
                  <a:cubicBezTo>
                    <a:pt x="45244" y="133381"/>
                    <a:pt x="26194" y="144811"/>
                    <a:pt x="7144" y="161004"/>
                  </a:cubicBezTo>
                  <a:cubicBezTo>
                    <a:pt x="33814" y="170529"/>
                    <a:pt x="47149" y="188626"/>
                    <a:pt x="50006" y="215296"/>
                  </a:cubicBezTo>
                  <a:cubicBezTo>
                    <a:pt x="50959" y="222916"/>
                    <a:pt x="53816" y="229584"/>
                    <a:pt x="62389" y="226726"/>
                  </a:cubicBezTo>
                  <a:cubicBezTo>
                    <a:pt x="88106" y="218154"/>
                    <a:pt x="125254" y="215296"/>
                    <a:pt x="136684" y="196246"/>
                  </a:cubicBezTo>
                  <a:cubicBezTo>
                    <a:pt x="159544" y="161956"/>
                    <a:pt x="200501" y="161956"/>
                    <a:pt x="223361" y="133381"/>
                  </a:cubicBezTo>
                  <a:cubicBezTo>
                    <a:pt x="227171" y="146716"/>
                    <a:pt x="226219" y="155289"/>
                    <a:pt x="210026" y="162909"/>
                  </a:cubicBezTo>
                  <a:cubicBezTo>
                    <a:pt x="192881" y="171481"/>
                    <a:pt x="174784" y="187674"/>
                    <a:pt x="211931" y="197199"/>
                  </a:cubicBezTo>
                  <a:cubicBezTo>
                    <a:pt x="216694" y="198151"/>
                    <a:pt x="219551" y="204819"/>
                    <a:pt x="223361" y="208629"/>
                  </a:cubicBezTo>
                  <a:cubicBezTo>
                    <a:pt x="235744" y="217201"/>
                    <a:pt x="249079" y="213391"/>
                    <a:pt x="261461" y="209581"/>
                  </a:cubicBezTo>
                  <a:cubicBezTo>
                    <a:pt x="252889" y="213391"/>
                    <a:pt x="242411" y="212439"/>
                    <a:pt x="236696" y="221011"/>
                  </a:cubicBezTo>
                  <a:cubicBezTo>
                    <a:pt x="216694" y="229584"/>
                    <a:pt x="213836" y="239109"/>
                    <a:pt x="235744" y="249586"/>
                  </a:cubicBezTo>
                  <a:cubicBezTo>
                    <a:pt x="259556" y="260064"/>
                    <a:pt x="286226" y="256254"/>
                    <a:pt x="310991" y="257206"/>
                  </a:cubicBezTo>
                  <a:cubicBezTo>
                    <a:pt x="330041" y="257206"/>
                    <a:pt x="350044" y="252444"/>
                    <a:pt x="371951" y="266731"/>
                  </a:cubicBezTo>
                  <a:cubicBezTo>
                    <a:pt x="342424" y="275304"/>
                    <a:pt x="316706" y="266731"/>
                    <a:pt x="291941" y="268636"/>
                  </a:cubicBezTo>
                  <a:cubicBezTo>
                    <a:pt x="268129" y="270541"/>
                    <a:pt x="237649" y="267684"/>
                    <a:pt x="231934" y="297211"/>
                  </a:cubicBezTo>
                  <a:cubicBezTo>
                    <a:pt x="225266" y="331501"/>
                    <a:pt x="259556" y="330549"/>
                    <a:pt x="280511" y="338169"/>
                  </a:cubicBezTo>
                  <a:cubicBezTo>
                    <a:pt x="298609" y="344836"/>
                    <a:pt x="320516" y="345789"/>
                    <a:pt x="311944" y="375316"/>
                  </a:cubicBezTo>
                  <a:cubicBezTo>
                    <a:pt x="310039" y="382936"/>
                    <a:pt x="315754" y="390556"/>
                    <a:pt x="326231" y="391509"/>
                  </a:cubicBezTo>
                  <a:cubicBezTo>
                    <a:pt x="390049" y="395319"/>
                    <a:pt x="453866" y="387699"/>
                    <a:pt x="508159" y="356266"/>
                  </a:cubicBezTo>
                  <a:cubicBezTo>
                    <a:pt x="536734" y="339121"/>
                    <a:pt x="551021" y="335311"/>
                    <a:pt x="574834" y="360076"/>
                  </a:cubicBezTo>
                  <a:cubicBezTo>
                    <a:pt x="602456" y="389604"/>
                    <a:pt x="646271" y="381031"/>
                    <a:pt x="659606" y="346741"/>
                  </a:cubicBezTo>
                  <a:cubicBezTo>
                    <a:pt x="655796" y="346741"/>
                    <a:pt x="652939" y="347694"/>
                    <a:pt x="650081" y="346741"/>
                  </a:cubicBezTo>
                  <a:cubicBezTo>
                    <a:pt x="642461" y="343884"/>
                    <a:pt x="639604" y="370554"/>
                    <a:pt x="631031" y="349599"/>
                  </a:cubicBezTo>
                  <a:cubicBezTo>
                    <a:pt x="627221" y="340074"/>
                    <a:pt x="625316" y="329596"/>
                    <a:pt x="642461" y="326739"/>
                  </a:cubicBezTo>
                  <a:cubicBezTo>
                    <a:pt x="655796" y="324834"/>
                    <a:pt x="669131" y="321976"/>
                    <a:pt x="682466" y="322929"/>
                  </a:cubicBezTo>
                  <a:cubicBezTo>
                    <a:pt x="691039" y="322929"/>
                    <a:pt x="709136" y="332454"/>
                    <a:pt x="711041" y="314356"/>
                  </a:cubicBezTo>
                  <a:cubicBezTo>
                    <a:pt x="712946" y="300069"/>
                    <a:pt x="710089" y="280066"/>
                    <a:pt x="691991" y="279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3">
              <a:extLst>
                <a:ext uri="{FF2B5EF4-FFF2-40B4-BE49-F238E27FC236}">
                  <a16:creationId xmlns:a16="http://schemas.microsoft.com/office/drawing/2014/main" id="{0FC2215C-005C-C746-BCE8-07932A819AEA}"/>
                </a:ext>
              </a:extLst>
            </p:cNvPr>
            <p:cNvSpPr/>
            <p:nvPr/>
          </p:nvSpPr>
          <p:spPr>
            <a:xfrm>
              <a:off x="3339658" y="913040"/>
              <a:ext cx="466725" cy="200025"/>
            </a:xfrm>
            <a:custGeom>
              <a:avLst/>
              <a:gdLst>
                <a:gd name="connsiteX0" fmla="*/ 170305 w 466725"/>
                <a:gd name="connsiteY0" fmla="*/ 64224 h 200025"/>
                <a:gd name="connsiteX1" fmla="*/ 154112 w 466725"/>
                <a:gd name="connsiteY1" fmla="*/ 85179 h 200025"/>
                <a:gd name="connsiteX2" fmla="*/ 180782 w 466725"/>
                <a:gd name="connsiteY2" fmla="*/ 100419 h 200025"/>
                <a:gd name="connsiteX3" fmla="*/ 193165 w 466725"/>
                <a:gd name="connsiteY3" fmla="*/ 104229 h 200025"/>
                <a:gd name="connsiteX4" fmla="*/ 250315 w 466725"/>
                <a:gd name="connsiteY4" fmla="*/ 126137 h 200025"/>
                <a:gd name="connsiteX5" fmla="*/ 404620 w 466725"/>
                <a:gd name="connsiteY5" fmla="*/ 115659 h 200025"/>
                <a:gd name="connsiteX6" fmla="*/ 450340 w 466725"/>
                <a:gd name="connsiteY6" fmla="*/ 143282 h 200025"/>
                <a:gd name="connsiteX7" fmla="*/ 443672 w 466725"/>
                <a:gd name="connsiteY7" fmla="*/ 187097 h 200025"/>
                <a:gd name="connsiteX8" fmla="*/ 356995 w 466725"/>
                <a:gd name="connsiteY8" fmla="*/ 193764 h 200025"/>
                <a:gd name="connsiteX9" fmla="*/ 286510 w 466725"/>
                <a:gd name="connsiteY9" fmla="*/ 188049 h 200025"/>
                <a:gd name="connsiteX10" fmla="*/ 216977 w 466725"/>
                <a:gd name="connsiteY10" fmla="*/ 167094 h 200025"/>
                <a:gd name="connsiteX11" fmla="*/ 196975 w 466725"/>
                <a:gd name="connsiteY11" fmla="*/ 173762 h 200025"/>
                <a:gd name="connsiteX12" fmla="*/ 151255 w 466725"/>
                <a:gd name="connsiteY12" fmla="*/ 173762 h 200025"/>
                <a:gd name="connsiteX13" fmla="*/ 135062 w 466725"/>
                <a:gd name="connsiteY13" fmla="*/ 168999 h 200025"/>
                <a:gd name="connsiteX14" fmla="*/ 97915 w 466725"/>
                <a:gd name="connsiteY14" fmla="*/ 138519 h 200025"/>
                <a:gd name="connsiteX15" fmla="*/ 100772 w 466725"/>
                <a:gd name="connsiteY15" fmla="*/ 111849 h 200025"/>
                <a:gd name="connsiteX16" fmla="*/ 68387 w 466725"/>
                <a:gd name="connsiteY16" fmla="*/ 79464 h 200025"/>
                <a:gd name="connsiteX17" fmla="*/ 9332 w 466725"/>
                <a:gd name="connsiteY17" fmla="*/ 33744 h 200025"/>
                <a:gd name="connsiteX18" fmla="*/ 13142 w 466725"/>
                <a:gd name="connsiteY18" fmla="*/ 18504 h 200025"/>
                <a:gd name="connsiteX19" fmla="*/ 58862 w 466725"/>
                <a:gd name="connsiteY19" fmla="*/ 10884 h 200025"/>
                <a:gd name="connsiteX20" fmla="*/ 99820 w 466725"/>
                <a:gd name="connsiteY20" fmla="*/ 45174 h 200025"/>
                <a:gd name="connsiteX21" fmla="*/ 110297 w 466725"/>
                <a:gd name="connsiteY21" fmla="*/ 44222 h 200025"/>
                <a:gd name="connsiteX22" fmla="*/ 170305 w 466725"/>
                <a:gd name="connsiteY22" fmla="*/ 642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6725" h="200025">
                  <a:moveTo>
                    <a:pt x="170305" y="64224"/>
                  </a:moveTo>
                  <a:cubicBezTo>
                    <a:pt x="169352" y="74702"/>
                    <a:pt x="144587" y="70892"/>
                    <a:pt x="154112" y="85179"/>
                  </a:cubicBezTo>
                  <a:cubicBezTo>
                    <a:pt x="156970" y="89942"/>
                    <a:pt x="160780" y="115659"/>
                    <a:pt x="180782" y="100419"/>
                  </a:cubicBezTo>
                  <a:cubicBezTo>
                    <a:pt x="182687" y="98514"/>
                    <a:pt x="191260" y="101372"/>
                    <a:pt x="193165" y="104229"/>
                  </a:cubicBezTo>
                  <a:cubicBezTo>
                    <a:pt x="207452" y="124232"/>
                    <a:pt x="223645" y="123279"/>
                    <a:pt x="250315" y="126137"/>
                  </a:cubicBezTo>
                  <a:cubicBezTo>
                    <a:pt x="302702" y="130899"/>
                    <a:pt x="352232" y="102324"/>
                    <a:pt x="404620" y="115659"/>
                  </a:cubicBezTo>
                  <a:cubicBezTo>
                    <a:pt x="422717" y="120422"/>
                    <a:pt x="436052" y="129947"/>
                    <a:pt x="450340" y="143282"/>
                  </a:cubicBezTo>
                  <a:cubicBezTo>
                    <a:pt x="473200" y="164237"/>
                    <a:pt x="451292" y="186144"/>
                    <a:pt x="443672" y="187097"/>
                  </a:cubicBezTo>
                  <a:cubicBezTo>
                    <a:pt x="415097" y="191859"/>
                    <a:pt x="388427" y="211862"/>
                    <a:pt x="356995" y="193764"/>
                  </a:cubicBezTo>
                  <a:cubicBezTo>
                    <a:pt x="336040" y="181382"/>
                    <a:pt x="310322" y="193764"/>
                    <a:pt x="286510" y="188049"/>
                  </a:cubicBezTo>
                  <a:cubicBezTo>
                    <a:pt x="262697" y="182334"/>
                    <a:pt x="231265" y="209957"/>
                    <a:pt x="216977" y="167094"/>
                  </a:cubicBezTo>
                  <a:cubicBezTo>
                    <a:pt x="215072" y="160427"/>
                    <a:pt x="200785" y="168047"/>
                    <a:pt x="196975" y="173762"/>
                  </a:cubicBezTo>
                  <a:cubicBezTo>
                    <a:pt x="180782" y="196622"/>
                    <a:pt x="166495" y="201384"/>
                    <a:pt x="151255" y="173762"/>
                  </a:cubicBezTo>
                  <a:cubicBezTo>
                    <a:pt x="147445" y="166142"/>
                    <a:pt x="144587" y="166142"/>
                    <a:pt x="135062" y="168999"/>
                  </a:cubicBezTo>
                  <a:cubicBezTo>
                    <a:pt x="108392" y="177572"/>
                    <a:pt x="101725" y="159474"/>
                    <a:pt x="97915" y="138519"/>
                  </a:cubicBezTo>
                  <a:cubicBezTo>
                    <a:pt x="96010" y="128994"/>
                    <a:pt x="100772" y="121374"/>
                    <a:pt x="100772" y="111849"/>
                  </a:cubicBezTo>
                  <a:cubicBezTo>
                    <a:pt x="99820" y="88989"/>
                    <a:pt x="96962" y="76607"/>
                    <a:pt x="68387" y="79464"/>
                  </a:cubicBezTo>
                  <a:cubicBezTo>
                    <a:pt x="36955" y="82322"/>
                    <a:pt x="28382" y="49937"/>
                    <a:pt x="9332" y="33744"/>
                  </a:cubicBezTo>
                  <a:cubicBezTo>
                    <a:pt x="4570" y="29934"/>
                    <a:pt x="8380" y="22314"/>
                    <a:pt x="13142" y="18504"/>
                  </a:cubicBezTo>
                  <a:cubicBezTo>
                    <a:pt x="27430" y="8027"/>
                    <a:pt x="47432" y="3264"/>
                    <a:pt x="58862" y="10884"/>
                  </a:cubicBezTo>
                  <a:cubicBezTo>
                    <a:pt x="72197" y="21362"/>
                    <a:pt x="99820" y="16599"/>
                    <a:pt x="99820" y="45174"/>
                  </a:cubicBezTo>
                  <a:cubicBezTo>
                    <a:pt x="99820" y="56604"/>
                    <a:pt x="106487" y="45174"/>
                    <a:pt x="110297" y="44222"/>
                  </a:cubicBezTo>
                  <a:cubicBezTo>
                    <a:pt x="135062" y="36602"/>
                    <a:pt x="156970" y="36602"/>
                    <a:pt x="170305" y="64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4">
              <a:extLst>
                <a:ext uri="{FF2B5EF4-FFF2-40B4-BE49-F238E27FC236}">
                  <a16:creationId xmlns:a16="http://schemas.microsoft.com/office/drawing/2014/main" id="{9F860AE2-7294-394F-9F97-5F89120296F4}"/>
                </a:ext>
              </a:extLst>
            </p:cNvPr>
            <p:cNvSpPr/>
            <p:nvPr/>
          </p:nvSpPr>
          <p:spPr>
            <a:xfrm>
              <a:off x="2730341" y="911346"/>
              <a:ext cx="352425" cy="171450"/>
            </a:xfrm>
            <a:custGeom>
              <a:avLst/>
              <a:gdLst>
                <a:gd name="connsiteX0" fmla="*/ 122396 w 352425"/>
                <a:gd name="connsiteY0" fmla="*/ 116401 h 171450"/>
                <a:gd name="connsiteX1" fmla="*/ 88106 w 352425"/>
                <a:gd name="connsiteY1" fmla="*/ 106876 h 171450"/>
                <a:gd name="connsiteX2" fmla="*/ 10954 w 352425"/>
                <a:gd name="connsiteY2" fmla="*/ 99256 h 171450"/>
                <a:gd name="connsiteX3" fmla="*/ 7144 w 352425"/>
                <a:gd name="connsiteY3" fmla="*/ 90683 h 171450"/>
                <a:gd name="connsiteX4" fmla="*/ 19526 w 352425"/>
                <a:gd name="connsiteY4" fmla="*/ 83063 h 171450"/>
                <a:gd name="connsiteX5" fmla="*/ 61436 w 352425"/>
                <a:gd name="connsiteY5" fmla="*/ 81158 h 171450"/>
                <a:gd name="connsiteX6" fmla="*/ 27146 w 352425"/>
                <a:gd name="connsiteY6" fmla="*/ 65918 h 171450"/>
                <a:gd name="connsiteX7" fmla="*/ 56674 w 352425"/>
                <a:gd name="connsiteY7" fmla="*/ 37343 h 171450"/>
                <a:gd name="connsiteX8" fmla="*/ 167164 w 352425"/>
                <a:gd name="connsiteY8" fmla="*/ 63061 h 171450"/>
                <a:gd name="connsiteX9" fmla="*/ 248126 w 352425"/>
                <a:gd name="connsiteY9" fmla="*/ 86873 h 171450"/>
                <a:gd name="connsiteX10" fmla="*/ 222409 w 352425"/>
                <a:gd name="connsiteY10" fmla="*/ 33533 h 171450"/>
                <a:gd name="connsiteX11" fmla="*/ 234791 w 352425"/>
                <a:gd name="connsiteY11" fmla="*/ 25913 h 171450"/>
                <a:gd name="connsiteX12" fmla="*/ 288131 w 352425"/>
                <a:gd name="connsiteY12" fmla="*/ 54488 h 171450"/>
                <a:gd name="connsiteX13" fmla="*/ 297656 w 352425"/>
                <a:gd name="connsiteY13" fmla="*/ 77348 h 171450"/>
                <a:gd name="connsiteX14" fmla="*/ 315754 w 352425"/>
                <a:gd name="connsiteY14" fmla="*/ 67823 h 171450"/>
                <a:gd name="connsiteX15" fmla="*/ 339566 w 352425"/>
                <a:gd name="connsiteY15" fmla="*/ 62108 h 171450"/>
                <a:gd name="connsiteX16" fmla="*/ 352901 w 352425"/>
                <a:gd name="connsiteY16" fmla="*/ 83063 h 171450"/>
                <a:gd name="connsiteX17" fmla="*/ 297656 w 352425"/>
                <a:gd name="connsiteY17" fmla="*/ 133546 h 171450"/>
                <a:gd name="connsiteX18" fmla="*/ 193834 w 352425"/>
                <a:gd name="connsiteY18" fmla="*/ 155453 h 171450"/>
                <a:gd name="connsiteX19" fmla="*/ 113824 w 352425"/>
                <a:gd name="connsiteY19" fmla="*/ 163073 h 171450"/>
                <a:gd name="connsiteX20" fmla="*/ 107156 w 352425"/>
                <a:gd name="connsiteY20" fmla="*/ 130688 h 171450"/>
                <a:gd name="connsiteX21" fmla="*/ 122396 w 352425"/>
                <a:gd name="connsiteY21" fmla="*/ 11640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2425" h="171450">
                  <a:moveTo>
                    <a:pt x="122396" y="116401"/>
                  </a:moveTo>
                  <a:cubicBezTo>
                    <a:pt x="111919" y="108781"/>
                    <a:pt x="107156" y="102113"/>
                    <a:pt x="88106" y="106876"/>
                  </a:cubicBezTo>
                  <a:cubicBezTo>
                    <a:pt x="65246" y="113543"/>
                    <a:pt x="36671" y="103066"/>
                    <a:pt x="10954" y="99256"/>
                  </a:cubicBezTo>
                  <a:cubicBezTo>
                    <a:pt x="9049" y="99256"/>
                    <a:pt x="7144" y="93541"/>
                    <a:pt x="7144" y="90683"/>
                  </a:cubicBezTo>
                  <a:cubicBezTo>
                    <a:pt x="7144" y="82111"/>
                    <a:pt x="13811" y="83063"/>
                    <a:pt x="19526" y="83063"/>
                  </a:cubicBezTo>
                  <a:cubicBezTo>
                    <a:pt x="32861" y="82111"/>
                    <a:pt x="45244" y="82111"/>
                    <a:pt x="61436" y="81158"/>
                  </a:cubicBezTo>
                  <a:cubicBezTo>
                    <a:pt x="50959" y="64966"/>
                    <a:pt x="36671" y="73538"/>
                    <a:pt x="27146" y="65918"/>
                  </a:cubicBezTo>
                  <a:cubicBezTo>
                    <a:pt x="36671" y="56393"/>
                    <a:pt x="45244" y="44011"/>
                    <a:pt x="56674" y="37343"/>
                  </a:cubicBezTo>
                  <a:cubicBezTo>
                    <a:pt x="99536" y="13531"/>
                    <a:pt x="134779" y="23056"/>
                    <a:pt x="167164" y="63061"/>
                  </a:cubicBezTo>
                  <a:cubicBezTo>
                    <a:pt x="190024" y="91636"/>
                    <a:pt x="190024" y="91636"/>
                    <a:pt x="248126" y="86873"/>
                  </a:cubicBezTo>
                  <a:cubicBezTo>
                    <a:pt x="235744" y="69728"/>
                    <a:pt x="258604" y="42106"/>
                    <a:pt x="222409" y="33533"/>
                  </a:cubicBezTo>
                  <a:cubicBezTo>
                    <a:pt x="229076" y="28771"/>
                    <a:pt x="231934" y="27818"/>
                    <a:pt x="234791" y="25913"/>
                  </a:cubicBezTo>
                  <a:cubicBezTo>
                    <a:pt x="284321" y="-2662"/>
                    <a:pt x="284321" y="-2662"/>
                    <a:pt x="288131" y="54488"/>
                  </a:cubicBezTo>
                  <a:cubicBezTo>
                    <a:pt x="289084" y="61156"/>
                    <a:pt x="283369" y="73538"/>
                    <a:pt x="297656" y="77348"/>
                  </a:cubicBezTo>
                  <a:cubicBezTo>
                    <a:pt x="308134" y="79253"/>
                    <a:pt x="311944" y="76396"/>
                    <a:pt x="315754" y="67823"/>
                  </a:cubicBezTo>
                  <a:cubicBezTo>
                    <a:pt x="321469" y="55441"/>
                    <a:pt x="330994" y="61156"/>
                    <a:pt x="339566" y="62108"/>
                  </a:cubicBezTo>
                  <a:cubicBezTo>
                    <a:pt x="351949" y="64013"/>
                    <a:pt x="352901" y="73538"/>
                    <a:pt x="352901" y="83063"/>
                  </a:cubicBezTo>
                  <a:cubicBezTo>
                    <a:pt x="353854" y="109733"/>
                    <a:pt x="324326" y="134498"/>
                    <a:pt x="297656" y="133546"/>
                  </a:cubicBezTo>
                  <a:cubicBezTo>
                    <a:pt x="261461" y="130688"/>
                    <a:pt x="226219" y="126878"/>
                    <a:pt x="193834" y="155453"/>
                  </a:cubicBezTo>
                  <a:cubicBezTo>
                    <a:pt x="172879" y="174503"/>
                    <a:pt x="140494" y="170693"/>
                    <a:pt x="113824" y="163073"/>
                  </a:cubicBezTo>
                  <a:cubicBezTo>
                    <a:pt x="101441" y="159263"/>
                    <a:pt x="79534" y="147833"/>
                    <a:pt x="107156" y="130688"/>
                  </a:cubicBezTo>
                  <a:cubicBezTo>
                    <a:pt x="126206" y="121163"/>
                    <a:pt x="135731" y="125926"/>
                    <a:pt x="122396" y="116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5">
              <a:extLst>
                <a:ext uri="{FF2B5EF4-FFF2-40B4-BE49-F238E27FC236}">
                  <a16:creationId xmlns:a16="http://schemas.microsoft.com/office/drawing/2014/main" id="{8F840758-B5F7-5A4A-8D12-E404AD86919C}"/>
                </a:ext>
              </a:extLst>
            </p:cNvPr>
            <p:cNvSpPr/>
            <p:nvPr/>
          </p:nvSpPr>
          <p:spPr>
            <a:xfrm>
              <a:off x="3416948" y="660192"/>
              <a:ext cx="276225" cy="200025"/>
            </a:xfrm>
            <a:custGeom>
              <a:avLst/>
              <a:gdLst>
                <a:gd name="connsiteX0" fmla="*/ 7290 w 276225"/>
                <a:gd name="connsiteY0" fmla="*/ 97045 h 200025"/>
                <a:gd name="connsiteX1" fmla="*/ 36817 w 276225"/>
                <a:gd name="connsiteY1" fmla="*/ 62755 h 200025"/>
                <a:gd name="connsiteX2" fmla="*/ 58724 w 276225"/>
                <a:gd name="connsiteY2" fmla="*/ 62755 h 200025"/>
                <a:gd name="connsiteX3" fmla="*/ 55867 w 276225"/>
                <a:gd name="connsiteY3" fmla="*/ 28465 h 200025"/>
                <a:gd name="connsiteX4" fmla="*/ 120637 w 276225"/>
                <a:gd name="connsiteY4" fmla="*/ 13225 h 200025"/>
                <a:gd name="connsiteX5" fmla="*/ 184455 w 276225"/>
                <a:gd name="connsiteY5" fmla="*/ 69423 h 200025"/>
                <a:gd name="connsiteX6" fmla="*/ 217792 w 276225"/>
                <a:gd name="connsiteY6" fmla="*/ 77043 h 200025"/>
                <a:gd name="connsiteX7" fmla="*/ 245415 w 276225"/>
                <a:gd name="connsiteY7" fmla="*/ 105618 h 200025"/>
                <a:gd name="connsiteX8" fmla="*/ 263512 w 276225"/>
                <a:gd name="connsiteY8" fmla="*/ 124668 h 200025"/>
                <a:gd name="connsiteX9" fmla="*/ 273990 w 276225"/>
                <a:gd name="connsiteY9" fmla="*/ 130383 h 200025"/>
                <a:gd name="connsiteX10" fmla="*/ 266370 w 276225"/>
                <a:gd name="connsiteY10" fmla="*/ 144670 h 200025"/>
                <a:gd name="connsiteX11" fmla="*/ 208267 w 276225"/>
                <a:gd name="connsiteY11" fmla="*/ 164673 h 200025"/>
                <a:gd name="connsiteX12" fmla="*/ 182549 w 276225"/>
                <a:gd name="connsiteY12" fmla="*/ 179913 h 200025"/>
                <a:gd name="connsiteX13" fmla="*/ 133020 w 276225"/>
                <a:gd name="connsiteY13" fmla="*/ 191343 h 200025"/>
                <a:gd name="connsiteX14" fmla="*/ 53009 w 276225"/>
                <a:gd name="connsiteY14" fmla="*/ 152290 h 200025"/>
                <a:gd name="connsiteX15" fmla="*/ 62534 w 276225"/>
                <a:gd name="connsiteY15" fmla="*/ 130383 h 200025"/>
                <a:gd name="connsiteX16" fmla="*/ 113970 w 276225"/>
                <a:gd name="connsiteY16" fmla="*/ 128478 h 200025"/>
                <a:gd name="connsiteX17" fmla="*/ 62534 w 276225"/>
                <a:gd name="connsiteY17" fmla="*/ 126573 h 200025"/>
                <a:gd name="connsiteX18" fmla="*/ 8242 w 276225"/>
                <a:gd name="connsiteY18" fmla="*/ 113238 h 200025"/>
                <a:gd name="connsiteX19" fmla="*/ 28245 w 276225"/>
                <a:gd name="connsiteY19" fmla="*/ 97045 h 200025"/>
                <a:gd name="connsiteX20" fmla="*/ 7290 w 276225"/>
                <a:gd name="connsiteY20" fmla="*/ 970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200025">
                  <a:moveTo>
                    <a:pt x="7290" y="97045"/>
                  </a:moveTo>
                  <a:cubicBezTo>
                    <a:pt x="5384" y="85615"/>
                    <a:pt x="22530" y="63708"/>
                    <a:pt x="36817" y="62755"/>
                  </a:cubicBezTo>
                  <a:cubicBezTo>
                    <a:pt x="44437" y="61803"/>
                    <a:pt x="53009" y="62755"/>
                    <a:pt x="58724" y="62755"/>
                  </a:cubicBezTo>
                  <a:cubicBezTo>
                    <a:pt x="71107" y="47515"/>
                    <a:pt x="33959" y="40848"/>
                    <a:pt x="55867" y="28465"/>
                  </a:cubicBezTo>
                  <a:cubicBezTo>
                    <a:pt x="74917" y="17035"/>
                    <a:pt x="92062" y="-2967"/>
                    <a:pt x="120637" y="13225"/>
                  </a:cubicBezTo>
                  <a:cubicBezTo>
                    <a:pt x="145402" y="28465"/>
                    <a:pt x="153974" y="59898"/>
                    <a:pt x="184455" y="69423"/>
                  </a:cubicBezTo>
                  <a:cubicBezTo>
                    <a:pt x="194932" y="72280"/>
                    <a:pt x="199695" y="86568"/>
                    <a:pt x="217792" y="77043"/>
                  </a:cubicBezTo>
                  <a:cubicBezTo>
                    <a:pt x="227317" y="72280"/>
                    <a:pt x="249224" y="97045"/>
                    <a:pt x="245415" y="105618"/>
                  </a:cubicBezTo>
                  <a:cubicBezTo>
                    <a:pt x="234937" y="132288"/>
                    <a:pt x="243509" y="130383"/>
                    <a:pt x="263512" y="124668"/>
                  </a:cubicBezTo>
                  <a:cubicBezTo>
                    <a:pt x="268274" y="122763"/>
                    <a:pt x="273037" y="123715"/>
                    <a:pt x="273990" y="130383"/>
                  </a:cubicBezTo>
                  <a:cubicBezTo>
                    <a:pt x="274942" y="136098"/>
                    <a:pt x="273037" y="143718"/>
                    <a:pt x="266370" y="144670"/>
                  </a:cubicBezTo>
                  <a:cubicBezTo>
                    <a:pt x="245415" y="146575"/>
                    <a:pt x="231127" y="166578"/>
                    <a:pt x="208267" y="164673"/>
                  </a:cubicBezTo>
                  <a:cubicBezTo>
                    <a:pt x="197790" y="163720"/>
                    <a:pt x="188265" y="161815"/>
                    <a:pt x="182549" y="179913"/>
                  </a:cubicBezTo>
                  <a:cubicBezTo>
                    <a:pt x="176834" y="198963"/>
                    <a:pt x="148259" y="195153"/>
                    <a:pt x="133020" y="191343"/>
                  </a:cubicBezTo>
                  <a:cubicBezTo>
                    <a:pt x="105397" y="182770"/>
                    <a:pt x="77774" y="168483"/>
                    <a:pt x="53009" y="152290"/>
                  </a:cubicBezTo>
                  <a:cubicBezTo>
                    <a:pt x="35865" y="140860"/>
                    <a:pt x="55867" y="137050"/>
                    <a:pt x="62534" y="130383"/>
                  </a:cubicBezTo>
                  <a:cubicBezTo>
                    <a:pt x="78727" y="124668"/>
                    <a:pt x="95872" y="122763"/>
                    <a:pt x="113970" y="128478"/>
                  </a:cubicBezTo>
                  <a:cubicBezTo>
                    <a:pt x="95872" y="107523"/>
                    <a:pt x="79680" y="136098"/>
                    <a:pt x="62534" y="126573"/>
                  </a:cubicBezTo>
                  <a:cubicBezTo>
                    <a:pt x="48247" y="108475"/>
                    <a:pt x="23482" y="130383"/>
                    <a:pt x="8242" y="113238"/>
                  </a:cubicBezTo>
                  <a:cubicBezTo>
                    <a:pt x="8242" y="100855"/>
                    <a:pt x="21577" y="103713"/>
                    <a:pt x="28245" y="97045"/>
                  </a:cubicBezTo>
                  <a:cubicBezTo>
                    <a:pt x="21577" y="101808"/>
                    <a:pt x="13957" y="99903"/>
                    <a:pt x="7290" y="97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6">
              <a:extLst>
                <a:ext uri="{FF2B5EF4-FFF2-40B4-BE49-F238E27FC236}">
                  <a16:creationId xmlns:a16="http://schemas.microsoft.com/office/drawing/2014/main" id="{542E0699-051B-B946-8245-BF0124C5121D}"/>
                </a:ext>
              </a:extLst>
            </p:cNvPr>
            <p:cNvSpPr/>
            <p:nvPr/>
          </p:nvSpPr>
          <p:spPr>
            <a:xfrm>
              <a:off x="4106837" y="2345235"/>
              <a:ext cx="190500" cy="209550"/>
            </a:xfrm>
            <a:custGeom>
              <a:avLst/>
              <a:gdLst>
                <a:gd name="connsiteX0" fmla="*/ 91783 w 190500"/>
                <a:gd name="connsiteY0" fmla="*/ 20775 h 209550"/>
                <a:gd name="connsiteX1" fmla="*/ 125121 w 190500"/>
                <a:gd name="connsiteY1" fmla="*/ 7440 h 209550"/>
                <a:gd name="connsiteX2" fmla="*/ 97498 w 190500"/>
                <a:gd name="connsiteY2" fmla="*/ 68400 h 209550"/>
                <a:gd name="connsiteX3" fmla="*/ 110833 w 190500"/>
                <a:gd name="connsiteY3" fmla="*/ 98880 h 209550"/>
                <a:gd name="connsiteX4" fmla="*/ 166079 w 190500"/>
                <a:gd name="connsiteY4" fmla="*/ 116025 h 209550"/>
                <a:gd name="connsiteX5" fmla="*/ 191796 w 190500"/>
                <a:gd name="connsiteY5" fmla="*/ 162697 h 209550"/>
                <a:gd name="connsiteX6" fmla="*/ 180366 w 190500"/>
                <a:gd name="connsiteY6" fmla="*/ 198892 h 209550"/>
                <a:gd name="connsiteX7" fmla="*/ 149886 w 190500"/>
                <a:gd name="connsiteY7" fmla="*/ 207465 h 209550"/>
                <a:gd name="connsiteX8" fmla="*/ 126073 w 190500"/>
                <a:gd name="connsiteY8" fmla="*/ 194130 h 209550"/>
                <a:gd name="connsiteX9" fmla="*/ 119406 w 190500"/>
                <a:gd name="connsiteY9" fmla="*/ 195082 h 209550"/>
                <a:gd name="connsiteX10" fmla="*/ 92736 w 190500"/>
                <a:gd name="connsiteY10" fmla="*/ 186510 h 209550"/>
                <a:gd name="connsiteX11" fmla="*/ 22251 w 190500"/>
                <a:gd name="connsiteY11" fmla="*/ 180795 h 209550"/>
                <a:gd name="connsiteX12" fmla="*/ 27013 w 190500"/>
                <a:gd name="connsiteY12" fmla="*/ 129360 h 209550"/>
                <a:gd name="connsiteX13" fmla="*/ 65113 w 190500"/>
                <a:gd name="connsiteY13" fmla="*/ 70305 h 209550"/>
                <a:gd name="connsiteX14" fmla="*/ 83211 w 190500"/>
                <a:gd name="connsiteY14" fmla="*/ 47445 h 209550"/>
                <a:gd name="connsiteX15" fmla="*/ 91783 w 190500"/>
                <a:gd name="connsiteY15" fmla="*/ 20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0" h="209550">
                  <a:moveTo>
                    <a:pt x="91783" y="20775"/>
                  </a:moveTo>
                  <a:cubicBezTo>
                    <a:pt x="101308" y="13155"/>
                    <a:pt x="111786" y="5535"/>
                    <a:pt x="125121" y="7440"/>
                  </a:cubicBezTo>
                  <a:cubicBezTo>
                    <a:pt x="125121" y="32205"/>
                    <a:pt x="102261" y="46492"/>
                    <a:pt x="97498" y="68400"/>
                  </a:cubicBezTo>
                  <a:cubicBezTo>
                    <a:pt x="86069" y="85545"/>
                    <a:pt x="110833" y="86497"/>
                    <a:pt x="110833" y="98880"/>
                  </a:cubicBezTo>
                  <a:cubicBezTo>
                    <a:pt x="124169" y="120787"/>
                    <a:pt x="151791" y="97927"/>
                    <a:pt x="166079" y="116025"/>
                  </a:cubicBezTo>
                  <a:cubicBezTo>
                    <a:pt x="164173" y="136980"/>
                    <a:pt x="177508" y="150315"/>
                    <a:pt x="191796" y="162697"/>
                  </a:cubicBezTo>
                  <a:cubicBezTo>
                    <a:pt x="193701" y="176985"/>
                    <a:pt x="191796" y="189367"/>
                    <a:pt x="180366" y="198892"/>
                  </a:cubicBezTo>
                  <a:cubicBezTo>
                    <a:pt x="173698" y="213180"/>
                    <a:pt x="159411" y="202702"/>
                    <a:pt x="149886" y="207465"/>
                  </a:cubicBezTo>
                  <a:cubicBezTo>
                    <a:pt x="144171" y="199845"/>
                    <a:pt x="132741" y="200797"/>
                    <a:pt x="126073" y="194130"/>
                  </a:cubicBezTo>
                  <a:cubicBezTo>
                    <a:pt x="124169" y="194130"/>
                    <a:pt x="121311" y="195082"/>
                    <a:pt x="119406" y="195082"/>
                  </a:cubicBezTo>
                  <a:cubicBezTo>
                    <a:pt x="107976" y="198892"/>
                    <a:pt x="98451" y="199845"/>
                    <a:pt x="92736" y="186510"/>
                  </a:cubicBezTo>
                  <a:cubicBezTo>
                    <a:pt x="71781" y="158887"/>
                    <a:pt x="47016" y="172222"/>
                    <a:pt x="22251" y="180795"/>
                  </a:cubicBezTo>
                  <a:cubicBezTo>
                    <a:pt x="-9181" y="160792"/>
                    <a:pt x="16536" y="141742"/>
                    <a:pt x="27013" y="129360"/>
                  </a:cubicBezTo>
                  <a:cubicBezTo>
                    <a:pt x="42254" y="111262"/>
                    <a:pt x="52731" y="90307"/>
                    <a:pt x="65113" y="70305"/>
                  </a:cubicBezTo>
                  <a:cubicBezTo>
                    <a:pt x="67971" y="59827"/>
                    <a:pt x="73686" y="52207"/>
                    <a:pt x="83211" y="47445"/>
                  </a:cubicBezTo>
                  <a:cubicBezTo>
                    <a:pt x="81306" y="37920"/>
                    <a:pt x="96546" y="33157"/>
                    <a:pt x="91783" y="20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">
              <a:extLst>
                <a:ext uri="{FF2B5EF4-FFF2-40B4-BE49-F238E27FC236}">
                  <a16:creationId xmlns:a16="http://schemas.microsoft.com/office/drawing/2014/main" id="{01A7AA0C-62A4-F542-83CA-FEE2C8524773}"/>
                </a:ext>
              </a:extLst>
            </p:cNvPr>
            <p:cNvSpPr/>
            <p:nvPr/>
          </p:nvSpPr>
          <p:spPr>
            <a:xfrm>
              <a:off x="2575676" y="847507"/>
              <a:ext cx="266700" cy="123825"/>
            </a:xfrm>
            <a:custGeom>
              <a:avLst/>
              <a:gdLst>
                <a:gd name="connsiteX0" fmla="*/ 152284 w 266700"/>
                <a:gd name="connsiteY0" fmla="*/ 17363 h 123825"/>
                <a:gd name="connsiteX1" fmla="*/ 225627 w 266700"/>
                <a:gd name="connsiteY1" fmla="*/ 8790 h 123825"/>
                <a:gd name="connsiteX2" fmla="*/ 262774 w 266700"/>
                <a:gd name="connsiteY2" fmla="*/ 17363 h 123825"/>
                <a:gd name="connsiteX3" fmla="*/ 239915 w 266700"/>
                <a:gd name="connsiteY3" fmla="*/ 42128 h 123825"/>
                <a:gd name="connsiteX4" fmla="*/ 208482 w 266700"/>
                <a:gd name="connsiteY4" fmla="*/ 75465 h 123825"/>
                <a:gd name="connsiteX5" fmla="*/ 174192 w 266700"/>
                <a:gd name="connsiteY5" fmla="*/ 90705 h 123825"/>
                <a:gd name="connsiteX6" fmla="*/ 172287 w 266700"/>
                <a:gd name="connsiteY6" fmla="*/ 65940 h 123825"/>
                <a:gd name="connsiteX7" fmla="*/ 167524 w 266700"/>
                <a:gd name="connsiteY7" fmla="*/ 53558 h 123825"/>
                <a:gd name="connsiteX8" fmla="*/ 156095 w 266700"/>
                <a:gd name="connsiteY8" fmla="*/ 59273 h 123825"/>
                <a:gd name="connsiteX9" fmla="*/ 137045 w 266700"/>
                <a:gd name="connsiteY9" fmla="*/ 85943 h 123825"/>
                <a:gd name="connsiteX10" fmla="*/ 58940 w 266700"/>
                <a:gd name="connsiteY10" fmla="*/ 111660 h 123825"/>
                <a:gd name="connsiteX11" fmla="*/ 28459 w 266700"/>
                <a:gd name="connsiteY11" fmla="*/ 116423 h 123825"/>
                <a:gd name="connsiteX12" fmla="*/ 7504 w 266700"/>
                <a:gd name="connsiteY12" fmla="*/ 102135 h 123825"/>
                <a:gd name="connsiteX13" fmla="*/ 20840 w 266700"/>
                <a:gd name="connsiteY13" fmla="*/ 75465 h 123825"/>
                <a:gd name="connsiteX14" fmla="*/ 128472 w 266700"/>
                <a:gd name="connsiteY14" fmla="*/ 26888 h 123825"/>
                <a:gd name="connsiteX15" fmla="*/ 152284 w 266700"/>
                <a:gd name="connsiteY15" fmla="*/ 1736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123825">
                  <a:moveTo>
                    <a:pt x="152284" y="17363"/>
                  </a:moveTo>
                  <a:cubicBezTo>
                    <a:pt x="178002" y="38318"/>
                    <a:pt x="200862" y="12600"/>
                    <a:pt x="225627" y="8790"/>
                  </a:cubicBezTo>
                  <a:cubicBezTo>
                    <a:pt x="239915" y="6885"/>
                    <a:pt x="258012" y="4028"/>
                    <a:pt x="262774" y="17363"/>
                  </a:cubicBezTo>
                  <a:cubicBezTo>
                    <a:pt x="268490" y="30698"/>
                    <a:pt x="251345" y="35460"/>
                    <a:pt x="239915" y="42128"/>
                  </a:cubicBezTo>
                  <a:cubicBezTo>
                    <a:pt x="227532" y="49748"/>
                    <a:pt x="216102" y="62130"/>
                    <a:pt x="208482" y="75465"/>
                  </a:cubicBezTo>
                  <a:cubicBezTo>
                    <a:pt x="199909" y="89753"/>
                    <a:pt x="189432" y="95468"/>
                    <a:pt x="174192" y="90705"/>
                  </a:cubicBezTo>
                  <a:cubicBezTo>
                    <a:pt x="155142" y="84038"/>
                    <a:pt x="173240" y="74513"/>
                    <a:pt x="172287" y="65940"/>
                  </a:cubicBezTo>
                  <a:cubicBezTo>
                    <a:pt x="172287" y="62130"/>
                    <a:pt x="169429" y="58320"/>
                    <a:pt x="167524" y="53558"/>
                  </a:cubicBezTo>
                  <a:cubicBezTo>
                    <a:pt x="163715" y="55463"/>
                    <a:pt x="157999" y="56415"/>
                    <a:pt x="156095" y="59273"/>
                  </a:cubicBezTo>
                  <a:cubicBezTo>
                    <a:pt x="148474" y="67845"/>
                    <a:pt x="139902" y="79275"/>
                    <a:pt x="137045" y="85943"/>
                  </a:cubicBezTo>
                  <a:cubicBezTo>
                    <a:pt x="118947" y="124995"/>
                    <a:pt x="90372" y="117375"/>
                    <a:pt x="58940" y="111660"/>
                  </a:cubicBezTo>
                  <a:cubicBezTo>
                    <a:pt x="49415" y="109755"/>
                    <a:pt x="38937" y="115470"/>
                    <a:pt x="28459" y="116423"/>
                  </a:cubicBezTo>
                  <a:cubicBezTo>
                    <a:pt x="17982" y="117375"/>
                    <a:pt x="7504" y="117375"/>
                    <a:pt x="7504" y="102135"/>
                  </a:cubicBezTo>
                  <a:cubicBezTo>
                    <a:pt x="7504" y="90705"/>
                    <a:pt x="3695" y="79275"/>
                    <a:pt x="20840" y="75465"/>
                  </a:cubicBezTo>
                  <a:cubicBezTo>
                    <a:pt x="59892" y="66893"/>
                    <a:pt x="100849" y="62130"/>
                    <a:pt x="128472" y="26888"/>
                  </a:cubicBezTo>
                  <a:cubicBezTo>
                    <a:pt x="133234" y="22125"/>
                    <a:pt x="140854" y="16410"/>
                    <a:pt x="152284" y="17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8">
              <a:extLst>
                <a:ext uri="{FF2B5EF4-FFF2-40B4-BE49-F238E27FC236}">
                  <a16:creationId xmlns:a16="http://schemas.microsoft.com/office/drawing/2014/main" id="{DAE3EE90-46EC-E045-83A6-4A03FAA041B4}"/>
                </a:ext>
              </a:extLst>
            </p:cNvPr>
            <p:cNvSpPr/>
            <p:nvPr/>
          </p:nvSpPr>
          <p:spPr>
            <a:xfrm>
              <a:off x="3448526" y="1613557"/>
              <a:ext cx="200025" cy="152400"/>
            </a:xfrm>
            <a:custGeom>
              <a:avLst/>
              <a:gdLst>
                <a:gd name="connsiteX0" fmla="*/ 197644 w 200025"/>
                <a:gd name="connsiteY0" fmla="*/ 130470 h 152400"/>
                <a:gd name="connsiteX1" fmla="*/ 128111 w 200025"/>
                <a:gd name="connsiteY1" fmla="*/ 107610 h 152400"/>
                <a:gd name="connsiteX2" fmla="*/ 95726 w 200025"/>
                <a:gd name="connsiteY2" fmla="*/ 117135 h 152400"/>
                <a:gd name="connsiteX3" fmla="*/ 40481 w 200025"/>
                <a:gd name="connsiteY3" fmla="*/ 151425 h 152400"/>
                <a:gd name="connsiteX4" fmla="*/ 40481 w 200025"/>
                <a:gd name="connsiteY4" fmla="*/ 152378 h 152400"/>
                <a:gd name="connsiteX5" fmla="*/ 7144 w 200025"/>
                <a:gd name="connsiteY5" fmla="*/ 119993 h 152400"/>
                <a:gd name="connsiteX6" fmla="*/ 46196 w 200025"/>
                <a:gd name="connsiteY6" fmla="*/ 32363 h 152400"/>
                <a:gd name="connsiteX7" fmla="*/ 67151 w 200025"/>
                <a:gd name="connsiteY7" fmla="*/ 8550 h 152400"/>
                <a:gd name="connsiteX8" fmla="*/ 77629 w 200025"/>
                <a:gd name="connsiteY8" fmla="*/ 23790 h 152400"/>
                <a:gd name="connsiteX9" fmla="*/ 133826 w 200025"/>
                <a:gd name="connsiteY9" fmla="*/ 53318 h 152400"/>
                <a:gd name="connsiteX10" fmla="*/ 164306 w 200025"/>
                <a:gd name="connsiteY10" fmla="*/ 83798 h 152400"/>
                <a:gd name="connsiteX11" fmla="*/ 188119 w 200025"/>
                <a:gd name="connsiteY11" fmla="*/ 107610 h 152400"/>
                <a:gd name="connsiteX12" fmla="*/ 197644 w 200025"/>
                <a:gd name="connsiteY12" fmla="*/ 130470 h 152400"/>
                <a:gd name="connsiteX13" fmla="*/ 197644 w 200025"/>
                <a:gd name="connsiteY13" fmla="*/ 13047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52400">
                  <a:moveTo>
                    <a:pt x="197644" y="130470"/>
                  </a:moveTo>
                  <a:cubicBezTo>
                    <a:pt x="171926" y="130470"/>
                    <a:pt x="147161" y="133328"/>
                    <a:pt x="128111" y="107610"/>
                  </a:cubicBezTo>
                  <a:cubicBezTo>
                    <a:pt x="118586" y="94275"/>
                    <a:pt x="101441" y="95228"/>
                    <a:pt x="95726" y="117135"/>
                  </a:cubicBezTo>
                  <a:cubicBezTo>
                    <a:pt x="87154" y="145710"/>
                    <a:pt x="69056" y="156188"/>
                    <a:pt x="40481" y="151425"/>
                  </a:cubicBezTo>
                  <a:lnTo>
                    <a:pt x="40481" y="152378"/>
                  </a:lnTo>
                  <a:cubicBezTo>
                    <a:pt x="57626" y="118088"/>
                    <a:pt x="24289" y="127613"/>
                    <a:pt x="7144" y="119993"/>
                  </a:cubicBezTo>
                  <a:cubicBezTo>
                    <a:pt x="34766" y="96180"/>
                    <a:pt x="37624" y="62843"/>
                    <a:pt x="46196" y="32363"/>
                  </a:cubicBezTo>
                  <a:cubicBezTo>
                    <a:pt x="50006" y="18075"/>
                    <a:pt x="58579" y="11408"/>
                    <a:pt x="67151" y="8550"/>
                  </a:cubicBezTo>
                  <a:cubicBezTo>
                    <a:pt x="84296" y="1883"/>
                    <a:pt x="72866" y="20933"/>
                    <a:pt x="77629" y="23790"/>
                  </a:cubicBezTo>
                  <a:cubicBezTo>
                    <a:pt x="95726" y="35220"/>
                    <a:pt x="114776" y="51413"/>
                    <a:pt x="133826" y="53318"/>
                  </a:cubicBezTo>
                  <a:cubicBezTo>
                    <a:pt x="156686" y="55223"/>
                    <a:pt x="162401" y="63795"/>
                    <a:pt x="164306" y="83798"/>
                  </a:cubicBezTo>
                  <a:cubicBezTo>
                    <a:pt x="165259" y="95228"/>
                    <a:pt x="166211" y="109515"/>
                    <a:pt x="188119" y="107610"/>
                  </a:cubicBezTo>
                  <a:cubicBezTo>
                    <a:pt x="201454" y="104753"/>
                    <a:pt x="198596" y="120945"/>
                    <a:pt x="197644" y="130470"/>
                  </a:cubicBezTo>
                  <a:lnTo>
                    <a:pt x="197644" y="1304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9">
              <a:extLst>
                <a:ext uri="{FF2B5EF4-FFF2-40B4-BE49-F238E27FC236}">
                  <a16:creationId xmlns:a16="http://schemas.microsoft.com/office/drawing/2014/main" id="{8622F3B1-4474-8949-99F2-DA37551DC76A}"/>
                </a:ext>
              </a:extLst>
            </p:cNvPr>
            <p:cNvSpPr/>
            <p:nvPr/>
          </p:nvSpPr>
          <p:spPr>
            <a:xfrm>
              <a:off x="3127970" y="1111777"/>
              <a:ext cx="161925" cy="171450"/>
            </a:xfrm>
            <a:custGeom>
              <a:avLst/>
              <a:gdLst>
                <a:gd name="connsiteX0" fmla="*/ 136247 w 161925"/>
                <a:gd name="connsiteY0" fmla="*/ 62655 h 171450"/>
                <a:gd name="connsiteX1" fmla="*/ 145772 w 161925"/>
                <a:gd name="connsiteY1" fmla="*/ 114090 h 171450"/>
                <a:gd name="connsiteX2" fmla="*/ 128627 w 161925"/>
                <a:gd name="connsiteY2" fmla="*/ 140760 h 171450"/>
                <a:gd name="connsiteX3" fmla="*/ 104815 w 161925"/>
                <a:gd name="connsiteY3" fmla="*/ 126473 h 171450"/>
                <a:gd name="connsiteX4" fmla="*/ 100052 w 161925"/>
                <a:gd name="connsiteY4" fmla="*/ 144570 h 171450"/>
                <a:gd name="connsiteX5" fmla="*/ 80050 w 161925"/>
                <a:gd name="connsiteY5" fmla="*/ 167430 h 171450"/>
                <a:gd name="connsiteX6" fmla="*/ 70525 w 161925"/>
                <a:gd name="connsiteY6" fmla="*/ 147428 h 171450"/>
                <a:gd name="connsiteX7" fmla="*/ 40045 w 161925"/>
                <a:gd name="connsiteY7" fmla="*/ 114090 h 171450"/>
                <a:gd name="connsiteX8" fmla="*/ 7660 w 161925"/>
                <a:gd name="connsiteY8" fmla="*/ 75990 h 171450"/>
                <a:gd name="connsiteX9" fmla="*/ 35282 w 161925"/>
                <a:gd name="connsiteY9" fmla="*/ 66465 h 171450"/>
                <a:gd name="connsiteX10" fmla="*/ 61000 w 161925"/>
                <a:gd name="connsiteY10" fmla="*/ 61703 h 171450"/>
                <a:gd name="connsiteX11" fmla="*/ 56237 w 161925"/>
                <a:gd name="connsiteY11" fmla="*/ 43605 h 171450"/>
                <a:gd name="connsiteX12" fmla="*/ 55285 w 161925"/>
                <a:gd name="connsiteY12" fmla="*/ 28365 h 171450"/>
                <a:gd name="connsiteX13" fmla="*/ 98147 w 161925"/>
                <a:gd name="connsiteY13" fmla="*/ 10268 h 171450"/>
                <a:gd name="connsiteX14" fmla="*/ 130532 w 161925"/>
                <a:gd name="connsiteY14" fmla="*/ 12173 h 171450"/>
                <a:gd name="connsiteX15" fmla="*/ 161012 w 161925"/>
                <a:gd name="connsiteY15" fmla="*/ 23603 h 171450"/>
                <a:gd name="connsiteX16" fmla="*/ 142915 w 161925"/>
                <a:gd name="connsiteY16" fmla="*/ 43605 h 171450"/>
                <a:gd name="connsiteX17" fmla="*/ 130532 w 161925"/>
                <a:gd name="connsiteY17" fmla="*/ 49320 h 171450"/>
                <a:gd name="connsiteX18" fmla="*/ 118150 w 161925"/>
                <a:gd name="connsiteY18" fmla="*/ 59798 h 171450"/>
                <a:gd name="connsiteX19" fmla="*/ 136247 w 161925"/>
                <a:gd name="connsiteY19" fmla="*/ 6265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" h="171450">
                  <a:moveTo>
                    <a:pt x="136247" y="62655"/>
                  </a:moveTo>
                  <a:cubicBezTo>
                    <a:pt x="139105" y="79800"/>
                    <a:pt x="142915" y="96945"/>
                    <a:pt x="145772" y="114090"/>
                  </a:cubicBezTo>
                  <a:cubicBezTo>
                    <a:pt x="147677" y="127425"/>
                    <a:pt x="141010" y="135998"/>
                    <a:pt x="128627" y="140760"/>
                  </a:cubicBezTo>
                  <a:cubicBezTo>
                    <a:pt x="113387" y="147428"/>
                    <a:pt x="109577" y="135045"/>
                    <a:pt x="104815" y="126473"/>
                  </a:cubicBezTo>
                  <a:cubicBezTo>
                    <a:pt x="93385" y="131235"/>
                    <a:pt x="100052" y="137903"/>
                    <a:pt x="100052" y="144570"/>
                  </a:cubicBezTo>
                  <a:cubicBezTo>
                    <a:pt x="101005" y="158858"/>
                    <a:pt x="93385" y="166478"/>
                    <a:pt x="80050" y="167430"/>
                  </a:cubicBezTo>
                  <a:cubicBezTo>
                    <a:pt x="62905" y="169335"/>
                    <a:pt x="71477" y="154095"/>
                    <a:pt x="70525" y="147428"/>
                  </a:cubicBezTo>
                  <a:cubicBezTo>
                    <a:pt x="67667" y="129330"/>
                    <a:pt x="63857" y="115043"/>
                    <a:pt x="40045" y="114090"/>
                  </a:cubicBezTo>
                  <a:cubicBezTo>
                    <a:pt x="20042" y="113138"/>
                    <a:pt x="20995" y="86468"/>
                    <a:pt x="7660" y="75990"/>
                  </a:cubicBezTo>
                  <a:cubicBezTo>
                    <a:pt x="3850" y="73133"/>
                    <a:pt x="21947" y="55035"/>
                    <a:pt x="35282" y="66465"/>
                  </a:cubicBezTo>
                  <a:cubicBezTo>
                    <a:pt x="48617" y="78848"/>
                    <a:pt x="54332" y="66465"/>
                    <a:pt x="61000" y="61703"/>
                  </a:cubicBezTo>
                  <a:cubicBezTo>
                    <a:pt x="73382" y="53130"/>
                    <a:pt x="60047" y="49320"/>
                    <a:pt x="56237" y="43605"/>
                  </a:cubicBezTo>
                  <a:cubicBezTo>
                    <a:pt x="52427" y="38843"/>
                    <a:pt x="49570" y="32175"/>
                    <a:pt x="55285" y="28365"/>
                  </a:cubicBezTo>
                  <a:cubicBezTo>
                    <a:pt x="68620" y="20745"/>
                    <a:pt x="79097" y="4553"/>
                    <a:pt x="98147" y="10268"/>
                  </a:cubicBezTo>
                  <a:cubicBezTo>
                    <a:pt x="108625" y="14078"/>
                    <a:pt x="118150" y="19793"/>
                    <a:pt x="130532" y="12173"/>
                  </a:cubicBezTo>
                  <a:cubicBezTo>
                    <a:pt x="143867" y="4553"/>
                    <a:pt x="155297" y="3600"/>
                    <a:pt x="161012" y="23603"/>
                  </a:cubicBezTo>
                  <a:cubicBezTo>
                    <a:pt x="166727" y="42653"/>
                    <a:pt x="150535" y="37890"/>
                    <a:pt x="142915" y="43605"/>
                  </a:cubicBezTo>
                  <a:cubicBezTo>
                    <a:pt x="139105" y="46463"/>
                    <a:pt x="134342" y="47415"/>
                    <a:pt x="130532" y="49320"/>
                  </a:cubicBezTo>
                  <a:cubicBezTo>
                    <a:pt x="127675" y="54083"/>
                    <a:pt x="121007" y="54083"/>
                    <a:pt x="118150" y="59798"/>
                  </a:cubicBezTo>
                  <a:cubicBezTo>
                    <a:pt x="123865" y="56940"/>
                    <a:pt x="130532" y="57893"/>
                    <a:pt x="136247" y="62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0">
              <a:extLst>
                <a:ext uri="{FF2B5EF4-FFF2-40B4-BE49-F238E27FC236}">
                  <a16:creationId xmlns:a16="http://schemas.microsoft.com/office/drawing/2014/main" id="{A3AB1F3E-017E-3241-BA0C-0A02BA486875}"/>
                </a:ext>
              </a:extLst>
            </p:cNvPr>
            <p:cNvSpPr/>
            <p:nvPr/>
          </p:nvSpPr>
          <p:spPr>
            <a:xfrm>
              <a:off x="3310874" y="1111639"/>
              <a:ext cx="190500" cy="133350"/>
            </a:xfrm>
            <a:custGeom>
              <a:avLst/>
              <a:gdLst>
                <a:gd name="connsiteX0" fmla="*/ 184801 w 190500"/>
                <a:gd name="connsiteY0" fmla="*/ 20883 h 133350"/>
                <a:gd name="connsiteX1" fmla="*/ 136224 w 190500"/>
                <a:gd name="connsiteY1" fmla="*/ 71366 h 133350"/>
                <a:gd name="connsiteX2" fmla="*/ 61929 w 190500"/>
                <a:gd name="connsiteY2" fmla="*/ 84701 h 133350"/>
                <a:gd name="connsiteX3" fmla="*/ 50499 w 190500"/>
                <a:gd name="connsiteY3" fmla="*/ 123753 h 133350"/>
                <a:gd name="connsiteX4" fmla="*/ 27639 w 190500"/>
                <a:gd name="connsiteY4" fmla="*/ 102798 h 133350"/>
                <a:gd name="connsiteX5" fmla="*/ 13351 w 190500"/>
                <a:gd name="connsiteY5" fmla="*/ 83748 h 133350"/>
                <a:gd name="connsiteX6" fmla="*/ 17161 w 190500"/>
                <a:gd name="connsiteY6" fmla="*/ 46601 h 133350"/>
                <a:gd name="connsiteX7" fmla="*/ 126699 w 190500"/>
                <a:gd name="connsiteY7" fmla="*/ 14216 h 133350"/>
                <a:gd name="connsiteX8" fmla="*/ 184801 w 190500"/>
                <a:gd name="connsiteY8" fmla="*/ 208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133350">
                  <a:moveTo>
                    <a:pt x="184801" y="20883"/>
                  </a:moveTo>
                  <a:cubicBezTo>
                    <a:pt x="186706" y="57078"/>
                    <a:pt x="147654" y="50411"/>
                    <a:pt x="136224" y="71366"/>
                  </a:cubicBezTo>
                  <a:cubicBezTo>
                    <a:pt x="116221" y="106608"/>
                    <a:pt x="86694" y="72318"/>
                    <a:pt x="61929" y="84701"/>
                  </a:cubicBezTo>
                  <a:cubicBezTo>
                    <a:pt x="81931" y="103751"/>
                    <a:pt x="66691" y="116133"/>
                    <a:pt x="50499" y="123753"/>
                  </a:cubicBezTo>
                  <a:cubicBezTo>
                    <a:pt x="31449" y="133278"/>
                    <a:pt x="29544" y="118038"/>
                    <a:pt x="27639" y="102798"/>
                  </a:cubicBezTo>
                  <a:cubicBezTo>
                    <a:pt x="26686" y="96131"/>
                    <a:pt x="18114" y="90416"/>
                    <a:pt x="13351" y="83748"/>
                  </a:cubicBezTo>
                  <a:cubicBezTo>
                    <a:pt x="2874" y="69461"/>
                    <a:pt x="6684" y="61841"/>
                    <a:pt x="17161" y="46601"/>
                  </a:cubicBezTo>
                  <a:cubicBezTo>
                    <a:pt x="46689" y="5643"/>
                    <a:pt x="80026" y="-72"/>
                    <a:pt x="126699" y="14216"/>
                  </a:cubicBezTo>
                  <a:cubicBezTo>
                    <a:pt x="144796" y="18978"/>
                    <a:pt x="166704" y="14216"/>
                    <a:pt x="184801" y="20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1">
              <a:extLst>
                <a:ext uri="{FF2B5EF4-FFF2-40B4-BE49-F238E27FC236}">
                  <a16:creationId xmlns:a16="http://schemas.microsoft.com/office/drawing/2014/main" id="{A7B76EA0-927D-9A41-899F-B1D6847BC116}"/>
                </a:ext>
              </a:extLst>
            </p:cNvPr>
            <p:cNvSpPr/>
            <p:nvPr/>
          </p:nvSpPr>
          <p:spPr>
            <a:xfrm>
              <a:off x="3204930" y="945356"/>
              <a:ext cx="114300" cy="123825"/>
            </a:xfrm>
            <a:custGeom>
              <a:avLst/>
              <a:gdLst>
                <a:gd name="connsiteX0" fmla="*/ 60240 w 114300"/>
                <a:gd name="connsiteY0" fmla="*/ 7144 h 123825"/>
                <a:gd name="connsiteX1" fmla="*/ 115485 w 114300"/>
                <a:gd name="connsiteY1" fmla="*/ 55721 h 123825"/>
                <a:gd name="connsiteX2" fmla="*/ 59288 w 114300"/>
                <a:gd name="connsiteY2" fmla="*/ 117634 h 123825"/>
                <a:gd name="connsiteX3" fmla="*/ 32618 w 114300"/>
                <a:gd name="connsiteY3" fmla="*/ 84296 h 123825"/>
                <a:gd name="connsiteX4" fmla="*/ 10710 w 114300"/>
                <a:gd name="connsiteY4" fmla="*/ 60484 h 123825"/>
                <a:gd name="connsiteX5" fmla="*/ 8805 w 114300"/>
                <a:gd name="connsiteY5" fmla="*/ 51911 h 123825"/>
                <a:gd name="connsiteX6" fmla="*/ 25950 w 114300"/>
                <a:gd name="connsiteY6" fmla="*/ 27146 h 123825"/>
                <a:gd name="connsiteX7" fmla="*/ 41190 w 114300"/>
                <a:gd name="connsiteY7" fmla="*/ 13811 h 123825"/>
                <a:gd name="connsiteX8" fmla="*/ 60240 w 114300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23825">
                  <a:moveTo>
                    <a:pt x="60240" y="7144"/>
                  </a:moveTo>
                  <a:cubicBezTo>
                    <a:pt x="108818" y="9049"/>
                    <a:pt x="116438" y="15716"/>
                    <a:pt x="115485" y="55721"/>
                  </a:cubicBezTo>
                  <a:cubicBezTo>
                    <a:pt x="114533" y="97631"/>
                    <a:pt x="96435" y="116681"/>
                    <a:pt x="59288" y="117634"/>
                  </a:cubicBezTo>
                  <a:cubicBezTo>
                    <a:pt x="33570" y="118586"/>
                    <a:pt x="25950" y="107156"/>
                    <a:pt x="32618" y="84296"/>
                  </a:cubicBezTo>
                  <a:cubicBezTo>
                    <a:pt x="38333" y="63341"/>
                    <a:pt x="32618" y="54769"/>
                    <a:pt x="10710" y="60484"/>
                  </a:cubicBezTo>
                  <a:cubicBezTo>
                    <a:pt x="6900" y="58579"/>
                    <a:pt x="5948" y="55721"/>
                    <a:pt x="8805" y="51911"/>
                  </a:cubicBezTo>
                  <a:cubicBezTo>
                    <a:pt x="8805" y="39529"/>
                    <a:pt x="41190" y="50006"/>
                    <a:pt x="25950" y="27146"/>
                  </a:cubicBezTo>
                  <a:cubicBezTo>
                    <a:pt x="28808" y="20479"/>
                    <a:pt x="35475" y="17621"/>
                    <a:pt x="41190" y="13811"/>
                  </a:cubicBezTo>
                  <a:cubicBezTo>
                    <a:pt x="45953" y="8096"/>
                    <a:pt x="54525" y="10001"/>
                    <a:pt x="602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2">
              <a:extLst>
                <a:ext uri="{FF2B5EF4-FFF2-40B4-BE49-F238E27FC236}">
                  <a16:creationId xmlns:a16="http://schemas.microsoft.com/office/drawing/2014/main" id="{3BCB6691-B6B3-4944-AACB-B8D20BDADD07}"/>
                </a:ext>
              </a:extLst>
            </p:cNvPr>
            <p:cNvSpPr/>
            <p:nvPr/>
          </p:nvSpPr>
          <p:spPr>
            <a:xfrm>
              <a:off x="3146584" y="765435"/>
              <a:ext cx="180975" cy="95250"/>
            </a:xfrm>
            <a:custGeom>
              <a:avLst/>
              <a:gdLst>
                <a:gd name="connsiteX0" fmla="*/ 13811 w 180975"/>
                <a:gd name="connsiteY0" fmla="*/ 57524 h 95250"/>
                <a:gd name="connsiteX1" fmla="*/ 51911 w 180975"/>
                <a:gd name="connsiteY1" fmla="*/ 48952 h 95250"/>
                <a:gd name="connsiteX2" fmla="*/ 7144 w 180975"/>
                <a:gd name="connsiteY2" fmla="*/ 27997 h 95250"/>
                <a:gd name="connsiteX3" fmla="*/ 82391 w 180975"/>
                <a:gd name="connsiteY3" fmla="*/ 12757 h 95250"/>
                <a:gd name="connsiteX4" fmla="*/ 137636 w 180975"/>
                <a:gd name="connsiteY4" fmla="*/ 29902 h 95250"/>
                <a:gd name="connsiteX5" fmla="*/ 176689 w 180975"/>
                <a:gd name="connsiteY5" fmla="*/ 76574 h 95250"/>
                <a:gd name="connsiteX6" fmla="*/ 161449 w 180975"/>
                <a:gd name="connsiteY6" fmla="*/ 94672 h 95250"/>
                <a:gd name="connsiteX7" fmla="*/ 146209 w 180975"/>
                <a:gd name="connsiteY7" fmla="*/ 87052 h 95250"/>
                <a:gd name="connsiteX8" fmla="*/ 50959 w 180975"/>
                <a:gd name="connsiteY8" fmla="*/ 70859 h 95250"/>
                <a:gd name="connsiteX9" fmla="*/ 13811 w 180975"/>
                <a:gd name="connsiteY9" fmla="*/ 575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95250">
                  <a:moveTo>
                    <a:pt x="13811" y="57524"/>
                  </a:moveTo>
                  <a:cubicBezTo>
                    <a:pt x="25241" y="46094"/>
                    <a:pt x="39529" y="57524"/>
                    <a:pt x="51911" y="48952"/>
                  </a:cubicBezTo>
                  <a:cubicBezTo>
                    <a:pt x="43339" y="28949"/>
                    <a:pt x="21431" y="37522"/>
                    <a:pt x="7144" y="27997"/>
                  </a:cubicBezTo>
                  <a:cubicBezTo>
                    <a:pt x="28099" y="1327"/>
                    <a:pt x="58579" y="5137"/>
                    <a:pt x="82391" y="12757"/>
                  </a:cubicBezTo>
                  <a:cubicBezTo>
                    <a:pt x="100489" y="18472"/>
                    <a:pt x="119539" y="24187"/>
                    <a:pt x="137636" y="29902"/>
                  </a:cubicBezTo>
                  <a:cubicBezTo>
                    <a:pt x="164306" y="37522"/>
                    <a:pt x="166211" y="59429"/>
                    <a:pt x="176689" y="76574"/>
                  </a:cubicBezTo>
                  <a:cubicBezTo>
                    <a:pt x="184309" y="88004"/>
                    <a:pt x="174784" y="95624"/>
                    <a:pt x="161449" y="94672"/>
                  </a:cubicBezTo>
                  <a:cubicBezTo>
                    <a:pt x="155734" y="93719"/>
                    <a:pt x="150019" y="90862"/>
                    <a:pt x="146209" y="87052"/>
                  </a:cubicBezTo>
                  <a:cubicBezTo>
                    <a:pt x="117634" y="61334"/>
                    <a:pt x="86201" y="58477"/>
                    <a:pt x="50959" y="70859"/>
                  </a:cubicBezTo>
                  <a:cubicBezTo>
                    <a:pt x="37624" y="75622"/>
                    <a:pt x="21431" y="76574"/>
                    <a:pt x="13811" y="57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3">
              <a:extLst>
                <a:ext uri="{FF2B5EF4-FFF2-40B4-BE49-F238E27FC236}">
                  <a16:creationId xmlns:a16="http://schemas.microsoft.com/office/drawing/2014/main" id="{AB16BA2E-E9BF-7844-943F-059E29B75BE7}"/>
                </a:ext>
              </a:extLst>
            </p:cNvPr>
            <p:cNvSpPr/>
            <p:nvPr/>
          </p:nvSpPr>
          <p:spPr>
            <a:xfrm>
              <a:off x="3340894" y="792711"/>
              <a:ext cx="104775" cy="85725"/>
            </a:xfrm>
            <a:custGeom>
              <a:avLst/>
              <a:gdLst>
                <a:gd name="connsiteX0" fmla="*/ 7144 w 104775"/>
                <a:gd name="connsiteY0" fmla="*/ 57871 h 85725"/>
                <a:gd name="connsiteX1" fmla="*/ 8096 w 104775"/>
                <a:gd name="connsiteY1" fmla="*/ 21676 h 85725"/>
                <a:gd name="connsiteX2" fmla="*/ 30956 w 104775"/>
                <a:gd name="connsiteY2" fmla="*/ 8341 h 85725"/>
                <a:gd name="connsiteX3" fmla="*/ 96679 w 104775"/>
                <a:gd name="connsiteY3" fmla="*/ 36916 h 85725"/>
                <a:gd name="connsiteX4" fmla="*/ 103346 w 104775"/>
                <a:gd name="connsiteY4" fmla="*/ 54061 h 85725"/>
                <a:gd name="connsiteX5" fmla="*/ 46196 w 104775"/>
                <a:gd name="connsiteY5" fmla="*/ 78826 h 85725"/>
                <a:gd name="connsiteX6" fmla="*/ 12859 w 104775"/>
                <a:gd name="connsiteY6" fmla="*/ 65491 h 85725"/>
                <a:gd name="connsiteX7" fmla="*/ 7144 w 104775"/>
                <a:gd name="connsiteY7" fmla="*/ 578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85725">
                  <a:moveTo>
                    <a:pt x="7144" y="57871"/>
                  </a:moveTo>
                  <a:cubicBezTo>
                    <a:pt x="36671" y="46441"/>
                    <a:pt x="10954" y="35011"/>
                    <a:pt x="8096" y="21676"/>
                  </a:cubicBezTo>
                  <a:cubicBezTo>
                    <a:pt x="6191" y="14056"/>
                    <a:pt x="18574" y="3578"/>
                    <a:pt x="30956" y="8341"/>
                  </a:cubicBezTo>
                  <a:cubicBezTo>
                    <a:pt x="52864" y="16913"/>
                    <a:pt x="74771" y="26438"/>
                    <a:pt x="96679" y="36916"/>
                  </a:cubicBezTo>
                  <a:cubicBezTo>
                    <a:pt x="103346" y="39773"/>
                    <a:pt x="108109" y="47393"/>
                    <a:pt x="103346" y="54061"/>
                  </a:cubicBezTo>
                  <a:cubicBezTo>
                    <a:pt x="90011" y="75016"/>
                    <a:pt x="64294" y="68348"/>
                    <a:pt x="46196" y="78826"/>
                  </a:cubicBezTo>
                  <a:cubicBezTo>
                    <a:pt x="36671" y="84541"/>
                    <a:pt x="22384" y="75016"/>
                    <a:pt x="12859" y="65491"/>
                  </a:cubicBezTo>
                  <a:cubicBezTo>
                    <a:pt x="10001" y="63586"/>
                    <a:pt x="10001" y="61681"/>
                    <a:pt x="7144" y="5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4">
              <a:extLst>
                <a:ext uri="{FF2B5EF4-FFF2-40B4-BE49-F238E27FC236}">
                  <a16:creationId xmlns:a16="http://schemas.microsoft.com/office/drawing/2014/main" id="{7A2BD93D-A936-A24A-A12E-D457D2C38B5E}"/>
                </a:ext>
              </a:extLst>
            </p:cNvPr>
            <p:cNvSpPr/>
            <p:nvPr/>
          </p:nvSpPr>
          <p:spPr>
            <a:xfrm>
              <a:off x="3728965" y="1159668"/>
              <a:ext cx="114300" cy="66675"/>
            </a:xfrm>
            <a:custGeom>
              <a:avLst/>
              <a:gdLst>
                <a:gd name="connsiteX0" fmla="*/ 42935 w 114300"/>
                <a:gd name="connsiteY0" fmla="*/ 7144 h 66675"/>
                <a:gd name="connsiteX1" fmla="*/ 107705 w 114300"/>
                <a:gd name="connsiteY1" fmla="*/ 37624 h 66675"/>
                <a:gd name="connsiteX2" fmla="*/ 113420 w 114300"/>
                <a:gd name="connsiteY2" fmla="*/ 55721 h 66675"/>
                <a:gd name="connsiteX3" fmla="*/ 91513 w 114300"/>
                <a:gd name="connsiteY3" fmla="*/ 61436 h 66675"/>
                <a:gd name="connsiteX4" fmla="*/ 52460 w 114300"/>
                <a:gd name="connsiteY4" fmla="*/ 55721 h 66675"/>
                <a:gd name="connsiteX5" fmla="*/ 22933 w 114300"/>
                <a:gd name="connsiteY5" fmla="*/ 56674 h 66675"/>
                <a:gd name="connsiteX6" fmla="*/ 9598 w 114300"/>
                <a:gd name="connsiteY6" fmla="*/ 20479 h 66675"/>
                <a:gd name="connsiteX7" fmla="*/ 42935 w 114300"/>
                <a:gd name="connsiteY7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66675">
                  <a:moveTo>
                    <a:pt x="42935" y="7144"/>
                  </a:moveTo>
                  <a:cubicBezTo>
                    <a:pt x="71510" y="7144"/>
                    <a:pt x="94370" y="12859"/>
                    <a:pt x="107705" y="37624"/>
                  </a:cubicBezTo>
                  <a:cubicBezTo>
                    <a:pt x="110563" y="43339"/>
                    <a:pt x="118183" y="48101"/>
                    <a:pt x="113420" y="55721"/>
                  </a:cubicBezTo>
                  <a:cubicBezTo>
                    <a:pt x="107705" y="63341"/>
                    <a:pt x="99133" y="62389"/>
                    <a:pt x="91513" y="61436"/>
                  </a:cubicBezTo>
                  <a:cubicBezTo>
                    <a:pt x="79130" y="59531"/>
                    <a:pt x="68653" y="47149"/>
                    <a:pt x="52460" y="55721"/>
                  </a:cubicBezTo>
                  <a:cubicBezTo>
                    <a:pt x="44840" y="59531"/>
                    <a:pt x="30553" y="71914"/>
                    <a:pt x="22933" y="56674"/>
                  </a:cubicBezTo>
                  <a:cubicBezTo>
                    <a:pt x="17218" y="45244"/>
                    <a:pt x="1025" y="34766"/>
                    <a:pt x="9598" y="20479"/>
                  </a:cubicBezTo>
                  <a:cubicBezTo>
                    <a:pt x="16265" y="4286"/>
                    <a:pt x="32458" y="8096"/>
                    <a:pt x="429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5">
              <a:extLst>
                <a:ext uri="{FF2B5EF4-FFF2-40B4-BE49-F238E27FC236}">
                  <a16:creationId xmlns:a16="http://schemas.microsoft.com/office/drawing/2014/main" id="{07FB2731-E327-EC4D-8D33-CA97D4C64A1D}"/>
                </a:ext>
              </a:extLst>
            </p:cNvPr>
            <p:cNvSpPr/>
            <p:nvPr/>
          </p:nvSpPr>
          <p:spPr>
            <a:xfrm>
              <a:off x="3157061" y="1367263"/>
              <a:ext cx="114300" cy="85725"/>
            </a:xfrm>
            <a:custGeom>
              <a:avLst/>
              <a:gdLst>
                <a:gd name="connsiteX0" fmla="*/ 7144 w 114300"/>
                <a:gd name="connsiteY0" fmla="*/ 51009 h 85725"/>
                <a:gd name="connsiteX1" fmla="*/ 42386 w 114300"/>
                <a:gd name="connsiteY1" fmla="*/ 24339 h 85725"/>
                <a:gd name="connsiteX2" fmla="*/ 82391 w 114300"/>
                <a:gd name="connsiteY2" fmla="*/ 19577 h 85725"/>
                <a:gd name="connsiteX3" fmla="*/ 105251 w 114300"/>
                <a:gd name="connsiteY3" fmla="*/ 57677 h 85725"/>
                <a:gd name="connsiteX4" fmla="*/ 88106 w 114300"/>
                <a:gd name="connsiteY4" fmla="*/ 79584 h 85725"/>
                <a:gd name="connsiteX5" fmla="*/ 7144 w 114300"/>
                <a:gd name="connsiteY5" fmla="*/ 5100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85725">
                  <a:moveTo>
                    <a:pt x="7144" y="51009"/>
                  </a:moveTo>
                  <a:cubicBezTo>
                    <a:pt x="22384" y="43389"/>
                    <a:pt x="37624" y="40532"/>
                    <a:pt x="42386" y="24339"/>
                  </a:cubicBezTo>
                  <a:cubicBezTo>
                    <a:pt x="50959" y="-4236"/>
                    <a:pt x="70009" y="9099"/>
                    <a:pt x="82391" y="19577"/>
                  </a:cubicBezTo>
                  <a:cubicBezTo>
                    <a:pt x="92869" y="29102"/>
                    <a:pt x="99536" y="44342"/>
                    <a:pt x="105251" y="57677"/>
                  </a:cubicBezTo>
                  <a:cubicBezTo>
                    <a:pt x="112871" y="73869"/>
                    <a:pt x="104299" y="83394"/>
                    <a:pt x="88106" y="79584"/>
                  </a:cubicBezTo>
                  <a:cubicBezTo>
                    <a:pt x="61436" y="73869"/>
                    <a:pt x="34766" y="69107"/>
                    <a:pt x="7144" y="51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id="{86D0D636-5425-3647-873F-4132C1213114}"/>
                </a:ext>
              </a:extLst>
            </p:cNvPr>
            <p:cNvSpPr/>
            <p:nvPr/>
          </p:nvSpPr>
          <p:spPr>
            <a:xfrm>
              <a:off x="2910075" y="816919"/>
              <a:ext cx="95250" cy="57150"/>
            </a:xfrm>
            <a:custGeom>
              <a:avLst/>
              <a:gdLst>
                <a:gd name="connsiteX0" fmla="*/ 42675 w 95250"/>
                <a:gd name="connsiteY0" fmla="*/ 51760 h 57150"/>
                <a:gd name="connsiteX1" fmla="*/ 7432 w 95250"/>
                <a:gd name="connsiteY1" fmla="*/ 41283 h 57150"/>
                <a:gd name="connsiteX2" fmla="*/ 34102 w 95250"/>
                <a:gd name="connsiteY2" fmla="*/ 20328 h 57150"/>
                <a:gd name="connsiteX3" fmla="*/ 67440 w 95250"/>
                <a:gd name="connsiteY3" fmla="*/ 11755 h 57150"/>
                <a:gd name="connsiteX4" fmla="*/ 96015 w 95250"/>
                <a:gd name="connsiteY4" fmla="*/ 16518 h 57150"/>
                <a:gd name="connsiteX5" fmla="*/ 74107 w 95250"/>
                <a:gd name="connsiteY5" fmla="*/ 47950 h 57150"/>
                <a:gd name="connsiteX6" fmla="*/ 42675 w 95250"/>
                <a:gd name="connsiteY6" fmla="*/ 517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57150">
                  <a:moveTo>
                    <a:pt x="42675" y="51760"/>
                  </a:moveTo>
                  <a:cubicBezTo>
                    <a:pt x="28387" y="49855"/>
                    <a:pt x="10290" y="58428"/>
                    <a:pt x="7432" y="41283"/>
                  </a:cubicBezTo>
                  <a:cubicBezTo>
                    <a:pt x="4575" y="25090"/>
                    <a:pt x="23625" y="25090"/>
                    <a:pt x="34102" y="20328"/>
                  </a:cubicBezTo>
                  <a:cubicBezTo>
                    <a:pt x="44580" y="15565"/>
                    <a:pt x="56010" y="12708"/>
                    <a:pt x="67440" y="11755"/>
                  </a:cubicBezTo>
                  <a:cubicBezTo>
                    <a:pt x="76965" y="10803"/>
                    <a:pt x="93157" y="-627"/>
                    <a:pt x="96015" y="16518"/>
                  </a:cubicBezTo>
                  <a:cubicBezTo>
                    <a:pt x="97920" y="26995"/>
                    <a:pt x="90300" y="44140"/>
                    <a:pt x="74107" y="47950"/>
                  </a:cubicBezTo>
                  <a:cubicBezTo>
                    <a:pt x="62677" y="49855"/>
                    <a:pt x="51247" y="49855"/>
                    <a:pt x="42675" y="51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7">
              <a:extLst>
                <a:ext uri="{FF2B5EF4-FFF2-40B4-BE49-F238E27FC236}">
                  <a16:creationId xmlns:a16="http://schemas.microsoft.com/office/drawing/2014/main" id="{BB7571EA-5BD7-B24A-B02B-16A720833C73}"/>
                </a:ext>
              </a:extLst>
            </p:cNvPr>
            <p:cNvSpPr/>
            <p:nvPr/>
          </p:nvSpPr>
          <p:spPr>
            <a:xfrm>
              <a:off x="3757749" y="1479690"/>
              <a:ext cx="66675" cy="66675"/>
            </a:xfrm>
            <a:custGeom>
              <a:avLst/>
              <a:gdLst>
                <a:gd name="connsiteX0" fmla="*/ 8436 w 66675"/>
                <a:gd name="connsiteY0" fmla="*/ 56692 h 66675"/>
                <a:gd name="connsiteX1" fmla="*/ 31296 w 66675"/>
                <a:gd name="connsiteY1" fmla="*/ 11924 h 66675"/>
                <a:gd name="connsiteX2" fmla="*/ 64634 w 66675"/>
                <a:gd name="connsiteY2" fmla="*/ 16687 h 66675"/>
                <a:gd name="connsiteX3" fmla="*/ 57014 w 66675"/>
                <a:gd name="connsiteY3" fmla="*/ 50024 h 66675"/>
                <a:gd name="connsiteX4" fmla="*/ 8436 w 66675"/>
                <a:gd name="connsiteY4" fmla="*/ 56692 h 66675"/>
                <a:gd name="connsiteX5" fmla="*/ 8436 w 66675"/>
                <a:gd name="connsiteY5" fmla="*/ 566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66675">
                  <a:moveTo>
                    <a:pt x="8436" y="56692"/>
                  </a:moveTo>
                  <a:cubicBezTo>
                    <a:pt x="3674" y="35737"/>
                    <a:pt x="12246" y="21449"/>
                    <a:pt x="31296" y="11924"/>
                  </a:cubicBezTo>
                  <a:cubicBezTo>
                    <a:pt x="42726" y="6209"/>
                    <a:pt x="56061" y="3352"/>
                    <a:pt x="64634" y="16687"/>
                  </a:cubicBezTo>
                  <a:cubicBezTo>
                    <a:pt x="73206" y="30022"/>
                    <a:pt x="67491" y="41452"/>
                    <a:pt x="57014" y="50024"/>
                  </a:cubicBezTo>
                  <a:cubicBezTo>
                    <a:pt x="41774" y="60502"/>
                    <a:pt x="26534" y="73837"/>
                    <a:pt x="8436" y="56692"/>
                  </a:cubicBezTo>
                  <a:lnTo>
                    <a:pt x="8436" y="56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8">
              <a:extLst>
                <a:ext uri="{FF2B5EF4-FFF2-40B4-BE49-F238E27FC236}">
                  <a16:creationId xmlns:a16="http://schemas.microsoft.com/office/drawing/2014/main" id="{28DAB6C9-0628-E440-A9C2-DE41F142211D}"/>
                </a:ext>
              </a:extLst>
            </p:cNvPr>
            <p:cNvSpPr/>
            <p:nvPr/>
          </p:nvSpPr>
          <p:spPr>
            <a:xfrm>
              <a:off x="3328773" y="1023416"/>
              <a:ext cx="76200" cy="57150"/>
            </a:xfrm>
            <a:custGeom>
              <a:avLst/>
              <a:gdLst>
                <a:gd name="connsiteX0" fmla="*/ 37362 w 76200"/>
                <a:gd name="connsiteY0" fmla="*/ 7189 h 57150"/>
                <a:gd name="connsiteX1" fmla="*/ 75462 w 76200"/>
                <a:gd name="connsiteY1" fmla="*/ 40526 h 57150"/>
                <a:gd name="connsiteX2" fmla="*/ 64032 w 76200"/>
                <a:gd name="connsiteY2" fmla="*/ 54814 h 57150"/>
                <a:gd name="connsiteX3" fmla="*/ 7834 w 76200"/>
                <a:gd name="connsiteY3" fmla="*/ 31001 h 57150"/>
                <a:gd name="connsiteX4" fmla="*/ 37362 w 76200"/>
                <a:gd name="connsiteY4" fmla="*/ 718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57150">
                  <a:moveTo>
                    <a:pt x="37362" y="7189"/>
                  </a:moveTo>
                  <a:cubicBezTo>
                    <a:pt x="63080" y="6236"/>
                    <a:pt x="72605" y="20524"/>
                    <a:pt x="75462" y="40526"/>
                  </a:cubicBezTo>
                  <a:cubicBezTo>
                    <a:pt x="77367" y="49099"/>
                    <a:pt x="75462" y="58624"/>
                    <a:pt x="64032" y="54814"/>
                  </a:cubicBezTo>
                  <a:cubicBezTo>
                    <a:pt x="44030" y="49099"/>
                    <a:pt x="15455" y="52909"/>
                    <a:pt x="7834" y="31001"/>
                  </a:cubicBezTo>
                  <a:cubicBezTo>
                    <a:pt x="3072" y="16714"/>
                    <a:pt x="24027" y="9094"/>
                    <a:pt x="37362" y="7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9">
              <a:extLst>
                <a:ext uri="{FF2B5EF4-FFF2-40B4-BE49-F238E27FC236}">
                  <a16:creationId xmlns:a16="http://schemas.microsoft.com/office/drawing/2014/main" id="{5914712E-0366-ED42-8F25-46D5D7378979}"/>
                </a:ext>
              </a:extLst>
            </p:cNvPr>
            <p:cNvSpPr/>
            <p:nvPr/>
          </p:nvSpPr>
          <p:spPr>
            <a:xfrm>
              <a:off x="3018949" y="1108616"/>
              <a:ext cx="76200" cy="47625"/>
            </a:xfrm>
            <a:custGeom>
              <a:avLst/>
              <a:gdLst>
                <a:gd name="connsiteX0" fmla="*/ 26194 w 76200"/>
                <a:gd name="connsiteY0" fmla="*/ 8666 h 47625"/>
                <a:gd name="connsiteX1" fmla="*/ 50006 w 76200"/>
                <a:gd name="connsiteY1" fmla="*/ 11524 h 47625"/>
                <a:gd name="connsiteX2" fmla="*/ 70009 w 76200"/>
                <a:gd name="connsiteY2" fmla="*/ 25811 h 47625"/>
                <a:gd name="connsiteX3" fmla="*/ 52864 w 76200"/>
                <a:gd name="connsiteY3" fmla="*/ 44861 h 47625"/>
                <a:gd name="connsiteX4" fmla="*/ 7144 w 76200"/>
                <a:gd name="connsiteY4" fmla="*/ 19144 h 47625"/>
                <a:gd name="connsiteX5" fmla="*/ 26194 w 76200"/>
                <a:gd name="connsiteY5" fmla="*/ 866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7625">
                  <a:moveTo>
                    <a:pt x="26194" y="8666"/>
                  </a:moveTo>
                  <a:cubicBezTo>
                    <a:pt x="33814" y="9619"/>
                    <a:pt x="42386" y="12476"/>
                    <a:pt x="50006" y="11524"/>
                  </a:cubicBezTo>
                  <a:cubicBezTo>
                    <a:pt x="61436" y="10571"/>
                    <a:pt x="69056" y="16286"/>
                    <a:pt x="70009" y="25811"/>
                  </a:cubicBezTo>
                  <a:cubicBezTo>
                    <a:pt x="70961" y="36289"/>
                    <a:pt x="60484" y="41051"/>
                    <a:pt x="52864" y="44861"/>
                  </a:cubicBezTo>
                  <a:cubicBezTo>
                    <a:pt x="40481" y="51529"/>
                    <a:pt x="7144" y="32479"/>
                    <a:pt x="7144" y="19144"/>
                  </a:cubicBezTo>
                  <a:cubicBezTo>
                    <a:pt x="7144" y="5809"/>
                    <a:pt x="16669" y="5809"/>
                    <a:pt x="26194" y="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0">
              <a:extLst>
                <a:ext uri="{FF2B5EF4-FFF2-40B4-BE49-F238E27FC236}">
                  <a16:creationId xmlns:a16="http://schemas.microsoft.com/office/drawing/2014/main" id="{ECF6294D-74EA-2C4E-9A98-8E679FA1E7D1}"/>
                </a:ext>
              </a:extLst>
            </p:cNvPr>
            <p:cNvSpPr/>
            <p:nvPr/>
          </p:nvSpPr>
          <p:spPr>
            <a:xfrm>
              <a:off x="2918936" y="782831"/>
              <a:ext cx="114300" cy="38100"/>
            </a:xfrm>
            <a:custGeom>
              <a:avLst/>
              <a:gdLst>
                <a:gd name="connsiteX0" fmla="*/ 7144 w 114300"/>
                <a:gd name="connsiteY0" fmla="*/ 33461 h 38100"/>
                <a:gd name="connsiteX1" fmla="*/ 107156 w 114300"/>
                <a:gd name="connsiteY1" fmla="*/ 15364 h 38100"/>
                <a:gd name="connsiteX2" fmla="*/ 7144 w 114300"/>
                <a:gd name="connsiteY2" fmla="*/ 334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38100">
                  <a:moveTo>
                    <a:pt x="7144" y="33461"/>
                  </a:moveTo>
                  <a:cubicBezTo>
                    <a:pt x="33814" y="9649"/>
                    <a:pt x="64294" y="-1781"/>
                    <a:pt x="107156" y="15364"/>
                  </a:cubicBezTo>
                  <a:cubicBezTo>
                    <a:pt x="71914" y="35366"/>
                    <a:pt x="38576" y="30604"/>
                    <a:pt x="7144" y="334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1">
              <a:extLst>
                <a:ext uri="{FF2B5EF4-FFF2-40B4-BE49-F238E27FC236}">
                  <a16:creationId xmlns:a16="http://schemas.microsoft.com/office/drawing/2014/main" id="{7C8829F1-A197-0B49-AFEB-5B2CB4AF4F91}"/>
                </a:ext>
              </a:extLst>
            </p:cNvPr>
            <p:cNvSpPr/>
            <p:nvPr/>
          </p:nvSpPr>
          <p:spPr>
            <a:xfrm>
              <a:off x="3521750" y="1773804"/>
              <a:ext cx="66675" cy="47625"/>
            </a:xfrm>
            <a:custGeom>
              <a:avLst/>
              <a:gdLst>
                <a:gd name="connsiteX0" fmla="*/ 22502 w 66675"/>
                <a:gd name="connsiteY0" fmla="*/ 49280 h 47625"/>
                <a:gd name="connsiteX1" fmla="*/ 7262 w 66675"/>
                <a:gd name="connsiteY1" fmla="*/ 35945 h 47625"/>
                <a:gd name="connsiteX2" fmla="*/ 49172 w 66675"/>
                <a:gd name="connsiteY2" fmla="*/ 7370 h 47625"/>
                <a:gd name="connsiteX3" fmla="*/ 59650 w 66675"/>
                <a:gd name="connsiteY3" fmla="*/ 15943 h 47625"/>
                <a:gd name="connsiteX4" fmla="*/ 22502 w 66675"/>
                <a:gd name="connsiteY4" fmla="*/ 4928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47625">
                  <a:moveTo>
                    <a:pt x="22502" y="49280"/>
                  </a:moveTo>
                  <a:cubicBezTo>
                    <a:pt x="11072" y="48328"/>
                    <a:pt x="6310" y="43565"/>
                    <a:pt x="7262" y="35945"/>
                  </a:cubicBezTo>
                  <a:cubicBezTo>
                    <a:pt x="12025" y="14038"/>
                    <a:pt x="32027" y="11180"/>
                    <a:pt x="49172" y="7370"/>
                  </a:cubicBezTo>
                  <a:cubicBezTo>
                    <a:pt x="54887" y="6418"/>
                    <a:pt x="62507" y="8323"/>
                    <a:pt x="59650" y="15943"/>
                  </a:cubicBezTo>
                  <a:cubicBezTo>
                    <a:pt x="53935" y="34993"/>
                    <a:pt x="32027" y="36898"/>
                    <a:pt x="22502" y="492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2">
              <a:extLst>
                <a:ext uri="{FF2B5EF4-FFF2-40B4-BE49-F238E27FC236}">
                  <a16:creationId xmlns:a16="http://schemas.microsoft.com/office/drawing/2014/main" id="{1C07C63C-7826-ED49-BAB0-C78CD6AD081A}"/>
                </a:ext>
              </a:extLst>
            </p:cNvPr>
            <p:cNvSpPr/>
            <p:nvPr/>
          </p:nvSpPr>
          <p:spPr>
            <a:xfrm>
              <a:off x="3623775" y="1799748"/>
              <a:ext cx="38100" cy="47625"/>
            </a:xfrm>
            <a:custGeom>
              <a:avLst/>
              <a:gdLst>
                <a:gd name="connsiteX0" fmla="*/ 7156 w 38100"/>
                <a:gd name="connsiteY0" fmla="*/ 32861 h 47625"/>
                <a:gd name="connsiteX1" fmla="*/ 21443 w 38100"/>
                <a:gd name="connsiteY1" fmla="*/ 7144 h 47625"/>
                <a:gd name="connsiteX2" fmla="*/ 38588 w 38100"/>
                <a:gd name="connsiteY2" fmla="*/ 24289 h 47625"/>
                <a:gd name="connsiteX3" fmla="*/ 18585 w 38100"/>
                <a:gd name="connsiteY3" fmla="*/ 49054 h 47625"/>
                <a:gd name="connsiteX4" fmla="*/ 7156 w 38100"/>
                <a:gd name="connsiteY4" fmla="*/ 328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7156" y="32861"/>
                  </a:moveTo>
                  <a:cubicBezTo>
                    <a:pt x="7156" y="19526"/>
                    <a:pt x="6203" y="8096"/>
                    <a:pt x="21443" y="7144"/>
                  </a:cubicBezTo>
                  <a:cubicBezTo>
                    <a:pt x="31920" y="7144"/>
                    <a:pt x="39540" y="12859"/>
                    <a:pt x="38588" y="24289"/>
                  </a:cubicBezTo>
                  <a:cubicBezTo>
                    <a:pt x="37635" y="36671"/>
                    <a:pt x="30968" y="47149"/>
                    <a:pt x="18585" y="49054"/>
                  </a:cubicBezTo>
                  <a:cubicBezTo>
                    <a:pt x="2393" y="52864"/>
                    <a:pt x="10965" y="37624"/>
                    <a:pt x="7156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3">
              <a:extLst>
                <a:ext uri="{FF2B5EF4-FFF2-40B4-BE49-F238E27FC236}">
                  <a16:creationId xmlns:a16="http://schemas.microsoft.com/office/drawing/2014/main" id="{2FB77898-4610-F342-899F-CB0DD990FEF0}"/>
                </a:ext>
              </a:extLst>
            </p:cNvPr>
            <p:cNvSpPr/>
            <p:nvPr/>
          </p:nvSpPr>
          <p:spPr>
            <a:xfrm>
              <a:off x="3107740" y="852011"/>
              <a:ext cx="47625" cy="47625"/>
            </a:xfrm>
            <a:custGeom>
              <a:avLst/>
              <a:gdLst>
                <a:gd name="connsiteX0" fmla="*/ 19317 w 47625"/>
                <a:gd name="connsiteY0" fmla="*/ 7144 h 47625"/>
                <a:gd name="connsiteX1" fmla="*/ 45035 w 47625"/>
                <a:gd name="connsiteY1" fmla="*/ 36671 h 47625"/>
                <a:gd name="connsiteX2" fmla="*/ 32652 w 47625"/>
                <a:gd name="connsiteY2" fmla="*/ 46196 h 47625"/>
                <a:gd name="connsiteX3" fmla="*/ 7887 w 47625"/>
                <a:gd name="connsiteY3" fmla="*/ 16669 h 47625"/>
                <a:gd name="connsiteX4" fmla="*/ 19317 w 47625"/>
                <a:gd name="connsiteY4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19317" y="7144"/>
                  </a:moveTo>
                  <a:cubicBezTo>
                    <a:pt x="28842" y="14764"/>
                    <a:pt x="42177" y="21431"/>
                    <a:pt x="45035" y="36671"/>
                  </a:cubicBezTo>
                  <a:cubicBezTo>
                    <a:pt x="45987" y="41434"/>
                    <a:pt x="39320" y="47149"/>
                    <a:pt x="32652" y="46196"/>
                  </a:cubicBezTo>
                  <a:cubicBezTo>
                    <a:pt x="16460" y="43339"/>
                    <a:pt x="12650" y="30004"/>
                    <a:pt x="7887" y="16669"/>
                  </a:cubicBezTo>
                  <a:cubicBezTo>
                    <a:pt x="5029" y="9049"/>
                    <a:pt x="10745" y="8096"/>
                    <a:pt x="193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4">
              <a:extLst>
                <a:ext uri="{FF2B5EF4-FFF2-40B4-BE49-F238E27FC236}">
                  <a16:creationId xmlns:a16="http://schemas.microsoft.com/office/drawing/2014/main" id="{49C8597B-1D7D-7A4C-B792-7C2A7EC4F6AF}"/>
                </a:ext>
              </a:extLst>
            </p:cNvPr>
            <p:cNvSpPr/>
            <p:nvPr/>
          </p:nvSpPr>
          <p:spPr>
            <a:xfrm>
              <a:off x="3596164" y="636746"/>
              <a:ext cx="57150" cy="38100"/>
            </a:xfrm>
            <a:custGeom>
              <a:avLst/>
              <a:gdLst>
                <a:gd name="connsiteX0" fmla="*/ 50959 w 57150"/>
                <a:gd name="connsiteY0" fmla="*/ 7144 h 38100"/>
                <a:gd name="connsiteX1" fmla="*/ 57626 w 57150"/>
                <a:gd name="connsiteY1" fmla="*/ 36671 h 38100"/>
                <a:gd name="connsiteX2" fmla="*/ 7144 w 57150"/>
                <a:gd name="connsiteY2" fmla="*/ 31909 h 38100"/>
                <a:gd name="connsiteX3" fmla="*/ 50959 w 57150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38100">
                  <a:moveTo>
                    <a:pt x="50959" y="7144"/>
                  </a:moveTo>
                  <a:cubicBezTo>
                    <a:pt x="52864" y="16669"/>
                    <a:pt x="55721" y="27146"/>
                    <a:pt x="57626" y="36671"/>
                  </a:cubicBezTo>
                  <a:cubicBezTo>
                    <a:pt x="41434" y="32861"/>
                    <a:pt x="27146" y="22384"/>
                    <a:pt x="7144" y="31909"/>
                  </a:cubicBezTo>
                  <a:cubicBezTo>
                    <a:pt x="14764" y="476"/>
                    <a:pt x="41434" y="23336"/>
                    <a:pt x="509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5">
              <a:extLst>
                <a:ext uri="{FF2B5EF4-FFF2-40B4-BE49-F238E27FC236}">
                  <a16:creationId xmlns:a16="http://schemas.microsoft.com/office/drawing/2014/main" id="{F49913BA-3542-3D42-8E69-86FFBDDED24D}"/>
                </a:ext>
              </a:extLst>
            </p:cNvPr>
            <p:cNvSpPr/>
            <p:nvPr/>
          </p:nvSpPr>
          <p:spPr>
            <a:xfrm>
              <a:off x="3096101" y="1002968"/>
              <a:ext cx="38100" cy="38100"/>
            </a:xfrm>
            <a:custGeom>
              <a:avLst/>
              <a:gdLst>
                <a:gd name="connsiteX0" fmla="*/ 18574 w 38100"/>
                <a:gd name="connsiteY0" fmla="*/ 38114 h 38100"/>
                <a:gd name="connsiteX1" fmla="*/ 7144 w 38100"/>
                <a:gd name="connsiteY1" fmla="*/ 29542 h 38100"/>
                <a:gd name="connsiteX2" fmla="*/ 25241 w 38100"/>
                <a:gd name="connsiteY2" fmla="*/ 7634 h 38100"/>
                <a:gd name="connsiteX3" fmla="*/ 36671 w 38100"/>
                <a:gd name="connsiteY3" fmla="*/ 16207 h 38100"/>
                <a:gd name="connsiteX4" fmla="*/ 18574 w 38100"/>
                <a:gd name="connsiteY4" fmla="*/ 381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8574" y="38114"/>
                  </a:moveTo>
                  <a:cubicBezTo>
                    <a:pt x="9049" y="40019"/>
                    <a:pt x="7144" y="35257"/>
                    <a:pt x="7144" y="29542"/>
                  </a:cubicBezTo>
                  <a:cubicBezTo>
                    <a:pt x="7144" y="17159"/>
                    <a:pt x="13811" y="10492"/>
                    <a:pt x="25241" y="7634"/>
                  </a:cubicBezTo>
                  <a:cubicBezTo>
                    <a:pt x="31909" y="5729"/>
                    <a:pt x="37624" y="9539"/>
                    <a:pt x="36671" y="16207"/>
                  </a:cubicBezTo>
                  <a:cubicBezTo>
                    <a:pt x="34766" y="26684"/>
                    <a:pt x="28099" y="34304"/>
                    <a:pt x="18574" y="38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6">
              <a:extLst>
                <a:ext uri="{FF2B5EF4-FFF2-40B4-BE49-F238E27FC236}">
                  <a16:creationId xmlns:a16="http://schemas.microsoft.com/office/drawing/2014/main" id="{8EE0F3CE-54D5-FF48-B236-D13C55365CFB}"/>
                </a:ext>
              </a:extLst>
            </p:cNvPr>
            <p:cNvSpPr/>
            <p:nvPr/>
          </p:nvSpPr>
          <p:spPr>
            <a:xfrm>
              <a:off x="9347359" y="4408474"/>
              <a:ext cx="1314450" cy="1028700"/>
            </a:xfrm>
            <a:custGeom>
              <a:avLst/>
              <a:gdLst>
                <a:gd name="connsiteX0" fmla="*/ 953929 w 1314450"/>
                <a:gd name="connsiteY0" fmla="*/ 1016013 h 1028700"/>
                <a:gd name="connsiteX1" fmla="*/ 951072 w 1314450"/>
                <a:gd name="connsiteY1" fmla="*/ 1016013 h 1028700"/>
                <a:gd name="connsiteX2" fmla="*/ 948214 w 1314450"/>
                <a:gd name="connsiteY2" fmla="*/ 1017918 h 1028700"/>
                <a:gd name="connsiteX3" fmla="*/ 885349 w 1314450"/>
                <a:gd name="connsiteY3" fmla="*/ 1003631 h 1028700"/>
                <a:gd name="connsiteX4" fmla="*/ 824389 w 1314450"/>
                <a:gd name="connsiteY4" fmla="*/ 968388 h 1028700"/>
                <a:gd name="connsiteX5" fmla="*/ 818674 w 1314450"/>
                <a:gd name="connsiteY5" fmla="*/ 950291 h 1028700"/>
                <a:gd name="connsiteX6" fmla="*/ 814864 w 1314450"/>
                <a:gd name="connsiteY6" fmla="*/ 904570 h 1028700"/>
                <a:gd name="connsiteX7" fmla="*/ 805339 w 1314450"/>
                <a:gd name="connsiteY7" fmla="*/ 888378 h 1028700"/>
                <a:gd name="connsiteX8" fmla="*/ 786289 w 1314450"/>
                <a:gd name="connsiteY8" fmla="*/ 862660 h 1028700"/>
                <a:gd name="connsiteX9" fmla="*/ 774859 w 1314450"/>
                <a:gd name="connsiteY9" fmla="*/ 863613 h 1028700"/>
                <a:gd name="connsiteX10" fmla="*/ 772954 w 1314450"/>
                <a:gd name="connsiteY10" fmla="*/ 868376 h 1028700"/>
                <a:gd name="connsiteX11" fmla="*/ 743427 w 1314450"/>
                <a:gd name="connsiteY11" fmla="*/ 863613 h 1028700"/>
                <a:gd name="connsiteX12" fmla="*/ 773906 w 1314450"/>
                <a:gd name="connsiteY12" fmla="*/ 801701 h 1028700"/>
                <a:gd name="connsiteX13" fmla="*/ 779622 w 1314450"/>
                <a:gd name="connsiteY13" fmla="*/ 788366 h 1028700"/>
                <a:gd name="connsiteX14" fmla="*/ 765334 w 1314450"/>
                <a:gd name="connsiteY14" fmla="*/ 793128 h 1028700"/>
                <a:gd name="connsiteX15" fmla="*/ 722472 w 1314450"/>
                <a:gd name="connsiteY15" fmla="*/ 833133 h 1028700"/>
                <a:gd name="connsiteX16" fmla="*/ 716756 w 1314450"/>
                <a:gd name="connsiteY16" fmla="*/ 855993 h 1028700"/>
                <a:gd name="connsiteX17" fmla="*/ 696754 w 1314450"/>
                <a:gd name="connsiteY17" fmla="*/ 863613 h 1028700"/>
                <a:gd name="connsiteX18" fmla="*/ 683419 w 1314450"/>
                <a:gd name="connsiteY18" fmla="*/ 850278 h 1028700"/>
                <a:gd name="connsiteX19" fmla="*/ 658654 w 1314450"/>
                <a:gd name="connsiteY19" fmla="*/ 801701 h 1028700"/>
                <a:gd name="connsiteX20" fmla="*/ 652939 w 1314450"/>
                <a:gd name="connsiteY20" fmla="*/ 765506 h 1028700"/>
                <a:gd name="connsiteX21" fmla="*/ 627222 w 1314450"/>
                <a:gd name="connsiteY21" fmla="*/ 752170 h 1028700"/>
                <a:gd name="connsiteX22" fmla="*/ 571977 w 1314450"/>
                <a:gd name="connsiteY22" fmla="*/ 731216 h 1028700"/>
                <a:gd name="connsiteX23" fmla="*/ 521494 w 1314450"/>
                <a:gd name="connsiteY23" fmla="*/ 736931 h 1028700"/>
                <a:gd name="connsiteX24" fmla="*/ 467202 w 1314450"/>
                <a:gd name="connsiteY24" fmla="*/ 759791 h 1028700"/>
                <a:gd name="connsiteX25" fmla="*/ 410052 w 1314450"/>
                <a:gd name="connsiteY25" fmla="*/ 764553 h 1028700"/>
                <a:gd name="connsiteX26" fmla="*/ 340519 w 1314450"/>
                <a:gd name="connsiteY26" fmla="*/ 792176 h 1028700"/>
                <a:gd name="connsiteX27" fmla="*/ 328136 w 1314450"/>
                <a:gd name="connsiteY27" fmla="*/ 813131 h 1028700"/>
                <a:gd name="connsiteX28" fmla="*/ 290036 w 1314450"/>
                <a:gd name="connsiteY28" fmla="*/ 826466 h 1028700"/>
                <a:gd name="connsiteX29" fmla="*/ 140494 w 1314450"/>
                <a:gd name="connsiteY29" fmla="*/ 862660 h 1028700"/>
                <a:gd name="connsiteX30" fmla="*/ 98584 w 1314450"/>
                <a:gd name="connsiteY30" fmla="*/ 862660 h 1028700"/>
                <a:gd name="connsiteX31" fmla="*/ 34766 w 1314450"/>
                <a:gd name="connsiteY31" fmla="*/ 840753 h 1028700"/>
                <a:gd name="connsiteX32" fmla="*/ 53816 w 1314450"/>
                <a:gd name="connsiteY32" fmla="*/ 813131 h 1028700"/>
                <a:gd name="connsiteX33" fmla="*/ 63341 w 1314450"/>
                <a:gd name="connsiteY33" fmla="*/ 804558 h 1028700"/>
                <a:gd name="connsiteX34" fmla="*/ 70009 w 1314450"/>
                <a:gd name="connsiteY34" fmla="*/ 737883 h 1028700"/>
                <a:gd name="connsiteX35" fmla="*/ 57627 w 1314450"/>
                <a:gd name="connsiteY35" fmla="*/ 692163 h 1028700"/>
                <a:gd name="connsiteX36" fmla="*/ 46197 w 1314450"/>
                <a:gd name="connsiteY36" fmla="*/ 646443 h 1028700"/>
                <a:gd name="connsiteX37" fmla="*/ 7144 w 1314450"/>
                <a:gd name="connsiteY37" fmla="*/ 548335 h 1028700"/>
                <a:gd name="connsiteX38" fmla="*/ 21431 w 1314450"/>
                <a:gd name="connsiteY38" fmla="*/ 509283 h 1028700"/>
                <a:gd name="connsiteX39" fmla="*/ 15716 w 1314450"/>
                <a:gd name="connsiteY39" fmla="*/ 494043 h 1028700"/>
                <a:gd name="connsiteX40" fmla="*/ 35719 w 1314450"/>
                <a:gd name="connsiteY40" fmla="*/ 407366 h 1028700"/>
                <a:gd name="connsiteX41" fmla="*/ 55722 w 1314450"/>
                <a:gd name="connsiteY41" fmla="*/ 402603 h 1028700"/>
                <a:gd name="connsiteX42" fmla="*/ 227172 w 1314450"/>
                <a:gd name="connsiteY42" fmla="*/ 334023 h 1028700"/>
                <a:gd name="connsiteX43" fmla="*/ 282416 w 1314450"/>
                <a:gd name="connsiteY43" fmla="*/ 305448 h 1028700"/>
                <a:gd name="connsiteX44" fmla="*/ 298609 w 1314450"/>
                <a:gd name="connsiteY44" fmla="*/ 254013 h 1028700"/>
                <a:gd name="connsiteX45" fmla="*/ 321469 w 1314450"/>
                <a:gd name="connsiteY45" fmla="*/ 214960 h 1028700"/>
                <a:gd name="connsiteX46" fmla="*/ 353854 w 1314450"/>
                <a:gd name="connsiteY46" fmla="*/ 237820 h 1028700"/>
                <a:gd name="connsiteX47" fmla="*/ 370047 w 1314450"/>
                <a:gd name="connsiteY47" fmla="*/ 207341 h 1028700"/>
                <a:gd name="connsiteX48" fmla="*/ 393859 w 1314450"/>
                <a:gd name="connsiteY48" fmla="*/ 204483 h 1028700"/>
                <a:gd name="connsiteX49" fmla="*/ 409099 w 1314450"/>
                <a:gd name="connsiteY49" fmla="*/ 154000 h 1028700"/>
                <a:gd name="connsiteX50" fmla="*/ 427197 w 1314450"/>
                <a:gd name="connsiteY50" fmla="*/ 147333 h 1028700"/>
                <a:gd name="connsiteX51" fmla="*/ 495777 w 1314450"/>
                <a:gd name="connsiteY51" fmla="*/ 147333 h 1028700"/>
                <a:gd name="connsiteX52" fmla="*/ 495777 w 1314450"/>
                <a:gd name="connsiteY52" fmla="*/ 178766 h 1028700"/>
                <a:gd name="connsiteX53" fmla="*/ 551974 w 1314450"/>
                <a:gd name="connsiteY53" fmla="*/ 162573 h 1028700"/>
                <a:gd name="connsiteX54" fmla="*/ 559594 w 1314450"/>
                <a:gd name="connsiteY54" fmla="*/ 108281 h 1028700"/>
                <a:gd name="connsiteX55" fmla="*/ 587217 w 1314450"/>
                <a:gd name="connsiteY55" fmla="*/ 59703 h 1028700"/>
                <a:gd name="connsiteX56" fmla="*/ 640556 w 1314450"/>
                <a:gd name="connsiteY56" fmla="*/ 52083 h 1028700"/>
                <a:gd name="connsiteX57" fmla="*/ 616744 w 1314450"/>
                <a:gd name="connsiteY57" fmla="*/ 39700 h 1028700"/>
                <a:gd name="connsiteX58" fmla="*/ 643414 w 1314450"/>
                <a:gd name="connsiteY58" fmla="*/ 33985 h 1028700"/>
                <a:gd name="connsiteX59" fmla="*/ 760572 w 1314450"/>
                <a:gd name="connsiteY59" fmla="*/ 49225 h 1028700"/>
                <a:gd name="connsiteX60" fmla="*/ 780574 w 1314450"/>
                <a:gd name="connsiteY60" fmla="*/ 56845 h 1028700"/>
                <a:gd name="connsiteX61" fmla="*/ 767239 w 1314450"/>
                <a:gd name="connsiteY61" fmla="*/ 91135 h 1028700"/>
                <a:gd name="connsiteX62" fmla="*/ 767239 w 1314450"/>
                <a:gd name="connsiteY62" fmla="*/ 174003 h 1028700"/>
                <a:gd name="connsiteX63" fmla="*/ 871061 w 1314450"/>
                <a:gd name="connsiteY63" fmla="*/ 234963 h 1028700"/>
                <a:gd name="connsiteX64" fmla="*/ 914877 w 1314450"/>
                <a:gd name="connsiteY64" fmla="*/ 212103 h 1028700"/>
                <a:gd name="connsiteX65" fmla="*/ 928211 w 1314450"/>
                <a:gd name="connsiteY65" fmla="*/ 141618 h 1028700"/>
                <a:gd name="connsiteX66" fmla="*/ 936784 w 1314450"/>
                <a:gd name="connsiteY66" fmla="*/ 21603 h 1028700"/>
                <a:gd name="connsiteX67" fmla="*/ 953929 w 1314450"/>
                <a:gd name="connsiteY67" fmla="*/ 7316 h 1028700"/>
                <a:gd name="connsiteX68" fmla="*/ 976789 w 1314450"/>
                <a:gd name="connsiteY68" fmla="*/ 19698 h 1028700"/>
                <a:gd name="connsiteX69" fmla="*/ 1002506 w 1314450"/>
                <a:gd name="connsiteY69" fmla="*/ 94945 h 1028700"/>
                <a:gd name="connsiteX70" fmla="*/ 1024414 w 1314450"/>
                <a:gd name="connsiteY70" fmla="*/ 112091 h 1028700"/>
                <a:gd name="connsiteX71" fmla="*/ 1059656 w 1314450"/>
                <a:gd name="connsiteY71" fmla="*/ 152095 h 1028700"/>
                <a:gd name="connsiteX72" fmla="*/ 1072039 w 1314450"/>
                <a:gd name="connsiteY72" fmla="*/ 187338 h 1028700"/>
                <a:gd name="connsiteX73" fmla="*/ 1087279 w 1314450"/>
                <a:gd name="connsiteY73" fmla="*/ 242583 h 1028700"/>
                <a:gd name="connsiteX74" fmla="*/ 1121569 w 1314450"/>
                <a:gd name="connsiteY74" fmla="*/ 288303 h 1028700"/>
                <a:gd name="connsiteX75" fmla="*/ 1193959 w 1314450"/>
                <a:gd name="connsiteY75" fmla="*/ 374981 h 1028700"/>
                <a:gd name="connsiteX76" fmla="*/ 1194912 w 1314450"/>
                <a:gd name="connsiteY76" fmla="*/ 377838 h 1028700"/>
                <a:gd name="connsiteX77" fmla="*/ 1276827 w 1314450"/>
                <a:gd name="connsiteY77" fmla="*/ 459753 h 1028700"/>
                <a:gd name="connsiteX78" fmla="*/ 1296829 w 1314450"/>
                <a:gd name="connsiteY78" fmla="*/ 489281 h 1028700"/>
                <a:gd name="connsiteX79" fmla="*/ 1296829 w 1314450"/>
                <a:gd name="connsiteY79" fmla="*/ 674066 h 1028700"/>
                <a:gd name="connsiteX80" fmla="*/ 1290162 w 1314450"/>
                <a:gd name="connsiteY80" fmla="*/ 716928 h 1028700"/>
                <a:gd name="connsiteX81" fmla="*/ 1241584 w 1314450"/>
                <a:gd name="connsiteY81" fmla="*/ 773126 h 1028700"/>
                <a:gd name="connsiteX82" fmla="*/ 1226344 w 1314450"/>
                <a:gd name="connsiteY82" fmla="*/ 799795 h 1028700"/>
                <a:gd name="connsiteX83" fmla="*/ 1203484 w 1314450"/>
                <a:gd name="connsiteY83" fmla="*/ 848373 h 1028700"/>
                <a:gd name="connsiteX84" fmla="*/ 1170146 w 1314450"/>
                <a:gd name="connsiteY84" fmla="*/ 918858 h 1028700"/>
                <a:gd name="connsiteX85" fmla="*/ 1155859 w 1314450"/>
                <a:gd name="connsiteY85" fmla="*/ 968388 h 1028700"/>
                <a:gd name="connsiteX86" fmla="*/ 1045369 w 1314450"/>
                <a:gd name="connsiteY86" fmla="*/ 1022681 h 1028700"/>
                <a:gd name="connsiteX87" fmla="*/ 999649 w 1314450"/>
                <a:gd name="connsiteY87" fmla="*/ 1007441 h 1028700"/>
                <a:gd name="connsiteX88" fmla="*/ 975836 w 1314450"/>
                <a:gd name="connsiteY88" fmla="*/ 1004583 h 1028700"/>
                <a:gd name="connsiteX89" fmla="*/ 953929 w 1314450"/>
                <a:gd name="connsiteY89" fmla="*/ 1016013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14450" h="1028700">
                  <a:moveTo>
                    <a:pt x="953929" y="1016013"/>
                  </a:moveTo>
                  <a:lnTo>
                    <a:pt x="951072" y="1016013"/>
                  </a:lnTo>
                  <a:lnTo>
                    <a:pt x="948214" y="1017918"/>
                  </a:lnTo>
                  <a:cubicBezTo>
                    <a:pt x="924402" y="1026491"/>
                    <a:pt x="908209" y="999820"/>
                    <a:pt x="885349" y="1003631"/>
                  </a:cubicBezTo>
                  <a:cubicBezTo>
                    <a:pt x="857727" y="1003631"/>
                    <a:pt x="836772" y="993153"/>
                    <a:pt x="824389" y="968388"/>
                  </a:cubicBezTo>
                  <a:cubicBezTo>
                    <a:pt x="821531" y="963626"/>
                    <a:pt x="812006" y="956006"/>
                    <a:pt x="818674" y="950291"/>
                  </a:cubicBezTo>
                  <a:cubicBezTo>
                    <a:pt x="842486" y="932193"/>
                    <a:pt x="819627" y="919810"/>
                    <a:pt x="814864" y="904570"/>
                  </a:cubicBezTo>
                  <a:cubicBezTo>
                    <a:pt x="810102" y="899808"/>
                    <a:pt x="812959" y="888378"/>
                    <a:pt x="805339" y="888378"/>
                  </a:cubicBezTo>
                  <a:cubicBezTo>
                    <a:pt x="784384" y="888378"/>
                    <a:pt x="785336" y="877901"/>
                    <a:pt x="786289" y="862660"/>
                  </a:cubicBezTo>
                  <a:cubicBezTo>
                    <a:pt x="787242" y="852183"/>
                    <a:pt x="779622" y="862660"/>
                    <a:pt x="774859" y="863613"/>
                  </a:cubicBezTo>
                  <a:cubicBezTo>
                    <a:pt x="772954" y="864566"/>
                    <a:pt x="772002" y="866470"/>
                    <a:pt x="772954" y="868376"/>
                  </a:cubicBezTo>
                  <a:cubicBezTo>
                    <a:pt x="761524" y="876948"/>
                    <a:pt x="751047" y="878853"/>
                    <a:pt x="743427" y="863613"/>
                  </a:cubicBezTo>
                  <a:cubicBezTo>
                    <a:pt x="757714" y="844563"/>
                    <a:pt x="776764" y="829323"/>
                    <a:pt x="773906" y="801701"/>
                  </a:cubicBezTo>
                  <a:cubicBezTo>
                    <a:pt x="775811" y="796938"/>
                    <a:pt x="777717" y="792176"/>
                    <a:pt x="779622" y="788366"/>
                  </a:cubicBezTo>
                  <a:cubicBezTo>
                    <a:pt x="774859" y="789318"/>
                    <a:pt x="770097" y="791223"/>
                    <a:pt x="765334" y="793128"/>
                  </a:cubicBezTo>
                  <a:cubicBezTo>
                    <a:pt x="749142" y="804558"/>
                    <a:pt x="742474" y="824560"/>
                    <a:pt x="722472" y="833133"/>
                  </a:cubicBezTo>
                  <a:cubicBezTo>
                    <a:pt x="715804" y="835991"/>
                    <a:pt x="702469" y="844563"/>
                    <a:pt x="716756" y="855993"/>
                  </a:cubicBezTo>
                  <a:cubicBezTo>
                    <a:pt x="715804" y="874091"/>
                    <a:pt x="704374" y="863613"/>
                    <a:pt x="696754" y="863613"/>
                  </a:cubicBezTo>
                  <a:cubicBezTo>
                    <a:pt x="690086" y="861708"/>
                    <a:pt x="680561" y="862660"/>
                    <a:pt x="683419" y="850278"/>
                  </a:cubicBezTo>
                  <a:cubicBezTo>
                    <a:pt x="691992" y="820751"/>
                    <a:pt x="689134" y="815035"/>
                    <a:pt x="658654" y="801701"/>
                  </a:cubicBezTo>
                  <a:cubicBezTo>
                    <a:pt x="636747" y="792176"/>
                    <a:pt x="669131" y="775031"/>
                    <a:pt x="652939" y="765506"/>
                  </a:cubicBezTo>
                  <a:cubicBezTo>
                    <a:pt x="645319" y="758838"/>
                    <a:pt x="631984" y="764553"/>
                    <a:pt x="627222" y="752170"/>
                  </a:cubicBezTo>
                  <a:cubicBezTo>
                    <a:pt x="605314" y="754076"/>
                    <a:pt x="591027" y="736931"/>
                    <a:pt x="571977" y="731216"/>
                  </a:cubicBezTo>
                  <a:cubicBezTo>
                    <a:pt x="555784" y="737883"/>
                    <a:pt x="537686" y="729310"/>
                    <a:pt x="521494" y="736931"/>
                  </a:cubicBezTo>
                  <a:cubicBezTo>
                    <a:pt x="503397" y="743598"/>
                    <a:pt x="483394" y="746456"/>
                    <a:pt x="467202" y="759791"/>
                  </a:cubicBezTo>
                  <a:cubicBezTo>
                    <a:pt x="448152" y="766458"/>
                    <a:pt x="428149" y="757885"/>
                    <a:pt x="410052" y="764553"/>
                  </a:cubicBezTo>
                  <a:cubicBezTo>
                    <a:pt x="385286" y="769316"/>
                    <a:pt x="361474" y="776935"/>
                    <a:pt x="340519" y="792176"/>
                  </a:cubicBezTo>
                  <a:cubicBezTo>
                    <a:pt x="340519" y="801701"/>
                    <a:pt x="336709" y="809320"/>
                    <a:pt x="328136" y="813131"/>
                  </a:cubicBezTo>
                  <a:cubicBezTo>
                    <a:pt x="317659" y="824560"/>
                    <a:pt x="305277" y="826466"/>
                    <a:pt x="290036" y="826466"/>
                  </a:cubicBezTo>
                  <a:cubicBezTo>
                    <a:pt x="237649" y="826466"/>
                    <a:pt x="184309" y="826466"/>
                    <a:pt x="140494" y="862660"/>
                  </a:cubicBezTo>
                  <a:cubicBezTo>
                    <a:pt x="126206" y="866470"/>
                    <a:pt x="112872" y="866470"/>
                    <a:pt x="98584" y="862660"/>
                  </a:cubicBezTo>
                  <a:cubicBezTo>
                    <a:pt x="75724" y="859803"/>
                    <a:pt x="55722" y="850278"/>
                    <a:pt x="34766" y="840753"/>
                  </a:cubicBezTo>
                  <a:cubicBezTo>
                    <a:pt x="24289" y="819798"/>
                    <a:pt x="41434" y="817893"/>
                    <a:pt x="53816" y="813131"/>
                  </a:cubicBezTo>
                  <a:cubicBezTo>
                    <a:pt x="56674" y="810273"/>
                    <a:pt x="59531" y="807416"/>
                    <a:pt x="63341" y="804558"/>
                  </a:cubicBezTo>
                  <a:cubicBezTo>
                    <a:pt x="65247" y="781698"/>
                    <a:pt x="74772" y="760743"/>
                    <a:pt x="70009" y="737883"/>
                  </a:cubicBezTo>
                  <a:cubicBezTo>
                    <a:pt x="56674" y="725501"/>
                    <a:pt x="42386" y="715023"/>
                    <a:pt x="57627" y="692163"/>
                  </a:cubicBezTo>
                  <a:cubicBezTo>
                    <a:pt x="63341" y="683591"/>
                    <a:pt x="51911" y="661683"/>
                    <a:pt x="46197" y="646443"/>
                  </a:cubicBezTo>
                  <a:cubicBezTo>
                    <a:pt x="33814" y="613106"/>
                    <a:pt x="20479" y="580720"/>
                    <a:pt x="7144" y="548335"/>
                  </a:cubicBezTo>
                  <a:cubicBezTo>
                    <a:pt x="14764" y="536906"/>
                    <a:pt x="31909" y="528333"/>
                    <a:pt x="21431" y="509283"/>
                  </a:cubicBezTo>
                  <a:cubicBezTo>
                    <a:pt x="19527" y="504520"/>
                    <a:pt x="13811" y="497853"/>
                    <a:pt x="15716" y="494043"/>
                  </a:cubicBezTo>
                  <a:cubicBezTo>
                    <a:pt x="29052" y="466420"/>
                    <a:pt x="13811" y="432131"/>
                    <a:pt x="35719" y="407366"/>
                  </a:cubicBezTo>
                  <a:cubicBezTo>
                    <a:pt x="42386" y="404508"/>
                    <a:pt x="49054" y="406413"/>
                    <a:pt x="55722" y="402603"/>
                  </a:cubicBezTo>
                  <a:cubicBezTo>
                    <a:pt x="110014" y="372123"/>
                    <a:pt x="159544" y="332118"/>
                    <a:pt x="227172" y="334023"/>
                  </a:cubicBezTo>
                  <a:cubicBezTo>
                    <a:pt x="250031" y="334976"/>
                    <a:pt x="270986" y="326403"/>
                    <a:pt x="282416" y="305448"/>
                  </a:cubicBezTo>
                  <a:cubicBezTo>
                    <a:pt x="290989" y="290208"/>
                    <a:pt x="317659" y="282588"/>
                    <a:pt x="298609" y="254013"/>
                  </a:cubicBezTo>
                  <a:cubicBezTo>
                    <a:pt x="290989" y="242583"/>
                    <a:pt x="312897" y="228295"/>
                    <a:pt x="321469" y="214960"/>
                  </a:cubicBezTo>
                  <a:cubicBezTo>
                    <a:pt x="344329" y="205435"/>
                    <a:pt x="345281" y="228295"/>
                    <a:pt x="353854" y="237820"/>
                  </a:cubicBezTo>
                  <a:cubicBezTo>
                    <a:pt x="350997" y="222581"/>
                    <a:pt x="330994" y="199720"/>
                    <a:pt x="370047" y="207341"/>
                  </a:cubicBezTo>
                  <a:cubicBezTo>
                    <a:pt x="377666" y="210198"/>
                    <a:pt x="385286" y="210198"/>
                    <a:pt x="393859" y="204483"/>
                  </a:cubicBezTo>
                  <a:cubicBezTo>
                    <a:pt x="358616" y="175908"/>
                    <a:pt x="401479" y="170193"/>
                    <a:pt x="409099" y="154000"/>
                  </a:cubicBezTo>
                  <a:cubicBezTo>
                    <a:pt x="411956" y="147333"/>
                    <a:pt x="420529" y="154000"/>
                    <a:pt x="427197" y="147333"/>
                  </a:cubicBezTo>
                  <a:cubicBezTo>
                    <a:pt x="463391" y="111138"/>
                    <a:pt x="462439" y="112091"/>
                    <a:pt x="495777" y="147333"/>
                  </a:cubicBezTo>
                  <a:cubicBezTo>
                    <a:pt x="508159" y="159716"/>
                    <a:pt x="492919" y="168288"/>
                    <a:pt x="495777" y="178766"/>
                  </a:cubicBezTo>
                  <a:cubicBezTo>
                    <a:pt x="512922" y="167335"/>
                    <a:pt x="518636" y="165431"/>
                    <a:pt x="551974" y="162573"/>
                  </a:cubicBezTo>
                  <a:cubicBezTo>
                    <a:pt x="538639" y="142570"/>
                    <a:pt x="521494" y="119710"/>
                    <a:pt x="559594" y="108281"/>
                  </a:cubicBezTo>
                  <a:cubicBezTo>
                    <a:pt x="544354" y="77800"/>
                    <a:pt x="570072" y="71133"/>
                    <a:pt x="587217" y="59703"/>
                  </a:cubicBezTo>
                  <a:cubicBezTo>
                    <a:pt x="606267" y="65418"/>
                    <a:pt x="622459" y="58750"/>
                    <a:pt x="640556" y="52083"/>
                  </a:cubicBezTo>
                  <a:cubicBezTo>
                    <a:pt x="636747" y="38748"/>
                    <a:pt x="620554" y="50178"/>
                    <a:pt x="616744" y="39700"/>
                  </a:cubicBezTo>
                  <a:cubicBezTo>
                    <a:pt x="624364" y="30175"/>
                    <a:pt x="634842" y="36843"/>
                    <a:pt x="643414" y="33985"/>
                  </a:cubicBezTo>
                  <a:cubicBezTo>
                    <a:pt x="682467" y="39700"/>
                    <a:pt x="717709" y="73038"/>
                    <a:pt x="760572" y="49225"/>
                  </a:cubicBezTo>
                  <a:cubicBezTo>
                    <a:pt x="769144" y="44463"/>
                    <a:pt x="779622" y="50178"/>
                    <a:pt x="780574" y="56845"/>
                  </a:cubicBezTo>
                  <a:cubicBezTo>
                    <a:pt x="782479" y="69228"/>
                    <a:pt x="775811" y="82563"/>
                    <a:pt x="767239" y="91135"/>
                  </a:cubicBezTo>
                  <a:cubicBezTo>
                    <a:pt x="733902" y="121616"/>
                    <a:pt x="737711" y="143523"/>
                    <a:pt x="767239" y="174003"/>
                  </a:cubicBezTo>
                  <a:cubicBezTo>
                    <a:pt x="796767" y="204483"/>
                    <a:pt x="840581" y="205435"/>
                    <a:pt x="871061" y="234963"/>
                  </a:cubicBezTo>
                  <a:cubicBezTo>
                    <a:pt x="883444" y="247345"/>
                    <a:pt x="905352" y="229248"/>
                    <a:pt x="914877" y="212103"/>
                  </a:cubicBezTo>
                  <a:cubicBezTo>
                    <a:pt x="927259" y="190195"/>
                    <a:pt x="932022" y="165431"/>
                    <a:pt x="928211" y="141618"/>
                  </a:cubicBezTo>
                  <a:cubicBezTo>
                    <a:pt x="922497" y="100660"/>
                    <a:pt x="940594" y="62560"/>
                    <a:pt x="936784" y="21603"/>
                  </a:cubicBezTo>
                  <a:cubicBezTo>
                    <a:pt x="935831" y="12078"/>
                    <a:pt x="945356" y="8268"/>
                    <a:pt x="953929" y="7316"/>
                  </a:cubicBezTo>
                  <a:cubicBezTo>
                    <a:pt x="963454" y="6363"/>
                    <a:pt x="972979" y="9220"/>
                    <a:pt x="976789" y="19698"/>
                  </a:cubicBezTo>
                  <a:cubicBezTo>
                    <a:pt x="986314" y="44463"/>
                    <a:pt x="996792" y="69228"/>
                    <a:pt x="1002506" y="94945"/>
                  </a:cubicBezTo>
                  <a:cubicBezTo>
                    <a:pt x="1006317" y="110185"/>
                    <a:pt x="1011079" y="110185"/>
                    <a:pt x="1024414" y="112091"/>
                  </a:cubicBezTo>
                  <a:cubicBezTo>
                    <a:pt x="1046322" y="113995"/>
                    <a:pt x="1065371" y="121616"/>
                    <a:pt x="1059656" y="152095"/>
                  </a:cubicBezTo>
                  <a:cubicBezTo>
                    <a:pt x="1056799" y="165431"/>
                    <a:pt x="1064419" y="176860"/>
                    <a:pt x="1072039" y="187338"/>
                  </a:cubicBezTo>
                  <a:cubicBezTo>
                    <a:pt x="1084421" y="203531"/>
                    <a:pt x="1091089" y="220675"/>
                    <a:pt x="1087279" y="242583"/>
                  </a:cubicBezTo>
                  <a:cubicBezTo>
                    <a:pt x="1083469" y="268301"/>
                    <a:pt x="1101567" y="282588"/>
                    <a:pt x="1121569" y="288303"/>
                  </a:cubicBezTo>
                  <a:cubicBezTo>
                    <a:pt x="1165384" y="301638"/>
                    <a:pt x="1190150" y="329260"/>
                    <a:pt x="1193959" y="374981"/>
                  </a:cubicBezTo>
                  <a:cubicBezTo>
                    <a:pt x="1193959" y="375933"/>
                    <a:pt x="1193959" y="377838"/>
                    <a:pt x="1194912" y="377838"/>
                  </a:cubicBezTo>
                  <a:cubicBezTo>
                    <a:pt x="1252062" y="374981"/>
                    <a:pt x="1228250" y="454038"/>
                    <a:pt x="1276827" y="459753"/>
                  </a:cubicBezTo>
                  <a:cubicBezTo>
                    <a:pt x="1287304" y="467373"/>
                    <a:pt x="1291114" y="478803"/>
                    <a:pt x="1296829" y="489281"/>
                  </a:cubicBezTo>
                  <a:cubicBezTo>
                    <a:pt x="1316831" y="551193"/>
                    <a:pt x="1324452" y="612153"/>
                    <a:pt x="1296829" y="674066"/>
                  </a:cubicBezTo>
                  <a:cubicBezTo>
                    <a:pt x="1289209" y="687401"/>
                    <a:pt x="1298734" y="703593"/>
                    <a:pt x="1290162" y="716928"/>
                  </a:cubicBezTo>
                  <a:cubicBezTo>
                    <a:pt x="1278731" y="738835"/>
                    <a:pt x="1267302" y="761695"/>
                    <a:pt x="1241584" y="773126"/>
                  </a:cubicBezTo>
                  <a:cubicBezTo>
                    <a:pt x="1233964" y="776935"/>
                    <a:pt x="1231106" y="791223"/>
                    <a:pt x="1226344" y="799795"/>
                  </a:cubicBezTo>
                  <a:cubicBezTo>
                    <a:pt x="1213009" y="813131"/>
                    <a:pt x="1203484" y="829323"/>
                    <a:pt x="1203484" y="848373"/>
                  </a:cubicBezTo>
                  <a:cubicBezTo>
                    <a:pt x="1204437" y="877901"/>
                    <a:pt x="1169194" y="889331"/>
                    <a:pt x="1170146" y="918858"/>
                  </a:cubicBezTo>
                  <a:cubicBezTo>
                    <a:pt x="1162527" y="934098"/>
                    <a:pt x="1161575" y="952195"/>
                    <a:pt x="1155859" y="968388"/>
                  </a:cubicBezTo>
                  <a:cubicBezTo>
                    <a:pt x="1116806" y="981723"/>
                    <a:pt x="1076802" y="990295"/>
                    <a:pt x="1045369" y="1022681"/>
                  </a:cubicBezTo>
                  <a:cubicBezTo>
                    <a:pt x="1032034" y="1036016"/>
                    <a:pt x="1009174" y="1028395"/>
                    <a:pt x="999649" y="1007441"/>
                  </a:cubicBezTo>
                  <a:cubicBezTo>
                    <a:pt x="992029" y="990295"/>
                    <a:pt x="984409" y="994106"/>
                    <a:pt x="975836" y="1004583"/>
                  </a:cubicBezTo>
                  <a:cubicBezTo>
                    <a:pt x="972027" y="1015060"/>
                    <a:pt x="960597" y="1012203"/>
                    <a:pt x="953929" y="1016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7">
              <a:extLst>
                <a:ext uri="{FF2B5EF4-FFF2-40B4-BE49-F238E27FC236}">
                  <a16:creationId xmlns:a16="http://schemas.microsoft.com/office/drawing/2014/main" id="{BAA06633-8FD3-7B4F-9E7A-D108559C19A6}"/>
                </a:ext>
              </a:extLst>
            </p:cNvPr>
            <p:cNvSpPr/>
            <p:nvPr/>
          </p:nvSpPr>
          <p:spPr>
            <a:xfrm>
              <a:off x="9927431" y="4104732"/>
              <a:ext cx="647700" cy="295275"/>
            </a:xfrm>
            <a:custGeom>
              <a:avLst/>
              <a:gdLst>
                <a:gd name="connsiteX0" fmla="*/ 562452 w 647700"/>
                <a:gd name="connsiteY0" fmla="*/ 213902 h 295275"/>
                <a:gd name="connsiteX1" fmla="*/ 590073 w 647700"/>
                <a:gd name="connsiteY1" fmla="*/ 226285 h 295275"/>
                <a:gd name="connsiteX2" fmla="*/ 630079 w 647700"/>
                <a:gd name="connsiteY2" fmla="*/ 257718 h 295275"/>
                <a:gd name="connsiteX3" fmla="*/ 647223 w 647700"/>
                <a:gd name="connsiteY3" fmla="*/ 281530 h 295275"/>
                <a:gd name="connsiteX4" fmla="*/ 562452 w 647700"/>
                <a:gd name="connsiteY4" fmla="*/ 282483 h 295275"/>
                <a:gd name="connsiteX5" fmla="*/ 498634 w 647700"/>
                <a:gd name="connsiteY5" fmla="*/ 221523 h 295275"/>
                <a:gd name="connsiteX6" fmla="*/ 414814 w 647700"/>
                <a:gd name="connsiteY6" fmla="*/ 201520 h 295275"/>
                <a:gd name="connsiteX7" fmla="*/ 376714 w 647700"/>
                <a:gd name="connsiteY7" fmla="*/ 219618 h 295275"/>
                <a:gd name="connsiteX8" fmla="*/ 383381 w 647700"/>
                <a:gd name="connsiteY8" fmla="*/ 253908 h 295275"/>
                <a:gd name="connsiteX9" fmla="*/ 304324 w 647700"/>
                <a:gd name="connsiteY9" fmla="*/ 244383 h 295275"/>
                <a:gd name="connsiteX10" fmla="*/ 285274 w 647700"/>
                <a:gd name="connsiteY10" fmla="*/ 232000 h 295275"/>
                <a:gd name="connsiteX11" fmla="*/ 250031 w 647700"/>
                <a:gd name="connsiteY11" fmla="*/ 197710 h 295275"/>
                <a:gd name="connsiteX12" fmla="*/ 169069 w 647700"/>
                <a:gd name="connsiteY12" fmla="*/ 123415 h 295275"/>
                <a:gd name="connsiteX13" fmla="*/ 110966 w 647700"/>
                <a:gd name="connsiteY13" fmla="*/ 101508 h 295275"/>
                <a:gd name="connsiteX14" fmla="*/ 89059 w 647700"/>
                <a:gd name="connsiteY14" fmla="*/ 51977 h 295275"/>
                <a:gd name="connsiteX15" fmla="*/ 72866 w 647700"/>
                <a:gd name="connsiteY15" fmla="*/ 77695 h 295275"/>
                <a:gd name="connsiteX16" fmla="*/ 58579 w 647700"/>
                <a:gd name="connsiteY16" fmla="*/ 104365 h 295275"/>
                <a:gd name="connsiteX17" fmla="*/ 43339 w 647700"/>
                <a:gd name="connsiteY17" fmla="*/ 83410 h 295275"/>
                <a:gd name="connsiteX18" fmla="*/ 7144 w 647700"/>
                <a:gd name="connsiteY18" fmla="*/ 53883 h 295275"/>
                <a:gd name="connsiteX19" fmla="*/ 31909 w 647700"/>
                <a:gd name="connsiteY19" fmla="*/ 42452 h 295275"/>
                <a:gd name="connsiteX20" fmla="*/ 49054 w 647700"/>
                <a:gd name="connsiteY20" fmla="*/ 34833 h 295275"/>
                <a:gd name="connsiteX21" fmla="*/ 74771 w 647700"/>
                <a:gd name="connsiteY21" fmla="*/ 29117 h 295275"/>
                <a:gd name="connsiteX22" fmla="*/ 81439 w 647700"/>
                <a:gd name="connsiteY22" fmla="*/ 29117 h 295275"/>
                <a:gd name="connsiteX23" fmla="*/ 102394 w 647700"/>
                <a:gd name="connsiteY23" fmla="*/ 50073 h 295275"/>
                <a:gd name="connsiteX24" fmla="*/ 166211 w 647700"/>
                <a:gd name="connsiteY24" fmla="*/ 21498 h 295275"/>
                <a:gd name="connsiteX25" fmla="*/ 206216 w 647700"/>
                <a:gd name="connsiteY25" fmla="*/ 7210 h 295275"/>
                <a:gd name="connsiteX26" fmla="*/ 233839 w 647700"/>
                <a:gd name="connsiteY26" fmla="*/ 21498 h 295275"/>
                <a:gd name="connsiteX27" fmla="*/ 394811 w 647700"/>
                <a:gd name="connsiteY27" fmla="*/ 74837 h 295275"/>
                <a:gd name="connsiteX28" fmla="*/ 462439 w 647700"/>
                <a:gd name="connsiteY28" fmla="*/ 100555 h 295275"/>
                <a:gd name="connsiteX29" fmla="*/ 506254 w 647700"/>
                <a:gd name="connsiteY29" fmla="*/ 124367 h 295275"/>
                <a:gd name="connsiteX30" fmla="*/ 512921 w 647700"/>
                <a:gd name="connsiteY30" fmla="*/ 125320 h 295275"/>
                <a:gd name="connsiteX31" fmla="*/ 536734 w 647700"/>
                <a:gd name="connsiteY31" fmla="*/ 142465 h 295275"/>
                <a:gd name="connsiteX32" fmla="*/ 555784 w 647700"/>
                <a:gd name="connsiteY32" fmla="*/ 197710 h 295275"/>
                <a:gd name="connsiteX33" fmla="*/ 562452 w 647700"/>
                <a:gd name="connsiteY33" fmla="*/ 21390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47700" h="295275">
                  <a:moveTo>
                    <a:pt x="562452" y="213902"/>
                  </a:moveTo>
                  <a:cubicBezTo>
                    <a:pt x="568167" y="225333"/>
                    <a:pt x="576739" y="232000"/>
                    <a:pt x="590073" y="226285"/>
                  </a:cubicBezTo>
                  <a:cubicBezTo>
                    <a:pt x="603409" y="236762"/>
                    <a:pt x="615792" y="248193"/>
                    <a:pt x="630079" y="257718"/>
                  </a:cubicBezTo>
                  <a:cubicBezTo>
                    <a:pt x="637698" y="264385"/>
                    <a:pt x="649129" y="268195"/>
                    <a:pt x="647223" y="281530"/>
                  </a:cubicBezTo>
                  <a:cubicBezTo>
                    <a:pt x="619602" y="308200"/>
                    <a:pt x="591027" y="287245"/>
                    <a:pt x="562452" y="282483"/>
                  </a:cubicBezTo>
                  <a:cubicBezTo>
                    <a:pt x="533877" y="270100"/>
                    <a:pt x="508159" y="256765"/>
                    <a:pt x="498634" y="221523"/>
                  </a:cubicBezTo>
                  <a:cubicBezTo>
                    <a:pt x="491966" y="195805"/>
                    <a:pt x="437674" y="184375"/>
                    <a:pt x="414814" y="201520"/>
                  </a:cubicBezTo>
                  <a:cubicBezTo>
                    <a:pt x="404336" y="209140"/>
                    <a:pt x="395764" y="218665"/>
                    <a:pt x="376714" y="219618"/>
                  </a:cubicBezTo>
                  <a:cubicBezTo>
                    <a:pt x="405289" y="231048"/>
                    <a:pt x="403384" y="241525"/>
                    <a:pt x="383381" y="253908"/>
                  </a:cubicBezTo>
                  <a:cubicBezTo>
                    <a:pt x="354806" y="272005"/>
                    <a:pt x="328136" y="259623"/>
                    <a:pt x="304324" y="244383"/>
                  </a:cubicBezTo>
                  <a:cubicBezTo>
                    <a:pt x="297656" y="240573"/>
                    <a:pt x="293846" y="232000"/>
                    <a:pt x="285274" y="232000"/>
                  </a:cubicBezTo>
                  <a:cubicBezTo>
                    <a:pt x="267176" y="227237"/>
                    <a:pt x="241459" y="229143"/>
                    <a:pt x="250031" y="197710"/>
                  </a:cubicBezTo>
                  <a:cubicBezTo>
                    <a:pt x="241459" y="152943"/>
                    <a:pt x="215741" y="128177"/>
                    <a:pt x="169069" y="123415"/>
                  </a:cubicBezTo>
                  <a:cubicBezTo>
                    <a:pt x="149066" y="121510"/>
                    <a:pt x="130969" y="108175"/>
                    <a:pt x="110966" y="101508"/>
                  </a:cubicBezTo>
                  <a:cubicBezTo>
                    <a:pt x="86201" y="92935"/>
                    <a:pt x="72866" y="80552"/>
                    <a:pt x="89059" y="51977"/>
                  </a:cubicBezTo>
                  <a:cubicBezTo>
                    <a:pt x="70009" y="54835"/>
                    <a:pt x="70009" y="64360"/>
                    <a:pt x="72866" y="77695"/>
                  </a:cubicBezTo>
                  <a:cubicBezTo>
                    <a:pt x="75724" y="89125"/>
                    <a:pt x="73819" y="103412"/>
                    <a:pt x="58579" y="104365"/>
                  </a:cubicBezTo>
                  <a:cubicBezTo>
                    <a:pt x="46196" y="105317"/>
                    <a:pt x="43339" y="96745"/>
                    <a:pt x="43339" y="83410"/>
                  </a:cubicBezTo>
                  <a:cubicBezTo>
                    <a:pt x="43339" y="63408"/>
                    <a:pt x="19526" y="65312"/>
                    <a:pt x="7144" y="53883"/>
                  </a:cubicBezTo>
                  <a:cubicBezTo>
                    <a:pt x="15716" y="50073"/>
                    <a:pt x="24289" y="46262"/>
                    <a:pt x="31909" y="42452"/>
                  </a:cubicBezTo>
                  <a:cubicBezTo>
                    <a:pt x="36671" y="37690"/>
                    <a:pt x="42386" y="35785"/>
                    <a:pt x="49054" y="34833"/>
                  </a:cubicBezTo>
                  <a:cubicBezTo>
                    <a:pt x="57626" y="35785"/>
                    <a:pt x="65246" y="24355"/>
                    <a:pt x="74771" y="29117"/>
                  </a:cubicBezTo>
                  <a:cubicBezTo>
                    <a:pt x="76676" y="30070"/>
                    <a:pt x="79534" y="30070"/>
                    <a:pt x="81439" y="29117"/>
                  </a:cubicBezTo>
                  <a:cubicBezTo>
                    <a:pt x="90011" y="34833"/>
                    <a:pt x="97631" y="41500"/>
                    <a:pt x="102394" y="50073"/>
                  </a:cubicBezTo>
                  <a:cubicBezTo>
                    <a:pt x="135731" y="69123"/>
                    <a:pt x="145256" y="31023"/>
                    <a:pt x="166211" y="21498"/>
                  </a:cubicBezTo>
                  <a:cubicBezTo>
                    <a:pt x="179546" y="15783"/>
                    <a:pt x="190976" y="6258"/>
                    <a:pt x="206216" y="7210"/>
                  </a:cubicBezTo>
                  <a:cubicBezTo>
                    <a:pt x="214789" y="13877"/>
                    <a:pt x="230029" y="6258"/>
                    <a:pt x="233839" y="21498"/>
                  </a:cubicBezTo>
                  <a:cubicBezTo>
                    <a:pt x="287179" y="39595"/>
                    <a:pt x="337661" y="67217"/>
                    <a:pt x="394811" y="74837"/>
                  </a:cubicBezTo>
                  <a:cubicBezTo>
                    <a:pt x="423386" y="67217"/>
                    <a:pt x="448151" y="72933"/>
                    <a:pt x="462439" y="100555"/>
                  </a:cubicBezTo>
                  <a:cubicBezTo>
                    <a:pt x="471964" y="118652"/>
                    <a:pt x="489109" y="120558"/>
                    <a:pt x="506254" y="124367"/>
                  </a:cubicBezTo>
                  <a:cubicBezTo>
                    <a:pt x="508159" y="124367"/>
                    <a:pt x="511016" y="125320"/>
                    <a:pt x="512921" y="125320"/>
                  </a:cubicBezTo>
                  <a:cubicBezTo>
                    <a:pt x="528161" y="120558"/>
                    <a:pt x="542448" y="130083"/>
                    <a:pt x="536734" y="142465"/>
                  </a:cubicBezTo>
                  <a:cubicBezTo>
                    <a:pt x="525304" y="169135"/>
                    <a:pt x="541496" y="181518"/>
                    <a:pt x="555784" y="197710"/>
                  </a:cubicBezTo>
                  <a:cubicBezTo>
                    <a:pt x="560546" y="204377"/>
                    <a:pt x="560546" y="210093"/>
                    <a:pt x="562452" y="213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58">
              <a:extLst>
                <a:ext uri="{FF2B5EF4-FFF2-40B4-BE49-F238E27FC236}">
                  <a16:creationId xmlns:a16="http://schemas.microsoft.com/office/drawing/2014/main" id="{45DAA69F-09A5-6D4E-A6CA-80AE806489FD}"/>
                </a:ext>
              </a:extLst>
            </p:cNvPr>
            <p:cNvSpPr/>
            <p:nvPr/>
          </p:nvSpPr>
          <p:spPr>
            <a:xfrm>
              <a:off x="9506024" y="4063841"/>
              <a:ext cx="152400" cy="209550"/>
            </a:xfrm>
            <a:custGeom>
              <a:avLst/>
              <a:gdLst>
                <a:gd name="connsiteX0" fmla="*/ 50408 w 152400"/>
                <a:gd name="connsiteY0" fmla="*/ 15716 h 209550"/>
                <a:gd name="connsiteX1" fmla="*/ 48503 w 152400"/>
                <a:gd name="connsiteY1" fmla="*/ 46196 h 209550"/>
                <a:gd name="connsiteX2" fmla="*/ 82793 w 152400"/>
                <a:gd name="connsiteY2" fmla="*/ 54769 h 209550"/>
                <a:gd name="connsiteX3" fmla="*/ 138990 w 152400"/>
                <a:gd name="connsiteY3" fmla="*/ 37624 h 209550"/>
                <a:gd name="connsiteX4" fmla="*/ 128513 w 152400"/>
                <a:gd name="connsiteY4" fmla="*/ 50959 h 209550"/>
                <a:gd name="connsiteX5" fmla="*/ 118988 w 152400"/>
                <a:gd name="connsiteY5" fmla="*/ 103346 h 209550"/>
                <a:gd name="connsiteX6" fmla="*/ 145658 w 152400"/>
                <a:gd name="connsiteY6" fmla="*/ 149066 h 209550"/>
                <a:gd name="connsiteX7" fmla="*/ 144706 w 152400"/>
                <a:gd name="connsiteY7" fmla="*/ 172879 h 209550"/>
                <a:gd name="connsiteX8" fmla="*/ 115178 w 152400"/>
                <a:gd name="connsiteY8" fmla="*/ 190024 h 209550"/>
                <a:gd name="connsiteX9" fmla="*/ 99938 w 152400"/>
                <a:gd name="connsiteY9" fmla="*/ 165259 h 209550"/>
                <a:gd name="connsiteX10" fmla="*/ 76126 w 152400"/>
                <a:gd name="connsiteY10" fmla="*/ 104299 h 209550"/>
                <a:gd name="connsiteX11" fmla="*/ 60886 w 152400"/>
                <a:gd name="connsiteY11" fmla="*/ 99536 h 209550"/>
                <a:gd name="connsiteX12" fmla="*/ 56123 w 152400"/>
                <a:gd name="connsiteY12" fmla="*/ 112871 h 209550"/>
                <a:gd name="connsiteX13" fmla="*/ 61838 w 152400"/>
                <a:gd name="connsiteY13" fmla="*/ 190024 h 209550"/>
                <a:gd name="connsiteX14" fmla="*/ 44693 w 152400"/>
                <a:gd name="connsiteY14" fmla="*/ 205264 h 209550"/>
                <a:gd name="connsiteX15" fmla="*/ 32311 w 152400"/>
                <a:gd name="connsiteY15" fmla="*/ 188119 h 209550"/>
                <a:gd name="connsiteX16" fmla="*/ 14213 w 152400"/>
                <a:gd name="connsiteY16" fmla="*/ 141446 h 209550"/>
                <a:gd name="connsiteX17" fmla="*/ 7546 w 152400"/>
                <a:gd name="connsiteY17" fmla="*/ 124301 h 209550"/>
                <a:gd name="connsiteX18" fmla="*/ 31358 w 152400"/>
                <a:gd name="connsiteY18" fmla="*/ 10954 h 209550"/>
                <a:gd name="connsiteX19" fmla="*/ 40883 w 152400"/>
                <a:gd name="connsiteY19" fmla="*/ 7144 h 209550"/>
                <a:gd name="connsiteX20" fmla="*/ 50408 w 152400"/>
                <a:gd name="connsiteY20" fmla="*/ 1571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400" h="209550">
                  <a:moveTo>
                    <a:pt x="50408" y="15716"/>
                  </a:moveTo>
                  <a:cubicBezTo>
                    <a:pt x="45646" y="25241"/>
                    <a:pt x="36121" y="36671"/>
                    <a:pt x="48503" y="46196"/>
                  </a:cubicBezTo>
                  <a:cubicBezTo>
                    <a:pt x="58028" y="53816"/>
                    <a:pt x="67553" y="61436"/>
                    <a:pt x="82793" y="54769"/>
                  </a:cubicBezTo>
                  <a:cubicBezTo>
                    <a:pt x="99938" y="47149"/>
                    <a:pt x="119940" y="43339"/>
                    <a:pt x="138990" y="37624"/>
                  </a:cubicBezTo>
                  <a:cubicBezTo>
                    <a:pt x="141848" y="48101"/>
                    <a:pt x="133276" y="47149"/>
                    <a:pt x="128513" y="50959"/>
                  </a:cubicBezTo>
                  <a:cubicBezTo>
                    <a:pt x="113273" y="65246"/>
                    <a:pt x="92318" y="79534"/>
                    <a:pt x="118988" y="103346"/>
                  </a:cubicBezTo>
                  <a:cubicBezTo>
                    <a:pt x="132323" y="114776"/>
                    <a:pt x="126608" y="138589"/>
                    <a:pt x="145658" y="149066"/>
                  </a:cubicBezTo>
                  <a:cubicBezTo>
                    <a:pt x="149468" y="150971"/>
                    <a:pt x="153278" y="170974"/>
                    <a:pt x="144706" y="172879"/>
                  </a:cubicBezTo>
                  <a:cubicBezTo>
                    <a:pt x="132323" y="175736"/>
                    <a:pt x="129465" y="197644"/>
                    <a:pt x="115178" y="190024"/>
                  </a:cubicBezTo>
                  <a:cubicBezTo>
                    <a:pt x="107558" y="186214"/>
                    <a:pt x="98986" y="177641"/>
                    <a:pt x="99938" y="165259"/>
                  </a:cubicBezTo>
                  <a:cubicBezTo>
                    <a:pt x="101843" y="141446"/>
                    <a:pt x="73268" y="129064"/>
                    <a:pt x="76126" y="104299"/>
                  </a:cubicBezTo>
                  <a:cubicBezTo>
                    <a:pt x="77078" y="100489"/>
                    <a:pt x="66601" y="98584"/>
                    <a:pt x="60886" y="99536"/>
                  </a:cubicBezTo>
                  <a:cubicBezTo>
                    <a:pt x="53265" y="101441"/>
                    <a:pt x="53265" y="109061"/>
                    <a:pt x="56123" y="112871"/>
                  </a:cubicBezTo>
                  <a:cubicBezTo>
                    <a:pt x="72315" y="137636"/>
                    <a:pt x="56123" y="165259"/>
                    <a:pt x="61838" y="190024"/>
                  </a:cubicBezTo>
                  <a:cubicBezTo>
                    <a:pt x="64696" y="204311"/>
                    <a:pt x="54218" y="203359"/>
                    <a:pt x="44693" y="205264"/>
                  </a:cubicBezTo>
                  <a:cubicBezTo>
                    <a:pt x="29453" y="208121"/>
                    <a:pt x="30406" y="197644"/>
                    <a:pt x="32311" y="188119"/>
                  </a:cubicBezTo>
                  <a:cubicBezTo>
                    <a:pt x="37073" y="168116"/>
                    <a:pt x="46598" y="147161"/>
                    <a:pt x="14213" y="141446"/>
                  </a:cubicBezTo>
                  <a:cubicBezTo>
                    <a:pt x="4688" y="139541"/>
                    <a:pt x="7546" y="128111"/>
                    <a:pt x="7546" y="124301"/>
                  </a:cubicBezTo>
                  <a:cubicBezTo>
                    <a:pt x="14213" y="86201"/>
                    <a:pt x="22786" y="49054"/>
                    <a:pt x="31358" y="10954"/>
                  </a:cubicBezTo>
                  <a:cubicBezTo>
                    <a:pt x="31358" y="9049"/>
                    <a:pt x="37073" y="8096"/>
                    <a:pt x="40883" y="7144"/>
                  </a:cubicBezTo>
                  <a:cubicBezTo>
                    <a:pt x="50408" y="8096"/>
                    <a:pt x="52313" y="10001"/>
                    <a:pt x="50408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59">
              <a:extLst>
                <a:ext uri="{FF2B5EF4-FFF2-40B4-BE49-F238E27FC236}">
                  <a16:creationId xmlns:a16="http://schemas.microsoft.com/office/drawing/2014/main" id="{C1188629-4929-D445-83B2-6CBA25E8F655}"/>
                </a:ext>
              </a:extLst>
            </p:cNvPr>
            <p:cNvSpPr/>
            <p:nvPr/>
          </p:nvSpPr>
          <p:spPr>
            <a:xfrm>
              <a:off x="9088383" y="4298753"/>
              <a:ext cx="304800" cy="95250"/>
            </a:xfrm>
            <a:custGeom>
              <a:avLst/>
              <a:gdLst>
                <a:gd name="connsiteX0" fmla="*/ 261357 w 304800"/>
                <a:gd name="connsiteY0" fmla="*/ 80841 h 95250"/>
                <a:gd name="connsiteX1" fmla="*/ 183253 w 304800"/>
                <a:gd name="connsiteY1" fmla="*/ 76079 h 95250"/>
                <a:gd name="connsiteX2" fmla="*/ 137532 w 304800"/>
                <a:gd name="connsiteY2" fmla="*/ 59886 h 95250"/>
                <a:gd name="connsiteX3" fmla="*/ 86098 w 304800"/>
                <a:gd name="connsiteY3" fmla="*/ 54171 h 95250"/>
                <a:gd name="connsiteX4" fmla="*/ 23232 w 304800"/>
                <a:gd name="connsiteY4" fmla="*/ 40836 h 95250"/>
                <a:gd name="connsiteX5" fmla="*/ 18470 w 304800"/>
                <a:gd name="connsiteY5" fmla="*/ 13214 h 95250"/>
                <a:gd name="connsiteX6" fmla="*/ 105148 w 304800"/>
                <a:gd name="connsiteY6" fmla="*/ 20834 h 95250"/>
                <a:gd name="connsiteX7" fmla="*/ 181348 w 304800"/>
                <a:gd name="connsiteY7" fmla="*/ 24644 h 95250"/>
                <a:gd name="connsiteX8" fmla="*/ 249928 w 304800"/>
                <a:gd name="connsiteY8" fmla="*/ 52266 h 95250"/>
                <a:gd name="connsiteX9" fmla="*/ 268025 w 304800"/>
                <a:gd name="connsiteY9" fmla="*/ 57981 h 95250"/>
                <a:gd name="connsiteX10" fmla="*/ 301362 w 304800"/>
                <a:gd name="connsiteY10" fmla="*/ 68459 h 95250"/>
                <a:gd name="connsiteX11" fmla="*/ 281360 w 304800"/>
                <a:gd name="connsiteY11" fmla="*/ 90366 h 95250"/>
                <a:gd name="connsiteX12" fmla="*/ 261357 w 304800"/>
                <a:gd name="connsiteY12" fmla="*/ 8084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95250">
                  <a:moveTo>
                    <a:pt x="261357" y="80841"/>
                  </a:moveTo>
                  <a:cubicBezTo>
                    <a:pt x="235640" y="67506"/>
                    <a:pt x="208970" y="80841"/>
                    <a:pt x="183253" y="76079"/>
                  </a:cubicBezTo>
                  <a:cubicBezTo>
                    <a:pt x="170870" y="61791"/>
                    <a:pt x="154678" y="58934"/>
                    <a:pt x="137532" y="59886"/>
                  </a:cubicBezTo>
                  <a:cubicBezTo>
                    <a:pt x="120387" y="53219"/>
                    <a:pt x="102290" y="61791"/>
                    <a:pt x="86098" y="54171"/>
                  </a:cubicBezTo>
                  <a:cubicBezTo>
                    <a:pt x="65142" y="49409"/>
                    <a:pt x="44187" y="44646"/>
                    <a:pt x="23232" y="40836"/>
                  </a:cubicBezTo>
                  <a:cubicBezTo>
                    <a:pt x="-6295" y="36074"/>
                    <a:pt x="12755" y="23691"/>
                    <a:pt x="18470" y="13214"/>
                  </a:cubicBezTo>
                  <a:cubicBezTo>
                    <a:pt x="48950" y="-121"/>
                    <a:pt x="77525" y="11309"/>
                    <a:pt x="105148" y="20834"/>
                  </a:cubicBezTo>
                  <a:cubicBezTo>
                    <a:pt x="131817" y="29406"/>
                    <a:pt x="155630" y="25596"/>
                    <a:pt x="181348" y="24644"/>
                  </a:cubicBezTo>
                  <a:cubicBezTo>
                    <a:pt x="206112" y="23691"/>
                    <a:pt x="238498" y="13214"/>
                    <a:pt x="249928" y="52266"/>
                  </a:cubicBezTo>
                  <a:cubicBezTo>
                    <a:pt x="252785" y="61791"/>
                    <a:pt x="257548" y="62744"/>
                    <a:pt x="268025" y="57981"/>
                  </a:cubicBezTo>
                  <a:cubicBezTo>
                    <a:pt x="279455" y="53219"/>
                    <a:pt x="295648" y="48456"/>
                    <a:pt x="301362" y="68459"/>
                  </a:cubicBezTo>
                  <a:cubicBezTo>
                    <a:pt x="310887" y="91319"/>
                    <a:pt x="302315" y="96081"/>
                    <a:pt x="281360" y="90366"/>
                  </a:cubicBezTo>
                  <a:cubicBezTo>
                    <a:pt x="273740" y="86556"/>
                    <a:pt x="267073" y="83699"/>
                    <a:pt x="261357" y="80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0">
              <a:extLst>
                <a:ext uri="{FF2B5EF4-FFF2-40B4-BE49-F238E27FC236}">
                  <a16:creationId xmlns:a16="http://schemas.microsoft.com/office/drawing/2014/main" id="{15DA062D-7050-254F-9E76-70FA69D85B7D}"/>
                </a:ext>
              </a:extLst>
            </p:cNvPr>
            <p:cNvSpPr/>
            <p:nvPr/>
          </p:nvSpPr>
          <p:spPr>
            <a:xfrm>
              <a:off x="9558402" y="3772609"/>
              <a:ext cx="152400" cy="123825"/>
            </a:xfrm>
            <a:custGeom>
              <a:avLst/>
              <a:gdLst>
                <a:gd name="connsiteX0" fmla="*/ 114235 w 152400"/>
                <a:gd name="connsiteY0" fmla="*/ 121210 h 123825"/>
                <a:gd name="connsiteX1" fmla="*/ 74230 w 152400"/>
                <a:gd name="connsiteY1" fmla="*/ 83110 h 123825"/>
                <a:gd name="connsiteX2" fmla="*/ 56133 w 152400"/>
                <a:gd name="connsiteY2" fmla="*/ 70728 h 123825"/>
                <a:gd name="connsiteX3" fmla="*/ 7555 w 152400"/>
                <a:gd name="connsiteY3" fmla="*/ 79300 h 123825"/>
                <a:gd name="connsiteX4" fmla="*/ 44703 w 152400"/>
                <a:gd name="connsiteY4" fmla="*/ 45963 h 123825"/>
                <a:gd name="connsiteX5" fmla="*/ 106615 w 152400"/>
                <a:gd name="connsiteY5" fmla="*/ 9768 h 123825"/>
                <a:gd name="connsiteX6" fmla="*/ 135190 w 152400"/>
                <a:gd name="connsiteY6" fmla="*/ 25960 h 123825"/>
                <a:gd name="connsiteX7" fmla="*/ 151383 w 152400"/>
                <a:gd name="connsiteY7" fmla="*/ 74538 h 123825"/>
                <a:gd name="connsiteX8" fmla="*/ 144715 w 152400"/>
                <a:gd name="connsiteY8" fmla="*/ 95493 h 123825"/>
                <a:gd name="connsiteX9" fmla="*/ 129475 w 152400"/>
                <a:gd name="connsiteY9" fmla="*/ 116448 h 123825"/>
                <a:gd name="connsiteX10" fmla="*/ 114235 w 152400"/>
                <a:gd name="connsiteY10" fmla="*/ 12121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23825">
                  <a:moveTo>
                    <a:pt x="114235" y="121210"/>
                  </a:moveTo>
                  <a:cubicBezTo>
                    <a:pt x="91375" y="118353"/>
                    <a:pt x="75183" y="109780"/>
                    <a:pt x="74230" y="83110"/>
                  </a:cubicBezTo>
                  <a:cubicBezTo>
                    <a:pt x="74230" y="71680"/>
                    <a:pt x="68515" y="60250"/>
                    <a:pt x="56133" y="70728"/>
                  </a:cubicBezTo>
                  <a:cubicBezTo>
                    <a:pt x="39940" y="84063"/>
                    <a:pt x="8508" y="83110"/>
                    <a:pt x="7555" y="79300"/>
                  </a:cubicBezTo>
                  <a:cubicBezTo>
                    <a:pt x="2792" y="52630"/>
                    <a:pt x="40892" y="45963"/>
                    <a:pt x="44703" y="45963"/>
                  </a:cubicBezTo>
                  <a:cubicBezTo>
                    <a:pt x="75183" y="47868"/>
                    <a:pt x="90423" y="32628"/>
                    <a:pt x="106615" y="9768"/>
                  </a:cubicBezTo>
                  <a:cubicBezTo>
                    <a:pt x="112330" y="1196"/>
                    <a:pt x="129475" y="15483"/>
                    <a:pt x="135190" y="25960"/>
                  </a:cubicBezTo>
                  <a:cubicBezTo>
                    <a:pt x="142810" y="41200"/>
                    <a:pt x="147573" y="58346"/>
                    <a:pt x="151383" y="74538"/>
                  </a:cubicBezTo>
                  <a:cubicBezTo>
                    <a:pt x="153287" y="82158"/>
                    <a:pt x="154240" y="94540"/>
                    <a:pt x="144715" y="95493"/>
                  </a:cubicBezTo>
                  <a:cubicBezTo>
                    <a:pt x="129475" y="97398"/>
                    <a:pt x="126617" y="101208"/>
                    <a:pt x="129475" y="116448"/>
                  </a:cubicBezTo>
                  <a:cubicBezTo>
                    <a:pt x="131380" y="129783"/>
                    <a:pt x="118998" y="117400"/>
                    <a:pt x="114235" y="121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1">
              <a:extLst>
                <a:ext uri="{FF2B5EF4-FFF2-40B4-BE49-F238E27FC236}">
                  <a16:creationId xmlns:a16="http://schemas.microsoft.com/office/drawing/2014/main" id="{326AFDC5-0E76-D942-AA0B-B615E4DDC387}"/>
                </a:ext>
              </a:extLst>
            </p:cNvPr>
            <p:cNvSpPr/>
            <p:nvPr/>
          </p:nvSpPr>
          <p:spPr>
            <a:xfrm>
              <a:off x="9438233" y="3493625"/>
              <a:ext cx="76200" cy="161925"/>
            </a:xfrm>
            <a:custGeom>
              <a:avLst/>
              <a:gdLst>
                <a:gd name="connsiteX0" fmla="*/ 69622 w 76200"/>
                <a:gd name="connsiteY0" fmla="*/ 147782 h 161925"/>
                <a:gd name="connsiteX1" fmla="*/ 49619 w 76200"/>
                <a:gd name="connsiteY1" fmla="*/ 150640 h 161925"/>
                <a:gd name="connsiteX2" fmla="*/ 14377 w 76200"/>
                <a:gd name="connsiteY2" fmla="*/ 112540 h 161925"/>
                <a:gd name="connsiteX3" fmla="*/ 11519 w 76200"/>
                <a:gd name="connsiteY3" fmla="*/ 17290 h 161925"/>
                <a:gd name="connsiteX4" fmla="*/ 62954 w 76200"/>
                <a:gd name="connsiteY4" fmla="*/ 19195 h 161925"/>
                <a:gd name="connsiteX5" fmla="*/ 71527 w 76200"/>
                <a:gd name="connsiteY5" fmla="*/ 74440 h 161925"/>
                <a:gd name="connsiteX6" fmla="*/ 69622 w 76200"/>
                <a:gd name="connsiteY6" fmla="*/ 140162 h 161925"/>
                <a:gd name="connsiteX7" fmla="*/ 69622 w 76200"/>
                <a:gd name="connsiteY7" fmla="*/ 14778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61925">
                  <a:moveTo>
                    <a:pt x="69622" y="147782"/>
                  </a:moveTo>
                  <a:cubicBezTo>
                    <a:pt x="63906" y="157307"/>
                    <a:pt x="56287" y="157307"/>
                    <a:pt x="49619" y="150640"/>
                  </a:cubicBezTo>
                  <a:cubicBezTo>
                    <a:pt x="37237" y="139210"/>
                    <a:pt x="25806" y="125875"/>
                    <a:pt x="14377" y="112540"/>
                  </a:cubicBezTo>
                  <a:cubicBezTo>
                    <a:pt x="5804" y="103015"/>
                    <a:pt x="4852" y="28720"/>
                    <a:pt x="11519" y="17290"/>
                  </a:cubicBezTo>
                  <a:cubicBezTo>
                    <a:pt x="20092" y="3002"/>
                    <a:pt x="52477" y="3955"/>
                    <a:pt x="62954" y="19195"/>
                  </a:cubicBezTo>
                  <a:cubicBezTo>
                    <a:pt x="74384" y="36340"/>
                    <a:pt x="78194" y="63962"/>
                    <a:pt x="71527" y="74440"/>
                  </a:cubicBezTo>
                  <a:cubicBezTo>
                    <a:pt x="54381" y="99205"/>
                    <a:pt x="71527" y="119207"/>
                    <a:pt x="69622" y="140162"/>
                  </a:cubicBezTo>
                  <a:cubicBezTo>
                    <a:pt x="74384" y="143020"/>
                    <a:pt x="74384" y="144925"/>
                    <a:pt x="69622" y="147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2">
              <a:extLst>
                <a:ext uri="{FF2B5EF4-FFF2-40B4-BE49-F238E27FC236}">
                  <a16:creationId xmlns:a16="http://schemas.microsoft.com/office/drawing/2014/main" id="{61619E44-94B0-AD47-870B-BED98092FE3F}"/>
                </a:ext>
              </a:extLst>
            </p:cNvPr>
            <p:cNvSpPr/>
            <p:nvPr/>
          </p:nvSpPr>
          <p:spPr>
            <a:xfrm>
              <a:off x="9885917" y="4054981"/>
              <a:ext cx="114300" cy="66675"/>
            </a:xfrm>
            <a:custGeom>
              <a:avLst/>
              <a:gdLst>
                <a:gd name="connsiteX0" fmla="*/ 105808 w 114300"/>
                <a:gd name="connsiteY0" fmla="*/ 54103 h 66675"/>
                <a:gd name="connsiteX1" fmla="*/ 82948 w 114300"/>
                <a:gd name="connsiteY1" fmla="*/ 67438 h 66675"/>
                <a:gd name="connsiteX2" fmla="*/ 36276 w 114300"/>
                <a:gd name="connsiteY2" fmla="*/ 53150 h 66675"/>
                <a:gd name="connsiteX3" fmla="*/ 8653 w 114300"/>
                <a:gd name="connsiteY3" fmla="*/ 14098 h 66675"/>
                <a:gd name="connsiteX4" fmla="*/ 8653 w 114300"/>
                <a:gd name="connsiteY4" fmla="*/ 14098 h 66675"/>
                <a:gd name="connsiteX5" fmla="*/ 98189 w 114300"/>
                <a:gd name="connsiteY5" fmla="*/ 12193 h 66675"/>
                <a:gd name="connsiteX6" fmla="*/ 105808 w 114300"/>
                <a:gd name="connsiteY6" fmla="*/ 39816 h 66675"/>
                <a:gd name="connsiteX7" fmla="*/ 105808 w 114300"/>
                <a:gd name="connsiteY7" fmla="*/ 5410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66675">
                  <a:moveTo>
                    <a:pt x="105808" y="54103"/>
                  </a:moveTo>
                  <a:cubicBezTo>
                    <a:pt x="98189" y="58866"/>
                    <a:pt x="95331" y="70296"/>
                    <a:pt x="82948" y="67438"/>
                  </a:cubicBezTo>
                  <a:cubicBezTo>
                    <a:pt x="70566" y="53150"/>
                    <a:pt x="50564" y="63628"/>
                    <a:pt x="36276" y="53150"/>
                  </a:cubicBezTo>
                  <a:cubicBezTo>
                    <a:pt x="30561" y="37911"/>
                    <a:pt x="81" y="38863"/>
                    <a:pt x="8653" y="14098"/>
                  </a:cubicBezTo>
                  <a:lnTo>
                    <a:pt x="8653" y="14098"/>
                  </a:lnTo>
                  <a:cubicBezTo>
                    <a:pt x="38181" y="14098"/>
                    <a:pt x="68661" y="-189"/>
                    <a:pt x="98189" y="12193"/>
                  </a:cubicBezTo>
                  <a:cubicBezTo>
                    <a:pt x="108666" y="18861"/>
                    <a:pt x="110571" y="28386"/>
                    <a:pt x="105808" y="39816"/>
                  </a:cubicBezTo>
                  <a:cubicBezTo>
                    <a:pt x="106761" y="44578"/>
                    <a:pt x="106761" y="49341"/>
                    <a:pt x="105808" y="54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3">
              <a:extLst>
                <a:ext uri="{FF2B5EF4-FFF2-40B4-BE49-F238E27FC236}">
                  <a16:creationId xmlns:a16="http://schemas.microsoft.com/office/drawing/2014/main" id="{2BF69978-6437-9A47-8349-A6ABADDE8B1C}"/>
                </a:ext>
              </a:extLst>
            </p:cNvPr>
            <p:cNvSpPr/>
            <p:nvPr/>
          </p:nvSpPr>
          <p:spPr>
            <a:xfrm>
              <a:off x="9365983" y="3272268"/>
              <a:ext cx="57150" cy="104775"/>
            </a:xfrm>
            <a:custGeom>
              <a:avLst/>
              <a:gdLst>
                <a:gd name="connsiteX0" fmla="*/ 51384 w 57150"/>
                <a:gd name="connsiteY0" fmla="*/ 106249 h 104775"/>
                <a:gd name="connsiteX1" fmla="*/ 10427 w 57150"/>
                <a:gd name="connsiteY1" fmla="*/ 33859 h 104775"/>
                <a:gd name="connsiteX2" fmla="*/ 38049 w 57150"/>
                <a:gd name="connsiteY2" fmla="*/ 7189 h 104775"/>
                <a:gd name="connsiteX3" fmla="*/ 56147 w 57150"/>
                <a:gd name="connsiteY3" fmla="*/ 36716 h 104775"/>
                <a:gd name="connsiteX4" fmla="*/ 51384 w 57150"/>
                <a:gd name="connsiteY4" fmla="*/ 10624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04775">
                  <a:moveTo>
                    <a:pt x="51384" y="106249"/>
                  </a:moveTo>
                  <a:cubicBezTo>
                    <a:pt x="11379" y="85294"/>
                    <a:pt x="902" y="66244"/>
                    <a:pt x="10427" y="33859"/>
                  </a:cubicBezTo>
                  <a:cubicBezTo>
                    <a:pt x="14236" y="20524"/>
                    <a:pt x="23761" y="6237"/>
                    <a:pt x="38049" y="7189"/>
                  </a:cubicBezTo>
                  <a:cubicBezTo>
                    <a:pt x="51384" y="8141"/>
                    <a:pt x="57099" y="23382"/>
                    <a:pt x="56147" y="36716"/>
                  </a:cubicBezTo>
                  <a:cubicBezTo>
                    <a:pt x="55194" y="59576"/>
                    <a:pt x="53289" y="81484"/>
                    <a:pt x="51384" y="106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4">
              <a:extLst>
                <a:ext uri="{FF2B5EF4-FFF2-40B4-BE49-F238E27FC236}">
                  <a16:creationId xmlns:a16="http://schemas.microsoft.com/office/drawing/2014/main" id="{FEE1054F-347B-2A4A-8242-D2356382EF9A}"/>
                </a:ext>
              </a:extLst>
            </p:cNvPr>
            <p:cNvSpPr/>
            <p:nvPr/>
          </p:nvSpPr>
          <p:spPr>
            <a:xfrm>
              <a:off x="9566434" y="4046401"/>
              <a:ext cx="161925" cy="47625"/>
            </a:xfrm>
            <a:custGeom>
              <a:avLst/>
              <a:gdLst>
                <a:gd name="connsiteX0" fmla="*/ 13811 w 161925"/>
                <a:gd name="connsiteY0" fmla="*/ 45538 h 47625"/>
                <a:gd name="connsiteX1" fmla="*/ 7144 w 161925"/>
                <a:gd name="connsiteY1" fmla="*/ 38871 h 47625"/>
                <a:gd name="connsiteX2" fmla="*/ 21431 w 161925"/>
                <a:gd name="connsiteY2" fmla="*/ 13153 h 47625"/>
                <a:gd name="connsiteX3" fmla="*/ 40481 w 161925"/>
                <a:gd name="connsiteY3" fmla="*/ 14106 h 47625"/>
                <a:gd name="connsiteX4" fmla="*/ 134779 w 161925"/>
                <a:gd name="connsiteY4" fmla="*/ 15058 h 47625"/>
                <a:gd name="connsiteX5" fmla="*/ 154781 w 161925"/>
                <a:gd name="connsiteY5" fmla="*/ 11248 h 47625"/>
                <a:gd name="connsiteX6" fmla="*/ 146209 w 161925"/>
                <a:gd name="connsiteY6" fmla="*/ 31251 h 47625"/>
                <a:gd name="connsiteX7" fmla="*/ 109061 w 161925"/>
                <a:gd name="connsiteY7" fmla="*/ 43633 h 47625"/>
                <a:gd name="connsiteX8" fmla="*/ 13811 w 161925"/>
                <a:gd name="connsiteY8" fmla="*/ 4553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47625">
                  <a:moveTo>
                    <a:pt x="13811" y="45538"/>
                  </a:moveTo>
                  <a:cubicBezTo>
                    <a:pt x="11906" y="43633"/>
                    <a:pt x="10002" y="41728"/>
                    <a:pt x="7144" y="38871"/>
                  </a:cubicBezTo>
                  <a:cubicBezTo>
                    <a:pt x="11906" y="30298"/>
                    <a:pt x="16669" y="21726"/>
                    <a:pt x="21431" y="13153"/>
                  </a:cubicBezTo>
                  <a:cubicBezTo>
                    <a:pt x="28099" y="13153"/>
                    <a:pt x="33814" y="13153"/>
                    <a:pt x="40481" y="14106"/>
                  </a:cubicBezTo>
                  <a:cubicBezTo>
                    <a:pt x="71914" y="30298"/>
                    <a:pt x="103347" y="34108"/>
                    <a:pt x="134779" y="15058"/>
                  </a:cubicBezTo>
                  <a:cubicBezTo>
                    <a:pt x="141447" y="11248"/>
                    <a:pt x="148114" y="1723"/>
                    <a:pt x="154781" y="11248"/>
                  </a:cubicBezTo>
                  <a:cubicBezTo>
                    <a:pt x="161449" y="19821"/>
                    <a:pt x="150019" y="25536"/>
                    <a:pt x="146209" y="31251"/>
                  </a:cubicBezTo>
                  <a:cubicBezTo>
                    <a:pt x="137636" y="44586"/>
                    <a:pt x="121444" y="46491"/>
                    <a:pt x="109061" y="43633"/>
                  </a:cubicBezTo>
                  <a:cubicBezTo>
                    <a:pt x="77629" y="36966"/>
                    <a:pt x="46197" y="47443"/>
                    <a:pt x="13811" y="45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5">
              <a:extLst>
                <a:ext uri="{FF2B5EF4-FFF2-40B4-BE49-F238E27FC236}">
                  <a16:creationId xmlns:a16="http://schemas.microsoft.com/office/drawing/2014/main" id="{5B32B9F2-920B-8747-8D5D-014AE0BF7A63}"/>
                </a:ext>
              </a:extLst>
            </p:cNvPr>
            <p:cNvSpPr/>
            <p:nvPr/>
          </p:nvSpPr>
          <p:spPr>
            <a:xfrm>
              <a:off x="9062032" y="3451930"/>
              <a:ext cx="76200" cy="76200"/>
            </a:xfrm>
            <a:custGeom>
              <a:avLst/>
              <a:gdLst>
                <a:gd name="connsiteX0" fmla="*/ 78158 w 76200"/>
                <a:gd name="connsiteY0" fmla="*/ 29457 h 76200"/>
                <a:gd name="connsiteX1" fmla="*/ 49583 w 76200"/>
                <a:gd name="connsiteY1" fmla="*/ 69463 h 76200"/>
                <a:gd name="connsiteX2" fmla="*/ 7673 w 76200"/>
                <a:gd name="connsiteY2" fmla="*/ 38030 h 76200"/>
                <a:gd name="connsiteX3" fmla="*/ 45773 w 76200"/>
                <a:gd name="connsiteY3" fmla="*/ 8502 h 76200"/>
                <a:gd name="connsiteX4" fmla="*/ 78158 w 76200"/>
                <a:gd name="connsiteY4" fmla="*/ 2945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8158" y="29457"/>
                  </a:moveTo>
                  <a:cubicBezTo>
                    <a:pt x="52440" y="33267"/>
                    <a:pt x="76253" y="66605"/>
                    <a:pt x="49583" y="69463"/>
                  </a:cubicBezTo>
                  <a:cubicBezTo>
                    <a:pt x="26723" y="71367"/>
                    <a:pt x="10530" y="59938"/>
                    <a:pt x="7673" y="38030"/>
                  </a:cubicBezTo>
                  <a:cubicBezTo>
                    <a:pt x="2910" y="10407"/>
                    <a:pt x="31485" y="15170"/>
                    <a:pt x="45773" y="8502"/>
                  </a:cubicBezTo>
                  <a:cubicBezTo>
                    <a:pt x="56250" y="2788"/>
                    <a:pt x="67680" y="16123"/>
                    <a:pt x="78158" y="29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6">
              <a:extLst>
                <a:ext uri="{FF2B5EF4-FFF2-40B4-BE49-F238E27FC236}">
                  <a16:creationId xmlns:a16="http://schemas.microsoft.com/office/drawing/2014/main" id="{3C1098E3-B430-7D4D-BC6E-6E2C3A2DE715}"/>
                </a:ext>
              </a:extLst>
            </p:cNvPr>
            <p:cNvSpPr/>
            <p:nvPr/>
          </p:nvSpPr>
          <p:spPr>
            <a:xfrm>
              <a:off x="9682594" y="4347744"/>
              <a:ext cx="114300" cy="66675"/>
            </a:xfrm>
            <a:custGeom>
              <a:avLst/>
              <a:gdLst>
                <a:gd name="connsiteX0" fmla="*/ 107201 w 114300"/>
                <a:gd name="connsiteY0" fmla="*/ 8038 h 66675"/>
                <a:gd name="connsiteX1" fmla="*/ 20523 w 114300"/>
                <a:gd name="connsiteY1" fmla="*/ 66140 h 66675"/>
                <a:gd name="connsiteX2" fmla="*/ 9093 w 114300"/>
                <a:gd name="connsiteY2" fmla="*/ 61378 h 66675"/>
                <a:gd name="connsiteX3" fmla="*/ 14808 w 114300"/>
                <a:gd name="connsiteY3" fmla="*/ 43280 h 66675"/>
                <a:gd name="connsiteX4" fmla="*/ 107201 w 114300"/>
                <a:gd name="connsiteY4" fmla="*/ 80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107201" y="8038"/>
                  </a:moveTo>
                  <a:cubicBezTo>
                    <a:pt x="81483" y="37565"/>
                    <a:pt x="43383" y="40423"/>
                    <a:pt x="20523" y="66140"/>
                  </a:cubicBezTo>
                  <a:cubicBezTo>
                    <a:pt x="19570" y="67093"/>
                    <a:pt x="10998" y="64235"/>
                    <a:pt x="9093" y="61378"/>
                  </a:cubicBezTo>
                  <a:cubicBezTo>
                    <a:pt x="4331" y="54710"/>
                    <a:pt x="9093" y="47090"/>
                    <a:pt x="14808" y="43280"/>
                  </a:cubicBezTo>
                  <a:cubicBezTo>
                    <a:pt x="40526" y="25183"/>
                    <a:pt x="65291" y="2323"/>
                    <a:pt x="107201" y="80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7">
              <a:extLst>
                <a:ext uri="{FF2B5EF4-FFF2-40B4-BE49-F238E27FC236}">
                  <a16:creationId xmlns:a16="http://schemas.microsoft.com/office/drawing/2014/main" id="{6BA71446-A770-9E44-82B4-1977A992EEEA}"/>
                </a:ext>
              </a:extLst>
            </p:cNvPr>
            <p:cNvSpPr/>
            <p:nvPr/>
          </p:nvSpPr>
          <p:spPr>
            <a:xfrm>
              <a:off x="9790271" y="4142751"/>
              <a:ext cx="123825" cy="38100"/>
            </a:xfrm>
            <a:custGeom>
              <a:avLst/>
              <a:gdLst>
                <a:gd name="connsiteX0" fmla="*/ 117634 w 123825"/>
                <a:gd name="connsiteY0" fmla="*/ 36818 h 38100"/>
                <a:gd name="connsiteX1" fmla="*/ 7144 w 123825"/>
                <a:gd name="connsiteY1" fmla="*/ 33961 h 38100"/>
                <a:gd name="connsiteX2" fmla="*/ 117634 w 123825"/>
                <a:gd name="connsiteY2" fmla="*/ 3681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17634" y="36818"/>
                  </a:moveTo>
                  <a:cubicBezTo>
                    <a:pt x="80486" y="30151"/>
                    <a:pt x="46197" y="21579"/>
                    <a:pt x="7144" y="33961"/>
                  </a:cubicBezTo>
                  <a:cubicBezTo>
                    <a:pt x="36672" y="-3186"/>
                    <a:pt x="83344" y="-1282"/>
                    <a:pt x="117634" y="36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68">
              <a:extLst>
                <a:ext uri="{FF2B5EF4-FFF2-40B4-BE49-F238E27FC236}">
                  <a16:creationId xmlns:a16="http://schemas.microsoft.com/office/drawing/2014/main" id="{F181D87A-9BF7-E449-BD96-93A6B1E7EFBA}"/>
                </a:ext>
              </a:extLst>
            </p:cNvPr>
            <p:cNvSpPr/>
            <p:nvPr/>
          </p:nvSpPr>
          <p:spPr>
            <a:xfrm>
              <a:off x="9535001" y="3704237"/>
              <a:ext cx="57150" cy="95250"/>
            </a:xfrm>
            <a:custGeom>
              <a:avLst/>
              <a:gdLst>
                <a:gd name="connsiteX0" fmla="*/ 56674 w 57150"/>
                <a:gd name="connsiteY0" fmla="*/ 82903 h 95250"/>
                <a:gd name="connsiteX1" fmla="*/ 36672 w 57150"/>
                <a:gd name="connsiteY1" fmla="*/ 84807 h 95250"/>
                <a:gd name="connsiteX2" fmla="*/ 14764 w 57150"/>
                <a:gd name="connsiteY2" fmla="*/ 40040 h 95250"/>
                <a:gd name="connsiteX3" fmla="*/ 7144 w 57150"/>
                <a:gd name="connsiteY3" fmla="*/ 8607 h 95250"/>
                <a:gd name="connsiteX4" fmla="*/ 49054 w 57150"/>
                <a:gd name="connsiteY4" fmla="*/ 41945 h 95250"/>
                <a:gd name="connsiteX5" fmla="*/ 56674 w 57150"/>
                <a:gd name="connsiteY5" fmla="*/ 8290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95250">
                  <a:moveTo>
                    <a:pt x="56674" y="82903"/>
                  </a:moveTo>
                  <a:cubicBezTo>
                    <a:pt x="50959" y="100048"/>
                    <a:pt x="35719" y="91475"/>
                    <a:pt x="36672" y="84807"/>
                  </a:cubicBezTo>
                  <a:cubicBezTo>
                    <a:pt x="42386" y="61948"/>
                    <a:pt x="33814" y="51470"/>
                    <a:pt x="14764" y="40040"/>
                  </a:cubicBezTo>
                  <a:cubicBezTo>
                    <a:pt x="8097" y="36230"/>
                    <a:pt x="9049" y="19085"/>
                    <a:pt x="7144" y="8607"/>
                  </a:cubicBezTo>
                  <a:cubicBezTo>
                    <a:pt x="39529" y="35"/>
                    <a:pt x="35719" y="31468"/>
                    <a:pt x="49054" y="41945"/>
                  </a:cubicBezTo>
                  <a:cubicBezTo>
                    <a:pt x="58579" y="55280"/>
                    <a:pt x="48101" y="70520"/>
                    <a:pt x="56674" y="82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69">
              <a:extLst>
                <a:ext uri="{FF2B5EF4-FFF2-40B4-BE49-F238E27FC236}">
                  <a16:creationId xmlns:a16="http://schemas.microsoft.com/office/drawing/2014/main" id="{B6F3F912-6C88-2F40-8CD3-3EDB4F0B199A}"/>
                </a:ext>
              </a:extLst>
            </p:cNvPr>
            <p:cNvSpPr/>
            <p:nvPr/>
          </p:nvSpPr>
          <p:spPr>
            <a:xfrm>
              <a:off x="10115865" y="4311505"/>
              <a:ext cx="47625" cy="47625"/>
            </a:xfrm>
            <a:custGeom>
              <a:avLst/>
              <a:gdLst>
                <a:gd name="connsiteX0" fmla="*/ 34928 w 47625"/>
                <a:gd name="connsiteY0" fmla="*/ 35705 h 47625"/>
                <a:gd name="connsiteX1" fmla="*/ 7305 w 47625"/>
                <a:gd name="connsiteY1" fmla="*/ 28085 h 47625"/>
                <a:gd name="connsiteX2" fmla="*/ 37785 w 47625"/>
                <a:gd name="connsiteY2" fmla="*/ 8082 h 47625"/>
                <a:gd name="connsiteX3" fmla="*/ 34928 w 47625"/>
                <a:gd name="connsiteY3" fmla="*/ 357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4928" y="35705"/>
                  </a:moveTo>
                  <a:cubicBezTo>
                    <a:pt x="24450" y="38562"/>
                    <a:pt x="8258" y="49992"/>
                    <a:pt x="7305" y="28085"/>
                  </a:cubicBezTo>
                  <a:cubicBezTo>
                    <a:pt x="5400" y="8082"/>
                    <a:pt x="20640" y="5225"/>
                    <a:pt x="37785" y="8082"/>
                  </a:cubicBezTo>
                  <a:cubicBezTo>
                    <a:pt x="43500" y="17607"/>
                    <a:pt x="45405" y="27132"/>
                    <a:pt x="34928" y="35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0">
              <a:extLst>
                <a:ext uri="{FF2B5EF4-FFF2-40B4-BE49-F238E27FC236}">
                  <a16:creationId xmlns:a16="http://schemas.microsoft.com/office/drawing/2014/main" id="{4AB6A222-B4BB-6543-A3EB-52E7DCC6668B}"/>
                </a:ext>
              </a:extLst>
            </p:cNvPr>
            <p:cNvSpPr/>
            <p:nvPr/>
          </p:nvSpPr>
          <p:spPr>
            <a:xfrm>
              <a:off x="9556909" y="4353152"/>
              <a:ext cx="66675" cy="28575"/>
            </a:xfrm>
            <a:custGeom>
              <a:avLst/>
              <a:gdLst>
                <a:gd name="connsiteX0" fmla="*/ 62389 w 66675"/>
                <a:gd name="connsiteY0" fmla="*/ 18822 h 28575"/>
                <a:gd name="connsiteX1" fmla="*/ 7144 w 66675"/>
                <a:gd name="connsiteY1" fmla="*/ 26442 h 28575"/>
                <a:gd name="connsiteX2" fmla="*/ 55722 w 66675"/>
                <a:gd name="connsiteY2" fmla="*/ 12155 h 28575"/>
                <a:gd name="connsiteX3" fmla="*/ 62389 w 66675"/>
                <a:gd name="connsiteY3" fmla="*/ 188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28575">
                  <a:moveTo>
                    <a:pt x="62389" y="18822"/>
                  </a:moveTo>
                  <a:cubicBezTo>
                    <a:pt x="44291" y="21680"/>
                    <a:pt x="26194" y="23585"/>
                    <a:pt x="7144" y="26442"/>
                  </a:cubicBezTo>
                  <a:cubicBezTo>
                    <a:pt x="17622" y="-4990"/>
                    <a:pt x="38577" y="11202"/>
                    <a:pt x="55722" y="12155"/>
                  </a:cubicBezTo>
                  <a:cubicBezTo>
                    <a:pt x="62389" y="8345"/>
                    <a:pt x="63341" y="13107"/>
                    <a:pt x="62389" y="18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1">
              <a:extLst>
                <a:ext uri="{FF2B5EF4-FFF2-40B4-BE49-F238E27FC236}">
                  <a16:creationId xmlns:a16="http://schemas.microsoft.com/office/drawing/2014/main" id="{353CDA9B-5070-1C4E-B681-E8D04D695B72}"/>
                </a:ext>
              </a:extLst>
            </p:cNvPr>
            <p:cNvSpPr/>
            <p:nvPr/>
          </p:nvSpPr>
          <p:spPr>
            <a:xfrm>
              <a:off x="9537859" y="4395311"/>
              <a:ext cx="57150" cy="28575"/>
            </a:xfrm>
            <a:custGeom>
              <a:avLst/>
              <a:gdLst>
                <a:gd name="connsiteX0" fmla="*/ 32861 w 57150"/>
                <a:gd name="connsiteY0" fmla="*/ 7144 h 28575"/>
                <a:gd name="connsiteX1" fmla="*/ 53816 w 57150"/>
                <a:gd name="connsiteY1" fmla="*/ 27146 h 28575"/>
                <a:gd name="connsiteX2" fmla="*/ 7144 w 57150"/>
                <a:gd name="connsiteY2" fmla="*/ 13811 h 28575"/>
                <a:gd name="connsiteX3" fmla="*/ 32861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32861" y="7144"/>
                  </a:moveTo>
                  <a:cubicBezTo>
                    <a:pt x="43339" y="9049"/>
                    <a:pt x="51911" y="11906"/>
                    <a:pt x="53816" y="27146"/>
                  </a:cubicBezTo>
                  <a:cubicBezTo>
                    <a:pt x="36672" y="22384"/>
                    <a:pt x="22384" y="18574"/>
                    <a:pt x="7144" y="13811"/>
                  </a:cubicBezTo>
                  <a:cubicBezTo>
                    <a:pt x="13811" y="4286"/>
                    <a:pt x="25241" y="12859"/>
                    <a:pt x="328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2">
              <a:extLst>
                <a:ext uri="{FF2B5EF4-FFF2-40B4-BE49-F238E27FC236}">
                  <a16:creationId xmlns:a16="http://schemas.microsoft.com/office/drawing/2014/main" id="{E3DF2BD7-4AB1-BF4D-8885-4A165DDDFA90}"/>
                </a:ext>
              </a:extLst>
            </p:cNvPr>
            <p:cNvSpPr/>
            <p:nvPr/>
          </p:nvSpPr>
          <p:spPr>
            <a:xfrm>
              <a:off x="9907787" y="4421840"/>
              <a:ext cx="38100" cy="38100"/>
            </a:xfrm>
            <a:custGeom>
              <a:avLst/>
              <a:gdLst>
                <a:gd name="connsiteX0" fmla="*/ 25835 w 38100"/>
                <a:gd name="connsiteY0" fmla="*/ 33002 h 38100"/>
                <a:gd name="connsiteX1" fmla="*/ 8690 w 38100"/>
                <a:gd name="connsiteY1" fmla="*/ 21572 h 38100"/>
                <a:gd name="connsiteX2" fmla="*/ 32502 w 38100"/>
                <a:gd name="connsiteY2" fmla="*/ 10142 h 38100"/>
                <a:gd name="connsiteX3" fmla="*/ 25835 w 38100"/>
                <a:gd name="connsiteY3" fmla="*/ 33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25835" y="33002"/>
                  </a:moveTo>
                  <a:cubicBezTo>
                    <a:pt x="17263" y="33002"/>
                    <a:pt x="6785" y="29192"/>
                    <a:pt x="8690" y="21572"/>
                  </a:cubicBezTo>
                  <a:cubicBezTo>
                    <a:pt x="2023" y="4427"/>
                    <a:pt x="18215" y="5379"/>
                    <a:pt x="32502" y="10142"/>
                  </a:cubicBezTo>
                  <a:cubicBezTo>
                    <a:pt x="32502" y="18714"/>
                    <a:pt x="35360" y="27287"/>
                    <a:pt x="25835" y="33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3">
              <a:extLst>
                <a:ext uri="{FF2B5EF4-FFF2-40B4-BE49-F238E27FC236}">
                  <a16:creationId xmlns:a16="http://schemas.microsoft.com/office/drawing/2014/main" id="{0075AA7B-DB4F-2B41-A274-0CAE96542C2B}"/>
                </a:ext>
              </a:extLst>
            </p:cNvPr>
            <p:cNvSpPr/>
            <p:nvPr/>
          </p:nvSpPr>
          <p:spPr>
            <a:xfrm>
              <a:off x="9480709" y="3654266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42386 w 47625"/>
                <a:gd name="connsiteY1" fmla="*/ 34766 h 38100"/>
                <a:gd name="connsiteX2" fmla="*/ 7144 w 47625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cubicBezTo>
                    <a:pt x="25241" y="7144"/>
                    <a:pt x="30004" y="21431"/>
                    <a:pt x="42386" y="34766"/>
                  </a:cubicBezTo>
                  <a:cubicBezTo>
                    <a:pt x="15716" y="36671"/>
                    <a:pt x="1666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4">
              <a:extLst>
                <a:ext uri="{FF2B5EF4-FFF2-40B4-BE49-F238E27FC236}">
                  <a16:creationId xmlns:a16="http://schemas.microsoft.com/office/drawing/2014/main" id="{9BD83E3F-7A34-294A-990D-0010826C3C7F}"/>
                </a:ext>
              </a:extLst>
            </p:cNvPr>
            <p:cNvSpPr/>
            <p:nvPr/>
          </p:nvSpPr>
          <p:spPr>
            <a:xfrm>
              <a:off x="9604534" y="3723798"/>
              <a:ext cx="47625" cy="38100"/>
            </a:xfrm>
            <a:custGeom>
              <a:avLst/>
              <a:gdLst>
                <a:gd name="connsiteX0" fmla="*/ 29052 w 47625"/>
                <a:gd name="connsiteY0" fmla="*/ 7144 h 38100"/>
                <a:gd name="connsiteX1" fmla="*/ 44291 w 47625"/>
                <a:gd name="connsiteY1" fmla="*/ 28099 h 38100"/>
                <a:gd name="connsiteX2" fmla="*/ 30004 w 47625"/>
                <a:gd name="connsiteY2" fmla="*/ 28099 h 38100"/>
                <a:gd name="connsiteX3" fmla="*/ 7144 w 47625"/>
                <a:gd name="connsiteY3" fmla="*/ 14764 h 38100"/>
                <a:gd name="connsiteX4" fmla="*/ 29052 w 47625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38100">
                  <a:moveTo>
                    <a:pt x="29052" y="7144"/>
                  </a:moveTo>
                  <a:cubicBezTo>
                    <a:pt x="28099" y="18574"/>
                    <a:pt x="42386" y="18574"/>
                    <a:pt x="44291" y="28099"/>
                  </a:cubicBezTo>
                  <a:cubicBezTo>
                    <a:pt x="39529" y="32861"/>
                    <a:pt x="34766" y="32861"/>
                    <a:pt x="30004" y="28099"/>
                  </a:cubicBezTo>
                  <a:cubicBezTo>
                    <a:pt x="22384" y="23336"/>
                    <a:pt x="14764" y="19526"/>
                    <a:pt x="7144" y="14764"/>
                  </a:cubicBezTo>
                  <a:cubicBezTo>
                    <a:pt x="10954" y="2381"/>
                    <a:pt x="22384" y="10954"/>
                    <a:pt x="290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5">
              <a:extLst>
                <a:ext uri="{FF2B5EF4-FFF2-40B4-BE49-F238E27FC236}">
                  <a16:creationId xmlns:a16="http://schemas.microsoft.com/office/drawing/2014/main" id="{167B88C0-E986-E140-9D75-E0390B672FD3}"/>
                </a:ext>
              </a:extLst>
            </p:cNvPr>
            <p:cNvSpPr/>
            <p:nvPr/>
          </p:nvSpPr>
          <p:spPr>
            <a:xfrm>
              <a:off x="9950530" y="4407954"/>
              <a:ext cx="38100" cy="19050"/>
            </a:xfrm>
            <a:custGeom>
              <a:avLst/>
              <a:gdLst>
                <a:gd name="connsiteX0" fmla="*/ 38338 w 38100"/>
                <a:gd name="connsiteY0" fmla="*/ 14503 h 19050"/>
                <a:gd name="connsiteX1" fmla="*/ 11668 w 38100"/>
                <a:gd name="connsiteY1" fmla="*/ 20218 h 19050"/>
                <a:gd name="connsiteX2" fmla="*/ 9763 w 38100"/>
                <a:gd name="connsiteY2" fmla="*/ 9740 h 19050"/>
                <a:gd name="connsiteX3" fmla="*/ 38338 w 38100"/>
                <a:gd name="connsiteY3" fmla="*/ 1450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9050">
                  <a:moveTo>
                    <a:pt x="38338" y="14503"/>
                  </a:moveTo>
                  <a:cubicBezTo>
                    <a:pt x="30718" y="23075"/>
                    <a:pt x="21193" y="19265"/>
                    <a:pt x="11668" y="20218"/>
                  </a:cubicBezTo>
                  <a:cubicBezTo>
                    <a:pt x="5001" y="17360"/>
                    <a:pt x="6906" y="11645"/>
                    <a:pt x="9763" y="9740"/>
                  </a:cubicBezTo>
                  <a:cubicBezTo>
                    <a:pt x="20240" y="4978"/>
                    <a:pt x="29765" y="6883"/>
                    <a:pt x="38338" y="14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6">
              <a:extLst>
                <a:ext uri="{FF2B5EF4-FFF2-40B4-BE49-F238E27FC236}">
                  <a16:creationId xmlns:a16="http://schemas.microsoft.com/office/drawing/2014/main" id="{4C75EF8D-9AF2-F64C-ADC3-D4DFDD2FFC97}"/>
                </a:ext>
              </a:extLst>
            </p:cNvPr>
            <p:cNvSpPr/>
            <p:nvPr/>
          </p:nvSpPr>
          <p:spPr>
            <a:xfrm>
              <a:off x="9509284" y="4377908"/>
              <a:ext cx="38100" cy="19050"/>
            </a:xfrm>
            <a:custGeom>
              <a:avLst/>
              <a:gdLst>
                <a:gd name="connsiteX0" fmla="*/ 32861 w 38100"/>
                <a:gd name="connsiteY0" fmla="*/ 10259 h 19050"/>
                <a:gd name="connsiteX1" fmla="*/ 7144 w 38100"/>
                <a:gd name="connsiteY1" fmla="*/ 16926 h 19050"/>
                <a:gd name="connsiteX2" fmla="*/ 32861 w 38100"/>
                <a:gd name="connsiteY2" fmla="*/ 102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2861" y="10259"/>
                  </a:moveTo>
                  <a:cubicBezTo>
                    <a:pt x="26194" y="18831"/>
                    <a:pt x="15716" y="12163"/>
                    <a:pt x="7144" y="16926"/>
                  </a:cubicBezTo>
                  <a:cubicBezTo>
                    <a:pt x="11906" y="734"/>
                    <a:pt x="23336" y="9306"/>
                    <a:pt x="32861" y="10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7">
              <a:extLst>
                <a:ext uri="{FF2B5EF4-FFF2-40B4-BE49-F238E27FC236}">
                  <a16:creationId xmlns:a16="http://schemas.microsoft.com/office/drawing/2014/main" id="{E9D194E3-19F1-0940-99E1-6A3D4C28A03B}"/>
                </a:ext>
              </a:extLst>
            </p:cNvPr>
            <p:cNvSpPr/>
            <p:nvPr/>
          </p:nvSpPr>
          <p:spPr>
            <a:xfrm>
              <a:off x="9400336" y="4359116"/>
              <a:ext cx="28575" cy="28575"/>
            </a:xfrm>
            <a:custGeom>
              <a:avLst/>
              <a:gdLst>
                <a:gd name="connsiteX0" fmla="*/ 19889 w 28575"/>
                <a:gd name="connsiteY0" fmla="*/ 7144 h 28575"/>
                <a:gd name="connsiteX1" fmla="*/ 21794 w 28575"/>
                <a:gd name="connsiteY1" fmla="*/ 22384 h 28575"/>
                <a:gd name="connsiteX2" fmla="*/ 7507 w 28575"/>
                <a:gd name="connsiteY2" fmla="*/ 8096 h 28575"/>
                <a:gd name="connsiteX3" fmla="*/ 19889 w 2857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9889" y="7144"/>
                  </a:moveTo>
                  <a:cubicBezTo>
                    <a:pt x="23699" y="11906"/>
                    <a:pt x="31319" y="18574"/>
                    <a:pt x="21794" y="22384"/>
                  </a:cubicBezTo>
                  <a:cubicBezTo>
                    <a:pt x="11316" y="26194"/>
                    <a:pt x="5602" y="19526"/>
                    <a:pt x="7507" y="8096"/>
                  </a:cubicBezTo>
                  <a:cubicBezTo>
                    <a:pt x="11316" y="7144"/>
                    <a:pt x="16079" y="7144"/>
                    <a:pt x="1988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78">
              <a:extLst>
                <a:ext uri="{FF2B5EF4-FFF2-40B4-BE49-F238E27FC236}">
                  <a16:creationId xmlns:a16="http://schemas.microsoft.com/office/drawing/2014/main" id="{955FBE53-9CD8-174A-B9AB-96305D7D5DF4}"/>
                </a:ext>
              </a:extLst>
            </p:cNvPr>
            <p:cNvSpPr/>
            <p:nvPr/>
          </p:nvSpPr>
          <p:spPr>
            <a:xfrm>
              <a:off x="9746447" y="2133050"/>
              <a:ext cx="152400" cy="400050"/>
            </a:xfrm>
            <a:custGeom>
              <a:avLst/>
              <a:gdLst>
                <a:gd name="connsiteX0" fmla="*/ 118596 w 152400"/>
                <a:gd name="connsiteY0" fmla="*/ 378692 h 400050"/>
                <a:gd name="connsiteX1" fmla="*/ 104309 w 152400"/>
                <a:gd name="connsiteY1" fmla="*/ 389170 h 400050"/>
                <a:gd name="connsiteX2" fmla="*/ 91926 w 152400"/>
                <a:gd name="connsiteY2" fmla="*/ 368215 h 400050"/>
                <a:gd name="connsiteX3" fmla="*/ 44301 w 152400"/>
                <a:gd name="connsiteY3" fmla="*/ 219625 h 400050"/>
                <a:gd name="connsiteX4" fmla="*/ 43348 w 152400"/>
                <a:gd name="connsiteY4" fmla="*/ 216767 h 400050"/>
                <a:gd name="connsiteX5" fmla="*/ 7153 w 152400"/>
                <a:gd name="connsiteY5" fmla="*/ 71035 h 400050"/>
                <a:gd name="connsiteX6" fmla="*/ 10964 w 152400"/>
                <a:gd name="connsiteY6" fmla="*/ 17695 h 400050"/>
                <a:gd name="connsiteX7" fmla="*/ 27156 w 152400"/>
                <a:gd name="connsiteY7" fmla="*/ 7217 h 400050"/>
                <a:gd name="connsiteX8" fmla="*/ 33823 w 152400"/>
                <a:gd name="connsiteY8" fmla="*/ 19600 h 400050"/>
                <a:gd name="connsiteX9" fmla="*/ 49064 w 152400"/>
                <a:gd name="connsiteY9" fmla="*/ 48175 h 400050"/>
                <a:gd name="connsiteX10" fmla="*/ 59541 w 152400"/>
                <a:gd name="connsiteY10" fmla="*/ 67225 h 400050"/>
                <a:gd name="connsiteX11" fmla="*/ 98593 w 152400"/>
                <a:gd name="connsiteY11" fmla="*/ 177715 h 400050"/>
                <a:gd name="connsiteX12" fmla="*/ 147171 w 152400"/>
                <a:gd name="connsiteY12" fmla="*/ 252962 h 400050"/>
                <a:gd name="connsiteX13" fmla="*/ 103356 w 152400"/>
                <a:gd name="connsiteY13" fmla="*/ 240580 h 400050"/>
                <a:gd name="connsiteX14" fmla="*/ 95736 w 152400"/>
                <a:gd name="connsiteY14" fmla="*/ 282490 h 400050"/>
                <a:gd name="connsiteX15" fmla="*/ 132884 w 152400"/>
                <a:gd name="connsiteY15" fmla="*/ 362500 h 400050"/>
                <a:gd name="connsiteX16" fmla="*/ 118596 w 152400"/>
                <a:gd name="connsiteY16" fmla="*/ 378692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400" h="400050">
                  <a:moveTo>
                    <a:pt x="118596" y="378692"/>
                  </a:moveTo>
                  <a:cubicBezTo>
                    <a:pt x="115739" y="385360"/>
                    <a:pt x="119548" y="401552"/>
                    <a:pt x="104309" y="389170"/>
                  </a:cubicBezTo>
                  <a:cubicBezTo>
                    <a:pt x="98593" y="384407"/>
                    <a:pt x="92878" y="375835"/>
                    <a:pt x="91926" y="368215"/>
                  </a:cubicBezTo>
                  <a:cubicBezTo>
                    <a:pt x="87164" y="314875"/>
                    <a:pt x="69066" y="266297"/>
                    <a:pt x="44301" y="219625"/>
                  </a:cubicBezTo>
                  <a:cubicBezTo>
                    <a:pt x="43348" y="218672"/>
                    <a:pt x="42396" y="216767"/>
                    <a:pt x="43348" y="216767"/>
                  </a:cubicBezTo>
                  <a:cubicBezTo>
                    <a:pt x="75734" y="156760"/>
                    <a:pt x="6201" y="122470"/>
                    <a:pt x="7153" y="71035"/>
                  </a:cubicBezTo>
                  <a:cubicBezTo>
                    <a:pt x="7153" y="53890"/>
                    <a:pt x="19536" y="36745"/>
                    <a:pt x="10964" y="17695"/>
                  </a:cubicBezTo>
                  <a:cubicBezTo>
                    <a:pt x="10011" y="14837"/>
                    <a:pt x="19536" y="6265"/>
                    <a:pt x="27156" y="7217"/>
                  </a:cubicBezTo>
                  <a:cubicBezTo>
                    <a:pt x="35728" y="7217"/>
                    <a:pt x="34776" y="13885"/>
                    <a:pt x="33823" y="19600"/>
                  </a:cubicBezTo>
                  <a:cubicBezTo>
                    <a:pt x="30966" y="33887"/>
                    <a:pt x="40491" y="40555"/>
                    <a:pt x="49064" y="48175"/>
                  </a:cubicBezTo>
                  <a:cubicBezTo>
                    <a:pt x="54778" y="53890"/>
                    <a:pt x="63351" y="57700"/>
                    <a:pt x="59541" y="67225"/>
                  </a:cubicBezTo>
                  <a:cubicBezTo>
                    <a:pt x="43348" y="113897"/>
                    <a:pt x="86211" y="140567"/>
                    <a:pt x="98593" y="177715"/>
                  </a:cubicBezTo>
                  <a:cubicBezTo>
                    <a:pt x="107166" y="203432"/>
                    <a:pt x="109071" y="233912"/>
                    <a:pt x="147171" y="252962"/>
                  </a:cubicBezTo>
                  <a:cubicBezTo>
                    <a:pt x="122406" y="252962"/>
                    <a:pt x="114786" y="231055"/>
                    <a:pt x="103356" y="240580"/>
                  </a:cubicBezTo>
                  <a:cubicBezTo>
                    <a:pt x="90973" y="250105"/>
                    <a:pt x="92878" y="268202"/>
                    <a:pt x="95736" y="282490"/>
                  </a:cubicBezTo>
                  <a:cubicBezTo>
                    <a:pt x="101451" y="312017"/>
                    <a:pt x="109071" y="340592"/>
                    <a:pt x="132884" y="362500"/>
                  </a:cubicBezTo>
                  <a:cubicBezTo>
                    <a:pt x="136693" y="378692"/>
                    <a:pt x="121453" y="372977"/>
                    <a:pt x="118596" y="3786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79">
              <a:extLst>
                <a:ext uri="{FF2B5EF4-FFF2-40B4-BE49-F238E27FC236}">
                  <a16:creationId xmlns:a16="http://schemas.microsoft.com/office/drawing/2014/main" id="{87524882-3AB4-F341-84A5-FFE46A35A55E}"/>
                </a:ext>
              </a:extLst>
            </p:cNvPr>
            <p:cNvSpPr/>
            <p:nvPr/>
          </p:nvSpPr>
          <p:spPr>
            <a:xfrm>
              <a:off x="9870281" y="2508408"/>
              <a:ext cx="38100" cy="28575"/>
            </a:xfrm>
            <a:custGeom>
              <a:avLst/>
              <a:gdLst>
                <a:gd name="connsiteX0" fmla="*/ 7144 w 38100"/>
                <a:gd name="connsiteY0" fmla="*/ 21431 h 28575"/>
                <a:gd name="connsiteX1" fmla="*/ 21431 w 38100"/>
                <a:gd name="connsiteY1" fmla="*/ 7144 h 28575"/>
                <a:gd name="connsiteX2" fmla="*/ 34766 w 38100"/>
                <a:gd name="connsiteY2" fmla="*/ 24289 h 28575"/>
                <a:gd name="connsiteX3" fmla="*/ 7144 w 38100"/>
                <a:gd name="connsiteY3" fmla="*/ 2143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28575">
                  <a:moveTo>
                    <a:pt x="7144" y="21431"/>
                  </a:moveTo>
                  <a:cubicBezTo>
                    <a:pt x="11906" y="16669"/>
                    <a:pt x="16669" y="11906"/>
                    <a:pt x="21431" y="7144"/>
                  </a:cubicBezTo>
                  <a:cubicBezTo>
                    <a:pt x="30004" y="10001"/>
                    <a:pt x="35719" y="13811"/>
                    <a:pt x="34766" y="24289"/>
                  </a:cubicBezTo>
                  <a:cubicBezTo>
                    <a:pt x="25241" y="28099"/>
                    <a:pt x="16669" y="13811"/>
                    <a:pt x="7144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0">
              <a:extLst>
                <a:ext uri="{FF2B5EF4-FFF2-40B4-BE49-F238E27FC236}">
                  <a16:creationId xmlns:a16="http://schemas.microsoft.com/office/drawing/2014/main" id="{3FA5776B-E508-0244-AB2E-8BB9E9B9FF91}"/>
                </a:ext>
              </a:extLst>
            </p:cNvPr>
            <p:cNvSpPr/>
            <p:nvPr/>
          </p:nvSpPr>
          <p:spPr>
            <a:xfrm>
              <a:off x="2022634" y="2425179"/>
              <a:ext cx="142875" cy="104775"/>
            </a:xfrm>
            <a:custGeom>
              <a:avLst/>
              <a:gdLst>
                <a:gd name="connsiteX0" fmla="*/ 96679 w 142875"/>
                <a:gd name="connsiteY0" fmla="*/ 32270 h 104775"/>
                <a:gd name="connsiteX1" fmla="*/ 140494 w 142875"/>
                <a:gd name="connsiteY1" fmla="*/ 66560 h 104775"/>
                <a:gd name="connsiteX2" fmla="*/ 105251 w 142875"/>
                <a:gd name="connsiteY2" fmla="*/ 96088 h 104775"/>
                <a:gd name="connsiteX3" fmla="*/ 40481 w 142875"/>
                <a:gd name="connsiteY3" fmla="*/ 38938 h 104775"/>
                <a:gd name="connsiteX4" fmla="*/ 15716 w 142875"/>
                <a:gd name="connsiteY4" fmla="*/ 29413 h 104775"/>
                <a:gd name="connsiteX5" fmla="*/ 7144 w 142875"/>
                <a:gd name="connsiteY5" fmla="*/ 17983 h 104775"/>
                <a:gd name="connsiteX6" fmla="*/ 29051 w 142875"/>
                <a:gd name="connsiteY6" fmla="*/ 11315 h 104775"/>
                <a:gd name="connsiteX7" fmla="*/ 29051 w 142875"/>
                <a:gd name="connsiteY7" fmla="*/ 11315 h 104775"/>
                <a:gd name="connsiteX8" fmla="*/ 96679 w 142875"/>
                <a:gd name="connsiteY8" fmla="*/ 3227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04775">
                  <a:moveTo>
                    <a:pt x="96679" y="32270"/>
                  </a:moveTo>
                  <a:cubicBezTo>
                    <a:pt x="108109" y="47510"/>
                    <a:pt x="116681" y="66560"/>
                    <a:pt x="140494" y="66560"/>
                  </a:cubicBezTo>
                  <a:cubicBezTo>
                    <a:pt x="140494" y="108470"/>
                    <a:pt x="140494" y="108470"/>
                    <a:pt x="105251" y="96088"/>
                  </a:cubicBezTo>
                  <a:cubicBezTo>
                    <a:pt x="73819" y="88468"/>
                    <a:pt x="63341" y="57035"/>
                    <a:pt x="40481" y="38938"/>
                  </a:cubicBezTo>
                  <a:cubicBezTo>
                    <a:pt x="32861" y="34175"/>
                    <a:pt x="21431" y="38938"/>
                    <a:pt x="15716" y="29413"/>
                  </a:cubicBezTo>
                  <a:cubicBezTo>
                    <a:pt x="12859" y="25603"/>
                    <a:pt x="10001" y="21793"/>
                    <a:pt x="7144" y="17983"/>
                  </a:cubicBezTo>
                  <a:cubicBezTo>
                    <a:pt x="10001" y="1790"/>
                    <a:pt x="20479" y="7505"/>
                    <a:pt x="29051" y="11315"/>
                  </a:cubicBezTo>
                  <a:lnTo>
                    <a:pt x="29051" y="11315"/>
                  </a:lnTo>
                  <a:cubicBezTo>
                    <a:pt x="50959" y="17983"/>
                    <a:pt x="73819" y="25603"/>
                    <a:pt x="96679" y="32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1">
              <a:extLst>
                <a:ext uri="{FF2B5EF4-FFF2-40B4-BE49-F238E27FC236}">
                  <a16:creationId xmlns:a16="http://schemas.microsoft.com/office/drawing/2014/main" id="{F351B908-B366-C54E-BF66-1CE982C0BD00}"/>
                </a:ext>
              </a:extLst>
            </p:cNvPr>
            <p:cNvSpPr/>
            <p:nvPr/>
          </p:nvSpPr>
          <p:spPr>
            <a:xfrm>
              <a:off x="1237653" y="2103708"/>
              <a:ext cx="95250" cy="57150"/>
            </a:xfrm>
            <a:custGeom>
              <a:avLst/>
              <a:gdLst>
                <a:gd name="connsiteX0" fmla="*/ 88227 w 95250"/>
                <a:gd name="connsiteY0" fmla="*/ 13699 h 57150"/>
                <a:gd name="connsiteX1" fmla="*/ 18695 w 95250"/>
                <a:gd name="connsiteY1" fmla="*/ 51799 h 57150"/>
                <a:gd name="connsiteX2" fmla="*/ 7265 w 95250"/>
                <a:gd name="connsiteY2" fmla="*/ 37511 h 57150"/>
                <a:gd name="connsiteX3" fmla="*/ 18695 w 95250"/>
                <a:gd name="connsiteY3" fmla="*/ 27034 h 57150"/>
                <a:gd name="connsiteX4" fmla="*/ 54889 w 95250"/>
                <a:gd name="connsiteY4" fmla="*/ 9889 h 57150"/>
                <a:gd name="connsiteX5" fmla="*/ 88227 w 95250"/>
                <a:gd name="connsiteY5" fmla="*/ 1369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57150">
                  <a:moveTo>
                    <a:pt x="88227" y="13699"/>
                  </a:moveTo>
                  <a:cubicBezTo>
                    <a:pt x="76797" y="50846"/>
                    <a:pt x="53937" y="63229"/>
                    <a:pt x="18695" y="51799"/>
                  </a:cubicBezTo>
                  <a:cubicBezTo>
                    <a:pt x="11075" y="48941"/>
                    <a:pt x="6312" y="45132"/>
                    <a:pt x="7265" y="37511"/>
                  </a:cubicBezTo>
                  <a:cubicBezTo>
                    <a:pt x="8217" y="31796"/>
                    <a:pt x="13932" y="25129"/>
                    <a:pt x="18695" y="27034"/>
                  </a:cubicBezTo>
                  <a:cubicBezTo>
                    <a:pt x="38697" y="36559"/>
                    <a:pt x="41555" y="12746"/>
                    <a:pt x="54889" y="9889"/>
                  </a:cubicBezTo>
                  <a:cubicBezTo>
                    <a:pt x="66320" y="7984"/>
                    <a:pt x="77750" y="3221"/>
                    <a:pt x="88227" y="136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2">
              <a:extLst>
                <a:ext uri="{FF2B5EF4-FFF2-40B4-BE49-F238E27FC236}">
                  <a16:creationId xmlns:a16="http://schemas.microsoft.com/office/drawing/2014/main" id="{819F8D3E-8B96-3544-81E6-712FFCF51137}"/>
                </a:ext>
              </a:extLst>
            </p:cNvPr>
            <p:cNvSpPr/>
            <p:nvPr/>
          </p:nvSpPr>
          <p:spPr>
            <a:xfrm>
              <a:off x="1935004" y="2251233"/>
              <a:ext cx="47625" cy="57150"/>
            </a:xfrm>
            <a:custGeom>
              <a:avLst/>
              <a:gdLst>
                <a:gd name="connsiteX0" fmla="*/ 32861 w 47625"/>
                <a:gd name="connsiteY0" fmla="*/ 58579 h 57150"/>
                <a:gd name="connsiteX1" fmla="*/ 7144 w 47625"/>
                <a:gd name="connsiteY1" fmla="*/ 7144 h 57150"/>
                <a:gd name="connsiteX2" fmla="*/ 38576 w 47625"/>
                <a:gd name="connsiteY2" fmla="*/ 37624 h 57150"/>
                <a:gd name="connsiteX3" fmla="*/ 32861 w 47625"/>
                <a:gd name="connsiteY3" fmla="*/ 5857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57150">
                  <a:moveTo>
                    <a:pt x="32861" y="58579"/>
                  </a:moveTo>
                  <a:cubicBezTo>
                    <a:pt x="476" y="54769"/>
                    <a:pt x="19526" y="23336"/>
                    <a:pt x="7144" y="7144"/>
                  </a:cubicBezTo>
                  <a:cubicBezTo>
                    <a:pt x="20479" y="14764"/>
                    <a:pt x="50006" y="4286"/>
                    <a:pt x="38576" y="37624"/>
                  </a:cubicBezTo>
                  <a:cubicBezTo>
                    <a:pt x="36671" y="44291"/>
                    <a:pt x="38576" y="52864"/>
                    <a:pt x="32861" y="58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3">
              <a:extLst>
                <a:ext uri="{FF2B5EF4-FFF2-40B4-BE49-F238E27FC236}">
                  <a16:creationId xmlns:a16="http://schemas.microsoft.com/office/drawing/2014/main" id="{99F0C9C2-EFD9-5540-B529-102E3012D58D}"/>
                </a:ext>
              </a:extLst>
            </p:cNvPr>
            <p:cNvSpPr/>
            <p:nvPr/>
          </p:nvSpPr>
          <p:spPr>
            <a:xfrm>
              <a:off x="1850710" y="2026205"/>
              <a:ext cx="38100" cy="47625"/>
            </a:xfrm>
            <a:custGeom>
              <a:avLst/>
              <a:gdLst>
                <a:gd name="connsiteX0" fmla="*/ 20953 w 38100"/>
                <a:gd name="connsiteY0" fmla="*/ 7382 h 47625"/>
                <a:gd name="connsiteX1" fmla="*/ 38098 w 38100"/>
                <a:gd name="connsiteY1" fmla="*/ 11192 h 47625"/>
                <a:gd name="connsiteX2" fmla="*/ 20000 w 38100"/>
                <a:gd name="connsiteY2" fmla="*/ 42624 h 47625"/>
                <a:gd name="connsiteX3" fmla="*/ 20953 w 38100"/>
                <a:gd name="connsiteY3" fmla="*/ 738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47625">
                  <a:moveTo>
                    <a:pt x="20953" y="7382"/>
                  </a:moveTo>
                  <a:cubicBezTo>
                    <a:pt x="27620" y="8334"/>
                    <a:pt x="39050" y="4524"/>
                    <a:pt x="38098" y="11192"/>
                  </a:cubicBezTo>
                  <a:cubicBezTo>
                    <a:pt x="37145" y="23574"/>
                    <a:pt x="34287" y="36909"/>
                    <a:pt x="20000" y="42624"/>
                  </a:cubicBezTo>
                  <a:cubicBezTo>
                    <a:pt x="-2" y="30242"/>
                    <a:pt x="5713" y="18812"/>
                    <a:pt x="20953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4">
              <a:extLst>
                <a:ext uri="{FF2B5EF4-FFF2-40B4-BE49-F238E27FC236}">
                  <a16:creationId xmlns:a16="http://schemas.microsoft.com/office/drawing/2014/main" id="{933A1C5E-91F4-D34C-A9B6-4EE6FA479D50}"/>
                </a:ext>
              </a:extLst>
            </p:cNvPr>
            <p:cNvSpPr/>
            <p:nvPr/>
          </p:nvSpPr>
          <p:spPr>
            <a:xfrm>
              <a:off x="1882616" y="2067572"/>
              <a:ext cx="38100" cy="47625"/>
            </a:xfrm>
            <a:custGeom>
              <a:avLst/>
              <a:gdLst>
                <a:gd name="connsiteX0" fmla="*/ 7144 w 38100"/>
                <a:gd name="connsiteY0" fmla="*/ 12687 h 47625"/>
                <a:gd name="connsiteX1" fmla="*/ 30956 w 38100"/>
                <a:gd name="connsiteY1" fmla="*/ 26975 h 47625"/>
                <a:gd name="connsiteX2" fmla="*/ 10001 w 38100"/>
                <a:gd name="connsiteY2" fmla="*/ 32690 h 47625"/>
                <a:gd name="connsiteX3" fmla="*/ 7144 w 38100"/>
                <a:gd name="connsiteY3" fmla="*/ 1268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47625">
                  <a:moveTo>
                    <a:pt x="7144" y="12687"/>
                  </a:moveTo>
                  <a:cubicBezTo>
                    <a:pt x="27146" y="-2553"/>
                    <a:pt x="26194" y="17450"/>
                    <a:pt x="30956" y="26975"/>
                  </a:cubicBezTo>
                  <a:cubicBezTo>
                    <a:pt x="27146" y="41262"/>
                    <a:pt x="19526" y="46977"/>
                    <a:pt x="10001" y="32690"/>
                  </a:cubicBezTo>
                  <a:cubicBezTo>
                    <a:pt x="8096" y="29832"/>
                    <a:pt x="12859" y="19355"/>
                    <a:pt x="7144" y="126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5">
              <a:extLst>
                <a:ext uri="{FF2B5EF4-FFF2-40B4-BE49-F238E27FC236}">
                  <a16:creationId xmlns:a16="http://schemas.microsoft.com/office/drawing/2014/main" id="{E5D043E7-22EE-4C48-A1B8-538523900C00}"/>
                </a:ext>
              </a:extLst>
            </p:cNvPr>
            <p:cNvSpPr/>
            <p:nvPr/>
          </p:nvSpPr>
          <p:spPr>
            <a:xfrm>
              <a:off x="1298734" y="2059919"/>
              <a:ext cx="47625" cy="38100"/>
            </a:xfrm>
            <a:custGeom>
              <a:avLst/>
              <a:gdLst>
                <a:gd name="connsiteX0" fmla="*/ 7144 w 47625"/>
                <a:gd name="connsiteY0" fmla="*/ 32723 h 38100"/>
                <a:gd name="connsiteX1" fmla="*/ 48101 w 47625"/>
                <a:gd name="connsiteY1" fmla="*/ 7958 h 38100"/>
                <a:gd name="connsiteX2" fmla="*/ 7144 w 47625"/>
                <a:gd name="connsiteY2" fmla="*/ 3272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38100">
                  <a:moveTo>
                    <a:pt x="7144" y="32723"/>
                  </a:moveTo>
                  <a:cubicBezTo>
                    <a:pt x="19526" y="20341"/>
                    <a:pt x="24289" y="3196"/>
                    <a:pt x="48101" y="7958"/>
                  </a:cubicBezTo>
                  <a:cubicBezTo>
                    <a:pt x="37624" y="21293"/>
                    <a:pt x="30004" y="36533"/>
                    <a:pt x="7144" y="32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6">
              <a:extLst>
                <a:ext uri="{FF2B5EF4-FFF2-40B4-BE49-F238E27FC236}">
                  <a16:creationId xmlns:a16="http://schemas.microsoft.com/office/drawing/2014/main" id="{243BCC1A-ED0A-7C4F-AC8F-D37DA8E756DE}"/>
                </a:ext>
              </a:extLst>
            </p:cNvPr>
            <p:cNvSpPr/>
            <p:nvPr/>
          </p:nvSpPr>
          <p:spPr>
            <a:xfrm>
              <a:off x="10062164" y="5285898"/>
              <a:ext cx="76200" cy="38100"/>
            </a:xfrm>
            <a:custGeom>
              <a:avLst/>
              <a:gdLst>
                <a:gd name="connsiteX0" fmla="*/ 42909 w 76200"/>
                <a:gd name="connsiteY0" fmla="*/ 8096 h 38100"/>
                <a:gd name="connsiteX1" fmla="*/ 72436 w 76200"/>
                <a:gd name="connsiteY1" fmla="*/ 20479 h 38100"/>
                <a:gd name="connsiteX2" fmla="*/ 52434 w 76200"/>
                <a:gd name="connsiteY2" fmla="*/ 34766 h 38100"/>
                <a:gd name="connsiteX3" fmla="*/ 17191 w 76200"/>
                <a:gd name="connsiteY3" fmla="*/ 34766 h 38100"/>
                <a:gd name="connsiteX4" fmla="*/ 10524 w 76200"/>
                <a:gd name="connsiteY4" fmla="*/ 18574 h 38100"/>
                <a:gd name="connsiteX5" fmla="*/ 41956 w 76200"/>
                <a:gd name="connsiteY5" fmla="*/ 7144 h 38100"/>
                <a:gd name="connsiteX6" fmla="*/ 42909 w 76200"/>
                <a:gd name="connsiteY6" fmla="*/ 809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42909" y="8096"/>
                  </a:moveTo>
                  <a:cubicBezTo>
                    <a:pt x="51481" y="16669"/>
                    <a:pt x="67674" y="6191"/>
                    <a:pt x="72436" y="20479"/>
                  </a:cubicBezTo>
                  <a:cubicBezTo>
                    <a:pt x="65769" y="25241"/>
                    <a:pt x="59101" y="30004"/>
                    <a:pt x="52434" y="34766"/>
                  </a:cubicBezTo>
                  <a:cubicBezTo>
                    <a:pt x="41004" y="34766"/>
                    <a:pt x="29574" y="34766"/>
                    <a:pt x="17191" y="34766"/>
                  </a:cubicBezTo>
                  <a:cubicBezTo>
                    <a:pt x="14334" y="30004"/>
                    <a:pt x="999" y="29051"/>
                    <a:pt x="10524" y="18574"/>
                  </a:cubicBezTo>
                  <a:cubicBezTo>
                    <a:pt x="18144" y="7144"/>
                    <a:pt x="31479" y="11906"/>
                    <a:pt x="41956" y="7144"/>
                  </a:cubicBezTo>
                  <a:lnTo>
                    <a:pt x="4290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7">
              <a:extLst>
                <a:ext uri="{FF2B5EF4-FFF2-40B4-BE49-F238E27FC236}">
                  <a16:creationId xmlns:a16="http://schemas.microsoft.com/office/drawing/2014/main" id="{BC81C4E9-2959-6347-8846-60454CC65AC4}"/>
                </a:ext>
              </a:extLst>
            </p:cNvPr>
            <p:cNvSpPr/>
            <p:nvPr/>
          </p:nvSpPr>
          <p:spPr>
            <a:xfrm>
              <a:off x="10988533" y="5493543"/>
              <a:ext cx="323850" cy="304800"/>
            </a:xfrm>
            <a:custGeom>
              <a:avLst/>
              <a:gdLst>
                <a:gd name="connsiteX0" fmla="*/ 163338 w 323850"/>
                <a:gd name="connsiteY0" fmla="*/ 262414 h 304800"/>
                <a:gd name="connsiteX1" fmla="*/ 141430 w 323850"/>
                <a:gd name="connsiteY1" fmla="*/ 280511 h 304800"/>
                <a:gd name="connsiteX2" fmla="*/ 128095 w 323850"/>
                <a:gd name="connsiteY2" fmla="*/ 298609 h 304800"/>
                <a:gd name="connsiteX3" fmla="*/ 128095 w 323850"/>
                <a:gd name="connsiteY3" fmla="*/ 298609 h 304800"/>
                <a:gd name="connsiteX4" fmla="*/ 21415 w 323850"/>
                <a:gd name="connsiteY4" fmla="*/ 275749 h 304800"/>
                <a:gd name="connsiteX5" fmla="*/ 19509 w 323850"/>
                <a:gd name="connsiteY5" fmla="*/ 245269 h 304800"/>
                <a:gd name="connsiteX6" fmla="*/ 138572 w 323850"/>
                <a:gd name="connsiteY6" fmla="*/ 151924 h 304800"/>
                <a:gd name="connsiteX7" fmla="*/ 250967 w 323850"/>
                <a:gd name="connsiteY7" fmla="*/ 7144 h 304800"/>
                <a:gd name="connsiteX8" fmla="*/ 313832 w 323850"/>
                <a:gd name="connsiteY8" fmla="*/ 44291 h 304800"/>
                <a:gd name="connsiteX9" fmla="*/ 317642 w 323850"/>
                <a:gd name="connsiteY9" fmla="*/ 64294 h 304800"/>
                <a:gd name="connsiteX10" fmla="*/ 253825 w 323850"/>
                <a:gd name="connsiteY10" fmla="*/ 136684 h 304800"/>
                <a:gd name="connsiteX11" fmla="*/ 192865 w 323850"/>
                <a:gd name="connsiteY11" fmla="*/ 202406 h 304800"/>
                <a:gd name="connsiteX12" fmla="*/ 171909 w 323850"/>
                <a:gd name="connsiteY12" fmla="*/ 232886 h 304800"/>
                <a:gd name="connsiteX13" fmla="*/ 163338 w 323850"/>
                <a:gd name="connsiteY13" fmla="*/ 26241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850" h="304800">
                  <a:moveTo>
                    <a:pt x="163338" y="262414"/>
                  </a:moveTo>
                  <a:cubicBezTo>
                    <a:pt x="155717" y="268129"/>
                    <a:pt x="155717" y="282416"/>
                    <a:pt x="141430" y="280511"/>
                  </a:cubicBezTo>
                  <a:cubicBezTo>
                    <a:pt x="127142" y="278606"/>
                    <a:pt x="129047" y="290036"/>
                    <a:pt x="128095" y="298609"/>
                  </a:cubicBezTo>
                  <a:lnTo>
                    <a:pt x="128095" y="298609"/>
                  </a:lnTo>
                  <a:cubicBezTo>
                    <a:pt x="89995" y="302419"/>
                    <a:pt x="55705" y="287179"/>
                    <a:pt x="21415" y="275749"/>
                  </a:cubicBezTo>
                  <a:cubicBezTo>
                    <a:pt x="9032" y="270986"/>
                    <a:pt x="-2397" y="261461"/>
                    <a:pt x="19509" y="245269"/>
                  </a:cubicBezTo>
                  <a:cubicBezTo>
                    <a:pt x="60467" y="215741"/>
                    <a:pt x="97615" y="182404"/>
                    <a:pt x="138572" y="151924"/>
                  </a:cubicBezTo>
                  <a:cubicBezTo>
                    <a:pt x="186197" y="117634"/>
                    <a:pt x="230013" y="71914"/>
                    <a:pt x="250967" y="7144"/>
                  </a:cubicBezTo>
                  <a:cubicBezTo>
                    <a:pt x="268113" y="30956"/>
                    <a:pt x="288115" y="42386"/>
                    <a:pt x="313832" y="44291"/>
                  </a:cubicBezTo>
                  <a:cubicBezTo>
                    <a:pt x="326215" y="49054"/>
                    <a:pt x="319547" y="56674"/>
                    <a:pt x="317642" y="64294"/>
                  </a:cubicBezTo>
                  <a:cubicBezTo>
                    <a:pt x="292878" y="86201"/>
                    <a:pt x="267159" y="110966"/>
                    <a:pt x="253825" y="136684"/>
                  </a:cubicBezTo>
                  <a:cubicBezTo>
                    <a:pt x="238584" y="167164"/>
                    <a:pt x="230013" y="193834"/>
                    <a:pt x="192865" y="202406"/>
                  </a:cubicBezTo>
                  <a:cubicBezTo>
                    <a:pt x="190959" y="202406"/>
                    <a:pt x="170005" y="216694"/>
                    <a:pt x="171909" y="232886"/>
                  </a:cubicBezTo>
                  <a:cubicBezTo>
                    <a:pt x="182388" y="246221"/>
                    <a:pt x="155717" y="249079"/>
                    <a:pt x="163338" y="262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88">
              <a:extLst>
                <a:ext uri="{FF2B5EF4-FFF2-40B4-BE49-F238E27FC236}">
                  <a16:creationId xmlns:a16="http://schemas.microsoft.com/office/drawing/2014/main" id="{EA01D52C-63CD-4D43-91A8-558D241DC6AF}"/>
                </a:ext>
              </a:extLst>
            </p:cNvPr>
            <p:cNvSpPr/>
            <p:nvPr/>
          </p:nvSpPr>
          <p:spPr>
            <a:xfrm>
              <a:off x="11268552" y="5208382"/>
              <a:ext cx="76200" cy="114300"/>
            </a:xfrm>
            <a:custGeom>
              <a:avLst/>
              <a:gdLst>
                <a:gd name="connsiteX0" fmla="*/ 76676 w 76200"/>
                <a:gd name="connsiteY0" fmla="*/ 95138 h 114300"/>
                <a:gd name="connsiteX1" fmla="*/ 62388 w 76200"/>
                <a:gd name="connsiteY1" fmla="*/ 109425 h 114300"/>
                <a:gd name="connsiteX2" fmla="*/ 55721 w 76200"/>
                <a:gd name="connsiteY2" fmla="*/ 96090 h 114300"/>
                <a:gd name="connsiteX3" fmla="*/ 7144 w 76200"/>
                <a:gd name="connsiteY3" fmla="*/ 11318 h 114300"/>
                <a:gd name="connsiteX4" fmla="*/ 34765 w 76200"/>
                <a:gd name="connsiteY4" fmla="*/ 12270 h 114300"/>
                <a:gd name="connsiteX5" fmla="*/ 47148 w 76200"/>
                <a:gd name="connsiteY5" fmla="*/ 27510 h 114300"/>
                <a:gd name="connsiteX6" fmla="*/ 70961 w 76200"/>
                <a:gd name="connsiteY6" fmla="*/ 76088 h 114300"/>
                <a:gd name="connsiteX7" fmla="*/ 76676 w 76200"/>
                <a:gd name="connsiteY7" fmla="*/ 951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14300">
                  <a:moveTo>
                    <a:pt x="76676" y="95138"/>
                  </a:moveTo>
                  <a:cubicBezTo>
                    <a:pt x="71913" y="99900"/>
                    <a:pt x="67151" y="104663"/>
                    <a:pt x="62388" y="109425"/>
                  </a:cubicBezTo>
                  <a:cubicBezTo>
                    <a:pt x="57626" y="106568"/>
                    <a:pt x="60484" y="98948"/>
                    <a:pt x="55721" y="96090"/>
                  </a:cubicBezTo>
                  <a:cubicBezTo>
                    <a:pt x="44290" y="65610"/>
                    <a:pt x="10953" y="47513"/>
                    <a:pt x="7144" y="11318"/>
                  </a:cubicBezTo>
                  <a:cubicBezTo>
                    <a:pt x="16669" y="5603"/>
                    <a:pt x="26194" y="5603"/>
                    <a:pt x="34765" y="12270"/>
                  </a:cubicBezTo>
                  <a:cubicBezTo>
                    <a:pt x="38576" y="17985"/>
                    <a:pt x="41434" y="25605"/>
                    <a:pt x="47148" y="27510"/>
                  </a:cubicBezTo>
                  <a:cubicBezTo>
                    <a:pt x="70961" y="37035"/>
                    <a:pt x="82390" y="50370"/>
                    <a:pt x="70961" y="76088"/>
                  </a:cubicBezTo>
                  <a:cubicBezTo>
                    <a:pt x="68103" y="81803"/>
                    <a:pt x="74771" y="89423"/>
                    <a:pt x="76676" y="95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89">
              <a:extLst>
                <a:ext uri="{FF2B5EF4-FFF2-40B4-BE49-F238E27FC236}">
                  <a16:creationId xmlns:a16="http://schemas.microsoft.com/office/drawing/2014/main" id="{9016A25F-0D21-8642-A76E-7890EC24A161}"/>
                </a:ext>
              </a:extLst>
            </p:cNvPr>
            <p:cNvSpPr/>
            <p:nvPr/>
          </p:nvSpPr>
          <p:spPr>
            <a:xfrm>
              <a:off x="6024535" y="2114073"/>
              <a:ext cx="47625" cy="47625"/>
            </a:xfrm>
            <a:custGeom>
              <a:avLst/>
              <a:gdLst>
                <a:gd name="connsiteX0" fmla="*/ 22888 w 47625"/>
                <a:gd name="connsiteY0" fmla="*/ 7144 h 47625"/>
                <a:gd name="connsiteX1" fmla="*/ 40985 w 47625"/>
                <a:gd name="connsiteY1" fmla="*/ 30956 h 47625"/>
                <a:gd name="connsiteX2" fmla="*/ 27650 w 47625"/>
                <a:gd name="connsiteY2" fmla="*/ 46196 h 47625"/>
                <a:gd name="connsiteX3" fmla="*/ 7647 w 47625"/>
                <a:gd name="connsiteY3" fmla="*/ 24289 h 47625"/>
                <a:gd name="connsiteX4" fmla="*/ 22888 w 47625"/>
                <a:gd name="connsiteY4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2888" y="7144"/>
                  </a:moveTo>
                  <a:cubicBezTo>
                    <a:pt x="38128" y="10954"/>
                    <a:pt x="39080" y="22384"/>
                    <a:pt x="40985" y="30956"/>
                  </a:cubicBezTo>
                  <a:cubicBezTo>
                    <a:pt x="42890" y="38576"/>
                    <a:pt x="36222" y="47149"/>
                    <a:pt x="27650" y="46196"/>
                  </a:cubicBezTo>
                  <a:cubicBezTo>
                    <a:pt x="16220" y="45244"/>
                    <a:pt x="10505" y="33814"/>
                    <a:pt x="7647" y="24289"/>
                  </a:cubicBezTo>
                  <a:cubicBezTo>
                    <a:pt x="3838" y="10954"/>
                    <a:pt x="22888" y="17621"/>
                    <a:pt x="228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0">
              <a:extLst>
                <a:ext uri="{FF2B5EF4-FFF2-40B4-BE49-F238E27FC236}">
                  <a16:creationId xmlns:a16="http://schemas.microsoft.com/office/drawing/2014/main" id="{208BF0C7-AF54-EF41-8748-6BA6EE54C368}"/>
                </a:ext>
              </a:extLst>
            </p:cNvPr>
            <p:cNvSpPr/>
            <p:nvPr/>
          </p:nvSpPr>
          <p:spPr>
            <a:xfrm>
              <a:off x="5965984" y="2016248"/>
              <a:ext cx="47625" cy="47625"/>
            </a:xfrm>
            <a:custGeom>
              <a:avLst/>
              <a:gdLst>
                <a:gd name="connsiteX0" fmla="*/ 7144 w 47625"/>
                <a:gd name="connsiteY0" fmla="*/ 42104 h 47625"/>
                <a:gd name="connsiteX1" fmla="*/ 17622 w 47625"/>
                <a:gd name="connsiteY1" fmla="*/ 24959 h 47625"/>
                <a:gd name="connsiteX2" fmla="*/ 39529 w 47625"/>
                <a:gd name="connsiteY2" fmla="*/ 7814 h 47625"/>
                <a:gd name="connsiteX3" fmla="*/ 48102 w 47625"/>
                <a:gd name="connsiteY3" fmla="*/ 31627 h 47625"/>
                <a:gd name="connsiteX4" fmla="*/ 24289 w 47625"/>
                <a:gd name="connsiteY4" fmla="*/ 42104 h 47625"/>
                <a:gd name="connsiteX5" fmla="*/ 17622 w 47625"/>
                <a:gd name="connsiteY5" fmla="*/ 43057 h 47625"/>
                <a:gd name="connsiteX6" fmla="*/ 7144 w 47625"/>
                <a:gd name="connsiteY6" fmla="*/ 421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7144" y="42104"/>
                  </a:moveTo>
                  <a:cubicBezTo>
                    <a:pt x="10954" y="36389"/>
                    <a:pt x="13811" y="29722"/>
                    <a:pt x="17622" y="24959"/>
                  </a:cubicBezTo>
                  <a:cubicBezTo>
                    <a:pt x="23336" y="17339"/>
                    <a:pt x="28099" y="4004"/>
                    <a:pt x="39529" y="7814"/>
                  </a:cubicBezTo>
                  <a:cubicBezTo>
                    <a:pt x="45244" y="9719"/>
                    <a:pt x="49054" y="23054"/>
                    <a:pt x="48102" y="31627"/>
                  </a:cubicBezTo>
                  <a:cubicBezTo>
                    <a:pt x="47149" y="46867"/>
                    <a:pt x="33814" y="41152"/>
                    <a:pt x="24289" y="42104"/>
                  </a:cubicBezTo>
                  <a:cubicBezTo>
                    <a:pt x="22384" y="42104"/>
                    <a:pt x="19527" y="43057"/>
                    <a:pt x="17622" y="43057"/>
                  </a:cubicBezTo>
                  <a:cubicBezTo>
                    <a:pt x="13811" y="46867"/>
                    <a:pt x="10002" y="45914"/>
                    <a:pt x="7144" y="42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1">
              <a:extLst>
                <a:ext uri="{FF2B5EF4-FFF2-40B4-BE49-F238E27FC236}">
                  <a16:creationId xmlns:a16="http://schemas.microsoft.com/office/drawing/2014/main" id="{AA4A31E2-6548-5445-82AA-569A930D2C59}"/>
                </a:ext>
              </a:extLst>
            </p:cNvPr>
            <p:cNvSpPr/>
            <p:nvPr/>
          </p:nvSpPr>
          <p:spPr>
            <a:xfrm>
              <a:off x="6209821" y="2014061"/>
              <a:ext cx="28575" cy="57150"/>
            </a:xfrm>
            <a:custGeom>
              <a:avLst/>
              <a:gdLst>
                <a:gd name="connsiteX0" fmla="*/ 24292 w 28575"/>
                <a:gd name="connsiteY0" fmla="*/ 7144 h 57150"/>
                <a:gd name="connsiteX1" fmla="*/ 18577 w 28575"/>
                <a:gd name="connsiteY1" fmla="*/ 50959 h 57150"/>
                <a:gd name="connsiteX2" fmla="*/ 10004 w 28575"/>
                <a:gd name="connsiteY2" fmla="*/ 50006 h 57150"/>
                <a:gd name="connsiteX3" fmla="*/ 24292 w 28575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24292" y="7144"/>
                  </a:moveTo>
                  <a:cubicBezTo>
                    <a:pt x="31912" y="26194"/>
                    <a:pt x="30960" y="39529"/>
                    <a:pt x="18577" y="50959"/>
                  </a:cubicBezTo>
                  <a:cubicBezTo>
                    <a:pt x="17624" y="51911"/>
                    <a:pt x="10957" y="51911"/>
                    <a:pt x="10004" y="50006"/>
                  </a:cubicBezTo>
                  <a:cubicBezTo>
                    <a:pt x="2385" y="33814"/>
                    <a:pt x="10957" y="22384"/>
                    <a:pt x="2429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2">
              <a:extLst>
                <a:ext uri="{FF2B5EF4-FFF2-40B4-BE49-F238E27FC236}">
                  <a16:creationId xmlns:a16="http://schemas.microsoft.com/office/drawing/2014/main" id="{C5967A18-BADC-2248-BE77-CE02483F27F3}"/>
                </a:ext>
              </a:extLst>
            </p:cNvPr>
            <p:cNvSpPr/>
            <p:nvPr/>
          </p:nvSpPr>
          <p:spPr>
            <a:xfrm>
              <a:off x="6301889" y="1979771"/>
              <a:ext cx="38100" cy="38100"/>
            </a:xfrm>
            <a:custGeom>
              <a:avLst/>
              <a:gdLst>
                <a:gd name="connsiteX0" fmla="*/ 36046 w 38100"/>
                <a:gd name="connsiteY0" fmla="*/ 16669 h 38100"/>
                <a:gd name="connsiteX1" fmla="*/ 19853 w 38100"/>
                <a:gd name="connsiteY1" fmla="*/ 30956 h 38100"/>
                <a:gd name="connsiteX2" fmla="*/ 7471 w 38100"/>
                <a:gd name="connsiteY2" fmla="*/ 21431 h 38100"/>
                <a:gd name="connsiteX3" fmla="*/ 20806 w 38100"/>
                <a:gd name="connsiteY3" fmla="*/ 7144 h 38100"/>
                <a:gd name="connsiteX4" fmla="*/ 36046 w 38100"/>
                <a:gd name="connsiteY4" fmla="*/ 1666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6046" y="16669"/>
                  </a:moveTo>
                  <a:cubicBezTo>
                    <a:pt x="35093" y="26194"/>
                    <a:pt x="27473" y="29051"/>
                    <a:pt x="19853" y="30956"/>
                  </a:cubicBezTo>
                  <a:cubicBezTo>
                    <a:pt x="10328" y="33814"/>
                    <a:pt x="9376" y="29051"/>
                    <a:pt x="7471" y="21431"/>
                  </a:cubicBezTo>
                  <a:cubicBezTo>
                    <a:pt x="5566" y="10001"/>
                    <a:pt x="12234" y="8096"/>
                    <a:pt x="20806" y="7144"/>
                  </a:cubicBezTo>
                  <a:cubicBezTo>
                    <a:pt x="28426" y="7144"/>
                    <a:pt x="34141" y="7144"/>
                    <a:pt x="36046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3">
              <a:extLst>
                <a:ext uri="{FF2B5EF4-FFF2-40B4-BE49-F238E27FC236}">
                  <a16:creationId xmlns:a16="http://schemas.microsoft.com/office/drawing/2014/main" id="{715B531E-68F6-3748-99AD-C0778D6B94BF}"/>
                </a:ext>
              </a:extLst>
            </p:cNvPr>
            <p:cNvSpPr/>
            <p:nvPr/>
          </p:nvSpPr>
          <p:spPr>
            <a:xfrm>
              <a:off x="6024917" y="2163106"/>
              <a:ext cx="28575" cy="19050"/>
            </a:xfrm>
            <a:custGeom>
              <a:avLst/>
              <a:gdLst>
                <a:gd name="connsiteX0" fmla="*/ 16791 w 28575"/>
                <a:gd name="connsiteY0" fmla="*/ 20024 h 19050"/>
                <a:gd name="connsiteX1" fmla="*/ 7266 w 28575"/>
                <a:gd name="connsiteY1" fmla="*/ 12404 h 19050"/>
                <a:gd name="connsiteX2" fmla="*/ 13933 w 28575"/>
                <a:gd name="connsiteY2" fmla="*/ 7641 h 19050"/>
                <a:gd name="connsiteX3" fmla="*/ 23458 w 28575"/>
                <a:gd name="connsiteY3" fmla="*/ 11452 h 19050"/>
                <a:gd name="connsiteX4" fmla="*/ 16791 w 28575"/>
                <a:gd name="connsiteY4" fmla="*/ 200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9050">
                  <a:moveTo>
                    <a:pt x="16791" y="20024"/>
                  </a:moveTo>
                  <a:cubicBezTo>
                    <a:pt x="11076" y="19072"/>
                    <a:pt x="6313" y="17166"/>
                    <a:pt x="7266" y="12404"/>
                  </a:cubicBezTo>
                  <a:cubicBezTo>
                    <a:pt x="7266" y="10499"/>
                    <a:pt x="12028" y="8594"/>
                    <a:pt x="13933" y="7641"/>
                  </a:cubicBezTo>
                  <a:cubicBezTo>
                    <a:pt x="17744" y="6689"/>
                    <a:pt x="23458" y="6689"/>
                    <a:pt x="23458" y="11452"/>
                  </a:cubicBezTo>
                  <a:cubicBezTo>
                    <a:pt x="24411" y="14309"/>
                    <a:pt x="19648" y="18119"/>
                    <a:pt x="16791" y="200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4">
              <a:extLst>
                <a:ext uri="{FF2B5EF4-FFF2-40B4-BE49-F238E27FC236}">
                  <a16:creationId xmlns:a16="http://schemas.microsoft.com/office/drawing/2014/main" id="{81FE78C3-8CD4-184D-8F42-FFAEC2EB471F}"/>
                </a:ext>
              </a:extLst>
            </p:cNvPr>
            <p:cNvSpPr/>
            <p:nvPr/>
          </p:nvSpPr>
          <p:spPr>
            <a:xfrm>
              <a:off x="6004084" y="2134515"/>
              <a:ext cx="19050" cy="28575"/>
            </a:xfrm>
            <a:custGeom>
              <a:avLst/>
              <a:gdLst>
                <a:gd name="connsiteX0" fmla="*/ 13811 w 19050"/>
                <a:gd name="connsiteY0" fmla="*/ 7656 h 28575"/>
                <a:gd name="connsiteX1" fmla="*/ 20479 w 19050"/>
                <a:gd name="connsiteY1" fmla="*/ 17181 h 28575"/>
                <a:gd name="connsiteX2" fmla="*/ 11906 w 19050"/>
                <a:gd name="connsiteY2" fmla="*/ 22897 h 28575"/>
                <a:gd name="connsiteX3" fmla="*/ 7144 w 19050"/>
                <a:gd name="connsiteY3" fmla="*/ 12419 h 28575"/>
                <a:gd name="connsiteX4" fmla="*/ 13811 w 19050"/>
                <a:gd name="connsiteY4" fmla="*/ 765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28575">
                  <a:moveTo>
                    <a:pt x="13811" y="7656"/>
                  </a:moveTo>
                  <a:cubicBezTo>
                    <a:pt x="18574" y="9562"/>
                    <a:pt x="20479" y="12419"/>
                    <a:pt x="20479" y="17181"/>
                  </a:cubicBezTo>
                  <a:cubicBezTo>
                    <a:pt x="20479" y="23849"/>
                    <a:pt x="15716" y="24802"/>
                    <a:pt x="11906" y="22897"/>
                  </a:cubicBezTo>
                  <a:cubicBezTo>
                    <a:pt x="9049" y="20992"/>
                    <a:pt x="7144" y="16229"/>
                    <a:pt x="7144" y="12419"/>
                  </a:cubicBezTo>
                  <a:cubicBezTo>
                    <a:pt x="7144" y="9562"/>
                    <a:pt x="10002" y="5752"/>
                    <a:pt x="13811" y="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5">
              <a:extLst>
                <a:ext uri="{FF2B5EF4-FFF2-40B4-BE49-F238E27FC236}">
                  <a16:creationId xmlns:a16="http://schemas.microsoft.com/office/drawing/2014/main" id="{189B0B69-0929-8C41-A097-E2CF53369687}"/>
                </a:ext>
              </a:extLst>
            </p:cNvPr>
            <p:cNvSpPr/>
            <p:nvPr/>
          </p:nvSpPr>
          <p:spPr>
            <a:xfrm>
              <a:off x="799586" y="1960730"/>
              <a:ext cx="66675" cy="57150"/>
            </a:xfrm>
            <a:custGeom>
              <a:avLst/>
              <a:gdLst>
                <a:gd name="connsiteX0" fmla="*/ 41472 w 66675"/>
                <a:gd name="connsiteY0" fmla="*/ 53807 h 57150"/>
                <a:gd name="connsiteX1" fmla="*/ 7182 w 66675"/>
                <a:gd name="connsiteY1" fmla="*/ 33805 h 57150"/>
                <a:gd name="connsiteX2" fmla="*/ 42424 w 66675"/>
                <a:gd name="connsiteY2" fmla="*/ 8087 h 57150"/>
                <a:gd name="connsiteX3" fmla="*/ 59569 w 66675"/>
                <a:gd name="connsiteY3" fmla="*/ 28090 h 57150"/>
                <a:gd name="connsiteX4" fmla="*/ 41472 w 66675"/>
                <a:gd name="connsiteY4" fmla="*/ 538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57150">
                  <a:moveTo>
                    <a:pt x="41472" y="53807"/>
                  </a:moveTo>
                  <a:cubicBezTo>
                    <a:pt x="23374" y="50950"/>
                    <a:pt x="6229" y="48092"/>
                    <a:pt x="7182" y="33805"/>
                  </a:cubicBezTo>
                  <a:cubicBezTo>
                    <a:pt x="8134" y="16660"/>
                    <a:pt x="30042" y="13802"/>
                    <a:pt x="42424" y="8087"/>
                  </a:cubicBezTo>
                  <a:cubicBezTo>
                    <a:pt x="51949" y="3325"/>
                    <a:pt x="60522" y="17612"/>
                    <a:pt x="59569" y="28090"/>
                  </a:cubicBezTo>
                  <a:cubicBezTo>
                    <a:pt x="58617" y="40472"/>
                    <a:pt x="50997" y="50950"/>
                    <a:pt x="41472" y="538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6">
              <a:extLst>
                <a:ext uri="{FF2B5EF4-FFF2-40B4-BE49-F238E27FC236}">
                  <a16:creationId xmlns:a16="http://schemas.microsoft.com/office/drawing/2014/main" id="{45E8E764-6D3E-014E-9711-6F2560AA8C35}"/>
                </a:ext>
              </a:extLst>
            </p:cNvPr>
            <p:cNvSpPr/>
            <p:nvPr/>
          </p:nvSpPr>
          <p:spPr>
            <a:xfrm>
              <a:off x="734854" y="2378229"/>
              <a:ext cx="38100" cy="28575"/>
            </a:xfrm>
            <a:custGeom>
              <a:avLst/>
              <a:gdLst>
                <a:gd name="connsiteX0" fmla="*/ 7144 w 38100"/>
                <a:gd name="connsiteY0" fmla="*/ 15403 h 28575"/>
                <a:gd name="connsiteX1" fmla="*/ 35719 w 38100"/>
                <a:gd name="connsiteY1" fmla="*/ 15403 h 28575"/>
                <a:gd name="connsiteX2" fmla="*/ 7144 w 38100"/>
                <a:gd name="connsiteY2" fmla="*/ 154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7144" y="15403"/>
                  </a:moveTo>
                  <a:cubicBezTo>
                    <a:pt x="16669" y="14450"/>
                    <a:pt x="26194" y="-2695"/>
                    <a:pt x="35719" y="15403"/>
                  </a:cubicBezTo>
                  <a:cubicBezTo>
                    <a:pt x="25241" y="16355"/>
                    <a:pt x="16669" y="32548"/>
                    <a:pt x="7144" y="15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7">
              <a:extLst>
                <a:ext uri="{FF2B5EF4-FFF2-40B4-BE49-F238E27FC236}">
                  <a16:creationId xmlns:a16="http://schemas.microsoft.com/office/drawing/2014/main" id="{494F6D77-4291-E348-92B1-DB9327078931}"/>
                </a:ext>
              </a:extLst>
            </p:cNvPr>
            <p:cNvSpPr/>
            <p:nvPr/>
          </p:nvSpPr>
          <p:spPr>
            <a:xfrm>
              <a:off x="3631410" y="6142196"/>
              <a:ext cx="152400" cy="95250"/>
            </a:xfrm>
            <a:custGeom>
              <a:avLst/>
              <a:gdLst>
                <a:gd name="connsiteX0" fmla="*/ 36668 w 152400"/>
                <a:gd name="connsiteY0" fmla="*/ 7144 h 95250"/>
                <a:gd name="connsiteX1" fmla="*/ 51908 w 152400"/>
                <a:gd name="connsiteY1" fmla="*/ 15716 h 95250"/>
                <a:gd name="connsiteX2" fmla="*/ 122393 w 152400"/>
                <a:gd name="connsiteY2" fmla="*/ 62389 h 95250"/>
                <a:gd name="connsiteX3" fmla="*/ 148110 w 152400"/>
                <a:gd name="connsiteY3" fmla="*/ 76677 h 95250"/>
                <a:gd name="connsiteX4" fmla="*/ 54765 w 152400"/>
                <a:gd name="connsiteY4" fmla="*/ 96679 h 95250"/>
                <a:gd name="connsiteX5" fmla="*/ 36668 w 152400"/>
                <a:gd name="connsiteY5" fmla="*/ 77629 h 95250"/>
                <a:gd name="connsiteX6" fmla="*/ 8093 w 152400"/>
                <a:gd name="connsiteY6" fmla="*/ 20479 h 95250"/>
                <a:gd name="connsiteX7" fmla="*/ 36668 w 152400"/>
                <a:gd name="connsiteY7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95250">
                  <a:moveTo>
                    <a:pt x="36668" y="7144"/>
                  </a:moveTo>
                  <a:cubicBezTo>
                    <a:pt x="43335" y="8097"/>
                    <a:pt x="50003" y="8097"/>
                    <a:pt x="51908" y="15716"/>
                  </a:cubicBezTo>
                  <a:cubicBezTo>
                    <a:pt x="68100" y="42386"/>
                    <a:pt x="94770" y="52864"/>
                    <a:pt x="122393" y="62389"/>
                  </a:cubicBezTo>
                  <a:cubicBezTo>
                    <a:pt x="131918" y="66199"/>
                    <a:pt x="143348" y="64294"/>
                    <a:pt x="148110" y="76677"/>
                  </a:cubicBezTo>
                  <a:cubicBezTo>
                    <a:pt x="116678" y="79534"/>
                    <a:pt x="88103" y="98584"/>
                    <a:pt x="54765" y="96679"/>
                  </a:cubicBezTo>
                  <a:cubicBezTo>
                    <a:pt x="45240" y="93822"/>
                    <a:pt x="35715" y="90964"/>
                    <a:pt x="36668" y="77629"/>
                  </a:cubicBezTo>
                  <a:cubicBezTo>
                    <a:pt x="31905" y="55722"/>
                    <a:pt x="1425" y="47149"/>
                    <a:pt x="8093" y="20479"/>
                  </a:cubicBezTo>
                  <a:cubicBezTo>
                    <a:pt x="17618" y="15716"/>
                    <a:pt x="27143" y="11906"/>
                    <a:pt x="366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98">
              <a:extLst>
                <a:ext uri="{FF2B5EF4-FFF2-40B4-BE49-F238E27FC236}">
                  <a16:creationId xmlns:a16="http://schemas.microsoft.com/office/drawing/2014/main" id="{286CB3AD-80EF-FF40-9E49-93AEA3A7AE59}"/>
                </a:ext>
              </a:extLst>
            </p:cNvPr>
            <p:cNvSpPr/>
            <p:nvPr/>
          </p:nvSpPr>
          <p:spPr>
            <a:xfrm>
              <a:off x="3581876" y="6218132"/>
              <a:ext cx="95250" cy="28575"/>
            </a:xfrm>
            <a:custGeom>
              <a:avLst/>
              <a:gdLst>
                <a:gd name="connsiteX0" fmla="*/ 88106 w 95250"/>
                <a:gd name="connsiteY0" fmla="*/ 23600 h 28575"/>
                <a:gd name="connsiteX1" fmla="*/ 18574 w 95250"/>
                <a:gd name="connsiteY1" fmla="*/ 25505 h 28575"/>
                <a:gd name="connsiteX2" fmla="*/ 7144 w 95250"/>
                <a:gd name="connsiteY2" fmla="*/ 23600 h 28575"/>
                <a:gd name="connsiteX3" fmla="*/ 11906 w 95250"/>
                <a:gd name="connsiteY3" fmla="*/ 10265 h 28575"/>
                <a:gd name="connsiteX4" fmla="*/ 74771 w 95250"/>
                <a:gd name="connsiteY4" fmla="*/ 11217 h 28575"/>
                <a:gd name="connsiteX5" fmla="*/ 88106 w 95250"/>
                <a:gd name="connsiteY5" fmla="*/ 2360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28575">
                  <a:moveTo>
                    <a:pt x="88106" y="23600"/>
                  </a:moveTo>
                  <a:cubicBezTo>
                    <a:pt x="65246" y="24553"/>
                    <a:pt x="41434" y="25505"/>
                    <a:pt x="18574" y="25505"/>
                  </a:cubicBezTo>
                  <a:cubicBezTo>
                    <a:pt x="14764" y="24553"/>
                    <a:pt x="10954" y="24553"/>
                    <a:pt x="7144" y="23600"/>
                  </a:cubicBezTo>
                  <a:cubicBezTo>
                    <a:pt x="9049" y="18837"/>
                    <a:pt x="10001" y="15028"/>
                    <a:pt x="11906" y="10265"/>
                  </a:cubicBezTo>
                  <a:cubicBezTo>
                    <a:pt x="32861" y="10265"/>
                    <a:pt x="53816" y="2645"/>
                    <a:pt x="74771" y="11217"/>
                  </a:cubicBezTo>
                  <a:cubicBezTo>
                    <a:pt x="78581" y="15028"/>
                    <a:pt x="83344" y="18837"/>
                    <a:pt x="88106" y="23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99">
              <a:extLst>
                <a:ext uri="{FF2B5EF4-FFF2-40B4-BE49-F238E27FC236}">
                  <a16:creationId xmlns:a16="http://schemas.microsoft.com/office/drawing/2014/main" id="{5B98041E-0A9C-6C49-932E-2283A846AB0D}"/>
                </a:ext>
              </a:extLst>
            </p:cNvPr>
            <p:cNvSpPr/>
            <p:nvPr/>
          </p:nvSpPr>
          <p:spPr>
            <a:xfrm>
              <a:off x="3490314" y="5785008"/>
              <a:ext cx="38100" cy="66675"/>
            </a:xfrm>
            <a:custGeom>
              <a:avLst/>
              <a:gdLst>
                <a:gd name="connsiteX0" fmla="*/ 17743 w 38100"/>
                <a:gd name="connsiteY0" fmla="*/ 7144 h 66675"/>
                <a:gd name="connsiteX1" fmla="*/ 31078 w 38100"/>
                <a:gd name="connsiteY1" fmla="*/ 22384 h 66675"/>
                <a:gd name="connsiteX2" fmla="*/ 24411 w 38100"/>
                <a:gd name="connsiteY2" fmla="*/ 57627 h 66675"/>
                <a:gd name="connsiteX3" fmla="*/ 24411 w 38100"/>
                <a:gd name="connsiteY3" fmla="*/ 57627 h 66675"/>
                <a:gd name="connsiteX4" fmla="*/ 10123 w 38100"/>
                <a:gd name="connsiteY4" fmla="*/ 37624 h 66675"/>
                <a:gd name="connsiteX5" fmla="*/ 17743 w 3810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66675">
                  <a:moveTo>
                    <a:pt x="17743" y="7144"/>
                  </a:moveTo>
                  <a:cubicBezTo>
                    <a:pt x="26316" y="8097"/>
                    <a:pt x="38698" y="9049"/>
                    <a:pt x="31078" y="22384"/>
                  </a:cubicBezTo>
                  <a:cubicBezTo>
                    <a:pt x="23458" y="33814"/>
                    <a:pt x="29173" y="46197"/>
                    <a:pt x="24411" y="57627"/>
                  </a:cubicBezTo>
                  <a:lnTo>
                    <a:pt x="24411" y="57627"/>
                  </a:lnTo>
                  <a:cubicBezTo>
                    <a:pt x="-354" y="65247"/>
                    <a:pt x="8218" y="49054"/>
                    <a:pt x="10123" y="37624"/>
                  </a:cubicBezTo>
                  <a:cubicBezTo>
                    <a:pt x="15838" y="28099"/>
                    <a:pt x="5361" y="14764"/>
                    <a:pt x="177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0">
              <a:extLst>
                <a:ext uri="{FF2B5EF4-FFF2-40B4-BE49-F238E27FC236}">
                  <a16:creationId xmlns:a16="http://schemas.microsoft.com/office/drawing/2014/main" id="{0892E096-1A32-6044-8EA6-6248F66DF975}"/>
                </a:ext>
              </a:extLst>
            </p:cNvPr>
            <p:cNvSpPr/>
            <p:nvPr/>
          </p:nvSpPr>
          <p:spPr>
            <a:xfrm>
              <a:off x="3642049" y="6234937"/>
              <a:ext cx="47625" cy="28575"/>
            </a:xfrm>
            <a:custGeom>
              <a:avLst/>
              <a:gdLst>
                <a:gd name="connsiteX0" fmla="*/ 12693 w 47625"/>
                <a:gd name="connsiteY0" fmla="*/ 11558 h 28575"/>
                <a:gd name="connsiteX1" fmla="*/ 47936 w 47625"/>
                <a:gd name="connsiteY1" fmla="*/ 12511 h 28575"/>
                <a:gd name="connsiteX2" fmla="*/ 21266 w 47625"/>
                <a:gd name="connsiteY2" fmla="*/ 24893 h 28575"/>
                <a:gd name="connsiteX3" fmla="*/ 12693 w 47625"/>
                <a:gd name="connsiteY3" fmla="*/ 115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12693" y="11558"/>
                  </a:moveTo>
                  <a:cubicBezTo>
                    <a:pt x="24123" y="15368"/>
                    <a:pt x="36506" y="-825"/>
                    <a:pt x="47936" y="12511"/>
                  </a:cubicBezTo>
                  <a:cubicBezTo>
                    <a:pt x="39363" y="17273"/>
                    <a:pt x="30791" y="22988"/>
                    <a:pt x="21266" y="24893"/>
                  </a:cubicBezTo>
                  <a:cubicBezTo>
                    <a:pt x="15551" y="26798"/>
                    <a:pt x="-1594" y="26798"/>
                    <a:pt x="12693" y="11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1">
              <a:extLst>
                <a:ext uri="{FF2B5EF4-FFF2-40B4-BE49-F238E27FC236}">
                  <a16:creationId xmlns:a16="http://schemas.microsoft.com/office/drawing/2014/main" id="{CA72BBE5-FC17-DB43-B455-548AB5E9283F}"/>
                </a:ext>
              </a:extLst>
            </p:cNvPr>
            <p:cNvSpPr/>
            <p:nvPr/>
          </p:nvSpPr>
          <p:spPr>
            <a:xfrm>
              <a:off x="7007691" y="1175116"/>
              <a:ext cx="152400" cy="161925"/>
            </a:xfrm>
            <a:custGeom>
              <a:avLst/>
              <a:gdLst>
                <a:gd name="connsiteX0" fmla="*/ 13187 w 152400"/>
                <a:gd name="connsiteY0" fmla="*/ 102186 h 161925"/>
                <a:gd name="connsiteX1" fmla="*/ 18902 w 152400"/>
                <a:gd name="connsiteY1" fmla="*/ 76469 h 161925"/>
                <a:gd name="connsiteX2" fmla="*/ 50334 w 152400"/>
                <a:gd name="connsiteY2" fmla="*/ 35511 h 161925"/>
                <a:gd name="connsiteX3" fmla="*/ 76052 w 152400"/>
                <a:gd name="connsiteY3" fmla="*/ 12651 h 161925"/>
                <a:gd name="connsiteX4" fmla="*/ 131297 w 152400"/>
                <a:gd name="connsiteY4" fmla="*/ 21224 h 161925"/>
                <a:gd name="connsiteX5" fmla="*/ 139869 w 152400"/>
                <a:gd name="connsiteY5" fmla="*/ 138381 h 161925"/>
                <a:gd name="connsiteX6" fmla="*/ 145584 w 152400"/>
                <a:gd name="connsiteY6" fmla="*/ 159336 h 161925"/>
                <a:gd name="connsiteX7" fmla="*/ 124629 w 152400"/>
                <a:gd name="connsiteY7" fmla="*/ 160289 h 161925"/>
                <a:gd name="connsiteX8" fmla="*/ 82719 w 152400"/>
                <a:gd name="connsiteY8" fmla="*/ 160289 h 161925"/>
                <a:gd name="connsiteX9" fmla="*/ 67479 w 152400"/>
                <a:gd name="connsiteY9" fmla="*/ 131714 h 161925"/>
                <a:gd name="connsiteX10" fmla="*/ 26522 w 152400"/>
                <a:gd name="connsiteY10" fmla="*/ 132666 h 161925"/>
                <a:gd name="connsiteX11" fmla="*/ 18902 w 152400"/>
                <a:gd name="connsiteY11" fmla="*/ 125046 h 161925"/>
                <a:gd name="connsiteX12" fmla="*/ 13187 w 152400"/>
                <a:gd name="connsiteY12" fmla="*/ 10218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161925">
                  <a:moveTo>
                    <a:pt x="13187" y="102186"/>
                  </a:moveTo>
                  <a:cubicBezTo>
                    <a:pt x="12234" y="92661"/>
                    <a:pt x="-3006" y="80279"/>
                    <a:pt x="18902" y="76469"/>
                  </a:cubicBezTo>
                  <a:cubicBezTo>
                    <a:pt x="43667" y="72659"/>
                    <a:pt x="47477" y="53609"/>
                    <a:pt x="50334" y="35511"/>
                  </a:cubicBezTo>
                  <a:cubicBezTo>
                    <a:pt x="53192" y="20271"/>
                    <a:pt x="59859" y="11699"/>
                    <a:pt x="76052" y="12651"/>
                  </a:cubicBezTo>
                  <a:cubicBezTo>
                    <a:pt x="95102" y="11699"/>
                    <a:pt x="116057" y="-3541"/>
                    <a:pt x="131297" y="21224"/>
                  </a:cubicBezTo>
                  <a:cubicBezTo>
                    <a:pt x="91292" y="45989"/>
                    <a:pt x="101769" y="115521"/>
                    <a:pt x="139869" y="138381"/>
                  </a:cubicBezTo>
                  <a:cubicBezTo>
                    <a:pt x="145584" y="144096"/>
                    <a:pt x="165587" y="146001"/>
                    <a:pt x="145584" y="159336"/>
                  </a:cubicBezTo>
                  <a:cubicBezTo>
                    <a:pt x="138917" y="160289"/>
                    <a:pt x="131297" y="154574"/>
                    <a:pt x="124629" y="160289"/>
                  </a:cubicBezTo>
                  <a:cubicBezTo>
                    <a:pt x="110342" y="163146"/>
                    <a:pt x="97007" y="164099"/>
                    <a:pt x="82719" y="160289"/>
                  </a:cubicBezTo>
                  <a:cubicBezTo>
                    <a:pt x="59859" y="160289"/>
                    <a:pt x="70337" y="142191"/>
                    <a:pt x="67479" y="131714"/>
                  </a:cubicBezTo>
                  <a:cubicBezTo>
                    <a:pt x="54144" y="121236"/>
                    <a:pt x="39857" y="130761"/>
                    <a:pt x="26522" y="132666"/>
                  </a:cubicBezTo>
                  <a:cubicBezTo>
                    <a:pt x="23664" y="129809"/>
                    <a:pt x="21759" y="127904"/>
                    <a:pt x="18902" y="125046"/>
                  </a:cubicBezTo>
                  <a:cubicBezTo>
                    <a:pt x="13187" y="118379"/>
                    <a:pt x="18902" y="108854"/>
                    <a:pt x="13187" y="102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2">
              <a:extLst>
                <a:ext uri="{FF2B5EF4-FFF2-40B4-BE49-F238E27FC236}">
                  <a16:creationId xmlns:a16="http://schemas.microsoft.com/office/drawing/2014/main" id="{54AB3C67-74FF-3041-9D74-58DA2DFB5765}"/>
                </a:ext>
              </a:extLst>
            </p:cNvPr>
            <p:cNvSpPr/>
            <p:nvPr/>
          </p:nvSpPr>
          <p:spPr>
            <a:xfrm>
              <a:off x="6909911" y="1404276"/>
              <a:ext cx="66675" cy="47625"/>
            </a:xfrm>
            <a:custGeom>
              <a:avLst/>
              <a:gdLst>
                <a:gd name="connsiteX0" fmla="*/ 7144 w 66675"/>
                <a:gd name="connsiteY0" fmla="*/ 39713 h 47625"/>
                <a:gd name="connsiteX1" fmla="*/ 55721 w 66675"/>
                <a:gd name="connsiteY1" fmla="*/ 8281 h 47625"/>
                <a:gd name="connsiteX2" fmla="*/ 67151 w 66675"/>
                <a:gd name="connsiteY2" fmla="*/ 21616 h 47625"/>
                <a:gd name="connsiteX3" fmla="*/ 7144 w 66675"/>
                <a:gd name="connsiteY3" fmla="*/ 397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39713"/>
                  </a:moveTo>
                  <a:cubicBezTo>
                    <a:pt x="9049" y="5423"/>
                    <a:pt x="30956" y="5423"/>
                    <a:pt x="55721" y="8281"/>
                  </a:cubicBezTo>
                  <a:cubicBezTo>
                    <a:pt x="63341" y="9233"/>
                    <a:pt x="70961" y="14948"/>
                    <a:pt x="67151" y="21616"/>
                  </a:cubicBezTo>
                  <a:cubicBezTo>
                    <a:pt x="51911" y="43523"/>
                    <a:pt x="30003" y="43523"/>
                    <a:pt x="7144" y="3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3">
              <a:extLst>
                <a:ext uri="{FF2B5EF4-FFF2-40B4-BE49-F238E27FC236}">
                  <a16:creationId xmlns:a16="http://schemas.microsoft.com/office/drawing/2014/main" id="{4D2901BC-0D02-C04C-A1CF-D0C617445AB5}"/>
                </a:ext>
              </a:extLst>
            </p:cNvPr>
            <p:cNvSpPr/>
            <p:nvPr/>
          </p:nvSpPr>
          <p:spPr>
            <a:xfrm>
              <a:off x="7190899" y="1325403"/>
              <a:ext cx="66675" cy="47625"/>
            </a:xfrm>
            <a:custGeom>
              <a:avLst/>
              <a:gdLst>
                <a:gd name="connsiteX0" fmla="*/ 10954 w 66675"/>
                <a:gd name="connsiteY0" fmla="*/ 9049 h 47625"/>
                <a:gd name="connsiteX1" fmla="*/ 13812 w 66675"/>
                <a:gd name="connsiteY1" fmla="*/ 7144 h 47625"/>
                <a:gd name="connsiteX2" fmla="*/ 68104 w 66675"/>
                <a:gd name="connsiteY2" fmla="*/ 37624 h 47625"/>
                <a:gd name="connsiteX3" fmla="*/ 65246 w 66675"/>
                <a:gd name="connsiteY3" fmla="*/ 45244 h 47625"/>
                <a:gd name="connsiteX4" fmla="*/ 11906 w 66675"/>
                <a:gd name="connsiteY4" fmla="*/ 29051 h 47625"/>
                <a:gd name="connsiteX5" fmla="*/ 10954 w 66675"/>
                <a:gd name="connsiteY5" fmla="*/ 90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10954" y="9049"/>
                  </a:moveTo>
                  <a:cubicBezTo>
                    <a:pt x="11906" y="8096"/>
                    <a:pt x="12859" y="7144"/>
                    <a:pt x="13812" y="7144"/>
                  </a:cubicBezTo>
                  <a:cubicBezTo>
                    <a:pt x="37624" y="7144"/>
                    <a:pt x="54769" y="19526"/>
                    <a:pt x="68104" y="37624"/>
                  </a:cubicBezTo>
                  <a:cubicBezTo>
                    <a:pt x="69056" y="38576"/>
                    <a:pt x="66199" y="45244"/>
                    <a:pt x="65246" y="45244"/>
                  </a:cubicBezTo>
                  <a:cubicBezTo>
                    <a:pt x="44291" y="50959"/>
                    <a:pt x="29051" y="36671"/>
                    <a:pt x="11906" y="29051"/>
                  </a:cubicBezTo>
                  <a:cubicBezTo>
                    <a:pt x="5239" y="23336"/>
                    <a:pt x="6191" y="16669"/>
                    <a:pt x="1095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4">
              <a:extLst>
                <a:ext uri="{FF2B5EF4-FFF2-40B4-BE49-F238E27FC236}">
                  <a16:creationId xmlns:a16="http://schemas.microsoft.com/office/drawing/2014/main" id="{210778A5-0357-964F-9BB4-FD241D4B6F7D}"/>
                </a:ext>
              </a:extLst>
            </p:cNvPr>
            <p:cNvSpPr/>
            <p:nvPr/>
          </p:nvSpPr>
          <p:spPr>
            <a:xfrm>
              <a:off x="6087904" y="1438362"/>
              <a:ext cx="57150" cy="47625"/>
            </a:xfrm>
            <a:custGeom>
              <a:avLst/>
              <a:gdLst>
                <a:gd name="connsiteX0" fmla="*/ 44291 w 57150"/>
                <a:gd name="connsiteY0" fmla="*/ 24677 h 47625"/>
                <a:gd name="connsiteX1" fmla="*/ 23336 w 57150"/>
                <a:gd name="connsiteY1" fmla="*/ 38965 h 47625"/>
                <a:gd name="connsiteX2" fmla="*/ 23336 w 57150"/>
                <a:gd name="connsiteY2" fmla="*/ 38965 h 47625"/>
                <a:gd name="connsiteX3" fmla="*/ 7144 w 57150"/>
                <a:gd name="connsiteY3" fmla="*/ 32297 h 47625"/>
                <a:gd name="connsiteX4" fmla="*/ 17621 w 57150"/>
                <a:gd name="connsiteY4" fmla="*/ 19915 h 47625"/>
                <a:gd name="connsiteX5" fmla="*/ 50959 w 57150"/>
                <a:gd name="connsiteY5" fmla="*/ 13247 h 47625"/>
                <a:gd name="connsiteX6" fmla="*/ 44291 w 57150"/>
                <a:gd name="connsiteY6" fmla="*/ 2467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4291" y="24677"/>
                  </a:moveTo>
                  <a:cubicBezTo>
                    <a:pt x="37623" y="29440"/>
                    <a:pt x="30003" y="34202"/>
                    <a:pt x="23336" y="38965"/>
                  </a:cubicBezTo>
                  <a:lnTo>
                    <a:pt x="23336" y="38965"/>
                  </a:lnTo>
                  <a:cubicBezTo>
                    <a:pt x="14764" y="44680"/>
                    <a:pt x="9048" y="42775"/>
                    <a:pt x="7144" y="32297"/>
                  </a:cubicBezTo>
                  <a:cubicBezTo>
                    <a:pt x="10953" y="28487"/>
                    <a:pt x="13811" y="23725"/>
                    <a:pt x="17621" y="19915"/>
                  </a:cubicBezTo>
                  <a:cubicBezTo>
                    <a:pt x="27146" y="11342"/>
                    <a:pt x="36671" y="-88"/>
                    <a:pt x="50959" y="13247"/>
                  </a:cubicBezTo>
                  <a:cubicBezTo>
                    <a:pt x="48101" y="17057"/>
                    <a:pt x="46196" y="20867"/>
                    <a:pt x="44291" y="24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5">
              <a:extLst>
                <a:ext uri="{FF2B5EF4-FFF2-40B4-BE49-F238E27FC236}">
                  <a16:creationId xmlns:a16="http://schemas.microsoft.com/office/drawing/2014/main" id="{D5241D22-6457-154C-A7F4-15A9794AA2AF}"/>
                </a:ext>
              </a:extLst>
            </p:cNvPr>
            <p:cNvSpPr/>
            <p:nvPr/>
          </p:nvSpPr>
          <p:spPr>
            <a:xfrm>
              <a:off x="6285071" y="1322720"/>
              <a:ext cx="47625" cy="28575"/>
            </a:xfrm>
            <a:custGeom>
              <a:avLst/>
              <a:gdLst>
                <a:gd name="connsiteX0" fmla="*/ 42386 w 47625"/>
                <a:gd name="connsiteY0" fmla="*/ 14590 h 28575"/>
                <a:gd name="connsiteX1" fmla="*/ 7144 w 47625"/>
                <a:gd name="connsiteY1" fmla="*/ 15542 h 28575"/>
                <a:gd name="connsiteX2" fmla="*/ 42386 w 47625"/>
                <a:gd name="connsiteY2" fmla="*/ 1459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42386" y="14590"/>
                  </a:moveTo>
                  <a:cubicBezTo>
                    <a:pt x="30956" y="21257"/>
                    <a:pt x="19527" y="32687"/>
                    <a:pt x="7144" y="15542"/>
                  </a:cubicBezTo>
                  <a:cubicBezTo>
                    <a:pt x="19527" y="6017"/>
                    <a:pt x="30956" y="3160"/>
                    <a:pt x="42386" y="145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6">
              <a:extLst>
                <a:ext uri="{FF2B5EF4-FFF2-40B4-BE49-F238E27FC236}">
                  <a16:creationId xmlns:a16="http://schemas.microsoft.com/office/drawing/2014/main" id="{1EF37FBA-01AA-144E-A83B-53DF2F644F88}"/>
                </a:ext>
              </a:extLst>
            </p:cNvPr>
            <p:cNvSpPr/>
            <p:nvPr/>
          </p:nvSpPr>
          <p:spPr>
            <a:xfrm>
              <a:off x="10298430" y="5502116"/>
              <a:ext cx="123825" cy="142875"/>
            </a:xfrm>
            <a:custGeom>
              <a:avLst/>
              <a:gdLst>
                <a:gd name="connsiteX0" fmla="*/ 12382 w 123825"/>
                <a:gd name="connsiteY0" fmla="*/ 7144 h 142875"/>
                <a:gd name="connsiteX1" fmla="*/ 101918 w 123825"/>
                <a:gd name="connsiteY1" fmla="*/ 10953 h 142875"/>
                <a:gd name="connsiteX2" fmla="*/ 121920 w 123825"/>
                <a:gd name="connsiteY2" fmla="*/ 21431 h 142875"/>
                <a:gd name="connsiteX3" fmla="*/ 90488 w 123825"/>
                <a:gd name="connsiteY3" fmla="*/ 104298 h 142875"/>
                <a:gd name="connsiteX4" fmla="*/ 75247 w 123825"/>
                <a:gd name="connsiteY4" fmla="*/ 131921 h 142875"/>
                <a:gd name="connsiteX5" fmla="*/ 10477 w 123825"/>
                <a:gd name="connsiteY5" fmla="*/ 96678 h 142875"/>
                <a:gd name="connsiteX6" fmla="*/ 16193 w 123825"/>
                <a:gd name="connsiteY6" fmla="*/ 69056 h 142875"/>
                <a:gd name="connsiteX7" fmla="*/ 10477 w 123825"/>
                <a:gd name="connsiteY7" fmla="*/ 41434 h 142875"/>
                <a:gd name="connsiteX8" fmla="*/ 12382 w 12382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25" h="142875">
                  <a:moveTo>
                    <a:pt x="12382" y="7144"/>
                  </a:moveTo>
                  <a:cubicBezTo>
                    <a:pt x="41910" y="18573"/>
                    <a:pt x="71438" y="30003"/>
                    <a:pt x="101918" y="10953"/>
                  </a:cubicBezTo>
                  <a:cubicBezTo>
                    <a:pt x="114299" y="3334"/>
                    <a:pt x="123824" y="8096"/>
                    <a:pt x="121920" y="21431"/>
                  </a:cubicBezTo>
                  <a:cubicBezTo>
                    <a:pt x="117157" y="50959"/>
                    <a:pt x="126682" y="86201"/>
                    <a:pt x="90488" y="104298"/>
                  </a:cubicBezTo>
                  <a:cubicBezTo>
                    <a:pt x="81915" y="109061"/>
                    <a:pt x="88582" y="125253"/>
                    <a:pt x="75247" y="131921"/>
                  </a:cubicBezTo>
                  <a:cubicBezTo>
                    <a:pt x="51435" y="143351"/>
                    <a:pt x="28575" y="132873"/>
                    <a:pt x="10477" y="96678"/>
                  </a:cubicBezTo>
                  <a:cubicBezTo>
                    <a:pt x="5715" y="86201"/>
                    <a:pt x="7620" y="76676"/>
                    <a:pt x="16193" y="69056"/>
                  </a:cubicBezTo>
                  <a:cubicBezTo>
                    <a:pt x="26670" y="57626"/>
                    <a:pt x="5715" y="51911"/>
                    <a:pt x="10477" y="41434"/>
                  </a:cubicBezTo>
                  <a:cubicBezTo>
                    <a:pt x="6668" y="30003"/>
                    <a:pt x="4763" y="18573"/>
                    <a:pt x="1238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7">
              <a:extLst>
                <a:ext uri="{FF2B5EF4-FFF2-40B4-BE49-F238E27FC236}">
                  <a16:creationId xmlns:a16="http://schemas.microsoft.com/office/drawing/2014/main" id="{BEE2F541-6488-CA42-88E5-715C4BD9C0A2}"/>
                </a:ext>
              </a:extLst>
            </p:cNvPr>
            <p:cNvSpPr/>
            <p:nvPr/>
          </p:nvSpPr>
          <p:spPr>
            <a:xfrm>
              <a:off x="3967639" y="2426437"/>
              <a:ext cx="85725" cy="47625"/>
            </a:xfrm>
            <a:custGeom>
              <a:avLst/>
              <a:gdLst>
                <a:gd name="connsiteX0" fmla="*/ 82391 w 85725"/>
                <a:gd name="connsiteY0" fmla="*/ 43395 h 47625"/>
                <a:gd name="connsiteX1" fmla="*/ 7144 w 85725"/>
                <a:gd name="connsiteY1" fmla="*/ 11963 h 47625"/>
                <a:gd name="connsiteX2" fmla="*/ 76676 w 85725"/>
                <a:gd name="connsiteY2" fmla="*/ 23393 h 47625"/>
                <a:gd name="connsiteX3" fmla="*/ 82391 w 85725"/>
                <a:gd name="connsiteY3" fmla="*/ 4339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82391" y="43395"/>
                  </a:moveTo>
                  <a:cubicBezTo>
                    <a:pt x="52864" y="45300"/>
                    <a:pt x="27146" y="36728"/>
                    <a:pt x="7144" y="11963"/>
                  </a:cubicBezTo>
                  <a:cubicBezTo>
                    <a:pt x="33814" y="-420"/>
                    <a:pt x="54769" y="13868"/>
                    <a:pt x="76676" y="23393"/>
                  </a:cubicBezTo>
                  <a:cubicBezTo>
                    <a:pt x="83344" y="28155"/>
                    <a:pt x="93821" y="32918"/>
                    <a:pt x="82391" y="433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08">
              <a:extLst>
                <a:ext uri="{FF2B5EF4-FFF2-40B4-BE49-F238E27FC236}">
                  <a16:creationId xmlns:a16="http://schemas.microsoft.com/office/drawing/2014/main" id="{C666D7DC-20B0-3547-BC06-63F44A75B545}"/>
                </a:ext>
              </a:extLst>
            </p:cNvPr>
            <p:cNvSpPr/>
            <p:nvPr/>
          </p:nvSpPr>
          <p:spPr>
            <a:xfrm>
              <a:off x="7247722" y="686235"/>
              <a:ext cx="76200" cy="66675"/>
            </a:xfrm>
            <a:custGeom>
              <a:avLst/>
              <a:gdLst>
                <a:gd name="connsiteX0" fmla="*/ 64621 w 76200"/>
                <a:gd name="connsiteY0" fmla="*/ 48142 h 66675"/>
                <a:gd name="connsiteX1" fmla="*/ 51286 w 76200"/>
                <a:gd name="connsiteY1" fmla="*/ 56714 h 66675"/>
                <a:gd name="connsiteX2" fmla="*/ 17948 w 76200"/>
                <a:gd name="connsiteY2" fmla="*/ 58619 h 66675"/>
                <a:gd name="connsiteX3" fmla="*/ 9376 w 76200"/>
                <a:gd name="connsiteY3" fmla="*/ 42427 h 66675"/>
                <a:gd name="connsiteX4" fmla="*/ 29378 w 76200"/>
                <a:gd name="connsiteY4" fmla="*/ 25282 h 66675"/>
                <a:gd name="connsiteX5" fmla="*/ 64621 w 76200"/>
                <a:gd name="connsiteY5" fmla="*/ 14804 h 66675"/>
                <a:gd name="connsiteX6" fmla="*/ 64621 w 76200"/>
                <a:gd name="connsiteY6" fmla="*/ 4814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66675">
                  <a:moveTo>
                    <a:pt x="64621" y="48142"/>
                  </a:moveTo>
                  <a:cubicBezTo>
                    <a:pt x="59859" y="50999"/>
                    <a:pt x="56048" y="53857"/>
                    <a:pt x="51286" y="56714"/>
                  </a:cubicBezTo>
                  <a:cubicBezTo>
                    <a:pt x="39856" y="61477"/>
                    <a:pt x="28426" y="59572"/>
                    <a:pt x="17948" y="58619"/>
                  </a:cubicBezTo>
                  <a:cubicBezTo>
                    <a:pt x="7471" y="57667"/>
                    <a:pt x="4614" y="50999"/>
                    <a:pt x="9376" y="42427"/>
                  </a:cubicBezTo>
                  <a:cubicBezTo>
                    <a:pt x="16043" y="36712"/>
                    <a:pt x="28426" y="31949"/>
                    <a:pt x="29378" y="25282"/>
                  </a:cubicBezTo>
                  <a:cubicBezTo>
                    <a:pt x="36046" y="-436"/>
                    <a:pt x="49381" y="6232"/>
                    <a:pt x="64621" y="14804"/>
                  </a:cubicBezTo>
                  <a:cubicBezTo>
                    <a:pt x="71289" y="26234"/>
                    <a:pt x="71289" y="37664"/>
                    <a:pt x="64621" y="48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09">
              <a:extLst>
                <a:ext uri="{FF2B5EF4-FFF2-40B4-BE49-F238E27FC236}">
                  <a16:creationId xmlns:a16="http://schemas.microsoft.com/office/drawing/2014/main" id="{4411078A-FF43-1B4D-8D10-B4D6BD16C0C4}"/>
                </a:ext>
              </a:extLst>
            </p:cNvPr>
            <p:cNvSpPr/>
            <p:nvPr/>
          </p:nvSpPr>
          <p:spPr>
            <a:xfrm>
              <a:off x="7171776" y="716340"/>
              <a:ext cx="76200" cy="57150"/>
            </a:xfrm>
            <a:custGeom>
              <a:avLst/>
              <a:gdLst>
                <a:gd name="connsiteX0" fmla="*/ 72939 w 76200"/>
                <a:gd name="connsiteY0" fmla="*/ 33277 h 57150"/>
                <a:gd name="connsiteX1" fmla="*/ 31981 w 76200"/>
                <a:gd name="connsiteY1" fmla="*/ 51374 h 57150"/>
                <a:gd name="connsiteX2" fmla="*/ 7216 w 76200"/>
                <a:gd name="connsiteY2" fmla="*/ 38992 h 57150"/>
                <a:gd name="connsiteX3" fmla="*/ 24361 w 76200"/>
                <a:gd name="connsiteY3" fmla="*/ 16132 h 57150"/>
                <a:gd name="connsiteX4" fmla="*/ 36744 w 76200"/>
                <a:gd name="connsiteY4" fmla="*/ 10417 h 57150"/>
                <a:gd name="connsiteX5" fmla="*/ 71034 w 76200"/>
                <a:gd name="connsiteY5" fmla="*/ 13274 h 57150"/>
                <a:gd name="connsiteX6" fmla="*/ 73891 w 76200"/>
                <a:gd name="connsiteY6" fmla="*/ 18037 h 57150"/>
                <a:gd name="connsiteX7" fmla="*/ 72939 w 76200"/>
                <a:gd name="connsiteY7" fmla="*/ 3327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57150">
                  <a:moveTo>
                    <a:pt x="72939" y="33277"/>
                  </a:moveTo>
                  <a:cubicBezTo>
                    <a:pt x="56746" y="33277"/>
                    <a:pt x="53888" y="64709"/>
                    <a:pt x="31981" y="51374"/>
                  </a:cubicBezTo>
                  <a:cubicBezTo>
                    <a:pt x="24361" y="46612"/>
                    <a:pt x="9121" y="54232"/>
                    <a:pt x="7216" y="38992"/>
                  </a:cubicBezTo>
                  <a:cubicBezTo>
                    <a:pt x="6263" y="27562"/>
                    <a:pt x="14836" y="20894"/>
                    <a:pt x="24361" y="16132"/>
                  </a:cubicBezTo>
                  <a:cubicBezTo>
                    <a:pt x="28171" y="14227"/>
                    <a:pt x="32934" y="12322"/>
                    <a:pt x="36744" y="10417"/>
                  </a:cubicBezTo>
                  <a:cubicBezTo>
                    <a:pt x="48174" y="8512"/>
                    <a:pt x="60556" y="2797"/>
                    <a:pt x="71034" y="13274"/>
                  </a:cubicBezTo>
                  <a:cubicBezTo>
                    <a:pt x="71034" y="15179"/>
                    <a:pt x="71034" y="17084"/>
                    <a:pt x="73891" y="18037"/>
                  </a:cubicBezTo>
                  <a:cubicBezTo>
                    <a:pt x="76749" y="23752"/>
                    <a:pt x="75796" y="28514"/>
                    <a:pt x="72939" y="332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0">
              <a:extLst>
                <a:ext uri="{FF2B5EF4-FFF2-40B4-BE49-F238E27FC236}">
                  <a16:creationId xmlns:a16="http://schemas.microsoft.com/office/drawing/2014/main" id="{4B0539C8-2938-9043-A557-A797A4B08F57}"/>
                </a:ext>
              </a:extLst>
            </p:cNvPr>
            <p:cNvSpPr/>
            <p:nvPr/>
          </p:nvSpPr>
          <p:spPr>
            <a:xfrm>
              <a:off x="7074983" y="686514"/>
              <a:ext cx="66675" cy="38100"/>
            </a:xfrm>
            <a:custGeom>
              <a:avLst/>
              <a:gdLst>
                <a:gd name="connsiteX0" fmla="*/ 14474 w 66675"/>
                <a:gd name="connsiteY0" fmla="*/ 34528 h 38100"/>
                <a:gd name="connsiteX1" fmla="*/ 22094 w 66675"/>
                <a:gd name="connsiteY1" fmla="*/ 13573 h 38100"/>
                <a:gd name="connsiteX2" fmla="*/ 57337 w 66675"/>
                <a:gd name="connsiteY2" fmla="*/ 7858 h 38100"/>
                <a:gd name="connsiteX3" fmla="*/ 64004 w 66675"/>
                <a:gd name="connsiteY3" fmla="*/ 13573 h 38100"/>
                <a:gd name="connsiteX4" fmla="*/ 14474 w 66675"/>
                <a:gd name="connsiteY4" fmla="*/ 3452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4474" y="34528"/>
                  </a:moveTo>
                  <a:cubicBezTo>
                    <a:pt x="2092" y="22146"/>
                    <a:pt x="5902" y="15478"/>
                    <a:pt x="22094" y="13573"/>
                  </a:cubicBezTo>
                  <a:cubicBezTo>
                    <a:pt x="34477" y="12621"/>
                    <a:pt x="46859" y="16431"/>
                    <a:pt x="57337" y="7858"/>
                  </a:cubicBezTo>
                  <a:cubicBezTo>
                    <a:pt x="63052" y="5953"/>
                    <a:pt x="65909" y="7858"/>
                    <a:pt x="64004" y="13573"/>
                  </a:cubicBezTo>
                  <a:cubicBezTo>
                    <a:pt x="52574" y="31671"/>
                    <a:pt x="31619" y="28813"/>
                    <a:pt x="14474" y="34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1">
              <a:extLst>
                <a:ext uri="{FF2B5EF4-FFF2-40B4-BE49-F238E27FC236}">
                  <a16:creationId xmlns:a16="http://schemas.microsoft.com/office/drawing/2014/main" id="{82428DB3-A414-6348-AFF8-33DEED56A1EE}"/>
                </a:ext>
              </a:extLst>
            </p:cNvPr>
            <p:cNvSpPr/>
            <p:nvPr/>
          </p:nvSpPr>
          <p:spPr>
            <a:xfrm>
              <a:off x="6999036" y="764835"/>
              <a:ext cx="57150" cy="28575"/>
            </a:xfrm>
            <a:custGeom>
              <a:avLst/>
              <a:gdLst>
                <a:gd name="connsiteX0" fmla="*/ 55178 w 57150"/>
                <a:gd name="connsiteY0" fmla="*/ 14309 h 28575"/>
                <a:gd name="connsiteX1" fmla="*/ 13269 w 57150"/>
                <a:gd name="connsiteY1" fmla="*/ 24787 h 28575"/>
                <a:gd name="connsiteX2" fmla="*/ 14221 w 57150"/>
                <a:gd name="connsiteY2" fmla="*/ 11452 h 28575"/>
                <a:gd name="connsiteX3" fmla="*/ 55178 w 57150"/>
                <a:gd name="connsiteY3" fmla="*/ 1430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55178" y="14309"/>
                  </a:moveTo>
                  <a:cubicBezTo>
                    <a:pt x="44701" y="30502"/>
                    <a:pt x="28508" y="28597"/>
                    <a:pt x="13269" y="24787"/>
                  </a:cubicBezTo>
                  <a:cubicBezTo>
                    <a:pt x="2791" y="21929"/>
                    <a:pt x="7553" y="15262"/>
                    <a:pt x="14221" y="11452"/>
                  </a:cubicBezTo>
                  <a:cubicBezTo>
                    <a:pt x="28508" y="7642"/>
                    <a:pt x="42796" y="2879"/>
                    <a:pt x="55178" y="14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2">
              <a:extLst>
                <a:ext uri="{FF2B5EF4-FFF2-40B4-BE49-F238E27FC236}">
                  <a16:creationId xmlns:a16="http://schemas.microsoft.com/office/drawing/2014/main" id="{649A82F3-1802-2E4F-9C38-880E1B288553}"/>
                </a:ext>
              </a:extLst>
            </p:cNvPr>
            <p:cNvSpPr/>
            <p:nvPr/>
          </p:nvSpPr>
          <p:spPr>
            <a:xfrm>
              <a:off x="7185188" y="690782"/>
              <a:ext cx="38100" cy="28575"/>
            </a:xfrm>
            <a:custGeom>
              <a:avLst/>
              <a:gdLst>
                <a:gd name="connsiteX0" fmla="*/ 22380 w 38100"/>
                <a:gd name="connsiteY0" fmla="*/ 29308 h 28575"/>
                <a:gd name="connsiteX1" fmla="*/ 8092 w 38100"/>
                <a:gd name="connsiteY1" fmla="*/ 26450 h 28575"/>
                <a:gd name="connsiteX2" fmla="*/ 16665 w 38100"/>
                <a:gd name="connsiteY2" fmla="*/ 7400 h 28575"/>
                <a:gd name="connsiteX3" fmla="*/ 29048 w 38100"/>
                <a:gd name="connsiteY3" fmla="*/ 23593 h 28575"/>
                <a:gd name="connsiteX4" fmla="*/ 29048 w 38100"/>
                <a:gd name="connsiteY4" fmla="*/ 23593 h 28575"/>
                <a:gd name="connsiteX5" fmla="*/ 22380 w 38100"/>
                <a:gd name="connsiteY5" fmla="*/ 2930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28575">
                  <a:moveTo>
                    <a:pt x="22380" y="29308"/>
                  </a:moveTo>
                  <a:cubicBezTo>
                    <a:pt x="17617" y="29308"/>
                    <a:pt x="9998" y="32165"/>
                    <a:pt x="8092" y="26450"/>
                  </a:cubicBezTo>
                  <a:cubicBezTo>
                    <a:pt x="5235" y="18830"/>
                    <a:pt x="9045" y="12163"/>
                    <a:pt x="16665" y="7400"/>
                  </a:cubicBezTo>
                  <a:cubicBezTo>
                    <a:pt x="29048" y="6448"/>
                    <a:pt x="38573" y="7400"/>
                    <a:pt x="29048" y="23593"/>
                  </a:cubicBezTo>
                  <a:lnTo>
                    <a:pt x="29048" y="23593"/>
                  </a:lnTo>
                  <a:cubicBezTo>
                    <a:pt x="29048" y="26450"/>
                    <a:pt x="26190" y="28355"/>
                    <a:pt x="22380" y="29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3">
              <a:extLst>
                <a:ext uri="{FF2B5EF4-FFF2-40B4-BE49-F238E27FC236}">
                  <a16:creationId xmlns:a16="http://schemas.microsoft.com/office/drawing/2014/main" id="{96567335-D186-E248-A5D9-1053F2075151}"/>
                </a:ext>
              </a:extLst>
            </p:cNvPr>
            <p:cNvSpPr/>
            <p:nvPr/>
          </p:nvSpPr>
          <p:spPr>
            <a:xfrm>
              <a:off x="7234714" y="654825"/>
              <a:ext cx="38100" cy="28575"/>
            </a:xfrm>
            <a:custGeom>
              <a:avLst/>
              <a:gdLst>
                <a:gd name="connsiteX0" fmla="*/ 15716 w 38100"/>
                <a:gd name="connsiteY0" fmla="*/ 26212 h 28575"/>
                <a:gd name="connsiteX1" fmla="*/ 7144 w 38100"/>
                <a:gd name="connsiteY1" fmla="*/ 17639 h 28575"/>
                <a:gd name="connsiteX2" fmla="*/ 30004 w 38100"/>
                <a:gd name="connsiteY2" fmla="*/ 10972 h 28575"/>
                <a:gd name="connsiteX3" fmla="*/ 30004 w 38100"/>
                <a:gd name="connsiteY3" fmla="*/ 10972 h 28575"/>
                <a:gd name="connsiteX4" fmla="*/ 15716 w 38100"/>
                <a:gd name="connsiteY4" fmla="*/ 2621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15716" y="26212"/>
                  </a:moveTo>
                  <a:cubicBezTo>
                    <a:pt x="12859" y="23354"/>
                    <a:pt x="10001" y="20497"/>
                    <a:pt x="7144" y="17639"/>
                  </a:cubicBezTo>
                  <a:cubicBezTo>
                    <a:pt x="10954" y="2399"/>
                    <a:pt x="20479" y="7162"/>
                    <a:pt x="30004" y="10972"/>
                  </a:cubicBezTo>
                  <a:lnTo>
                    <a:pt x="30004" y="10972"/>
                  </a:lnTo>
                  <a:cubicBezTo>
                    <a:pt x="35719" y="25259"/>
                    <a:pt x="29051" y="29069"/>
                    <a:pt x="15716" y="262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4">
              <a:extLst>
                <a:ext uri="{FF2B5EF4-FFF2-40B4-BE49-F238E27FC236}">
                  <a16:creationId xmlns:a16="http://schemas.microsoft.com/office/drawing/2014/main" id="{CD53A950-349C-3246-B493-1F18AC172501}"/>
                </a:ext>
              </a:extLst>
            </p:cNvPr>
            <p:cNvSpPr/>
            <p:nvPr/>
          </p:nvSpPr>
          <p:spPr>
            <a:xfrm>
              <a:off x="7479478" y="1101823"/>
              <a:ext cx="57150" cy="47625"/>
            </a:xfrm>
            <a:custGeom>
              <a:avLst/>
              <a:gdLst>
                <a:gd name="connsiteX0" fmla="*/ 34795 w 57150"/>
                <a:gd name="connsiteY0" fmla="*/ 44034 h 47625"/>
                <a:gd name="connsiteX1" fmla="*/ 8124 w 57150"/>
                <a:gd name="connsiteY1" fmla="*/ 40224 h 47625"/>
                <a:gd name="connsiteX2" fmla="*/ 25270 w 57150"/>
                <a:gd name="connsiteY2" fmla="*/ 7839 h 47625"/>
                <a:gd name="connsiteX3" fmla="*/ 51940 w 57150"/>
                <a:gd name="connsiteY3" fmla="*/ 32604 h 47625"/>
                <a:gd name="connsiteX4" fmla="*/ 34795 w 57150"/>
                <a:gd name="connsiteY4" fmla="*/ 440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47625">
                  <a:moveTo>
                    <a:pt x="34795" y="44034"/>
                  </a:moveTo>
                  <a:cubicBezTo>
                    <a:pt x="26222" y="43082"/>
                    <a:pt x="16697" y="42129"/>
                    <a:pt x="8124" y="40224"/>
                  </a:cubicBezTo>
                  <a:cubicBezTo>
                    <a:pt x="4315" y="24032"/>
                    <a:pt x="11935" y="11649"/>
                    <a:pt x="25270" y="7839"/>
                  </a:cubicBezTo>
                  <a:cubicBezTo>
                    <a:pt x="41462" y="3077"/>
                    <a:pt x="42415" y="24032"/>
                    <a:pt x="51940" y="32604"/>
                  </a:cubicBezTo>
                  <a:cubicBezTo>
                    <a:pt x="60512" y="40224"/>
                    <a:pt x="38604" y="37367"/>
                    <a:pt x="34795" y="440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5">
              <a:extLst>
                <a:ext uri="{FF2B5EF4-FFF2-40B4-BE49-F238E27FC236}">
                  <a16:creationId xmlns:a16="http://schemas.microsoft.com/office/drawing/2014/main" id="{9DE56A19-0635-7141-A122-98B1CB691AB5}"/>
                </a:ext>
              </a:extLst>
            </p:cNvPr>
            <p:cNvSpPr/>
            <p:nvPr/>
          </p:nvSpPr>
          <p:spPr>
            <a:xfrm>
              <a:off x="5431631" y="2150268"/>
              <a:ext cx="142875" cy="180975"/>
            </a:xfrm>
            <a:custGeom>
              <a:avLst/>
              <a:gdLst>
                <a:gd name="connsiteX0" fmla="*/ 120491 w 142875"/>
                <a:gd name="connsiteY0" fmla="*/ 7144 h 180975"/>
                <a:gd name="connsiteX1" fmla="*/ 138589 w 142875"/>
                <a:gd name="connsiteY1" fmla="*/ 13811 h 180975"/>
                <a:gd name="connsiteX2" fmla="*/ 139541 w 142875"/>
                <a:gd name="connsiteY2" fmla="*/ 27146 h 180975"/>
                <a:gd name="connsiteX3" fmla="*/ 137636 w 142875"/>
                <a:gd name="connsiteY3" fmla="*/ 86201 h 180975"/>
                <a:gd name="connsiteX4" fmla="*/ 97631 w 142875"/>
                <a:gd name="connsiteY4" fmla="*/ 160496 h 180975"/>
                <a:gd name="connsiteX5" fmla="*/ 7144 w 142875"/>
                <a:gd name="connsiteY5" fmla="*/ 179546 h 180975"/>
                <a:gd name="connsiteX6" fmla="*/ 20479 w 142875"/>
                <a:gd name="connsiteY6" fmla="*/ 132874 h 180975"/>
                <a:gd name="connsiteX7" fmla="*/ 31909 w 142875"/>
                <a:gd name="connsiteY7" fmla="*/ 110966 h 180975"/>
                <a:gd name="connsiteX8" fmla="*/ 34766 w 142875"/>
                <a:gd name="connsiteY8" fmla="*/ 106204 h 180975"/>
                <a:gd name="connsiteX9" fmla="*/ 27146 w 142875"/>
                <a:gd name="connsiteY9" fmla="*/ 90011 h 180975"/>
                <a:gd name="connsiteX10" fmla="*/ 25241 w 142875"/>
                <a:gd name="connsiteY10" fmla="*/ 88106 h 180975"/>
                <a:gd name="connsiteX11" fmla="*/ 22384 w 142875"/>
                <a:gd name="connsiteY11" fmla="*/ 88106 h 180975"/>
                <a:gd name="connsiteX12" fmla="*/ 21431 w 142875"/>
                <a:gd name="connsiteY12" fmla="*/ 58579 h 180975"/>
                <a:gd name="connsiteX13" fmla="*/ 21431 w 142875"/>
                <a:gd name="connsiteY13" fmla="*/ 57626 h 180975"/>
                <a:gd name="connsiteX14" fmla="*/ 55721 w 142875"/>
                <a:gd name="connsiteY14" fmla="*/ 53816 h 180975"/>
                <a:gd name="connsiteX15" fmla="*/ 83344 w 142875"/>
                <a:gd name="connsiteY15" fmla="*/ 12859 h 180975"/>
                <a:gd name="connsiteX16" fmla="*/ 120491 w 142875"/>
                <a:gd name="connsiteY16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875" h="180975">
                  <a:moveTo>
                    <a:pt x="120491" y="7144"/>
                  </a:moveTo>
                  <a:cubicBezTo>
                    <a:pt x="125254" y="12859"/>
                    <a:pt x="130969" y="13811"/>
                    <a:pt x="138589" y="13811"/>
                  </a:cubicBezTo>
                  <a:cubicBezTo>
                    <a:pt x="144304" y="17621"/>
                    <a:pt x="143351" y="22384"/>
                    <a:pt x="139541" y="27146"/>
                  </a:cubicBezTo>
                  <a:cubicBezTo>
                    <a:pt x="145256" y="47149"/>
                    <a:pt x="135731" y="66199"/>
                    <a:pt x="137636" y="86201"/>
                  </a:cubicBezTo>
                  <a:cubicBezTo>
                    <a:pt x="140494" y="118586"/>
                    <a:pt x="143351" y="144304"/>
                    <a:pt x="97631" y="160496"/>
                  </a:cubicBezTo>
                  <a:cubicBezTo>
                    <a:pt x="66199" y="171926"/>
                    <a:pt x="37624" y="173831"/>
                    <a:pt x="7144" y="179546"/>
                  </a:cubicBezTo>
                  <a:cubicBezTo>
                    <a:pt x="8096" y="162401"/>
                    <a:pt x="4286" y="145256"/>
                    <a:pt x="20479" y="132874"/>
                  </a:cubicBezTo>
                  <a:cubicBezTo>
                    <a:pt x="31909" y="130016"/>
                    <a:pt x="23336" y="115729"/>
                    <a:pt x="31909" y="110966"/>
                  </a:cubicBezTo>
                  <a:cubicBezTo>
                    <a:pt x="34766" y="110966"/>
                    <a:pt x="35719" y="109061"/>
                    <a:pt x="34766" y="106204"/>
                  </a:cubicBezTo>
                  <a:cubicBezTo>
                    <a:pt x="40481" y="96679"/>
                    <a:pt x="32861" y="93821"/>
                    <a:pt x="27146" y="90011"/>
                  </a:cubicBezTo>
                  <a:lnTo>
                    <a:pt x="25241" y="88106"/>
                  </a:lnTo>
                  <a:lnTo>
                    <a:pt x="22384" y="88106"/>
                  </a:lnTo>
                  <a:cubicBezTo>
                    <a:pt x="8096" y="78581"/>
                    <a:pt x="28099" y="68104"/>
                    <a:pt x="21431" y="58579"/>
                  </a:cubicBezTo>
                  <a:lnTo>
                    <a:pt x="21431" y="57626"/>
                  </a:lnTo>
                  <a:cubicBezTo>
                    <a:pt x="30956" y="45244"/>
                    <a:pt x="43339" y="51911"/>
                    <a:pt x="55721" y="53816"/>
                  </a:cubicBezTo>
                  <a:cubicBezTo>
                    <a:pt x="70961" y="44291"/>
                    <a:pt x="50959" y="10954"/>
                    <a:pt x="83344" y="12859"/>
                  </a:cubicBezTo>
                  <a:cubicBezTo>
                    <a:pt x="94774" y="6191"/>
                    <a:pt x="108109" y="11906"/>
                    <a:pt x="120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6">
              <a:extLst>
                <a:ext uri="{FF2B5EF4-FFF2-40B4-BE49-F238E27FC236}">
                  <a16:creationId xmlns:a16="http://schemas.microsoft.com/office/drawing/2014/main" id="{A50EB1C9-4990-3643-BAC6-BF6CB48F3E63}"/>
                </a:ext>
              </a:extLst>
            </p:cNvPr>
            <p:cNvSpPr/>
            <p:nvPr/>
          </p:nvSpPr>
          <p:spPr>
            <a:xfrm>
              <a:off x="6247924" y="935506"/>
              <a:ext cx="85725" cy="57150"/>
            </a:xfrm>
            <a:custGeom>
              <a:avLst/>
              <a:gdLst>
                <a:gd name="connsiteX0" fmla="*/ 7144 w 85725"/>
                <a:gd name="connsiteY0" fmla="*/ 47473 h 57150"/>
                <a:gd name="connsiteX1" fmla="*/ 84296 w 85725"/>
                <a:gd name="connsiteY1" fmla="*/ 31281 h 57150"/>
                <a:gd name="connsiteX2" fmla="*/ 7144 w 85725"/>
                <a:gd name="connsiteY2" fmla="*/ 4747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57150">
                  <a:moveTo>
                    <a:pt x="7144" y="47473"/>
                  </a:moveTo>
                  <a:cubicBezTo>
                    <a:pt x="28099" y="-1104"/>
                    <a:pt x="46196" y="-4914"/>
                    <a:pt x="84296" y="31281"/>
                  </a:cubicBezTo>
                  <a:cubicBezTo>
                    <a:pt x="42386" y="53188"/>
                    <a:pt x="42386" y="53188"/>
                    <a:pt x="7144" y="47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7">
              <a:extLst>
                <a:ext uri="{FF2B5EF4-FFF2-40B4-BE49-F238E27FC236}">
                  <a16:creationId xmlns:a16="http://schemas.microsoft.com/office/drawing/2014/main" id="{A2327806-06AA-7E4B-A2DC-F157EBB4D412}"/>
                </a:ext>
              </a:extLst>
            </p:cNvPr>
            <p:cNvSpPr/>
            <p:nvPr/>
          </p:nvSpPr>
          <p:spPr>
            <a:xfrm>
              <a:off x="9295567" y="832120"/>
              <a:ext cx="304800" cy="133350"/>
            </a:xfrm>
            <a:custGeom>
              <a:avLst/>
              <a:gdLst>
                <a:gd name="connsiteX0" fmla="*/ 10358 w 304800"/>
                <a:gd name="connsiteY0" fmla="*/ 64182 h 133350"/>
                <a:gd name="connsiteX1" fmla="*/ 55126 w 304800"/>
                <a:gd name="connsiteY1" fmla="*/ 14652 h 133350"/>
                <a:gd name="connsiteX2" fmla="*/ 96083 w 304800"/>
                <a:gd name="connsiteY2" fmla="*/ 14652 h 133350"/>
                <a:gd name="connsiteX3" fmla="*/ 140851 w 304800"/>
                <a:gd name="connsiteY3" fmla="*/ 28939 h 133350"/>
                <a:gd name="connsiteX4" fmla="*/ 149423 w 304800"/>
                <a:gd name="connsiteY4" fmla="*/ 23224 h 133350"/>
                <a:gd name="connsiteX5" fmla="*/ 149423 w 304800"/>
                <a:gd name="connsiteY5" fmla="*/ 9889 h 133350"/>
                <a:gd name="connsiteX6" fmla="*/ 189428 w 304800"/>
                <a:gd name="connsiteY6" fmla="*/ 13699 h 133350"/>
                <a:gd name="connsiteX7" fmla="*/ 276106 w 304800"/>
                <a:gd name="connsiteY7" fmla="*/ 29892 h 133350"/>
                <a:gd name="connsiteX8" fmla="*/ 301823 w 304800"/>
                <a:gd name="connsiteY8" fmla="*/ 49894 h 133350"/>
                <a:gd name="connsiteX9" fmla="*/ 219908 w 304800"/>
                <a:gd name="connsiteY9" fmla="*/ 59419 h 133350"/>
                <a:gd name="connsiteX10" fmla="*/ 208478 w 304800"/>
                <a:gd name="connsiteY10" fmla="*/ 47037 h 133350"/>
                <a:gd name="connsiteX11" fmla="*/ 197048 w 304800"/>
                <a:gd name="connsiteY11" fmla="*/ 58467 h 133350"/>
                <a:gd name="connsiteX12" fmla="*/ 202764 w 304800"/>
                <a:gd name="connsiteY12" fmla="*/ 80374 h 133350"/>
                <a:gd name="connsiteX13" fmla="*/ 237053 w 304800"/>
                <a:gd name="connsiteY13" fmla="*/ 103234 h 133350"/>
                <a:gd name="connsiteX14" fmla="*/ 125611 w 304800"/>
                <a:gd name="connsiteY14" fmla="*/ 96567 h 133350"/>
                <a:gd name="connsiteX15" fmla="*/ 122753 w 304800"/>
                <a:gd name="connsiteY15" fmla="*/ 123237 h 133350"/>
                <a:gd name="connsiteX16" fmla="*/ 89416 w 304800"/>
                <a:gd name="connsiteY16" fmla="*/ 123237 h 133350"/>
                <a:gd name="connsiteX17" fmla="*/ 10358 w 304800"/>
                <a:gd name="connsiteY17" fmla="*/ 71802 h 133350"/>
                <a:gd name="connsiteX18" fmla="*/ 7501 w 304800"/>
                <a:gd name="connsiteY18" fmla="*/ 67992 h 133350"/>
                <a:gd name="connsiteX19" fmla="*/ 10358 w 304800"/>
                <a:gd name="connsiteY19" fmla="*/ 6418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800" h="133350">
                  <a:moveTo>
                    <a:pt x="10358" y="64182"/>
                  </a:moveTo>
                  <a:cubicBezTo>
                    <a:pt x="28456" y="50847"/>
                    <a:pt x="31314" y="23224"/>
                    <a:pt x="55126" y="14652"/>
                  </a:cubicBezTo>
                  <a:cubicBezTo>
                    <a:pt x="68461" y="18462"/>
                    <a:pt x="82748" y="19414"/>
                    <a:pt x="96083" y="14652"/>
                  </a:cubicBezTo>
                  <a:cubicBezTo>
                    <a:pt x="109419" y="22272"/>
                    <a:pt x="123706" y="31797"/>
                    <a:pt x="140851" y="28939"/>
                  </a:cubicBezTo>
                  <a:cubicBezTo>
                    <a:pt x="147519" y="31797"/>
                    <a:pt x="154186" y="34654"/>
                    <a:pt x="149423" y="23224"/>
                  </a:cubicBezTo>
                  <a:cubicBezTo>
                    <a:pt x="142756" y="18462"/>
                    <a:pt x="138946" y="11794"/>
                    <a:pt x="149423" y="9889"/>
                  </a:cubicBezTo>
                  <a:cubicBezTo>
                    <a:pt x="162758" y="7032"/>
                    <a:pt x="177998" y="4174"/>
                    <a:pt x="189428" y="13699"/>
                  </a:cubicBezTo>
                  <a:cubicBezTo>
                    <a:pt x="216098" y="34654"/>
                    <a:pt x="249436" y="12747"/>
                    <a:pt x="276106" y="29892"/>
                  </a:cubicBezTo>
                  <a:cubicBezTo>
                    <a:pt x="278011" y="46084"/>
                    <a:pt x="298966" y="33702"/>
                    <a:pt x="301823" y="49894"/>
                  </a:cubicBezTo>
                  <a:cubicBezTo>
                    <a:pt x="282773" y="91804"/>
                    <a:pt x="249436" y="96567"/>
                    <a:pt x="219908" y="59419"/>
                  </a:cubicBezTo>
                  <a:cubicBezTo>
                    <a:pt x="216098" y="54657"/>
                    <a:pt x="218956" y="43227"/>
                    <a:pt x="208478" y="47037"/>
                  </a:cubicBezTo>
                  <a:cubicBezTo>
                    <a:pt x="203716" y="48942"/>
                    <a:pt x="198953" y="53704"/>
                    <a:pt x="197048" y="58467"/>
                  </a:cubicBezTo>
                  <a:cubicBezTo>
                    <a:pt x="194191" y="66087"/>
                    <a:pt x="195144" y="74659"/>
                    <a:pt x="202764" y="80374"/>
                  </a:cubicBezTo>
                  <a:cubicBezTo>
                    <a:pt x="211336" y="87042"/>
                    <a:pt x="225623" y="84184"/>
                    <a:pt x="237053" y="103234"/>
                  </a:cubicBezTo>
                  <a:cubicBezTo>
                    <a:pt x="196096" y="92757"/>
                    <a:pt x="160853" y="115617"/>
                    <a:pt x="125611" y="96567"/>
                  </a:cubicBezTo>
                  <a:cubicBezTo>
                    <a:pt x="117991" y="105139"/>
                    <a:pt x="143708" y="116569"/>
                    <a:pt x="122753" y="123237"/>
                  </a:cubicBezTo>
                  <a:cubicBezTo>
                    <a:pt x="112276" y="126094"/>
                    <a:pt x="104656" y="132762"/>
                    <a:pt x="89416" y="123237"/>
                  </a:cubicBezTo>
                  <a:cubicBezTo>
                    <a:pt x="62746" y="106092"/>
                    <a:pt x="40839" y="82279"/>
                    <a:pt x="10358" y="71802"/>
                  </a:cubicBezTo>
                  <a:cubicBezTo>
                    <a:pt x="7501" y="70849"/>
                    <a:pt x="6548" y="68944"/>
                    <a:pt x="7501" y="67992"/>
                  </a:cubicBezTo>
                  <a:cubicBezTo>
                    <a:pt x="8453" y="65134"/>
                    <a:pt x="9406" y="64182"/>
                    <a:pt x="10358" y="64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18">
              <a:extLst>
                <a:ext uri="{FF2B5EF4-FFF2-40B4-BE49-F238E27FC236}">
                  <a16:creationId xmlns:a16="http://schemas.microsoft.com/office/drawing/2014/main" id="{E493FDFC-852A-4F44-AA53-59B2BC5772E9}"/>
                </a:ext>
              </a:extLst>
            </p:cNvPr>
            <p:cNvSpPr/>
            <p:nvPr/>
          </p:nvSpPr>
          <p:spPr>
            <a:xfrm>
              <a:off x="9624115" y="872117"/>
              <a:ext cx="171450" cy="66675"/>
            </a:xfrm>
            <a:custGeom>
              <a:avLst/>
              <a:gdLst>
                <a:gd name="connsiteX0" fmla="*/ 23758 w 171450"/>
                <a:gd name="connsiteY0" fmla="*/ 8945 h 66675"/>
                <a:gd name="connsiteX1" fmla="*/ 57096 w 171450"/>
                <a:gd name="connsiteY1" fmla="*/ 9897 h 66675"/>
                <a:gd name="connsiteX2" fmla="*/ 85671 w 171450"/>
                <a:gd name="connsiteY2" fmla="*/ 17517 h 66675"/>
                <a:gd name="connsiteX3" fmla="*/ 152346 w 171450"/>
                <a:gd name="connsiteY3" fmla="*/ 29900 h 66675"/>
                <a:gd name="connsiteX4" fmla="*/ 170443 w 171450"/>
                <a:gd name="connsiteY4" fmla="*/ 43235 h 66675"/>
                <a:gd name="connsiteX5" fmla="*/ 39950 w 171450"/>
                <a:gd name="connsiteY5" fmla="*/ 51807 h 66675"/>
                <a:gd name="connsiteX6" fmla="*/ 8518 w 171450"/>
                <a:gd name="connsiteY6" fmla="*/ 22280 h 66675"/>
                <a:gd name="connsiteX7" fmla="*/ 23758 w 171450"/>
                <a:gd name="connsiteY7" fmla="*/ 894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66675">
                  <a:moveTo>
                    <a:pt x="23758" y="8945"/>
                  </a:moveTo>
                  <a:cubicBezTo>
                    <a:pt x="34235" y="40377"/>
                    <a:pt x="46618" y="10850"/>
                    <a:pt x="57096" y="9897"/>
                  </a:cubicBezTo>
                  <a:cubicBezTo>
                    <a:pt x="65668" y="17517"/>
                    <a:pt x="78050" y="7040"/>
                    <a:pt x="85671" y="17517"/>
                  </a:cubicBezTo>
                  <a:cubicBezTo>
                    <a:pt x="105673" y="34662"/>
                    <a:pt x="132343" y="11802"/>
                    <a:pt x="152346" y="29900"/>
                  </a:cubicBezTo>
                  <a:cubicBezTo>
                    <a:pt x="158060" y="34662"/>
                    <a:pt x="167585" y="35615"/>
                    <a:pt x="170443" y="43235"/>
                  </a:cubicBezTo>
                  <a:cubicBezTo>
                    <a:pt x="127580" y="58475"/>
                    <a:pt x="84718" y="74667"/>
                    <a:pt x="39950" y="51807"/>
                  </a:cubicBezTo>
                  <a:cubicBezTo>
                    <a:pt x="26616" y="45140"/>
                    <a:pt x="12328" y="39425"/>
                    <a:pt x="8518" y="22280"/>
                  </a:cubicBezTo>
                  <a:cubicBezTo>
                    <a:pt x="4708" y="8945"/>
                    <a:pt x="8518" y="4182"/>
                    <a:pt x="23758" y="8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19">
              <a:extLst>
                <a:ext uri="{FF2B5EF4-FFF2-40B4-BE49-F238E27FC236}">
                  <a16:creationId xmlns:a16="http://schemas.microsoft.com/office/drawing/2014/main" id="{35AF47FA-C93F-7C48-A107-C621E62BA94F}"/>
                </a:ext>
              </a:extLst>
            </p:cNvPr>
            <p:cNvSpPr/>
            <p:nvPr/>
          </p:nvSpPr>
          <p:spPr>
            <a:xfrm>
              <a:off x="9444514" y="993215"/>
              <a:ext cx="123825" cy="57150"/>
            </a:xfrm>
            <a:custGeom>
              <a:avLst/>
              <a:gdLst>
                <a:gd name="connsiteX0" fmla="*/ 120491 w 123825"/>
                <a:gd name="connsiteY0" fmla="*/ 41199 h 57150"/>
                <a:gd name="connsiteX1" fmla="*/ 7144 w 123825"/>
                <a:gd name="connsiteY1" fmla="*/ 43104 h 57150"/>
                <a:gd name="connsiteX2" fmla="*/ 120491 w 123825"/>
                <a:gd name="connsiteY2" fmla="*/ 41199 h 57150"/>
                <a:gd name="connsiteX3" fmla="*/ 120491 w 123825"/>
                <a:gd name="connsiteY3" fmla="*/ 4119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150">
                  <a:moveTo>
                    <a:pt x="120491" y="41199"/>
                  </a:moveTo>
                  <a:cubicBezTo>
                    <a:pt x="83344" y="68822"/>
                    <a:pt x="46197" y="43104"/>
                    <a:pt x="7144" y="43104"/>
                  </a:cubicBezTo>
                  <a:cubicBezTo>
                    <a:pt x="56674" y="-4521"/>
                    <a:pt x="88106" y="-4521"/>
                    <a:pt x="120491" y="41199"/>
                  </a:cubicBezTo>
                  <a:lnTo>
                    <a:pt x="120491" y="41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0">
              <a:extLst>
                <a:ext uri="{FF2B5EF4-FFF2-40B4-BE49-F238E27FC236}">
                  <a16:creationId xmlns:a16="http://schemas.microsoft.com/office/drawing/2014/main" id="{7788C7CF-CCEB-1243-B657-71777CC46402}"/>
                </a:ext>
              </a:extLst>
            </p:cNvPr>
            <p:cNvSpPr/>
            <p:nvPr/>
          </p:nvSpPr>
          <p:spPr>
            <a:xfrm>
              <a:off x="9433017" y="970001"/>
              <a:ext cx="47625" cy="38100"/>
            </a:xfrm>
            <a:custGeom>
              <a:avLst/>
              <a:gdLst>
                <a:gd name="connsiteX0" fmla="*/ 40548 w 47625"/>
                <a:gd name="connsiteY0" fmla="*/ 19646 h 38100"/>
                <a:gd name="connsiteX1" fmla="*/ 18641 w 47625"/>
                <a:gd name="connsiteY1" fmla="*/ 34886 h 38100"/>
                <a:gd name="connsiteX2" fmla="*/ 8163 w 47625"/>
                <a:gd name="connsiteY2" fmla="*/ 21551 h 38100"/>
                <a:gd name="connsiteX3" fmla="*/ 32928 w 47625"/>
                <a:gd name="connsiteY3" fmla="*/ 7264 h 38100"/>
                <a:gd name="connsiteX4" fmla="*/ 40548 w 47625"/>
                <a:gd name="connsiteY4" fmla="*/ 196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38100">
                  <a:moveTo>
                    <a:pt x="40548" y="19646"/>
                  </a:moveTo>
                  <a:cubicBezTo>
                    <a:pt x="36738" y="28219"/>
                    <a:pt x="30071" y="35839"/>
                    <a:pt x="18641" y="34886"/>
                  </a:cubicBezTo>
                  <a:cubicBezTo>
                    <a:pt x="11973" y="33934"/>
                    <a:pt x="4353" y="30124"/>
                    <a:pt x="8163" y="21551"/>
                  </a:cubicBezTo>
                  <a:cubicBezTo>
                    <a:pt x="11973" y="10121"/>
                    <a:pt x="22451" y="7264"/>
                    <a:pt x="32928" y="7264"/>
                  </a:cubicBezTo>
                  <a:cubicBezTo>
                    <a:pt x="39596" y="6311"/>
                    <a:pt x="41501" y="11074"/>
                    <a:pt x="40548" y="19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1">
              <a:extLst>
                <a:ext uri="{FF2B5EF4-FFF2-40B4-BE49-F238E27FC236}">
                  <a16:creationId xmlns:a16="http://schemas.microsoft.com/office/drawing/2014/main" id="{FFB3DAEB-4D14-9047-8B1B-7171FCAF50E1}"/>
                </a:ext>
              </a:extLst>
            </p:cNvPr>
            <p:cNvSpPr/>
            <p:nvPr/>
          </p:nvSpPr>
          <p:spPr>
            <a:xfrm>
              <a:off x="9273889" y="872673"/>
              <a:ext cx="38100" cy="38100"/>
            </a:xfrm>
            <a:custGeom>
              <a:avLst/>
              <a:gdLst>
                <a:gd name="connsiteX0" fmla="*/ 32036 w 38100"/>
                <a:gd name="connsiteY0" fmla="*/ 23629 h 38100"/>
                <a:gd name="connsiteX1" fmla="*/ 32036 w 38100"/>
                <a:gd name="connsiteY1" fmla="*/ 29344 h 38100"/>
                <a:gd name="connsiteX2" fmla="*/ 25368 w 38100"/>
                <a:gd name="connsiteY2" fmla="*/ 30296 h 38100"/>
                <a:gd name="connsiteX3" fmla="*/ 10128 w 38100"/>
                <a:gd name="connsiteY3" fmla="*/ 28391 h 38100"/>
                <a:gd name="connsiteX4" fmla="*/ 12034 w 38100"/>
                <a:gd name="connsiteY4" fmla="*/ 8389 h 38100"/>
                <a:gd name="connsiteX5" fmla="*/ 24416 w 38100"/>
                <a:gd name="connsiteY5" fmla="*/ 15056 h 38100"/>
                <a:gd name="connsiteX6" fmla="*/ 32036 w 38100"/>
                <a:gd name="connsiteY6" fmla="*/ 236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32036" y="23629"/>
                  </a:moveTo>
                  <a:cubicBezTo>
                    <a:pt x="32036" y="25534"/>
                    <a:pt x="32036" y="27439"/>
                    <a:pt x="32036" y="29344"/>
                  </a:cubicBezTo>
                  <a:cubicBezTo>
                    <a:pt x="30131" y="29344"/>
                    <a:pt x="27273" y="30296"/>
                    <a:pt x="25368" y="30296"/>
                  </a:cubicBezTo>
                  <a:cubicBezTo>
                    <a:pt x="20606" y="26486"/>
                    <a:pt x="13938" y="40774"/>
                    <a:pt x="10128" y="28391"/>
                  </a:cubicBezTo>
                  <a:cubicBezTo>
                    <a:pt x="7271" y="20771"/>
                    <a:pt x="4413" y="13151"/>
                    <a:pt x="12034" y="8389"/>
                  </a:cubicBezTo>
                  <a:cubicBezTo>
                    <a:pt x="16796" y="4579"/>
                    <a:pt x="21559" y="10294"/>
                    <a:pt x="24416" y="15056"/>
                  </a:cubicBezTo>
                  <a:cubicBezTo>
                    <a:pt x="27273" y="18866"/>
                    <a:pt x="30131" y="20771"/>
                    <a:pt x="32036" y="23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2">
              <a:extLst>
                <a:ext uri="{FF2B5EF4-FFF2-40B4-BE49-F238E27FC236}">
                  <a16:creationId xmlns:a16="http://schemas.microsoft.com/office/drawing/2014/main" id="{DC33EB60-9EF6-004D-8988-87E958E3B69C}"/>
                </a:ext>
              </a:extLst>
            </p:cNvPr>
            <p:cNvSpPr/>
            <p:nvPr/>
          </p:nvSpPr>
          <p:spPr>
            <a:xfrm>
              <a:off x="10735152" y="1170350"/>
              <a:ext cx="152400" cy="57150"/>
            </a:xfrm>
            <a:custGeom>
              <a:avLst/>
              <a:gdLst>
                <a:gd name="connsiteX0" fmla="*/ 114776 w 152400"/>
                <a:gd name="connsiteY0" fmla="*/ 59327 h 57150"/>
                <a:gd name="connsiteX1" fmla="*/ 92869 w 152400"/>
                <a:gd name="connsiteY1" fmla="*/ 59327 h 57150"/>
                <a:gd name="connsiteX2" fmla="*/ 41434 w 152400"/>
                <a:gd name="connsiteY2" fmla="*/ 53612 h 57150"/>
                <a:gd name="connsiteX3" fmla="*/ 7144 w 152400"/>
                <a:gd name="connsiteY3" fmla="*/ 47897 h 57150"/>
                <a:gd name="connsiteX4" fmla="*/ 49053 w 152400"/>
                <a:gd name="connsiteY4" fmla="*/ 9797 h 57150"/>
                <a:gd name="connsiteX5" fmla="*/ 83344 w 152400"/>
                <a:gd name="connsiteY5" fmla="*/ 11702 h 57150"/>
                <a:gd name="connsiteX6" fmla="*/ 96678 w 152400"/>
                <a:gd name="connsiteY6" fmla="*/ 17417 h 57150"/>
                <a:gd name="connsiteX7" fmla="*/ 131921 w 152400"/>
                <a:gd name="connsiteY7" fmla="*/ 23132 h 57150"/>
                <a:gd name="connsiteX8" fmla="*/ 145256 w 152400"/>
                <a:gd name="connsiteY8" fmla="*/ 31705 h 57150"/>
                <a:gd name="connsiteX9" fmla="*/ 114776 w 152400"/>
                <a:gd name="connsiteY9" fmla="*/ 593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57150">
                  <a:moveTo>
                    <a:pt x="114776" y="59327"/>
                  </a:moveTo>
                  <a:cubicBezTo>
                    <a:pt x="107156" y="59327"/>
                    <a:pt x="100488" y="59327"/>
                    <a:pt x="92869" y="59327"/>
                  </a:cubicBezTo>
                  <a:cubicBezTo>
                    <a:pt x="76676" y="52660"/>
                    <a:pt x="57626" y="60280"/>
                    <a:pt x="41434" y="53612"/>
                  </a:cubicBezTo>
                  <a:cubicBezTo>
                    <a:pt x="30956" y="51707"/>
                    <a:pt x="19526" y="49802"/>
                    <a:pt x="7144" y="47897"/>
                  </a:cubicBezTo>
                  <a:cubicBezTo>
                    <a:pt x="15715" y="27895"/>
                    <a:pt x="26194" y="12655"/>
                    <a:pt x="49053" y="9797"/>
                  </a:cubicBezTo>
                  <a:cubicBezTo>
                    <a:pt x="60484" y="7892"/>
                    <a:pt x="72865" y="4082"/>
                    <a:pt x="83344" y="11702"/>
                  </a:cubicBezTo>
                  <a:cubicBezTo>
                    <a:pt x="85248" y="18370"/>
                    <a:pt x="91915" y="18370"/>
                    <a:pt x="96678" y="17417"/>
                  </a:cubicBezTo>
                  <a:cubicBezTo>
                    <a:pt x="107156" y="25037"/>
                    <a:pt x="120490" y="17417"/>
                    <a:pt x="131921" y="23132"/>
                  </a:cubicBezTo>
                  <a:cubicBezTo>
                    <a:pt x="136684" y="25990"/>
                    <a:pt x="141446" y="28847"/>
                    <a:pt x="145256" y="31705"/>
                  </a:cubicBezTo>
                  <a:cubicBezTo>
                    <a:pt x="159544" y="67900"/>
                    <a:pt x="125253" y="49802"/>
                    <a:pt x="114776" y="593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3">
              <a:extLst>
                <a:ext uri="{FF2B5EF4-FFF2-40B4-BE49-F238E27FC236}">
                  <a16:creationId xmlns:a16="http://schemas.microsoft.com/office/drawing/2014/main" id="{B7D4E90D-87DC-8646-9EA6-49AC58E92505}"/>
                </a:ext>
              </a:extLst>
            </p:cNvPr>
            <p:cNvSpPr/>
            <p:nvPr/>
          </p:nvSpPr>
          <p:spPr>
            <a:xfrm>
              <a:off x="4352687" y="1388268"/>
              <a:ext cx="76200" cy="66675"/>
            </a:xfrm>
            <a:custGeom>
              <a:avLst/>
              <a:gdLst>
                <a:gd name="connsiteX0" fmla="*/ 33576 w 76200"/>
                <a:gd name="connsiteY0" fmla="*/ 7144 h 66675"/>
                <a:gd name="connsiteX1" fmla="*/ 74533 w 76200"/>
                <a:gd name="connsiteY1" fmla="*/ 63341 h 66675"/>
                <a:gd name="connsiteX2" fmla="*/ 74533 w 76200"/>
                <a:gd name="connsiteY2" fmla="*/ 63341 h 66675"/>
                <a:gd name="connsiteX3" fmla="*/ 33576 w 76200"/>
                <a:gd name="connsiteY3" fmla="*/ 65246 h 66675"/>
                <a:gd name="connsiteX4" fmla="*/ 33576 w 76200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66675">
                  <a:moveTo>
                    <a:pt x="33576" y="7144"/>
                  </a:moveTo>
                  <a:cubicBezTo>
                    <a:pt x="48816" y="24289"/>
                    <a:pt x="81201" y="30004"/>
                    <a:pt x="74533" y="63341"/>
                  </a:cubicBezTo>
                  <a:lnTo>
                    <a:pt x="74533" y="63341"/>
                  </a:lnTo>
                  <a:cubicBezTo>
                    <a:pt x="61198" y="70961"/>
                    <a:pt x="46911" y="69056"/>
                    <a:pt x="33576" y="65246"/>
                  </a:cubicBezTo>
                  <a:cubicBezTo>
                    <a:pt x="-1667" y="54769"/>
                    <a:pt x="-1667" y="54769"/>
                    <a:pt x="33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4">
              <a:extLst>
                <a:ext uri="{FF2B5EF4-FFF2-40B4-BE49-F238E27FC236}">
                  <a16:creationId xmlns:a16="http://schemas.microsoft.com/office/drawing/2014/main" id="{E8354C64-2021-A244-9469-F34009EF148A}"/>
                </a:ext>
              </a:extLst>
            </p:cNvPr>
            <p:cNvSpPr/>
            <p:nvPr/>
          </p:nvSpPr>
          <p:spPr>
            <a:xfrm>
              <a:off x="8046017" y="655905"/>
              <a:ext cx="180975" cy="95250"/>
            </a:xfrm>
            <a:custGeom>
              <a:avLst/>
              <a:gdLst>
                <a:gd name="connsiteX0" fmla="*/ 54043 w 180975"/>
                <a:gd name="connsiteY0" fmla="*/ 77519 h 95250"/>
                <a:gd name="connsiteX1" fmla="*/ 52138 w 180975"/>
                <a:gd name="connsiteY1" fmla="*/ 77519 h 95250"/>
                <a:gd name="connsiteX2" fmla="*/ 51185 w 180975"/>
                <a:gd name="connsiteY2" fmla="*/ 79424 h 95250"/>
                <a:gd name="connsiteX3" fmla="*/ 31183 w 180975"/>
                <a:gd name="connsiteY3" fmla="*/ 79424 h 95250"/>
                <a:gd name="connsiteX4" fmla="*/ 7371 w 180975"/>
                <a:gd name="connsiteY4" fmla="*/ 64184 h 95250"/>
                <a:gd name="connsiteX5" fmla="*/ 24515 w 180975"/>
                <a:gd name="connsiteY5" fmla="*/ 46087 h 95250"/>
                <a:gd name="connsiteX6" fmla="*/ 56901 w 180975"/>
                <a:gd name="connsiteY6" fmla="*/ 26084 h 95250"/>
                <a:gd name="connsiteX7" fmla="*/ 74998 w 180975"/>
                <a:gd name="connsiteY7" fmla="*/ 20369 h 95250"/>
                <a:gd name="connsiteX8" fmla="*/ 138815 w 180975"/>
                <a:gd name="connsiteY8" fmla="*/ 10844 h 95250"/>
                <a:gd name="connsiteX9" fmla="*/ 138815 w 180975"/>
                <a:gd name="connsiteY9" fmla="*/ 10844 h 95250"/>
                <a:gd name="connsiteX10" fmla="*/ 173106 w 180975"/>
                <a:gd name="connsiteY10" fmla="*/ 9892 h 95250"/>
                <a:gd name="connsiteX11" fmla="*/ 170248 w 180975"/>
                <a:gd name="connsiteY11" fmla="*/ 86092 h 95250"/>
                <a:gd name="connsiteX12" fmla="*/ 145483 w 180975"/>
                <a:gd name="connsiteY12" fmla="*/ 88949 h 95250"/>
                <a:gd name="connsiteX13" fmla="*/ 104526 w 180975"/>
                <a:gd name="connsiteY13" fmla="*/ 87044 h 95250"/>
                <a:gd name="connsiteX14" fmla="*/ 104526 w 180975"/>
                <a:gd name="connsiteY14" fmla="*/ 87044 h 95250"/>
                <a:gd name="connsiteX15" fmla="*/ 54043 w 180975"/>
                <a:gd name="connsiteY15" fmla="*/ 7751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975" h="95250">
                  <a:moveTo>
                    <a:pt x="54043" y="77519"/>
                  </a:moveTo>
                  <a:lnTo>
                    <a:pt x="52138" y="77519"/>
                  </a:lnTo>
                  <a:lnTo>
                    <a:pt x="51185" y="79424"/>
                  </a:lnTo>
                  <a:cubicBezTo>
                    <a:pt x="44518" y="76567"/>
                    <a:pt x="37851" y="80377"/>
                    <a:pt x="31183" y="79424"/>
                  </a:cubicBezTo>
                  <a:cubicBezTo>
                    <a:pt x="20706" y="78472"/>
                    <a:pt x="9276" y="75614"/>
                    <a:pt x="7371" y="64184"/>
                  </a:cubicBezTo>
                  <a:cubicBezTo>
                    <a:pt x="5465" y="52754"/>
                    <a:pt x="15943" y="48944"/>
                    <a:pt x="24515" y="46087"/>
                  </a:cubicBezTo>
                  <a:cubicBezTo>
                    <a:pt x="36898" y="42277"/>
                    <a:pt x="45471" y="31799"/>
                    <a:pt x="56901" y="26084"/>
                  </a:cubicBezTo>
                  <a:cubicBezTo>
                    <a:pt x="62615" y="23227"/>
                    <a:pt x="69283" y="21322"/>
                    <a:pt x="74998" y="20369"/>
                  </a:cubicBezTo>
                  <a:cubicBezTo>
                    <a:pt x="95953" y="17512"/>
                    <a:pt x="120718" y="29894"/>
                    <a:pt x="138815" y="10844"/>
                  </a:cubicBezTo>
                  <a:lnTo>
                    <a:pt x="138815" y="10844"/>
                  </a:lnTo>
                  <a:cubicBezTo>
                    <a:pt x="150246" y="5129"/>
                    <a:pt x="161676" y="7034"/>
                    <a:pt x="173106" y="9892"/>
                  </a:cubicBezTo>
                  <a:cubicBezTo>
                    <a:pt x="195013" y="35609"/>
                    <a:pt x="174058" y="61327"/>
                    <a:pt x="170248" y="86092"/>
                  </a:cubicBezTo>
                  <a:cubicBezTo>
                    <a:pt x="169296" y="93712"/>
                    <a:pt x="154056" y="88949"/>
                    <a:pt x="145483" y="88949"/>
                  </a:cubicBezTo>
                  <a:cubicBezTo>
                    <a:pt x="132148" y="87997"/>
                    <a:pt x="117860" y="87044"/>
                    <a:pt x="104526" y="87044"/>
                  </a:cubicBezTo>
                  <a:lnTo>
                    <a:pt x="104526" y="87044"/>
                  </a:lnTo>
                  <a:cubicBezTo>
                    <a:pt x="88333" y="78472"/>
                    <a:pt x="70235" y="79424"/>
                    <a:pt x="54043" y="7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5">
              <a:extLst>
                <a:ext uri="{FF2B5EF4-FFF2-40B4-BE49-F238E27FC236}">
                  <a16:creationId xmlns:a16="http://schemas.microsoft.com/office/drawing/2014/main" id="{B0930BFC-AC0C-3046-A68C-6C512F2C477F}"/>
                </a:ext>
              </a:extLst>
            </p:cNvPr>
            <p:cNvSpPr/>
            <p:nvPr/>
          </p:nvSpPr>
          <p:spPr>
            <a:xfrm>
              <a:off x="8247221" y="688927"/>
              <a:ext cx="123825" cy="114300"/>
            </a:xfrm>
            <a:custGeom>
              <a:avLst/>
              <a:gdLst>
                <a:gd name="connsiteX0" fmla="*/ 69056 w 123825"/>
                <a:gd name="connsiteY0" fmla="*/ 17827 h 114300"/>
                <a:gd name="connsiteX1" fmla="*/ 82391 w 123825"/>
                <a:gd name="connsiteY1" fmla="*/ 26400 h 114300"/>
                <a:gd name="connsiteX2" fmla="*/ 96679 w 123825"/>
                <a:gd name="connsiteY2" fmla="*/ 39735 h 114300"/>
                <a:gd name="connsiteX3" fmla="*/ 118586 w 123825"/>
                <a:gd name="connsiteY3" fmla="*/ 59737 h 114300"/>
                <a:gd name="connsiteX4" fmla="*/ 87154 w 123825"/>
                <a:gd name="connsiteY4" fmla="*/ 80692 h 114300"/>
                <a:gd name="connsiteX5" fmla="*/ 16669 w 123825"/>
                <a:gd name="connsiteY5" fmla="*/ 107362 h 114300"/>
                <a:gd name="connsiteX6" fmla="*/ 7144 w 123825"/>
                <a:gd name="connsiteY6" fmla="*/ 14017 h 114300"/>
                <a:gd name="connsiteX7" fmla="*/ 69056 w 123825"/>
                <a:gd name="connsiteY7" fmla="*/ 1782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114300">
                  <a:moveTo>
                    <a:pt x="69056" y="17827"/>
                  </a:moveTo>
                  <a:cubicBezTo>
                    <a:pt x="73819" y="20685"/>
                    <a:pt x="78581" y="23542"/>
                    <a:pt x="82391" y="26400"/>
                  </a:cubicBezTo>
                  <a:cubicBezTo>
                    <a:pt x="85249" y="33067"/>
                    <a:pt x="90011" y="37830"/>
                    <a:pt x="96679" y="39735"/>
                  </a:cubicBezTo>
                  <a:cubicBezTo>
                    <a:pt x="107156" y="42592"/>
                    <a:pt x="122397" y="45450"/>
                    <a:pt x="118586" y="59737"/>
                  </a:cubicBezTo>
                  <a:cubicBezTo>
                    <a:pt x="114777" y="71167"/>
                    <a:pt x="104299" y="82597"/>
                    <a:pt x="87154" y="80692"/>
                  </a:cubicBezTo>
                  <a:cubicBezTo>
                    <a:pt x="60484" y="77835"/>
                    <a:pt x="31909" y="71167"/>
                    <a:pt x="16669" y="107362"/>
                  </a:cubicBezTo>
                  <a:cubicBezTo>
                    <a:pt x="23336" y="25447"/>
                    <a:pt x="23336" y="25447"/>
                    <a:pt x="7144" y="14017"/>
                  </a:cubicBezTo>
                  <a:cubicBezTo>
                    <a:pt x="30004" y="-8843"/>
                    <a:pt x="48102" y="34020"/>
                    <a:pt x="69056" y="17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6">
              <a:extLst>
                <a:ext uri="{FF2B5EF4-FFF2-40B4-BE49-F238E27FC236}">
                  <a16:creationId xmlns:a16="http://schemas.microsoft.com/office/drawing/2014/main" id="{19209DC3-8A18-CF40-84CC-E823EB07DB4B}"/>
                </a:ext>
              </a:extLst>
            </p:cNvPr>
            <p:cNvSpPr/>
            <p:nvPr/>
          </p:nvSpPr>
          <p:spPr>
            <a:xfrm>
              <a:off x="5180171" y="1248699"/>
              <a:ext cx="76200" cy="38100"/>
            </a:xfrm>
            <a:custGeom>
              <a:avLst/>
              <a:gdLst>
                <a:gd name="connsiteX0" fmla="*/ 74771 w 76200"/>
                <a:gd name="connsiteY0" fmla="*/ 17173 h 38100"/>
                <a:gd name="connsiteX1" fmla="*/ 61436 w 76200"/>
                <a:gd name="connsiteY1" fmla="*/ 30508 h 38100"/>
                <a:gd name="connsiteX2" fmla="*/ 7144 w 76200"/>
                <a:gd name="connsiteY2" fmla="*/ 15268 h 38100"/>
                <a:gd name="connsiteX3" fmla="*/ 56674 w 76200"/>
                <a:gd name="connsiteY3" fmla="*/ 7648 h 38100"/>
                <a:gd name="connsiteX4" fmla="*/ 74771 w 76200"/>
                <a:gd name="connsiteY4" fmla="*/ 1717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8100">
                  <a:moveTo>
                    <a:pt x="74771" y="17173"/>
                  </a:moveTo>
                  <a:cubicBezTo>
                    <a:pt x="79534" y="30508"/>
                    <a:pt x="72866" y="33365"/>
                    <a:pt x="61436" y="30508"/>
                  </a:cubicBezTo>
                  <a:cubicBezTo>
                    <a:pt x="44291" y="25745"/>
                    <a:pt x="27146" y="20983"/>
                    <a:pt x="7144" y="15268"/>
                  </a:cubicBezTo>
                  <a:cubicBezTo>
                    <a:pt x="24289" y="980"/>
                    <a:pt x="41434" y="10505"/>
                    <a:pt x="56674" y="7648"/>
                  </a:cubicBezTo>
                  <a:cubicBezTo>
                    <a:pt x="62389" y="12410"/>
                    <a:pt x="67151" y="18125"/>
                    <a:pt x="74771" y="1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7">
              <a:extLst>
                <a:ext uri="{FF2B5EF4-FFF2-40B4-BE49-F238E27FC236}">
                  <a16:creationId xmlns:a16="http://schemas.microsoft.com/office/drawing/2014/main" id="{55143BE7-2633-B149-B34D-7E5C15C9B68C}"/>
                </a:ext>
              </a:extLst>
            </p:cNvPr>
            <p:cNvSpPr/>
            <p:nvPr/>
          </p:nvSpPr>
          <p:spPr>
            <a:xfrm>
              <a:off x="5318597" y="1072991"/>
              <a:ext cx="28575" cy="38100"/>
            </a:xfrm>
            <a:custGeom>
              <a:avLst/>
              <a:gdLst>
                <a:gd name="connsiteX0" fmla="*/ 21118 w 28575"/>
                <a:gd name="connsiteY0" fmla="*/ 30956 h 38100"/>
                <a:gd name="connsiteX1" fmla="*/ 11593 w 28575"/>
                <a:gd name="connsiteY1" fmla="*/ 39529 h 38100"/>
                <a:gd name="connsiteX2" fmla="*/ 17308 w 28575"/>
                <a:gd name="connsiteY2" fmla="*/ 7144 h 38100"/>
                <a:gd name="connsiteX3" fmla="*/ 21118 w 28575"/>
                <a:gd name="connsiteY3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21118" y="30956"/>
                  </a:moveTo>
                  <a:cubicBezTo>
                    <a:pt x="18261" y="33814"/>
                    <a:pt x="14451" y="36671"/>
                    <a:pt x="11593" y="39529"/>
                  </a:cubicBezTo>
                  <a:cubicBezTo>
                    <a:pt x="4926" y="27146"/>
                    <a:pt x="4926" y="15716"/>
                    <a:pt x="17308" y="7144"/>
                  </a:cubicBezTo>
                  <a:cubicBezTo>
                    <a:pt x="24928" y="13811"/>
                    <a:pt x="21118" y="22384"/>
                    <a:pt x="21118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28">
              <a:extLst>
                <a:ext uri="{FF2B5EF4-FFF2-40B4-BE49-F238E27FC236}">
                  <a16:creationId xmlns:a16="http://schemas.microsoft.com/office/drawing/2014/main" id="{F9DF3EE3-B6FC-F247-9DEF-2F62E20013EA}"/>
                </a:ext>
              </a:extLst>
            </p:cNvPr>
            <p:cNvSpPr/>
            <p:nvPr/>
          </p:nvSpPr>
          <p:spPr>
            <a:xfrm>
              <a:off x="11000805" y="4683747"/>
              <a:ext cx="114300" cy="66675"/>
            </a:xfrm>
            <a:custGeom>
              <a:avLst/>
              <a:gdLst>
                <a:gd name="connsiteX0" fmla="*/ 112966 w 114300"/>
                <a:gd name="connsiteY0" fmla="*/ 66370 h 66675"/>
                <a:gd name="connsiteX1" fmla="*/ 42481 w 114300"/>
                <a:gd name="connsiteY1" fmla="*/ 41605 h 66675"/>
                <a:gd name="connsiteX2" fmla="*/ 27241 w 114300"/>
                <a:gd name="connsiteY2" fmla="*/ 29222 h 66675"/>
                <a:gd name="connsiteX3" fmla="*/ 8191 w 114300"/>
                <a:gd name="connsiteY3" fmla="*/ 13030 h 66675"/>
                <a:gd name="connsiteX4" fmla="*/ 35812 w 114300"/>
                <a:gd name="connsiteY4" fmla="*/ 12077 h 66675"/>
                <a:gd name="connsiteX5" fmla="*/ 112966 w 114300"/>
                <a:gd name="connsiteY5" fmla="*/ 6637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66675">
                  <a:moveTo>
                    <a:pt x="112966" y="66370"/>
                  </a:moveTo>
                  <a:cubicBezTo>
                    <a:pt x="79628" y="75895"/>
                    <a:pt x="65341" y="49225"/>
                    <a:pt x="42481" y="41605"/>
                  </a:cubicBezTo>
                  <a:cubicBezTo>
                    <a:pt x="36766" y="39700"/>
                    <a:pt x="34860" y="29222"/>
                    <a:pt x="27241" y="29222"/>
                  </a:cubicBezTo>
                  <a:cubicBezTo>
                    <a:pt x="15810" y="29222"/>
                    <a:pt x="3428" y="24460"/>
                    <a:pt x="8191" y="13030"/>
                  </a:cubicBezTo>
                  <a:cubicBezTo>
                    <a:pt x="12000" y="3505"/>
                    <a:pt x="27241" y="7315"/>
                    <a:pt x="35812" y="12077"/>
                  </a:cubicBezTo>
                  <a:cubicBezTo>
                    <a:pt x="62483" y="26365"/>
                    <a:pt x="91058" y="37795"/>
                    <a:pt x="112966" y="66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29">
              <a:extLst>
                <a:ext uri="{FF2B5EF4-FFF2-40B4-BE49-F238E27FC236}">
                  <a16:creationId xmlns:a16="http://schemas.microsoft.com/office/drawing/2014/main" id="{A4FA6FA4-3DCC-C946-AF27-C910C8900A6C}"/>
                </a:ext>
              </a:extLst>
            </p:cNvPr>
            <p:cNvSpPr/>
            <p:nvPr/>
          </p:nvSpPr>
          <p:spPr>
            <a:xfrm>
              <a:off x="10373182" y="1918136"/>
              <a:ext cx="38100" cy="38100"/>
            </a:xfrm>
            <a:custGeom>
              <a:avLst/>
              <a:gdLst>
                <a:gd name="connsiteX0" fmla="*/ 33833 w 38100"/>
                <a:gd name="connsiteY0" fmla="*/ 16391 h 38100"/>
                <a:gd name="connsiteX1" fmla="*/ 17641 w 38100"/>
                <a:gd name="connsiteY1" fmla="*/ 36394 h 38100"/>
                <a:gd name="connsiteX2" fmla="*/ 7163 w 38100"/>
                <a:gd name="connsiteY2" fmla="*/ 28774 h 38100"/>
                <a:gd name="connsiteX3" fmla="*/ 17641 w 38100"/>
                <a:gd name="connsiteY3" fmla="*/ 7819 h 38100"/>
                <a:gd name="connsiteX4" fmla="*/ 33833 w 38100"/>
                <a:gd name="connsiteY4" fmla="*/ 163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3833" y="16391"/>
                  </a:moveTo>
                  <a:cubicBezTo>
                    <a:pt x="31929" y="25916"/>
                    <a:pt x="25261" y="32584"/>
                    <a:pt x="17641" y="36394"/>
                  </a:cubicBezTo>
                  <a:cubicBezTo>
                    <a:pt x="10973" y="39251"/>
                    <a:pt x="8116" y="35441"/>
                    <a:pt x="7163" y="28774"/>
                  </a:cubicBezTo>
                  <a:cubicBezTo>
                    <a:pt x="7163" y="19249"/>
                    <a:pt x="6211" y="9724"/>
                    <a:pt x="17641" y="7819"/>
                  </a:cubicBezTo>
                  <a:cubicBezTo>
                    <a:pt x="24308" y="5914"/>
                    <a:pt x="31929" y="7819"/>
                    <a:pt x="33833" y="1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0">
              <a:extLst>
                <a:ext uri="{FF2B5EF4-FFF2-40B4-BE49-F238E27FC236}">
                  <a16:creationId xmlns:a16="http://schemas.microsoft.com/office/drawing/2014/main" id="{F242A9D0-21F2-844F-8E8B-4D60C98E003B}"/>
                </a:ext>
              </a:extLst>
            </p:cNvPr>
            <p:cNvSpPr/>
            <p:nvPr/>
          </p:nvSpPr>
          <p:spPr>
            <a:xfrm>
              <a:off x="11045956" y="3658720"/>
              <a:ext cx="38100" cy="38100"/>
            </a:xfrm>
            <a:custGeom>
              <a:avLst/>
              <a:gdLst>
                <a:gd name="connsiteX0" fmla="*/ 29714 w 38100"/>
                <a:gd name="connsiteY0" fmla="*/ 9357 h 38100"/>
                <a:gd name="connsiteX1" fmla="*/ 34477 w 38100"/>
                <a:gd name="connsiteY1" fmla="*/ 11261 h 38100"/>
                <a:gd name="connsiteX2" fmla="*/ 23046 w 38100"/>
                <a:gd name="connsiteY2" fmla="*/ 33169 h 38100"/>
                <a:gd name="connsiteX3" fmla="*/ 7806 w 38100"/>
                <a:gd name="connsiteY3" fmla="*/ 24597 h 38100"/>
                <a:gd name="connsiteX4" fmla="*/ 29714 w 38100"/>
                <a:gd name="connsiteY4" fmla="*/ 93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14" y="9357"/>
                  </a:moveTo>
                  <a:cubicBezTo>
                    <a:pt x="30666" y="11261"/>
                    <a:pt x="32571" y="12214"/>
                    <a:pt x="34477" y="11261"/>
                  </a:cubicBezTo>
                  <a:cubicBezTo>
                    <a:pt x="43048" y="25549"/>
                    <a:pt x="44002" y="34122"/>
                    <a:pt x="23046" y="33169"/>
                  </a:cubicBezTo>
                  <a:cubicBezTo>
                    <a:pt x="18283" y="29359"/>
                    <a:pt x="9711" y="32217"/>
                    <a:pt x="7806" y="24597"/>
                  </a:cubicBezTo>
                  <a:cubicBezTo>
                    <a:pt x="3996" y="2689"/>
                    <a:pt x="17331" y="6499"/>
                    <a:pt x="29714" y="93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1">
              <a:extLst>
                <a:ext uri="{FF2B5EF4-FFF2-40B4-BE49-F238E27FC236}">
                  <a16:creationId xmlns:a16="http://schemas.microsoft.com/office/drawing/2014/main" id="{B91BA2CD-BEA5-0F4D-BC6F-BA0E03BF5B0E}"/>
                </a:ext>
              </a:extLst>
            </p:cNvPr>
            <p:cNvSpPr/>
            <p:nvPr/>
          </p:nvSpPr>
          <p:spPr>
            <a:xfrm>
              <a:off x="11502866" y="4515899"/>
              <a:ext cx="38100" cy="28575"/>
            </a:xfrm>
            <a:custGeom>
              <a:avLst/>
              <a:gdLst>
                <a:gd name="connsiteX0" fmla="*/ 7144 w 38100"/>
                <a:gd name="connsiteY0" fmla="*/ 23715 h 28575"/>
                <a:gd name="connsiteX1" fmla="*/ 32861 w 38100"/>
                <a:gd name="connsiteY1" fmla="*/ 17048 h 28575"/>
                <a:gd name="connsiteX2" fmla="*/ 7144 w 38100"/>
                <a:gd name="connsiteY2" fmla="*/ 2371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7144" y="23715"/>
                  </a:moveTo>
                  <a:cubicBezTo>
                    <a:pt x="10954" y="855"/>
                    <a:pt x="20479" y="4665"/>
                    <a:pt x="32861" y="17048"/>
                  </a:cubicBezTo>
                  <a:cubicBezTo>
                    <a:pt x="24288" y="18953"/>
                    <a:pt x="15716" y="21810"/>
                    <a:pt x="7144" y="23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2">
              <a:extLst>
                <a:ext uri="{FF2B5EF4-FFF2-40B4-BE49-F238E27FC236}">
                  <a16:creationId xmlns:a16="http://schemas.microsoft.com/office/drawing/2014/main" id="{9B5649AC-2049-4C42-B47A-6AB676C326D5}"/>
                </a:ext>
              </a:extLst>
            </p:cNvPr>
            <p:cNvSpPr/>
            <p:nvPr/>
          </p:nvSpPr>
          <p:spPr>
            <a:xfrm>
              <a:off x="9099133" y="1072071"/>
              <a:ext cx="66675" cy="47625"/>
            </a:xfrm>
            <a:custGeom>
              <a:avLst/>
              <a:gdLst>
                <a:gd name="connsiteX0" fmla="*/ 39152 w 66675"/>
                <a:gd name="connsiteY0" fmla="*/ 43306 h 47625"/>
                <a:gd name="connsiteX1" fmla="*/ 33437 w 66675"/>
                <a:gd name="connsiteY1" fmla="*/ 40448 h 47625"/>
                <a:gd name="connsiteX2" fmla="*/ 8672 w 66675"/>
                <a:gd name="connsiteY2" fmla="*/ 15683 h 47625"/>
                <a:gd name="connsiteX3" fmla="*/ 43915 w 66675"/>
                <a:gd name="connsiteY3" fmla="*/ 15683 h 47625"/>
                <a:gd name="connsiteX4" fmla="*/ 62012 w 66675"/>
                <a:gd name="connsiteY4" fmla="*/ 17588 h 47625"/>
                <a:gd name="connsiteX5" fmla="*/ 65822 w 66675"/>
                <a:gd name="connsiteY5" fmla="*/ 29971 h 47625"/>
                <a:gd name="connsiteX6" fmla="*/ 39152 w 66675"/>
                <a:gd name="connsiteY6" fmla="*/ 4330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47625">
                  <a:moveTo>
                    <a:pt x="39152" y="43306"/>
                  </a:moveTo>
                  <a:cubicBezTo>
                    <a:pt x="37247" y="42353"/>
                    <a:pt x="35342" y="41401"/>
                    <a:pt x="33437" y="40448"/>
                  </a:cubicBezTo>
                  <a:cubicBezTo>
                    <a:pt x="23912" y="32828"/>
                    <a:pt x="1052" y="34733"/>
                    <a:pt x="8672" y="15683"/>
                  </a:cubicBezTo>
                  <a:cubicBezTo>
                    <a:pt x="16292" y="-1462"/>
                    <a:pt x="32485" y="11873"/>
                    <a:pt x="43915" y="15683"/>
                  </a:cubicBezTo>
                  <a:cubicBezTo>
                    <a:pt x="49630" y="16636"/>
                    <a:pt x="55344" y="17588"/>
                    <a:pt x="62012" y="17588"/>
                  </a:cubicBezTo>
                  <a:cubicBezTo>
                    <a:pt x="69632" y="19493"/>
                    <a:pt x="65822" y="26161"/>
                    <a:pt x="65822" y="29971"/>
                  </a:cubicBezTo>
                  <a:cubicBezTo>
                    <a:pt x="61060" y="42353"/>
                    <a:pt x="44867" y="31876"/>
                    <a:pt x="39152" y="43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3">
              <a:extLst>
                <a:ext uri="{FF2B5EF4-FFF2-40B4-BE49-F238E27FC236}">
                  <a16:creationId xmlns:a16="http://schemas.microsoft.com/office/drawing/2014/main" id="{3FC86B74-AC1D-F040-AAD6-E33117E3BDB3}"/>
                </a:ext>
              </a:extLst>
            </p:cNvPr>
            <p:cNvSpPr/>
            <p:nvPr/>
          </p:nvSpPr>
          <p:spPr>
            <a:xfrm>
              <a:off x="3911311" y="6072663"/>
              <a:ext cx="47625" cy="28575"/>
            </a:xfrm>
            <a:custGeom>
              <a:avLst/>
              <a:gdLst>
                <a:gd name="connsiteX0" fmla="*/ 21562 w 47625"/>
                <a:gd name="connsiteY0" fmla="*/ 28099 h 28575"/>
                <a:gd name="connsiteX1" fmla="*/ 8227 w 47625"/>
                <a:gd name="connsiteY1" fmla="*/ 14764 h 28575"/>
                <a:gd name="connsiteX2" fmla="*/ 21562 w 47625"/>
                <a:gd name="connsiteY2" fmla="*/ 7144 h 28575"/>
                <a:gd name="connsiteX3" fmla="*/ 48232 w 47625"/>
                <a:gd name="connsiteY3" fmla="*/ 9049 h 28575"/>
                <a:gd name="connsiteX4" fmla="*/ 21562 w 4762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8575">
                  <a:moveTo>
                    <a:pt x="21562" y="28099"/>
                  </a:moveTo>
                  <a:cubicBezTo>
                    <a:pt x="11084" y="29051"/>
                    <a:pt x="4417" y="27147"/>
                    <a:pt x="8227" y="14764"/>
                  </a:cubicBezTo>
                  <a:cubicBezTo>
                    <a:pt x="12989" y="11906"/>
                    <a:pt x="17752" y="9049"/>
                    <a:pt x="21562" y="7144"/>
                  </a:cubicBezTo>
                  <a:cubicBezTo>
                    <a:pt x="30134" y="8097"/>
                    <a:pt x="38707" y="8097"/>
                    <a:pt x="48232" y="9049"/>
                  </a:cubicBezTo>
                  <a:cubicBezTo>
                    <a:pt x="44422" y="24289"/>
                    <a:pt x="28229" y="19526"/>
                    <a:pt x="21562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4">
              <a:extLst>
                <a:ext uri="{FF2B5EF4-FFF2-40B4-BE49-F238E27FC236}">
                  <a16:creationId xmlns:a16="http://schemas.microsoft.com/office/drawing/2014/main" id="{E5B014E4-9B22-2C49-9849-18C6FA0E7560}"/>
                </a:ext>
              </a:extLst>
            </p:cNvPr>
            <p:cNvSpPr/>
            <p:nvPr/>
          </p:nvSpPr>
          <p:spPr>
            <a:xfrm>
              <a:off x="3967770" y="6063179"/>
              <a:ext cx="38100" cy="38100"/>
            </a:xfrm>
            <a:custGeom>
              <a:avLst/>
              <a:gdLst>
                <a:gd name="connsiteX0" fmla="*/ 14633 w 38100"/>
                <a:gd name="connsiteY0" fmla="*/ 32821 h 38100"/>
                <a:gd name="connsiteX1" fmla="*/ 7965 w 38100"/>
                <a:gd name="connsiteY1" fmla="*/ 17581 h 38100"/>
                <a:gd name="connsiteX2" fmla="*/ 7965 w 38100"/>
                <a:gd name="connsiteY2" fmla="*/ 17581 h 38100"/>
                <a:gd name="connsiteX3" fmla="*/ 35588 w 38100"/>
                <a:gd name="connsiteY3" fmla="*/ 11866 h 38100"/>
                <a:gd name="connsiteX4" fmla="*/ 14633 w 38100"/>
                <a:gd name="connsiteY4" fmla="*/ 328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4633" y="32821"/>
                  </a:moveTo>
                  <a:cubicBezTo>
                    <a:pt x="5108" y="30916"/>
                    <a:pt x="7013" y="23296"/>
                    <a:pt x="7965" y="17581"/>
                  </a:cubicBezTo>
                  <a:lnTo>
                    <a:pt x="7965" y="17581"/>
                  </a:lnTo>
                  <a:cubicBezTo>
                    <a:pt x="15585" y="7103"/>
                    <a:pt x="24158" y="3294"/>
                    <a:pt x="35588" y="11866"/>
                  </a:cubicBezTo>
                  <a:cubicBezTo>
                    <a:pt x="27968" y="18533"/>
                    <a:pt x="21300" y="25201"/>
                    <a:pt x="14633" y="32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5">
              <a:extLst>
                <a:ext uri="{FF2B5EF4-FFF2-40B4-BE49-F238E27FC236}">
                  <a16:creationId xmlns:a16="http://schemas.microsoft.com/office/drawing/2014/main" id="{2E7F6C29-9143-A648-B59B-C89FB6570E45}"/>
                </a:ext>
              </a:extLst>
            </p:cNvPr>
            <p:cNvSpPr/>
            <p:nvPr/>
          </p:nvSpPr>
          <p:spPr>
            <a:xfrm>
              <a:off x="7999853" y="625285"/>
              <a:ext cx="152400" cy="66675"/>
            </a:xfrm>
            <a:custGeom>
              <a:avLst/>
              <a:gdLst>
                <a:gd name="connsiteX0" fmla="*/ 25912 w 152400"/>
                <a:gd name="connsiteY0" fmla="*/ 27177 h 66675"/>
                <a:gd name="connsiteX1" fmla="*/ 64965 w 152400"/>
                <a:gd name="connsiteY1" fmla="*/ 24320 h 66675"/>
                <a:gd name="connsiteX2" fmla="*/ 78299 w 152400"/>
                <a:gd name="connsiteY2" fmla="*/ 11937 h 66675"/>
                <a:gd name="connsiteX3" fmla="*/ 154499 w 152400"/>
                <a:gd name="connsiteY3" fmla="*/ 25272 h 66675"/>
                <a:gd name="connsiteX4" fmla="*/ 134497 w 152400"/>
                <a:gd name="connsiteY4" fmla="*/ 39560 h 66675"/>
                <a:gd name="connsiteX5" fmla="*/ 118304 w 152400"/>
                <a:gd name="connsiteY5" fmla="*/ 50037 h 66675"/>
                <a:gd name="connsiteX6" fmla="*/ 89729 w 152400"/>
                <a:gd name="connsiteY6" fmla="*/ 59562 h 66675"/>
                <a:gd name="connsiteX7" fmla="*/ 14482 w 152400"/>
                <a:gd name="connsiteY7" fmla="*/ 59562 h 66675"/>
                <a:gd name="connsiteX8" fmla="*/ 16387 w 152400"/>
                <a:gd name="connsiteY8" fmla="*/ 30987 h 66675"/>
                <a:gd name="connsiteX9" fmla="*/ 25912 w 152400"/>
                <a:gd name="connsiteY9" fmla="*/ 2717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66675">
                  <a:moveTo>
                    <a:pt x="25912" y="27177"/>
                  </a:moveTo>
                  <a:cubicBezTo>
                    <a:pt x="39247" y="23367"/>
                    <a:pt x="51629" y="23367"/>
                    <a:pt x="64965" y="24320"/>
                  </a:cubicBezTo>
                  <a:cubicBezTo>
                    <a:pt x="74490" y="25272"/>
                    <a:pt x="80204" y="22415"/>
                    <a:pt x="78299" y="11937"/>
                  </a:cubicBezTo>
                  <a:cubicBezTo>
                    <a:pt x="107827" y="-3303"/>
                    <a:pt x="128782" y="22415"/>
                    <a:pt x="154499" y="25272"/>
                  </a:cubicBezTo>
                  <a:cubicBezTo>
                    <a:pt x="151642" y="37655"/>
                    <a:pt x="140212" y="33845"/>
                    <a:pt x="134497" y="39560"/>
                  </a:cubicBezTo>
                  <a:cubicBezTo>
                    <a:pt x="130687" y="46227"/>
                    <a:pt x="126877" y="50037"/>
                    <a:pt x="118304" y="50037"/>
                  </a:cubicBezTo>
                  <a:cubicBezTo>
                    <a:pt x="108779" y="51942"/>
                    <a:pt x="98302" y="54800"/>
                    <a:pt x="89729" y="59562"/>
                  </a:cubicBezTo>
                  <a:cubicBezTo>
                    <a:pt x="64965" y="69087"/>
                    <a:pt x="39247" y="67182"/>
                    <a:pt x="14482" y="59562"/>
                  </a:cubicBezTo>
                  <a:cubicBezTo>
                    <a:pt x="-1710" y="49085"/>
                    <a:pt x="13529" y="40512"/>
                    <a:pt x="16387" y="30987"/>
                  </a:cubicBezTo>
                  <a:cubicBezTo>
                    <a:pt x="20197" y="29082"/>
                    <a:pt x="23054" y="28130"/>
                    <a:pt x="25912" y="271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6">
              <a:extLst>
                <a:ext uri="{FF2B5EF4-FFF2-40B4-BE49-F238E27FC236}">
                  <a16:creationId xmlns:a16="http://schemas.microsoft.com/office/drawing/2014/main" id="{CBDEF06C-6206-C34D-8242-3BCF7F9D8720}"/>
                </a:ext>
              </a:extLst>
            </p:cNvPr>
            <p:cNvSpPr/>
            <p:nvPr/>
          </p:nvSpPr>
          <p:spPr>
            <a:xfrm>
              <a:off x="5097866" y="1600020"/>
              <a:ext cx="304800" cy="200025"/>
            </a:xfrm>
            <a:custGeom>
              <a:avLst/>
              <a:gdLst>
                <a:gd name="connsiteX0" fmla="*/ 269471 w 304800"/>
                <a:gd name="connsiteY0" fmla="*/ 15419 h 200025"/>
                <a:gd name="connsiteX1" fmla="*/ 270424 w 304800"/>
                <a:gd name="connsiteY1" fmla="*/ 33517 h 200025"/>
                <a:gd name="connsiteX2" fmla="*/ 298999 w 304800"/>
                <a:gd name="connsiteY2" fmla="*/ 89714 h 200025"/>
                <a:gd name="connsiteX3" fmla="*/ 298046 w 304800"/>
                <a:gd name="connsiteY3" fmla="*/ 111622 h 200025"/>
                <a:gd name="connsiteX4" fmla="*/ 172316 w 304800"/>
                <a:gd name="connsiteY4" fmla="*/ 185917 h 200025"/>
                <a:gd name="connsiteX5" fmla="*/ 158981 w 304800"/>
                <a:gd name="connsiteY5" fmla="*/ 195442 h 200025"/>
                <a:gd name="connsiteX6" fmla="*/ 72303 w 304800"/>
                <a:gd name="connsiteY6" fmla="*/ 167819 h 200025"/>
                <a:gd name="connsiteX7" fmla="*/ 62778 w 304800"/>
                <a:gd name="connsiteY7" fmla="*/ 150675 h 200025"/>
                <a:gd name="connsiteX8" fmla="*/ 52301 w 304800"/>
                <a:gd name="connsiteY8" fmla="*/ 131625 h 200025"/>
                <a:gd name="connsiteX9" fmla="*/ 24678 w 304800"/>
                <a:gd name="connsiteY9" fmla="*/ 112575 h 200025"/>
                <a:gd name="connsiteX10" fmla="*/ 48491 w 304800"/>
                <a:gd name="connsiteY10" fmla="*/ 96382 h 200025"/>
                <a:gd name="connsiteX11" fmla="*/ 48491 w 304800"/>
                <a:gd name="connsiteY11" fmla="*/ 90667 h 200025"/>
                <a:gd name="connsiteX12" fmla="*/ 41824 w 304800"/>
                <a:gd name="connsiteY12" fmla="*/ 90667 h 200025"/>
                <a:gd name="connsiteX13" fmla="*/ 13249 w 304800"/>
                <a:gd name="connsiteY13" fmla="*/ 84952 h 200025"/>
                <a:gd name="connsiteX14" fmla="*/ 8486 w 304800"/>
                <a:gd name="connsiteY14" fmla="*/ 69712 h 200025"/>
                <a:gd name="connsiteX15" fmla="*/ 13249 w 304800"/>
                <a:gd name="connsiteY15" fmla="*/ 68759 h 200025"/>
                <a:gd name="connsiteX16" fmla="*/ 35156 w 304800"/>
                <a:gd name="connsiteY16" fmla="*/ 37327 h 200025"/>
                <a:gd name="connsiteX17" fmla="*/ 60874 w 304800"/>
                <a:gd name="connsiteY17" fmla="*/ 60187 h 200025"/>
                <a:gd name="connsiteX18" fmla="*/ 59921 w 304800"/>
                <a:gd name="connsiteY18" fmla="*/ 24944 h 200025"/>
                <a:gd name="connsiteX19" fmla="*/ 89449 w 304800"/>
                <a:gd name="connsiteY19" fmla="*/ 36375 h 200025"/>
                <a:gd name="connsiteX20" fmla="*/ 88496 w 304800"/>
                <a:gd name="connsiteY20" fmla="*/ 36375 h 200025"/>
                <a:gd name="connsiteX21" fmla="*/ 106593 w 304800"/>
                <a:gd name="connsiteY21" fmla="*/ 73522 h 200025"/>
                <a:gd name="connsiteX22" fmla="*/ 138978 w 304800"/>
                <a:gd name="connsiteY22" fmla="*/ 43042 h 200025"/>
                <a:gd name="connsiteX23" fmla="*/ 138978 w 304800"/>
                <a:gd name="connsiteY23" fmla="*/ 43042 h 200025"/>
                <a:gd name="connsiteX24" fmla="*/ 201843 w 304800"/>
                <a:gd name="connsiteY24" fmla="*/ 22087 h 200025"/>
                <a:gd name="connsiteX25" fmla="*/ 269471 w 304800"/>
                <a:gd name="connsiteY25" fmla="*/ 154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800" h="200025">
                  <a:moveTo>
                    <a:pt x="269471" y="15419"/>
                  </a:moveTo>
                  <a:cubicBezTo>
                    <a:pt x="269471" y="21134"/>
                    <a:pt x="270424" y="27802"/>
                    <a:pt x="270424" y="33517"/>
                  </a:cubicBezTo>
                  <a:cubicBezTo>
                    <a:pt x="283759" y="50662"/>
                    <a:pt x="296141" y="67807"/>
                    <a:pt x="298999" y="89714"/>
                  </a:cubicBezTo>
                  <a:cubicBezTo>
                    <a:pt x="299951" y="97334"/>
                    <a:pt x="298999" y="104002"/>
                    <a:pt x="298046" y="111622"/>
                  </a:cubicBezTo>
                  <a:cubicBezTo>
                    <a:pt x="276139" y="169725"/>
                    <a:pt x="227561" y="183059"/>
                    <a:pt x="172316" y="185917"/>
                  </a:cubicBezTo>
                  <a:cubicBezTo>
                    <a:pt x="167553" y="188775"/>
                    <a:pt x="163743" y="191632"/>
                    <a:pt x="158981" y="195442"/>
                  </a:cubicBezTo>
                  <a:cubicBezTo>
                    <a:pt x="124691" y="204014"/>
                    <a:pt x="98974" y="184012"/>
                    <a:pt x="72303" y="167819"/>
                  </a:cubicBezTo>
                  <a:cubicBezTo>
                    <a:pt x="68493" y="162104"/>
                    <a:pt x="65636" y="156389"/>
                    <a:pt x="62778" y="150675"/>
                  </a:cubicBezTo>
                  <a:cubicBezTo>
                    <a:pt x="59921" y="144007"/>
                    <a:pt x="58016" y="136387"/>
                    <a:pt x="52301" y="131625"/>
                  </a:cubicBezTo>
                  <a:cubicBezTo>
                    <a:pt x="44681" y="123052"/>
                    <a:pt x="27536" y="128767"/>
                    <a:pt x="24678" y="112575"/>
                  </a:cubicBezTo>
                  <a:cubicBezTo>
                    <a:pt x="28489" y="101144"/>
                    <a:pt x="38966" y="99239"/>
                    <a:pt x="48491" y="96382"/>
                  </a:cubicBezTo>
                  <a:cubicBezTo>
                    <a:pt x="52301" y="95429"/>
                    <a:pt x="53253" y="92572"/>
                    <a:pt x="48491" y="90667"/>
                  </a:cubicBezTo>
                  <a:cubicBezTo>
                    <a:pt x="46586" y="89714"/>
                    <a:pt x="43728" y="90667"/>
                    <a:pt x="41824" y="90667"/>
                  </a:cubicBezTo>
                  <a:cubicBezTo>
                    <a:pt x="31346" y="91619"/>
                    <a:pt x="21821" y="91619"/>
                    <a:pt x="13249" y="84952"/>
                  </a:cubicBezTo>
                  <a:cubicBezTo>
                    <a:pt x="5628" y="82094"/>
                    <a:pt x="6581" y="76379"/>
                    <a:pt x="8486" y="69712"/>
                  </a:cubicBezTo>
                  <a:cubicBezTo>
                    <a:pt x="10391" y="70664"/>
                    <a:pt x="12296" y="69712"/>
                    <a:pt x="13249" y="68759"/>
                  </a:cubicBezTo>
                  <a:cubicBezTo>
                    <a:pt x="20868" y="58282"/>
                    <a:pt x="17059" y="39232"/>
                    <a:pt x="35156" y="37327"/>
                  </a:cubicBezTo>
                  <a:cubicBezTo>
                    <a:pt x="50396" y="35422"/>
                    <a:pt x="54206" y="46852"/>
                    <a:pt x="60874" y="60187"/>
                  </a:cubicBezTo>
                  <a:cubicBezTo>
                    <a:pt x="57064" y="45900"/>
                    <a:pt x="45634" y="34469"/>
                    <a:pt x="59921" y="24944"/>
                  </a:cubicBezTo>
                  <a:cubicBezTo>
                    <a:pt x="72303" y="17325"/>
                    <a:pt x="80876" y="27802"/>
                    <a:pt x="89449" y="36375"/>
                  </a:cubicBezTo>
                  <a:lnTo>
                    <a:pt x="88496" y="36375"/>
                  </a:lnTo>
                  <a:cubicBezTo>
                    <a:pt x="105641" y="42089"/>
                    <a:pt x="98974" y="59234"/>
                    <a:pt x="106593" y="73522"/>
                  </a:cubicBezTo>
                  <a:cubicBezTo>
                    <a:pt x="115166" y="59234"/>
                    <a:pt x="123739" y="47804"/>
                    <a:pt x="138978" y="43042"/>
                  </a:cubicBezTo>
                  <a:lnTo>
                    <a:pt x="138978" y="43042"/>
                  </a:lnTo>
                  <a:cubicBezTo>
                    <a:pt x="163743" y="45900"/>
                    <a:pt x="181841" y="34469"/>
                    <a:pt x="201843" y="22087"/>
                  </a:cubicBezTo>
                  <a:cubicBezTo>
                    <a:pt x="220893" y="9704"/>
                    <a:pt x="245659" y="-773"/>
                    <a:pt x="269471" y="15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7">
              <a:extLst>
                <a:ext uri="{FF2B5EF4-FFF2-40B4-BE49-F238E27FC236}">
                  <a16:creationId xmlns:a16="http://schemas.microsoft.com/office/drawing/2014/main" id="{0A22C736-44E8-BD47-A817-7B13B9F07FED}"/>
                </a:ext>
              </a:extLst>
            </p:cNvPr>
            <p:cNvSpPr/>
            <p:nvPr/>
          </p:nvSpPr>
          <p:spPr>
            <a:xfrm>
              <a:off x="5966515" y="2764504"/>
              <a:ext cx="47625" cy="95250"/>
            </a:xfrm>
            <a:custGeom>
              <a:avLst/>
              <a:gdLst>
                <a:gd name="connsiteX0" fmla="*/ 8518 w 47625"/>
                <a:gd name="connsiteY0" fmla="*/ 59658 h 95250"/>
                <a:gd name="connsiteX1" fmla="*/ 23758 w 47625"/>
                <a:gd name="connsiteY1" fmla="*/ 10128 h 95250"/>
                <a:gd name="connsiteX2" fmla="*/ 40903 w 47625"/>
                <a:gd name="connsiteY2" fmla="*/ 12033 h 95250"/>
                <a:gd name="connsiteX3" fmla="*/ 42808 w 47625"/>
                <a:gd name="connsiteY3" fmla="*/ 79661 h 95250"/>
                <a:gd name="connsiteX4" fmla="*/ 14233 w 47625"/>
                <a:gd name="connsiteY4" fmla="*/ 93948 h 95250"/>
                <a:gd name="connsiteX5" fmla="*/ 8518 w 47625"/>
                <a:gd name="connsiteY5" fmla="*/ 5965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95250">
                  <a:moveTo>
                    <a:pt x="8518" y="59658"/>
                  </a:moveTo>
                  <a:cubicBezTo>
                    <a:pt x="9471" y="40608"/>
                    <a:pt x="-54" y="20606"/>
                    <a:pt x="23758" y="10128"/>
                  </a:cubicBezTo>
                  <a:cubicBezTo>
                    <a:pt x="31378" y="7271"/>
                    <a:pt x="38046" y="4413"/>
                    <a:pt x="40903" y="12033"/>
                  </a:cubicBezTo>
                  <a:cubicBezTo>
                    <a:pt x="49475" y="33941"/>
                    <a:pt x="54238" y="57753"/>
                    <a:pt x="42808" y="79661"/>
                  </a:cubicBezTo>
                  <a:cubicBezTo>
                    <a:pt x="38998" y="87281"/>
                    <a:pt x="24710" y="99663"/>
                    <a:pt x="14233" y="93948"/>
                  </a:cubicBezTo>
                  <a:cubicBezTo>
                    <a:pt x="-54" y="88233"/>
                    <a:pt x="12328" y="70136"/>
                    <a:pt x="8518" y="59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38">
              <a:extLst>
                <a:ext uri="{FF2B5EF4-FFF2-40B4-BE49-F238E27FC236}">
                  <a16:creationId xmlns:a16="http://schemas.microsoft.com/office/drawing/2014/main" id="{4BC52DED-D7CB-9C4B-BFBA-C0E24665C14D}"/>
                </a:ext>
              </a:extLst>
            </p:cNvPr>
            <p:cNvSpPr/>
            <p:nvPr/>
          </p:nvSpPr>
          <p:spPr>
            <a:xfrm>
              <a:off x="6073616" y="2872263"/>
              <a:ext cx="95250" cy="57150"/>
            </a:xfrm>
            <a:custGeom>
              <a:avLst/>
              <a:gdLst>
                <a:gd name="connsiteX0" fmla="*/ 88106 w 95250"/>
                <a:gd name="connsiteY0" fmla="*/ 7144 h 57150"/>
                <a:gd name="connsiteX1" fmla="*/ 88106 w 95250"/>
                <a:gd name="connsiteY1" fmla="*/ 58579 h 57150"/>
                <a:gd name="connsiteX2" fmla="*/ 7144 w 95250"/>
                <a:gd name="connsiteY2" fmla="*/ 29051 h 57150"/>
                <a:gd name="connsiteX3" fmla="*/ 43339 w 95250"/>
                <a:gd name="connsiteY3" fmla="*/ 10954 h 57150"/>
                <a:gd name="connsiteX4" fmla="*/ 88106 w 952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57150">
                  <a:moveTo>
                    <a:pt x="88106" y="7144"/>
                  </a:moveTo>
                  <a:cubicBezTo>
                    <a:pt x="88106" y="26194"/>
                    <a:pt x="88106" y="41434"/>
                    <a:pt x="88106" y="58579"/>
                  </a:cubicBezTo>
                  <a:cubicBezTo>
                    <a:pt x="58578" y="54769"/>
                    <a:pt x="37623" y="31909"/>
                    <a:pt x="7144" y="29051"/>
                  </a:cubicBezTo>
                  <a:cubicBezTo>
                    <a:pt x="15716" y="10954"/>
                    <a:pt x="30956" y="13811"/>
                    <a:pt x="43339" y="10954"/>
                  </a:cubicBezTo>
                  <a:cubicBezTo>
                    <a:pt x="57626" y="9049"/>
                    <a:pt x="70961" y="8096"/>
                    <a:pt x="881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39">
              <a:extLst>
                <a:ext uri="{FF2B5EF4-FFF2-40B4-BE49-F238E27FC236}">
                  <a16:creationId xmlns:a16="http://schemas.microsoft.com/office/drawing/2014/main" id="{CBD388A5-CF0F-0E4D-8691-9EB7316D9FD2}"/>
                </a:ext>
              </a:extLst>
            </p:cNvPr>
            <p:cNvSpPr/>
            <p:nvPr/>
          </p:nvSpPr>
          <p:spPr>
            <a:xfrm>
              <a:off x="5974084" y="2695098"/>
              <a:ext cx="28575" cy="57150"/>
            </a:xfrm>
            <a:custGeom>
              <a:avLst/>
              <a:gdLst>
                <a:gd name="connsiteX0" fmla="*/ 18093 w 28575"/>
                <a:gd name="connsiteY0" fmla="*/ 7144 h 57150"/>
                <a:gd name="connsiteX1" fmla="*/ 24761 w 28575"/>
                <a:gd name="connsiteY1" fmla="*/ 52864 h 57150"/>
                <a:gd name="connsiteX2" fmla="*/ 13330 w 28575"/>
                <a:gd name="connsiteY2" fmla="*/ 53816 h 57150"/>
                <a:gd name="connsiteX3" fmla="*/ 18093 w 28575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18093" y="7144"/>
                  </a:moveTo>
                  <a:cubicBezTo>
                    <a:pt x="36191" y="23336"/>
                    <a:pt x="31428" y="38576"/>
                    <a:pt x="24761" y="52864"/>
                  </a:cubicBezTo>
                  <a:cubicBezTo>
                    <a:pt x="22855" y="57626"/>
                    <a:pt x="17141" y="58579"/>
                    <a:pt x="13330" y="53816"/>
                  </a:cubicBezTo>
                  <a:cubicBezTo>
                    <a:pt x="-957" y="36671"/>
                    <a:pt x="13330" y="24289"/>
                    <a:pt x="1809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0">
              <a:extLst>
                <a:ext uri="{FF2B5EF4-FFF2-40B4-BE49-F238E27FC236}">
                  <a16:creationId xmlns:a16="http://schemas.microsoft.com/office/drawing/2014/main" id="{CE0F9271-6788-EC4A-9995-FE163D11621D}"/>
                </a:ext>
              </a:extLst>
            </p:cNvPr>
            <p:cNvSpPr/>
            <p:nvPr/>
          </p:nvSpPr>
          <p:spPr>
            <a:xfrm>
              <a:off x="1987078" y="2216511"/>
              <a:ext cx="28575" cy="28575"/>
            </a:xfrm>
            <a:custGeom>
              <a:avLst/>
              <a:gdLst>
                <a:gd name="connsiteX0" fmla="*/ 23649 w 28575"/>
                <a:gd name="connsiteY0" fmla="*/ 20911 h 28575"/>
                <a:gd name="connsiteX1" fmla="*/ 14124 w 28575"/>
                <a:gd name="connsiteY1" fmla="*/ 27578 h 28575"/>
                <a:gd name="connsiteX2" fmla="*/ 7457 w 28575"/>
                <a:gd name="connsiteY2" fmla="*/ 14243 h 28575"/>
                <a:gd name="connsiteX3" fmla="*/ 16029 w 28575"/>
                <a:gd name="connsiteY3" fmla="*/ 8528 h 28575"/>
                <a:gd name="connsiteX4" fmla="*/ 23649 w 28575"/>
                <a:gd name="connsiteY4" fmla="*/ 2091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649" y="20911"/>
                  </a:moveTo>
                  <a:cubicBezTo>
                    <a:pt x="22697" y="26626"/>
                    <a:pt x="18887" y="28531"/>
                    <a:pt x="14124" y="27578"/>
                  </a:cubicBezTo>
                  <a:cubicBezTo>
                    <a:pt x="7457" y="25673"/>
                    <a:pt x="6504" y="19958"/>
                    <a:pt x="7457" y="14243"/>
                  </a:cubicBezTo>
                  <a:cubicBezTo>
                    <a:pt x="8409" y="9481"/>
                    <a:pt x="9362" y="4718"/>
                    <a:pt x="16029" y="8528"/>
                  </a:cubicBezTo>
                  <a:cubicBezTo>
                    <a:pt x="19839" y="11386"/>
                    <a:pt x="23649" y="15196"/>
                    <a:pt x="23649" y="20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1">
              <a:extLst>
                <a:ext uri="{FF2B5EF4-FFF2-40B4-BE49-F238E27FC236}">
                  <a16:creationId xmlns:a16="http://schemas.microsoft.com/office/drawing/2014/main" id="{3B307719-C5B3-5F4A-8276-21AE0125C426}"/>
                </a:ext>
              </a:extLst>
            </p:cNvPr>
            <p:cNvSpPr/>
            <p:nvPr/>
          </p:nvSpPr>
          <p:spPr>
            <a:xfrm>
              <a:off x="10492264" y="4175341"/>
              <a:ext cx="114300" cy="66675"/>
            </a:xfrm>
            <a:custGeom>
              <a:avLst/>
              <a:gdLst>
                <a:gd name="connsiteX0" fmla="*/ 27146 w 114300"/>
                <a:gd name="connsiteY0" fmla="*/ 45186 h 66675"/>
                <a:gd name="connsiteX1" fmla="*/ 77628 w 114300"/>
                <a:gd name="connsiteY1" fmla="*/ 10896 h 66675"/>
                <a:gd name="connsiteX2" fmla="*/ 101440 w 114300"/>
                <a:gd name="connsiteY2" fmla="*/ 12801 h 66675"/>
                <a:gd name="connsiteX3" fmla="*/ 103346 w 114300"/>
                <a:gd name="connsiteY3" fmla="*/ 35661 h 66675"/>
                <a:gd name="connsiteX4" fmla="*/ 7144 w 114300"/>
                <a:gd name="connsiteY4" fmla="*/ 65189 h 66675"/>
                <a:gd name="connsiteX5" fmla="*/ 27146 w 114300"/>
                <a:gd name="connsiteY5" fmla="*/ 45186 h 66675"/>
                <a:gd name="connsiteX6" fmla="*/ 27146 w 114300"/>
                <a:gd name="connsiteY6" fmla="*/ 4518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27146" y="45186"/>
                  </a:moveTo>
                  <a:cubicBezTo>
                    <a:pt x="46196" y="37566"/>
                    <a:pt x="75723" y="48044"/>
                    <a:pt x="77628" y="10896"/>
                  </a:cubicBezTo>
                  <a:cubicBezTo>
                    <a:pt x="77628" y="5181"/>
                    <a:pt x="94773" y="6134"/>
                    <a:pt x="101440" y="12801"/>
                  </a:cubicBezTo>
                  <a:cubicBezTo>
                    <a:pt x="108109" y="19469"/>
                    <a:pt x="111919" y="24231"/>
                    <a:pt x="103346" y="35661"/>
                  </a:cubicBezTo>
                  <a:cubicBezTo>
                    <a:pt x="77628" y="68999"/>
                    <a:pt x="43338" y="68046"/>
                    <a:pt x="7144" y="65189"/>
                  </a:cubicBezTo>
                  <a:cubicBezTo>
                    <a:pt x="7144" y="49949"/>
                    <a:pt x="22384" y="52806"/>
                    <a:pt x="27146" y="45186"/>
                  </a:cubicBezTo>
                  <a:lnTo>
                    <a:pt x="27146" y="45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2">
              <a:extLst>
                <a:ext uri="{FF2B5EF4-FFF2-40B4-BE49-F238E27FC236}">
                  <a16:creationId xmlns:a16="http://schemas.microsoft.com/office/drawing/2014/main" id="{8A9A81CD-C36F-5042-AD7C-92412CC699DF}"/>
                </a:ext>
              </a:extLst>
            </p:cNvPr>
            <p:cNvSpPr/>
            <p:nvPr/>
          </p:nvSpPr>
          <p:spPr>
            <a:xfrm>
              <a:off x="10663714" y="4201953"/>
              <a:ext cx="57150" cy="57150"/>
            </a:xfrm>
            <a:custGeom>
              <a:avLst/>
              <a:gdLst>
                <a:gd name="connsiteX0" fmla="*/ 18573 w 57150"/>
                <a:gd name="connsiteY0" fmla="*/ 7144 h 57150"/>
                <a:gd name="connsiteX1" fmla="*/ 55721 w 57150"/>
                <a:gd name="connsiteY1" fmla="*/ 40481 h 57150"/>
                <a:gd name="connsiteX2" fmla="*/ 47148 w 57150"/>
                <a:gd name="connsiteY2" fmla="*/ 51911 h 57150"/>
                <a:gd name="connsiteX3" fmla="*/ 7144 w 57150"/>
                <a:gd name="connsiteY3" fmla="*/ 14764 h 57150"/>
                <a:gd name="connsiteX4" fmla="*/ 18573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18573" y="7144"/>
                  </a:moveTo>
                  <a:cubicBezTo>
                    <a:pt x="29051" y="18574"/>
                    <a:pt x="49053" y="22384"/>
                    <a:pt x="55721" y="40481"/>
                  </a:cubicBezTo>
                  <a:cubicBezTo>
                    <a:pt x="57626" y="46196"/>
                    <a:pt x="54769" y="51911"/>
                    <a:pt x="47148" y="51911"/>
                  </a:cubicBezTo>
                  <a:cubicBezTo>
                    <a:pt x="40481" y="52864"/>
                    <a:pt x="7144" y="21431"/>
                    <a:pt x="7144" y="14764"/>
                  </a:cubicBezTo>
                  <a:cubicBezTo>
                    <a:pt x="9048" y="10954"/>
                    <a:pt x="10953" y="7144"/>
                    <a:pt x="1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3">
              <a:extLst>
                <a:ext uri="{FF2B5EF4-FFF2-40B4-BE49-F238E27FC236}">
                  <a16:creationId xmlns:a16="http://schemas.microsoft.com/office/drawing/2014/main" id="{03A19818-CBEB-3647-989D-A858F16E2056}"/>
                </a:ext>
              </a:extLst>
            </p:cNvPr>
            <p:cNvSpPr/>
            <p:nvPr/>
          </p:nvSpPr>
          <p:spPr>
            <a:xfrm>
              <a:off x="10601655" y="4173018"/>
              <a:ext cx="28575" cy="28575"/>
            </a:xfrm>
            <a:custGeom>
              <a:avLst/>
              <a:gdLst>
                <a:gd name="connsiteX0" fmla="*/ 22531 w 28575"/>
                <a:gd name="connsiteY0" fmla="*/ 18934 h 28575"/>
                <a:gd name="connsiteX1" fmla="*/ 13006 w 28575"/>
                <a:gd name="connsiteY1" fmla="*/ 23697 h 28575"/>
                <a:gd name="connsiteX2" fmla="*/ 7291 w 28575"/>
                <a:gd name="connsiteY2" fmla="*/ 13219 h 28575"/>
                <a:gd name="connsiteX3" fmla="*/ 14910 w 28575"/>
                <a:gd name="connsiteY3" fmla="*/ 8457 h 28575"/>
                <a:gd name="connsiteX4" fmla="*/ 22531 w 28575"/>
                <a:gd name="connsiteY4" fmla="*/ 1893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531" y="18934"/>
                  </a:moveTo>
                  <a:cubicBezTo>
                    <a:pt x="17768" y="20839"/>
                    <a:pt x="13958" y="23697"/>
                    <a:pt x="13006" y="23697"/>
                  </a:cubicBezTo>
                  <a:cubicBezTo>
                    <a:pt x="10148" y="20839"/>
                    <a:pt x="8243" y="17029"/>
                    <a:pt x="7291" y="13219"/>
                  </a:cubicBezTo>
                  <a:cubicBezTo>
                    <a:pt x="6338" y="7504"/>
                    <a:pt x="10148" y="5599"/>
                    <a:pt x="14910" y="8457"/>
                  </a:cubicBezTo>
                  <a:cubicBezTo>
                    <a:pt x="16816" y="10362"/>
                    <a:pt x="18720" y="14172"/>
                    <a:pt x="22531" y="189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7" name="Freeform: Shape 4">
            <a:extLst>
              <a:ext uri="{FF2B5EF4-FFF2-40B4-BE49-F238E27FC236}">
                <a16:creationId xmlns:a16="http://schemas.microsoft.com/office/drawing/2014/main" id="{ECAA8E97-F0A6-2549-B563-E88436872205}"/>
              </a:ext>
            </a:extLst>
          </p:cNvPr>
          <p:cNvSpPr/>
          <p:nvPr/>
        </p:nvSpPr>
        <p:spPr>
          <a:xfrm>
            <a:off x="2075782" y="2120024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8" name="Freeform: Shape 4">
            <a:extLst>
              <a:ext uri="{FF2B5EF4-FFF2-40B4-BE49-F238E27FC236}">
                <a16:creationId xmlns:a16="http://schemas.microsoft.com/office/drawing/2014/main" id="{AF7AB92D-A269-0A4E-B574-02570F51171B}"/>
              </a:ext>
            </a:extLst>
          </p:cNvPr>
          <p:cNvSpPr/>
          <p:nvPr/>
        </p:nvSpPr>
        <p:spPr>
          <a:xfrm>
            <a:off x="2184270" y="2422241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Freeform: Shape 4">
            <a:extLst>
              <a:ext uri="{FF2B5EF4-FFF2-40B4-BE49-F238E27FC236}">
                <a16:creationId xmlns:a16="http://schemas.microsoft.com/office/drawing/2014/main" id="{B2310986-F3FC-2D47-9757-9B4B39A0331D}"/>
              </a:ext>
            </a:extLst>
          </p:cNvPr>
          <p:cNvSpPr/>
          <p:nvPr/>
        </p:nvSpPr>
        <p:spPr>
          <a:xfrm>
            <a:off x="2362500" y="2708960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4">
            <a:extLst>
              <a:ext uri="{FF2B5EF4-FFF2-40B4-BE49-F238E27FC236}">
                <a16:creationId xmlns:a16="http://schemas.microsoft.com/office/drawing/2014/main" id="{BFD3752D-F2C4-F949-9DCB-060B6837C141}"/>
              </a:ext>
            </a:extLst>
          </p:cNvPr>
          <p:cNvSpPr/>
          <p:nvPr/>
        </p:nvSpPr>
        <p:spPr>
          <a:xfrm>
            <a:off x="2612879" y="2476601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: Shape 4">
            <a:extLst>
              <a:ext uri="{FF2B5EF4-FFF2-40B4-BE49-F238E27FC236}">
                <a16:creationId xmlns:a16="http://schemas.microsoft.com/office/drawing/2014/main" id="{CF56D765-A726-9D41-9526-51F37A1DF53B}"/>
              </a:ext>
            </a:extLst>
          </p:cNvPr>
          <p:cNvSpPr/>
          <p:nvPr/>
        </p:nvSpPr>
        <p:spPr>
          <a:xfrm>
            <a:off x="2873945" y="2251760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: Shape 4">
            <a:extLst>
              <a:ext uri="{FF2B5EF4-FFF2-40B4-BE49-F238E27FC236}">
                <a16:creationId xmlns:a16="http://schemas.microsoft.com/office/drawing/2014/main" id="{0E682D75-6B46-F041-B9E7-11C41E026190}"/>
              </a:ext>
            </a:extLst>
          </p:cNvPr>
          <p:cNvSpPr/>
          <p:nvPr/>
        </p:nvSpPr>
        <p:spPr>
          <a:xfrm>
            <a:off x="3307897" y="3638859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4">
            <a:extLst>
              <a:ext uri="{FF2B5EF4-FFF2-40B4-BE49-F238E27FC236}">
                <a16:creationId xmlns:a16="http://schemas.microsoft.com/office/drawing/2014/main" id="{77BCA2EB-C76D-9542-B9D5-502CF13718CF}"/>
              </a:ext>
            </a:extLst>
          </p:cNvPr>
          <p:cNvSpPr/>
          <p:nvPr/>
        </p:nvSpPr>
        <p:spPr>
          <a:xfrm>
            <a:off x="4602006" y="2143273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Freeform: Shape 4">
            <a:extLst>
              <a:ext uri="{FF2B5EF4-FFF2-40B4-BE49-F238E27FC236}">
                <a16:creationId xmlns:a16="http://schemas.microsoft.com/office/drawing/2014/main" id="{6CDACEAF-C08E-AD40-B015-7D2AB690B353}"/>
              </a:ext>
            </a:extLst>
          </p:cNvPr>
          <p:cNvSpPr/>
          <p:nvPr/>
        </p:nvSpPr>
        <p:spPr>
          <a:xfrm>
            <a:off x="4497857" y="1769299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5" name="Freeform: Shape 4">
            <a:extLst>
              <a:ext uri="{FF2B5EF4-FFF2-40B4-BE49-F238E27FC236}">
                <a16:creationId xmlns:a16="http://schemas.microsoft.com/office/drawing/2014/main" id="{C6BD3D0C-A670-AA4C-9BE6-BD5A5FCB0DE9}"/>
              </a:ext>
            </a:extLst>
          </p:cNvPr>
          <p:cNvSpPr/>
          <p:nvPr/>
        </p:nvSpPr>
        <p:spPr>
          <a:xfrm>
            <a:off x="6833762" y="2214292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6" name="Freeform: Shape 4">
            <a:extLst>
              <a:ext uri="{FF2B5EF4-FFF2-40B4-BE49-F238E27FC236}">
                <a16:creationId xmlns:a16="http://schemas.microsoft.com/office/drawing/2014/main" id="{06732FF8-8C24-1F41-A0A7-7515B0E81C37}"/>
              </a:ext>
            </a:extLst>
          </p:cNvPr>
          <p:cNvSpPr/>
          <p:nvPr/>
        </p:nvSpPr>
        <p:spPr>
          <a:xfrm>
            <a:off x="6412791" y="2306392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4">
            <a:extLst>
              <a:ext uri="{FF2B5EF4-FFF2-40B4-BE49-F238E27FC236}">
                <a16:creationId xmlns:a16="http://schemas.microsoft.com/office/drawing/2014/main" id="{5BE876FA-AFF2-9346-A674-B670F3049128}"/>
              </a:ext>
            </a:extLst>
          </p:cNvPr>
          <p:cNvSpPr/>
          <p:nvPr/>
        </p:nvSpPr>
        <p:spPr>
          <a:xfrm>
            <a:off x="6600359" y="2501943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Freeform: Shape 4">
            <a:extLst>
              <a:ext uri="{FF2B5EF4-FFF2-40B4-BE49-F238E27FC236}">
                <a16:creationId xmlns:a16="http://schemas.microsoft.com/office/drawing/2014/main" id="{CC890737-FB49-944B-90E5-B98692A02C9E}"/>
              </a:ext>
            </a:extLst>
          </p:cNvPr>
          <p:cNvSpPr/>
          <p:nvPr/>
        </p:nvSpPr>
        <p:spPr>
          <a:xfrm>
            <a:off x="6306318" y="2943992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9" name="Freeform: Shape 4">
            <a:extLst>
              <a:ext uri="{FF2B5EF4-FFF2-40B4-BE49-F238E27FC236}">
                <a16:creationId xmlns:a16="http://schemas.microsoft.com/office/drawing/2014/main" id="{5A221980-6797-984C-9F13-28036AFF853C}"/>
              </a:ext>
            </a:extLst>
          </p:cNvPr>
          <p:cNvSpPr/>
          <p:nvPr/>
        </p:nvSpPr>
        <p:spPr>
          <a:xfrm>
            <a:off x="7112230" y="3757653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</a:p>
        </p:txBody>
      </p:sp>
      <p:sp>
        <p:nvSpPr>
          <p:cNvPr id="160" name="Freeform: Shape 4">
            <a:extLst>
              <a:ext uri="{FF2B5EF4-FFF2-40B4-BE49-F238E27FC236}">
                <a16:creationId xmlns:a16="http://schemas.microsoft.com/office/drawing/2014/main" id="{7B38AECE-6480-AC41-8AFF-9CEBE939A216}"/>
              </a:ext>
            </a:extLst>
          </p:cNvPr>
          <p:cNvSpPr/>
          <p:nvPr/>
        </p:nvSpPr>
        <p:spPr>
          <a:xfrm>
            <a:off x="5662710" y="2664481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Freeform: Shape 4">
            <a:extLst>
              <a:ext uri="{FF2B5EF4-FFF2-40B4-BE49-F238E27FC236}">
                <a16:creationId xmlns:a16="http://schemas.microsoft.com/office/drawing/2014/main" id="{41B124B2-B83A-364D-8384-4412F8E45535}"/>
              </a:ext>
            </a:extLst>
          </p:cNvPr>
          <p:cNvSpPr/>
          <p:nvPr/>
        </p:nvSpPr>
        <p:spPr>
          <a:xfrm>
            <a:off x="6380903" y="2529375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: Shape 4">
            <a:extLst>
              <a:ext uri="{FF2B5EF4-FFF2-40B4-BE49-F238E27FC236}">
                <a16:creationId xmlns:a16="http://schemas.microsoft.com/office/drawing/2014/main" id="{FDCD43FA-B111-FD47-902A-5727ABDE4B1C}"/>
              </a:ext>
            </a:extLst>
          </p:cNvPr>
          <p:cNvSpPr/>
          <p:nvPr/>
        </p:nvSpPr>
        <p:spPr>
          <a:xfrm>
            <a:off x="2672777" y="2187752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4">
            <a:extLst>
              <a:ext uri="{FF2B5EF4-FFF2-40B4-BE49-F238E27FC236}">
                <a16:creationId xmlns:a16="http://schemas.microsoft.com/office/drawing/2014/main" id="{141CD739-2499-894F-B4C8-472909C7AF12}"/>
              </a:ext>
            </a:extLst>
          </p:cNvPr>
          <p:cNvSpPr/>
          <p:nvPr/>
        </p:nvSpPr>
        <p:spPr>
          <a:xfrm>
            <a:off x="4260113" y="1833307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4">
            <a:extLst>
              <a:ext uri="{FF2B5EF4-FFF2-40B4-BE49-F238E27FC236}">
                <a16:creationId xmlns:a16="http://schemas.microsoft.com/office/drawing/2014/main" id="{B1A18033-8386-0E47-B74C-3BA3B9C08A72}"/>
              </a:ext>
            </a:extLst>
          </p:cNvPr>
          <p:cNvSpPr/>
          <p:nvPr/>
        </p:nvSpPr>
        <p:spPr>
          <a:xfrm>
            <a:off x="2489897" y="2215184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4">
            <a:extLst>
              <a:ext uri="{FF2B5EF4-FFF2-40B4-BE49-F238E27FC236}">
                <a16:creationId xmlns:a16="http://schemas.microsoft.com/office/drawing/2014/main" id="{E1FF8B4A-0AD8-6546-A310-1004D86B653E}"/>
              </a:ext>
            </a:extLst>
          </p:cNvPr>
          <p:cNvSpPr/>
          <p:nvPr/>
        </p:nvSpPr>
        <p:spPr>
          <a:xfrm>
            <a:off x="4214393" y="2144203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4">
            <a:extLst>
              <a:ext uri="{FF2B5EF4-FFF2-40B4-BE49-F238E27FC236}">
                <a16:creationId xmlns:a16="http://schemas.microsoft.com/office/drawing/2014/main" id="{37FA0B48-1994-4B47-90FC-6E0B292D9AA2}"/>
              </a:ext>
            </a:extLst>
          </p:cNvPr>
          <p:cNvSpPr/>
          <p:nvPr/>
        </p:nvSpPr>
        <p:spPr>
          <a:xfrm>
            <a:off x="2815361" y="2016187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4">
            <a:extLst>
              <a:ext uri="{FF2B5EF4-FFF2-40B4-BE49-F238E27FC236}">
                <a16:creationId xmlns:a16="http://schemas.microsoft.com/office/drawing/2014/main" id="{44565F00-5A09-124C-9BF9-E25FC099BB30}"/>
              </a:ext>
            </a:extLst>
          </p:cNvPr>
          <p:cNvSpPr/>
          <p:nvPr/>
        </p:nvSpPr>
        <p:spPr>
          <a:xfrm>
            <a:off x="6623103" y="2205808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: Shape 4">
            <a:extLst>
              <a:ext uri="{FF2B5EF4-FFF2-40B4-BE49-F238E27FC236}">
                <a16:creationId xmlns:a16="http://schemas.microsoft.com/office/drawing/2014/main" id="{C6C60ECF-2D96-D54C-9852-62DBE08289B5}"/>
              </a:ext>
            </a:extLst>
          </p:cNvPr>
          <p:cNvSpPr/>
          <p:nvPr/>
        </p:nvSpPr>
        <p:spPr>
          <a:xfrm>
            <a:off x="4058945" y="1787587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Freeform: Shape 4">
            <a:extLst>
              <a:ext uri="{FF2B5EF4-FFF2-40B4-BE49-F238E27FC236}">
                <a16:creationId xmlns:a16="http://schemas.microsoft.com/office/drawing/2014/main" id="{E6875301-804D-6E4A-B7DE-005446817363}"/>
              </a:ext>
            </a:extLst>
          </p:cNvPr>
          <p:cNvSpPr/>
          <p:nvPr/>
        </p:nvSpPr>
        <p:spPr>
          <a:xfrm>
            <a:off x="2428833" y="2458211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0" name="Freeform: Shape 4">
            <a:extLst>
              <a:ext uri="{FF2B5EF4-FFF2-40B4-BE49-F238E27FC236}">
                <a16:creationId xmlns:a16="http://schemas.microsoft.com/office/drawing/2014/main" id="{0A7F9134-9650-7E40-8213-9ABA6383812F}"/>
              </a:ext>
            </a:extLst>
          </p:cNvPr>
          <p:cNvSpPr/>
          <p:nvPr/>
        </p:nvSpPr>
        <p:spPr>
          <a:xfrm>
            <a:off x="4397273" y="1961323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Freeform: Shape 4">
            <a:extLst>
              <a:ext uri="{FF2B5EF4-FFF2-40B4-BE49-F238E27FC236}">
                <a16:creationId xmlns:a16="http://schemas.microsoft.com/office/drawing/2014/main" id="{7C84D788-120B-D340-AB14-858F4EAE397D}"/>
              </a:ext>
            </a:extLst>
          </p:cNvPr>
          <p:cNvSpPr/>
          <p:nvPr/>
        </p:nvSpPr>
        <p:spPr>
          <a:xfrm>
            <a:off x="4580153" y="1952179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Freeform: Shape 4">
            <a:extLst>
              <a:ext uri="{FF2B5EF4-FFF2-40B4-BE49-F238E27FC236}">
                <a16:creationId xmlns:a16="http://schemas.microsoft.com/office/drawing/2014/main" id="{11EBDBB3-1E8F-0341-8FBA-BE249618696D}"/>
              </a:ext>
            </a:extLst>
          </p:cNvPr>
          <p:cNvSpPr/>
          <p:nvPr/>
        </p:nvSpPr>
        <p:spPr>
          <a:xfrm>
            <a:off x="4214393" y="1659571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3" name="Freeform: Shape 4">
            <a:extLst>
              <a:ext uri="{FF2B5EF4-FFF2-40B4-BE49-F238E27FC236}">
                <a16:creationId xmlns:a16="http://schemas.microsoft.com/office/drawing/2014/main" id="{9141AE8C-DD43-3A44-9000-153863704D53}"/>
              </a:ext>
            </a:extLst>
          </p:cNvPr>
          <p:cNvSpPr/>
          <p:nvPr/>
        </p:nvSpPr>
        <p:spPr>
          <a:xfrm>
            <a:off x="2037966" y="2294225"/>
            <a:ext cx="202482" cy="188537"/>
          </a:xfrm>
          <a:custGeom>
            <a:avLst/>
            <a:gdLst>
              <a:gd name="connsiteX0" fmla="*/ 7144 w 3457575"/>
              <a:gd name="connsiteY0" fmla="*/ 2467451 h 3219450"/>
              <a:gd name="connsiteX1" fmla="*/ 597694 w 3457575"/>
              <a:gd name="connsiteY1" fmla="*/ 2467451 h 3219450"/>
              <a:gd name="connsiteX2" fmla="*/ 1360646 w 3457575"/>
              <a:gd name="connsiteY2" fmla="*/ 2467451 h 3219450"/>
              <a:gd name="connsiteX3" fmla="*/ 1360646 w 3457575"/>
              <a:gd name="connsiteY3" fmla="*/ 2869406 h 3219450"/>
              <a:gd name="connsiteX4" fmla="*/ 868204 w 3457575"/>
              <a:gd name="connsiteY4" fmla="*/ 2869406 h 3219450"/>
              <a:gd name="connsiteX5" fmla="*/ 868204 w 3457575"/>
              <a:gd name="connsiteY5" fmla="*/ 3218974 h 3219450"/>
              <a:gd name="connsiteX6" fmla="*/ 2590324 w 3457575"/>
              <a:gd name="connsiteY6" fmla="*/ 3218974 h 3219450"/>
              <a:gd name="connsiteX7" fmla="*/ 2590324 w 3457575"/>
              <a:gd name="connsiteY7" fmla="*/ 2869406 h 3219450"/>
              <a:gd name="connsiteX8" fmla="*/ 2098834 w 3457575"/>
              <a:gd name="connsiteY8" fmla="*/ 2869406 h 3219450"/>
              <a:gd name="connsiteX9" fmla="*/ 2098834 w 3457575"/>
              <a:gd name="connsiteY9" fmla="*/ 2467451 h 3219450"/>
              <a:gd name="connsiteX10" fmla="*/ 3452336 w 3457575"/>
              <a:gd name="connsiteY10" fmla="*/ 2467451 h 3219450"/>
              <a:gd name="connsiteX11" fmla="*/ 3452336 w 3457575"/>
              <a:gd name="connsiteY11" fmla="*/ 7144 h 3219450"/>
              <a:gd name="connsiteX12" fmla="*/ 7144 w 3457575"/>
              <a:gd name="connsiteY12" fmla="*/ 7144 h 3219450"/>
              <a:gd name="connsiteX13" fmla="*/ 7144 w 3457575"/>
              <a:gd name="connsiteY13" fmla="*/ 2467451 h 3219450"/>
              <a:gd name="connsiteX14" fmla="*/ 304324 w 3457575"/>
              <a:gd name="connsiteY14" fmla="*/ 305276 h 3219450"/>
              <a:gd name="connsiteX15" fmla="*/ 3153251 w 3457575"/>
              <a:gd name="connsiteY15" fmla="*/ 305276 h 3219450"/>
              <a:gd name="connsiteX16" fmla="*/ 3153251 w 3457575"/>
              <a:gd name="connsiteY16" fmla="*/ 2170271 h 3219450"/>
              <a:gd name="connsiteX17" fmla="*/ 304324 w 3457575"/>
              <a:gd name="connsiteY17" fmla="*/ 2170271 h 3219450"/>
              <a:gd name="connsiteX18" fmla="*/ 304324 w 3457575"/>
              <a:gd name="connsiteY18" fmla="*/ 305276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7575" h="3219450">
                <a:moveTo>
                  <a:pt x="7144" y="2467451"/>
                </a:moveTo>
                <a:lnTo>
                  <a:pt x="597694" y="2467451"/>
                </a:lnTo>
                <a:lnTo>
                  <a:pt x="1360646" y="2467451"/>
                </a:lnTo>
                <a:lnTo>
                  <a:pt x="1360646" y="2869406"/>
                </a:lnTo>
                <a:lnTo>
                  <a:pt x="868204" y="2869406"/>
                </a:lnTo>
                <a:lnTo>
                  <a:pt x="868204" y="3218974"/>
                </a:lnTo>
                <a:lnTo>
                  <a:pt x="2590324" y="3218974"/>
                </a:lnTo>
                <a:lnTo>
                  <a:pt x="2590324" y="2869406"/>
                </a:lnTo>
                <a:lnTo>
                  <a:pt x="2098834" y="2869406"/>
                </a:lnTo>
                <a:lnTo>
                  <a:pt x="2098834" y="2467451"/>
                </a:lnTo>
                <a:lnTo>
                  <a:pt x="3452336" y="2467451"/>
                </a:lnTo>
                <a:lnTo>
                  <a:pt x="3452336" y="7144"/>
                </a:lnTo>
                <a:lnTo>
                  <a:pt x="7144" y="7144"/>
                </a:lnTo>
                <a:lnTo>
                  <a:pt x="7144" y="2467451"/>
                </a:lnTo>
                <a:close/>
                <a:moveTo>
                  <a:pt x="304324" y="305276"/>
                </a:moveTo>
                <a:lnTo>
                  <a:pt x="3153251" y="305276"/>
                </a:lnTo>
                <a:lnTo>
                  <a:pt x="3153251" y="2170271"/>
                </a:lnTo>
                <a:lnTo>
                  <a:pt x="304324" y="2170271"/>
                </a:lnTo>
                <a:lnTo>
                  <a:pt x="304324" y="305276"/>
                </a:lnTo>
                <a:close/>
              </a:path>
            </a:pathLst>
          </a:custGeom>
          <a:solidFill>
            <a:srgbClr val="F9A4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D810A04-F70D-234F-BF52-C337B176C03E}"/>
              </a:ext>
            </a:extLst>
          </p:cNvPr>
          <p:cNvSpPr txBox="1"/>
          <p:nvPr/>
        </p:nvSpPr>
        <p:spPr>
          <a:xfrm>
            <a:off x="221496" y="1115226"/>
            <a:ext cx="2652449" cy="401648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Helvetica Neue"/>
              </a:rPr>
              <a:t>27</a:t>
            </a:r>
            <a:r>
              <a:rPr lang="en-US" sz="2400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21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Global Locations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637AF1D-A4E1-1E42-B59C-6E0C49C17334}"/>
              </a:ext>
            </a:extLst>
          </p:cNvPr>
          <p:cNvGrpSpPr/>
          <p:nvPr/>
        </p:nvGrpSpPr>
        <p:grpSpPr>
          <a:xfrm>
            <a:off x="4570517" y="3855694"/>
            <a:ext cx="682026" cy="706146"/>
            <a:chOff x="4600997" y="3855694"/>
            <a:chExt cx="682026" cy="706146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1010F960-72F2-2C4A-AA59-E23EDCF656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16512" y="3855694"/>
              <a:ext cx="528992" cy="489905"/>
              <a:chOff x="2293275" y="3946072"/>
              <a:chExt cx="640080" cy="592784"/>
            </a:xfrm>
          </p:grpSpPr>
          <p:sp>
            <p:nvSpPr>
              <p:cNvPr id="181" name="Freeform: Shape 4">
                <a:extLst>
                  <a:ext uri="{FF2B5EF4-FFF2-40B4-BE49-F238E27FC236}">
                    <a16:creationId xmlns:a16="http://schemas.microsoft.com/office/drawing/2014/main" id="{048767B0-89A0-3A46-AF54-E4CCE23EB133}"/>
                  </a:ext>
                </a:extLst>
              </p:cNvPr>
              <p:cNvSpPr/>
              <p:nvPr/>
            </p:nvSpPr>
            <p:spPr>
              <a:xfrm>
                <a:off x="2293275" y="3946072"/>
                <a:ext cx="640080" cy="562474"/>
              </a:xfrm>
              <a:custGeom>
                <a:avLst/>
                <a:gdLst>
                  <a:gd name="connsiteX0" fmla="*/ 3198019 w 3790950"/>
                  <a:gd name="connsiteY0" fmla="*/ 3190399 h 3343275"/>
                  <a:gd name="connsiteX1" fmla="*/ 3198019 w 3790950"/>
                  <a:gd name="connsiteY1" fmla="*/ 796766 h 3343275"/>
                  <a:gd name="connsiteX2" fmla="*/ 1801654 w 3790950"/>
                  <a:gd name="connsiteY2" fmla="*/ 63341 h 3343275"/>
                  <a:gd name="connsiteX3" fmla="*/ 1801654 w 3790950"/>
                  <a:gd name="connsiteY3" fmla="*/ 358616 h 3343275"/>
                  <a:gd name="connsiteX4" fmla="*/ 3022759 w 3790950"/>
                  <a:gd name="connsiteY4" fmla="*/ 980599 h 3343275"/>
                  <a:gd name="connsiteX5" fmla="*/ 3021806 w 3790950"/>
                  <a:gd name="connsiteY5" fmla="*/ 1271111 h 3343275"/>
                  <a:gd name="connsiteX6" fmla="*/ 597694 w 3790950"/>
                  <a:gd name="connsiteY6" fmla="*/ 7144 h 3343275"/>
                  <a:gd name="connsiteX7" fmla="*/ 597694 w 3790950"/>
                  <a:gd name="connsiteY7" fmla="*/ 302419 h 3343275"/>
                  <a:gd name="connsiteX8" fmla="*/ 1794034 w 3790950"/>
                  <a:gd name="connsiteY8" fmla="*/ 923449 h 3343275"/>
                  <a:gd name="connsiteX9" fmla="*/ 1794034 w 3790950"/>
                  <a:gd name="connsiteY9" fmla="*/ 1211104 h 3343275"/>
                  <a:gd name="connsiteX10" fmla="*/ 597694 w 3790950"/>
                  <a:gd name="connsiteY10" fmla="*/ 589121 h 3343275"/>
                  <a:gd name="connsiteX11" fmla="*/ 597694 w 3790950"/>
                  <a:gd name="connsiteY11" fmla="*/ 3189446 h 3343275"/>
                  <a:gd name="connsiteX12" fmla="*/ 7144 w 3790950"/>
                  <a:gd name="connsiteY12" fmla="*/ 3189446 h 3343275"/>
                  <a:gd name="connsiteX13" fmla="*/ 7144 w 3790950"/>
                  <a:gd name="connsiteY13" fmla="*/ 3340894 h 3343275"/>
                  <a:gd name="connsiteX14" fmla="*/ 3788569 w 3790950"/>
                  <a:gd name="connsiteY14" fmla="*/ 3340894 h 3343275"/>
                  <a:gd name="connsiteX15" fmla="*/ 3788569 w 3790950"/>
                  <a:gd name="connsiteY15" fmla="*/ 3190399 h 3343275"/>
                  <a:gd name="connsiteX16" fmla="*/ 3198019 w 3790950"/>
                  <a:gd name="connsiteY16" fmla="*/ 3190399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90950" h="3343275">
                    <a:moveTo>
                      <a:pt x="3198019" y="3190399"/>
                    </a:moveTo>
                    <a:lnTo>
                      <a:pt x="3198019" y="796766"/>
                    </a:lnTo>
                    <a:lnTo>
                      <a:pt x="1801654" y="63341"/>
                    </a:lnTo>
                    <a:lnTo>
                      <a:pt x="1801654" y="358616"/>
                    </a:lnTo>
                    <a:lnTo>
                      <a:pt x="3022759" y="980599"/>
                    </a:lnTo>
                    <a:lnTo>
                      <a:pt x="3021806" y="1271111"/>
                    </a:lnTo>
                    <a:lnTo>
                      <a:pt x="597694" y="7144"/>
                    </a:lnTo>
                    <a:lnTo>
                      <a:pt x="597694" y="302419"/>
                    </a:lnTo>
                    <a:lnTo>
                      <a:pt x="1794034" y="923449"/>
                    </a:lnTo>
                    <a:lnTo>
                      <a:pt x="1794034" y="1211104"/>
                    </a:lnTo>
                    <a:lnTo>
                      <a:pt x="597694" y="589121"/>
                    </a:lnTo>
                    <a:lnTo>
                      <a:pt x="597694" y="3189446"/>
                    </a:lnTo>
                    <a:lnTo>
                      <a:pt x="7144" y="3189446"/>
                    </a:lnTo>
                    <a:lnTo>
                      <a:pt x="7144" y="3340894"/>
                    </a:lnTo>
                    <a:lnTo>
                      <a:pt x="3788569" y="3340894"/>
                    </a:lnTo>
                    <a:lnTo>
                      <a:pt x="3788569" y="3190399"/>
                    </a:lnTo>
                    <a:lnTo>
                      <a:pt x="3198019" y="3190399"/>
                    </a:lnTo>
                    <a:close/>
                  </a:path>
                </a:pathLst>
              </a:custGeom>
              <a:solidFill>
                <a:srgbClr val="035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133B91C5-9C9A-324A-886B-415E58337C3D}"/>
                  </a:ext>
                </a:extLst>
              </p:cNvPr>
              <p:cNvSpPr/>
              <p:nvPr/>
            </p:nvSpPr>
            <p:spPr>
              <a:xfrm>
                <a:off x="2343099" y="4091965"/>
                <a:ext cx="533788" cy="446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25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FBE91012-1796-B04A-B70B-6E1ED2F8559F}"/>
                </a:ext>
              </a:extLst>
            </p:cNvPr>
            <p:cNvGrpSpPr/>
            <p:nvPr/>
          </p:nvGrpSpPr>
          <p:grpSpPr>
            <a:xfrm>
              <a:off x="4600997" y="4363420"/>
              <a:ext cx="682026" cy="198420"/>
              <a:chOff x="3707606" y="2802452"/>
              <a:chExt cx="4776788" cy="1389698"/>
            </a:xfrm>
          </p:grpSpPr>
          <p:sp>
            <p:nvSpPr>
              <p:cNvPr id="178" name="Freeform: Shape 6">
                <a:extLst>
                  <a:ext uri="{FF2B5EF4-FFF2-40B4-BE49-F238E27FC236}">
                    <a16:creationId xmlns:a16="http://schemas.microsoft.com/office/drawing/2014/main" id="{CC70C680-9407-EB47-9D5E-E4314598315F}"/>
                  </a:ext>
                </a:extLst>
              </p:cNvPr>
              <p:cNvSpPr/>
              <p:nvPr/>
            </p:nvSpPr>
            <p:spPr>
              <a:xfrm>
                <a:off x="4150521" y="3011047"/>
                <a:ext cx="1343025" cy="1181103"/>
              </a:xfrm>
              <a:custGeom>
                <a:avLst/>
                <a:gdLst>
                  <a:gd name="connsiteX0" fmla="*/ 402431 w 1343025"/>
                  <a:gd name="connsiteY0" fmla="*/ 534829 h 1181100"/>
                  <a:gd name="connsiteX1" fmla="*/ 863441 w 1343025"/>
                  <a:gd name="connsiteY1" fmla="*/ 1069181 h 1181100"/>
                  <a:gd name="connsiteX2" fmla="*/ 7144 w 1343025"/>
                  <a:gd name="connsiteY2" fmla="*/ 1166336 h 1181100"/>
                  <a:gd name="connsiteX3" fmla="*/ 1335881 w 1343025"/>
                  <a:gd name="connsiteY3" fmla="*/ 1180624 h 1181100"/>
                  <a:gd name="connsiteX4" fmla="*/ 664369 w 1343025"/>
                  <a:gd name="connsiteY4" fmla="*/ 714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025" h="1181100">
                    <a:moveTo>
                      <a:pt x="402431" y="534829"/>
                    </a:moveTo>
                    <a:lnTo>
                      <a:pt x="863441" y="1069181"/>
                    </a:lnTo>
                    <a:lnTo>
                      <a:pt x="7144" y="1166336"/>
                    </a:lnTo>
                    <a:lnTo>
                      <a:pt x="1335881" y="1180624"/>
                    </a:lnTo>
                    <a:lnTo>
                      <a:pt x="664369" y="7144"/>
                    </a:lnTo>
                    <a:close/>
                  </a:path>
                </a:pathLst>
              </a:custGeom>
              <a:solidFill>
                <a:srgbClr val="035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7">
                <a:extLst>
                  <a:ext uri="{FF2B5EF4-FFF2-40B4-BE49-F238E27FC236}">
                    <a16:creationId xmlns:a16="http://schemas.microsoft.com/office/drawing/2014/main" id="{26A99480-98FB-224F-8C1F-8B463E6E23D2}"/>
                  </a:ext>
                </a:extLst>
              </p:cNvPr>
              <p:cNvSpPr/>
              <p:nvPr/>
            </p:nvSpPr>
            <p:spPr>
              <a:xfrm>
                <a:off x="3707606" y="2802452"/>
                <a:ext cx="1057276" cy="1266822"/>
              </a:xfrm>
              <a:custGeom>
                <a:avLst/>
                <a:gdLst>
                  <a:gd name="connsiteX0" fmla="*/ 453866 w 1057275"/>
                  <a:gd name="connsiteY0" fmla="*/ 511016 h 1266825"/>
                  <a:gd name="connsiteX1" fmla="*/ 7144 w 1057275"/>
                  <a:gd name="connsiteY1" fmla="*/ 1264444 h 1266825"/>
                  <a:gd name="connsiteX2" fmla="*/ 387191 w 1057275"/>
                  <a:gd name="connsiteY2" fmla="*/ 1226344 h 1266825"/>
                  <a:gd name="connsiteX3" fmla="*/ 1055846 w 1057275"/>
                  <a:gd name="connsiteY3" fmla="*/ 7144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7275" h="1266825">
                    <a:moveTo>
                      <a:pt x="453866" y="511016"/>
                    </a:moveTo>
                    <a:lnTo>
                      <a:pt x="7144" y="1264444"/>
                    </a:lnTo>
                    <a:lnTo>
                      <a:pt x="387191" y="1226344"/>
                    </a:lnTo>
                    <a:lnTo>
                      <a:pt x="1055846" y="7144"/>
                    </a:lnTo>
                    <a:close/>
                  </a:path>
                </a:pathLst>
              </a:custGeom>
              <a:solidFill>
                <a:srgbClr val="035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8">
                <a:extLst>
                  <a:ext uri="{FF2B5EF4-FFF2-40B4-BE49-F238E27FC236}">
                    <a16:creationId xmlns:a16="http://schemas.microsoft.com/office/drawing/2014/main" id="{96039675-1CB0-824D-8C44-8439E920C74E}"/>
                  </a:ext>
                </a:extLst>
              </p:cNvPr>
              <p:cNvSpPr/>
              <p:nvPr/>
            </p:nvSpPr>
            <p:spPr>
              <a:xfrm>
                <a:off x="5693567" y="3335849"/>
                <a:ext cx="2790827" cy="723900"/>
              </a:xfrm>
              <a:custGeom>
                <a:avLst/>
                <a:gdLst>
                  <a:gd name="connsiteX0" fmla="*/ 2561749 w 2790825"/>
                  <a:gd name="connsiteY0" fmla="*/ 264319 h 723900"/>
                  <a:gd name="connsiteX1" fmla="*/ 2659856 w 2790825"/>
                  <a:gd name="connsiteY1" fmla="*/ 303371 h 723900"/>
                  <a:gd name="connsiteX2" fmla="*/ 2696051 w 2790825"/>
                  <a:gd name="connsiteY2" fmla="*/ 411956 h 723900"/>
                  <a:gd name="connsiteX3" fmla="*/ 2406491 w 2790825"/>
                  <a:gd name="connsiteY3" fmla="*/ 411956 h 723900"/>
                  <a:gd name="connsiteX4" fmla="*/ 2458879 w 2790825"/>
                  <a:gd name="connsiteY4" fmla="*/ 305276 h 723900"/>
                  <a:gd name="connsiteX5" fmla="*/ 2561749 w 2790825"/>
                  <a:gd name="connsiteY5" fmla="*/ 264319 h 723900"/>
                  <a:gd name="connsiteX6" fmla="*/ 1304449 w 2790825"/>
                  <a:gd name="connsiteY6" fmla="*/ 208121 h 723900"/>
                  <a:gd name="connsiteX7" fmla="*/ 1304449 w 2790825"/>
                  <a:gd name="connsiteY7" fmla="*/ 509111 h 723900"/>
                  <a:gd name="connsiteX8" fmla="*/ 1495901 w 2790825"/>
                  <a:gd name="connsiteY8" fmla="*/ 723424 h 723900"/>
                  <a:gd name="connsiteX9" fmla="*/ 1661636 w 2790825"/>
                  <a:gd name="connsiteY9" fmla="*/ 631984 h 723900"/>
                  <a:gd name="connsiteX10" fmla="*/ 1663541 w 2790825"/>
                  <a:gd name="connsiteY10" fmla="*/ 631984 h 723900"/>
                  <a:gd name="connsiteX11" fmla="*/ 1663541 w 2790825"/>
                  <a:gd name="connsiteY11" fmla="*/ 711994 h 723900"/>
                  <a:gd name="connsiteX12" fmla="*/ 1749266 w 2790825"/>
                  <a:gd name="connsiteY12" fmla="*/ 711994 h 723900"/>
                  <a:gd name="connsiteX13" fmla="*/ 1749266 w 2790825"/>
                  <a:gd name="connsiteY13" fmla="*/ 208121 h 723900"/>
                  <a:gd name="connsiteX14" fmla="*/ 1663541 w 2790825"/>
                  <a:gd name="connsiteY14" fmla="*/ 208121 h 723900"/>
                  <a:gd name="connsiteX15" fmla="*/ 1663541 w 2790825"/>
                  <a:gd name="connsiteY15" fmla="*/ 498634 h 723900"/>
                  <a:gd name="connsiteX16" fmla="*/ 1622584 w 2790825"/>
                  <a:gd name="connsiteY16" fmla="*/ 612934 h 723900"/>
                  <a:gd name="connsiteX17" fmla="*/ 1519714 w 2790825"/>
                  <a:gd name="connsiteY17" fmla="*/ 656749 h 723900"/>
                  <a:gd name="connsiteX18" fmla="*/ 1390174 w 2790825"/>
                  <a:gd name="connsiteY18" fmla="*/ 497681 h 723900"/>
                  <a:gd name="connsiteX19" fmla="*/ 1390174 w 2790825"/>
                  <a:gd name="connsiteY19" fmla="*/ 208121 h 723900"/>
                  <a:gd name="connsiteX20" fmla="*/ 1304449 w 2790825"/>
                  <a:gd name="connsiteY20" fmla="*/ 208121 h 723900"/>
                  <a:gd name="connsiteX21" fmla="*/ 762476 w 2790825"/>
                  <a:gd name="connsiteY21" fmla="*/ 208121 h 723900"/>
                  <a:gd name="connsiteX22" fmla="*/ 762476 w 2790825"/>
                  <a:gd name="connsiteY22" fmla="*/ 276701 h 723900"/>
                  <a:gd name="connsiteX23" fmla="*/ 1050131 w 2790825"/>
                  <a:gd name="connsiteY23" fmla="*/ 276701 h 723900"/>
                  <a:gd name="connsiteX24" fmla="*/ 732949 w 2790825"/>
                  <a:gd name="connsiteY24" fmla="*/ 686276 h 723900"/>
                  <a:gd name="connsiteX25" fmla="*/ 732949 w 2790825"/>
                  <a:gd name="connsiteY25" fmla="*/ 711041 h 723900"/>
                  <a:gd name="connsiteX26" fmla="*/ 1173004 w 2790825"/>
                  <a:gd name="connsiteY26" fmla="*/ 711041 h 723900"/>
                  <a:gd name="connsiteX27" fmla="*/ 1173004 w 2790825"/>
                  <a:gd name="connsiteY27" fmla="*/ 642461 h 723900"/>
                  <a:gd name="connsiteX28" fmla="*/ 858679 w 2790825"/>
                  <a:gd name="connsiteY28" fmla="*/ 642461 h 723900"/>
                  <a:gd name="connsiteX29" fmla="*/ 1175861 w 2790825"/>
                  <a:gd name="connsiteY29" fmla="*/ 230981 h 723900"/>
                  <a:gd name="connsiteX30" fmla="*/ 1175861 w 2790825"/>
                  <a:gd name="connsiteY30" fmla="*/ 208121 h 723900"/>
                  <a:gd name="connsiteX31" fmla="*/ 762476 w 2790825"/>
                  <a:gd name="connsiteY31" fmla="*/ 208121 h 723900"/>
                  <a:gd name="connsiteX32" fmla="*/ 2179796 w 2790825"/>
                  <a:gd name="connsiteY32" fmla="*/ 199549 h 723900"/>
                  <a:gd name="connsiteX33" fmla="*/ 2095976 w 2790825"/>
                  <a:gd name="connsiteY33" fmla="*/ 230029 h 723900"/>
                  <a:gd name="connsiteX34" fmla="*/ 2039779 w 2790825"/>
                  <a:gd name="connsiteY34" fmla="*/ 312896 h 723900"/>
                  <a:gd name="connsiteX35" fmla="*/ 2037874 w 2790825"/>
                  <a:gd name="connsiteY35" fmla="*/ 312896 h 723900"/>
                  <a:gd name="connsiteX36" fmla="*/ 2037874 w 2790825"/>
                  <a:gd name="connsiteY36" fmla="*/ 208121 h 723900"/>
                  <a:gd name="connsiteX37" fmla="*/ 1952149 w 2790825"/>
                  <a:gd name="connsiteY37" fmla="*/ 208121 h 723900"/>
                  <a:gd name="connsiteX38" fmla="*/ 1952149 w 2790825"/>
                  <a:gd name="connsiteY38" fmla="*/ 711994 h 723900"/>
                  <a:gd name="connsiteX39" fmla="*/ 2037874 w 2790825"/>
                  <a:gd name="connsiteY39" fmla="*/ 711994 h 723900"/>
                  <a:gd name="connsiteX40" fmla="*/ 2037874 w 2790825"/>
                  <a:gd name="connsiteY40" fmla="*/ 454819 h 723900"/>
                  <a:gd name="connsiteX41" fmla="*/ 2074069 w 2790825"/>
                  <a:gd name="connsiteY41" fmla="*/ 322421 h 723900"/>
                  <a:gd name="connsiteX42" fmla="*/ 2166461 w 2790825"/>
                  <a:gd name="connsiteY42" fmla="*/ 273844 h 723900"/>
                  <a:gd name="connsiteX43" fmla="*/ 2231231 w 2790825"/>
                  <a:gd name="connsiteY43" fmla="*/ 290036 h 723900"/>
                  <a:gd name="connsiteX44" fmla="*/ 2231231 w 2790825"/>
                  <a:gd name="connsiteY44" fmla="*/ 206216 h 723900"/>
                  <a:gd name="connsiteX45" fmla="*/ 2179796 w 2790825"/>
                  <a:gd name="connsiteY45" fmla="*/ 199549 h 723900"/>
                  <a:gd name="connsiteX46" fmla="*/ 2563654 w 2790825"/>
                  <a:gd name="connsiteY46" fmla="*/ 196691 h 723900"/>
                  <a:gd name="connsiteX47" fmla="*/ 2387441 w 2790825"/>
                  <a:gd name="connsiteY47" fmla="*/ 270986 h 723900"/>
                  <a:gd name="connsiteX48" fmla="*/ 2316956 w 2790825"/>
                  <a:gd name="connsiteY48" fmla="*/ 462439 h 723900"/>
                  <a:gd name="connsiteX49" fmla="*/ 2381726 w 2790825"/>
                  <a:gd name="connsiteY49" fmla="*/ 655796 h 723900"/>
                  <a:gd name="connsiteX50" fmla="*/ 2559844 w 2790825"/>
                  <a:gd name="connsiteY50" fmla="*/ 724376 h 723900"/>
                  <a:gd name="connsiteX51" fmla="*/ 2746534 w 2790825"/>
                  <a:gd name="connsiteY51" fmla="*/ 675799 h 723900"/>
                  <a:gd name="connsiteX52" fmla="*/ 2746534 w 2790825"/>
                  <a:gd name="connsiteY52" fmla="*/ 600551 h 723900"/>
                  <a:gd name="connsiteX53" fmla="*/ 2579846 w 2790825"/>
                  <a:gd name="connsiteY53" fmla="*/ 656749 h 723900"/>
                  <a:gd name="connsiteX54" fmla="*/ 2453164 w 2790825"/>
                  <a:gd name="connsiteY54" fmla="*/ 611029 h 723900"/>
                  <a:gd name="connsiteX55" fmla="*/ 2404586 w 2790825"/>
                  <a:gd name="connsiteY55" fmla="*/ 481489 h 723900"/>
                  <a:gd name="connsiteX56" fmla="*/ 2783681 w 2790825"/>
                  <a:gd name="connsiteY56" fmla="*/ 481489 h 723900"/>
                  <a:gd name="connsiteX57" fmla="*/ 2783681 w 2790825"/>
                  <a:gd name="connsiteY57" fmla="*/ 439579 h 723900"/>
                  <a:gd name="connsiteX58" fmla="*/ 2726531 w 2790825"/>
                  <a:gd name="connsiteY58" fmla="*/ 261461 h 723900"/>
                  <a:gd name="connsiteX59" fmla="*/ 2563654 w 2790825"/>
                  <a:gd name="connsiteY59" fmla="*/ 196691 h 723900"/>
                  <a:gd name="connsiteX60" fmla="*/ 338614 w 2790825"/>
                  <a:gd name="connsiteY60" fmla="*/ 91916 h 723900"/>
                  <a:gd name="connsiteX61" fmla="*/ 340519 w 2790825"/>
                  <a:gd name="connsiteY61" fmla="*/ 91916 h 723900"/>
                  <a:gd name="connsiteX62" fmla="*/ 351949 w 2790825"/>
                  <a:gd name="connsiteY62" fmla="*/ 139541 h 723900"/>
                  <a:gd name="connsiteX63" fmla="*/ 470059 w 2790825"/>
                  <a:gd name="connsiteY63" fmla="*/ 440531 h 723900"/>
                  <a:gd name="connsiteX64" fmla="*/ 210026 w 2790825"/>
                  <a:gd name="connsiteY64" fmla="*/ 440531 h 723900"/>
                  <a:gd name="connsiteX65" fmla="*/ 326231 w 2790825"/>
                  <a:gd name="connsiteY65" fmla="*/ 139541 h 723900"/>
                  <a:gd name="connsiteX66" fmla="*/ 338614 w 2790825"/>
                  <a:gd name="connsiteY66" fmla="*/ 91916 h 723900"/>
                  <a:gd name="connsiteX67" fmla="*/ 295751 w 2790825"/>
                  <a:gd name="connsiteY67" fmla="*/ 7144 h 723900"/>
                  <a:gd name="connsiteX68" fmla="*/ 7144 w 2790825"/>
                  <a:gd name="connsiteY68" fmla="*/ 711994 h 723900"/>
                  <a:gd name="connsiteX69" fmla="*/ 105251 w 2790825"/>
                  <a:gd name="connsiteY69" fmla="*/ 711994 h 723900"/>
                  <a:gd name="connsiteX70" fmla="*/ 179546 w 2790825"/>
                  <a:gd name="connsiteY70" fmla="*/ 513874 h 723900"/>
                  <a:gd name="connsiteX71" fmla="*/ 497681 w 2790825"/>
                  <a:gd name="connsiteY71" fmla="*/ 513874 h 723900"/>
                  <a:gd name="connsiteX72" fmla="*/ 577691 w 2790825"/>
                  <a:gd name="connsiteY72" fmla="*/ 711994 h 723900"/>
                  <a:gd name="connsiteX73" fmla="*/ 674846 w 2790825"/>
                  <a:gd name="connsiteY73" fmla="*/ 711994 h 723900"/>
                  <a:gd name="connsiteX74" fmla="*/ 386239 w 2790825"/>
                  <a:gd name="connsiteY74" fmla="*/ 7144 h 723900"/>
                  <a:gd name="connsiteX75" fmla="*/ 295751 w 2790825"/>
                  <a:gd name="connsiteY75" fmla="*/ 7144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790825" h="723900">
                    <a:moveTo>
                      <a:pt x="2561749" y="264319"/>
                    </a:moveTo>
                    <a:cubicBezTo>
                      <a:pt x="2603659" y="264319"/>
                      <a:pt x="2636044" y="277654"/>
                      <a:pt x="2659856" y="303371"/>
                    </a:cubicBezTo>
                    <a:cubicBezTo>
                      <a:pt x="2683669" y="329089"/>
                      <a:pt x="2695099" y="365284"/>
                      <a:pt x="2696051" y="411956"/>
                    </a:cubicBezTo>
                    <a:lnTo>
                      <a:pt x="2406491" y="411956"/>
                    </a:lnTo>
                    <a:cubicBezTo>
                      <a:pt x="2413159" y="368141"/>
                      <a:pt x="2430304" y="331946"/>
                      <a:pt x="2458879" y="305276"/>
                    </a:cubicBezTo>
                    <a:cubicBezTo>
                      <a:pt x="2487454" y="278606"/>
                      <a:pt x="2521744" y="264319"/>
                      <a:pt x="2561749" y="264319"/>
                    </a:cubicBezTo>
                    <a:moveTo>
                      <a:pt x="1304449" y="208121"/>
                    </a:moveTo>
                    <a:lnTo>
                      <a:pt x="1304449" y="509111"/>
                    </a:lnTo>
                    <a:cubicBezTo>
                      <a:pt x="1304449" y="651986"/>
                      <a:pt x="1368266" y="723424"/>
                      <a:pt x="1495901" y="723424"/>
                    </a:cubicBezTo>
                    <a:cubicBezTo>
                      <a:pt x="1570196" y="723424"/>
                      <a:pt x="1625441" y="692944"/>
                      <a:pt x="1661636" y="631984"/>
                    </a:cubicBezTo>
                    <a:lnTo>
                      <a:pt x="1663541" y="631984"/>
                    </a:lnTo>
                    <a:lnTo>
                      <a:pt x="1663541" y="711994"/>
                    </a:lnTo>
                    <a:lnTo>
                      <a:pt x="1749266" y="711994"/>
                    </a:lnTo>
                    <a:lnTo>
                      <a:pt x="1749266" y="208121"/>
                    </a:lnTo>
                    <a:lnTo>
                      <a:pt x="1663541" y="208121"/>
                    </a:lnTo>
                    <a:lnTo>
                      <a:pt x="1663541" y="498634"/>
                    </a:lnTo>
                    <a:cubicBezTo>
                      <a:pt x="1663541" y="545306"/>
                      <a:pt x="1650206" y="583406"/>
                      <a:pt x="1622584" y="612934"/>
                    </a:cubicBezTo>
                    <a:cubicBezTo>
                      <a:pt x="1595914" y="641509"/>
                      <a:pt x="1561624" y="656749"/>
                      <a:pt x="1519714" y="656749"/>
                    </a:cubicBezTo>
                    <a:cubicBezTo>
                      <a:pt x="1433036" y="656749"/>
                      <a:pt x="1390174" y="603409"/>
                      <a:pt x="1390174" y="497681"/>
                    </a:cubicBezTo>
                    <a:lnTo>
                      <a:pt x="1390174" y="208121"/>
                    </a:lnTo>
                    <a:lnTo>
                      <a:pt x="1304449" y="208121"/>
                    </a:lnTo>
                    <a:close/>
                    <a:moveTo>
                      <a:pt x="762476" y="208121"/>
                    </a:moveTo>
                    <a:lnTo>
                      <a:pt x="762476" y="276701"/>
                    </a:lnTo>
                    <a:lnTo>
                      <a:pt x="1050131" y="276701"/>
                    </a:lnTo>
                    <a:lnTo>
                      <a:pt x="732949" y="686276"/>
                    </a:lnTo>
                    <a:lnTo>
                      <a:pt x="732949" y="711041"/>
                    </a:lnTo>
                    <a:lnTo>
                      <a:pt x="1173004" y="711041"/>
                    </a:lnTo>
                    <a:lnTo>
                      <a:pt x="1173004" y="642461"/>
                    </a:lnTo>
                    <a:lnTo>
                      <a:pt x="858679" y="642461"/>
                    </a:lnTo>
                    <a:lnTo>
                      <a:pt x="1175861" y="230981"/>
                    </a:lnTo>
                    <a:lnTo>
                      <a:pt x="1175861" y="208121"/>
                    </a:lnTo>
                    <a:lnTo>
                      <a:pt x="762476" y="208121"/>
                    </a:lnTo>
                    <a:close/>
                    <a:moveTo>
                      <a:pt x="2179796" y="199549"/>
                    </a:moveTo>
                    <a:cubicBezTo>
                      <a:pt x="2148364" y="199549"/>
                      <a:pt x="2120741" y="209074"/>
                      <a:pt x="2095976" y="230029"/>
                    </a:cubicBezTo>
                    <a:cubicBezTo>
                      <a:pt x="2071211" y="250031"/>
                      <a:pt x="2052161" y="277654"/>
                      <a:pt x="2039779" y="312896"/>
                    </a:cubicBezTo>
                    <a:lnTo>
                      <a:pt x="2037874" y="312896"/>
                    </a:lnTo>
                    <a:lnTo>
                      <a:pt x="2037874" y="208121"/>
                    </a:lnTo>
                    <a:lnTo>
                      <a:pt x="1952149" y="208121"/>
                    </a:lnTo>
                    <a:lnTo>
                      <a:pt x="1952149" y="711994"/>
                    </a:lnTo>
                    <a:lnTo>
                      <a:pt x="2037874" y="711994"/>
                    </a:lnTo>
                    <a:lnTo>
                      <a:pt x="2037874" y="454819"/>
                    </a:lnTo>
                    <a:cubicBezTo>
                      <a:pt x="2037874" y="398621"/>
                      <a:pt x="2050256" y="354806"/>
                      <a:pt x="2074069" y="322421"/>
                    </a:cubicBezTo>
                    <a:cubicBezTo>
                      <a:pt x="2098834" y="290036"/>
                      <a:pt x="2129314" y="273844"/>
                      <a:pt x="2166461" y="273844"/>
                    </a:cubicBezTo>
                    <a:cubicBezTo>
                      <a:pt x="2195036" y="273844"/>
                      <a:pt x="2215991" y="279559"/>
                      <a:pt x="2231231" y="290036"/>
                    </a:cubicBezTo>
                    <a:lnTo>
                      <a:pt x="2231231" y="206216"/>
                    </a:lnTo>
                    <a:cubicBezTo>
                      <a:pt x="2219801" y="201454"/>
                      <a:pt x="2202656" y="199549"/>
                      <a:pt x="2179796" y="199549"/>
                    </a:cubicBezTo>
                    <a:moveTo>
                      <a:pt x="2563654" y="196691"/>
                    </a:moveTo>
                    <a:cubicBezTo>
                      <a:pt x="2493169" y="196691"/>
                      <a:pt x="2435066" y="221456"/>
                      <a:pt x="2387441" y="270986"/>
                    </a:cubicBezTo>
                    <a:cubicBezTo>
                      <a:pt x="2340769" y="320516"/>
                      <a:pt x="2316956" y="384334"/>
                      <a:pt x="2316956" y="462439"/>
                    </a:cubicBezTo>
                    <a:cubicBezTo>
                      <a:pt x="2316956" y="545306"/>
                      <a:pt x="2338864" y="610076"/>
                      <a:pt x="2381726" y="655796"/>
                    </a:cubicBezTo>
                    <a:cubicBezTo>
                      <a:pt x="2424589" y="701516"/>
                      <a:pt x="2484596" y="724376"/>
                      <a:pt x="2559844" y="724376"/>
                    </a:cubicBezTo>
                    <a:cubicBezTo>
                      <a:pt x="2636996" y="724376"/>
                      <a:pt x="2699861" y="708184"/>
                      <a:pt x="2746534" y="675799"/>
                    </a:cubicBezTo>
                    <a:lnTo>
                      <a:pt x="2746534" y="600551"/>
                    </a:lnTo>
                    <a:cubicBezTo>
                      <a:pt x="2696051" y="637699"/>
                      <a:pt x="2640806" y="656749"/>
                      <a:pt x="2579846" y="656749"/>
                    </a:cubicBezTo>
                    <a:cubicBezTo>
                      <a:pt x="2526506" y="656749"/>
                      <a:pt x="2483644" y="641509"/>
                      <a:pt x="2453164" y="611029"/>
                    </a:cubicBezTo>
                    <a:cubicBezTo>
                      <a:pt x="2422684" y="580549"/>
                      <a:pt x="2406491" y="537686"/>
                      <a:pt x="2404586" y="481489"/>
                    </a:cubicBezTo>
                    <a:lnTo>
                      <a:pt x="2783681" y="481489"/>
                    </a:lnTo>
                    <a:lnTo>
                      <a:pt x="2783681" y="439579"/>
                    </a:lnTo>
                    <a:cubicBezTo>
                      <a:pt x="2783681" y="363379"/>
                      <a:pt x="2764631" y="304324"/>
                      <a:pt x="2726531" y="261461"/>
                    </a:cubicBezTo>
                    <a:cubicBezTo>
                      <a:pt x="2687479" y="217646"/>
                      <a:pt x="2633186" y="196691"/>
                      <a:pt x="2563654" y="196691"/>
                    </a:cubicBezTo>
                    <a:moveTo>
                      <a:pt x="338614" y="91916"/>
                    </a:moveTo>
                    <a:lnTo>
                      <a:pt x="340519" y="91916"/>
                    </a:lnTo>
                    <a:cubicBezTo>
                      <a:pt x="344329" y="113824"/>
                      <a:pt x="348139" y="129064"/>
                      <a:pt x="351949" y="139541"/>
                    </a:cubicBezTo>
                    <a:lnTo>
                      <a:pt x="470059" y="440531"/>
                    </a:lnTo>
                    <a:lnTo>
                      <a:pt x="210026" y="440531"/>
                    </a:lnTo>
                    <a:lnTo>
                      <a:pt x="326231" y="139541"/>
                    </a:lnTo>
                    <a:cubicBezTo>
                      <a:pt x="330994" y="128111"/>
                      <a:pt x="334804" y="111919"/>
                      <a:pt x="338614" y="91916"/>
                    </a:cubicBezTo>
                    <a:moveTo>
                      <a:pt x="295751" y="7144"/>
                    </a:moveTo>
                    <a:lnTo>
                      <a:pt x="7144" y="711994"/>
                    </a:lnTo>
                    <a:lnTo>
                      <a:pt x="105251" y="711994"/>
                    </a:lnTo>
                    <a:lnTo>
                      <a:pt x="179546" y="513874"/>
                    </a:lnTo>
                    <a:lnTo>
                      <a:pt x="497681" y="513874"/>
                    </a:lnTo>
                    <a:lnTo>
                      <a:pt x="577691" y="711994"/>
                    </a:lnTo>
                    <a:lnTo>
                      <a:pt x="674846" y="711994"/>
                    </a:lnTo>
                    <a:lnTo>
                      <a:pt x="386239" y="7144"/>
                    </a:lnTo>
                    <a:lnTo>
                      <a:pt x="295751" y="7144"/>
                    </a:lnTo>
                    <a:close/>
                  </a:path>
                </a:pathLst>
              </a:custGeom>
              <a:solidFill>
                <a:srgbClr val="035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2EC58E4-973D-AD45-B106-EA4A10635809}"/>
              </a:ext>
            </a:extLst>
          </p:cNvPr>
          <p:cNvGrpSpPr/>
          <p:nvPr/>
        </p:nvGrpSpPr>
        <p:grpSpPr>
          <a:xfrm>
            <a:off x="3544170" y="3855694"/>
            <a:ext cx="528992" cy="770157"/>
            <a:chOff x="3635610" y="3975271"/>
            <a:chExt cx="528992" cy="77015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5FAD775F-0106-144F-9FD3-8B67BECD54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35610" y="3975271"/>
              <a:ext cx="528992" cy="489905"/>
              <a:chOff x="2293275" y="3946072"/>
              <a:chExt cx="640080" cy="592784"/>
            </a:xfrm>
          </p:grpSpPr>
          <p:sp>
            <p:nvSpPr>
              <p:cNvPr id="191" name="Freeform: Shape 4">
                <a:extLst>
                  <a:ext uri="{FF2B5EF4-FFF2-40B4-BE49-F238E27FC236}">
                    <a16:creationId xmlns:a16="http://schemas.microsoft.com/office/drawing/2014/main" id="{B7A19476-6DB6-A349-B182-093D098B6C80}"/>
                  </a:ext>
                </a:extLst>
              </p:cNvPr>
              <p:cNvSpPr/>
              <p:nvPr/>
            </p:nvSpPr>
            <p:spPr>
              <a:xfrm>
                <a:off x="2293275" y="3946072"/>
                <a:ext cx="640080" cy="562474"/>
              </a:xfrm>
              <a:custGeom>
                <a:avLst/>
                <a:gdLst>
                  <a:gd name="connsiteX0" fmla="*/ 3198019 w 3790950"/>
                  <a:gd name="connsiteY0" fmla="*/ 3190399 h 3343275"/>
                  <a:gd name="connsiteX1" fmla="*/ 3198019 w 3790950"/>
                  <a:gd name="connsiteY1" fmla="*/ 796766 h 3343275"/>
                  <a:gd name="connsiteX2" fmla="*/ 1801654 w 3790950"/>
                  <a:gd name="connsiteY2" fmla="*/ 63341 h 3343275"/>
                  <a:gd name="connsiteX3" fmla="*/ 1801654 w 3790950"/>
                  <a:gd name="connsiteY3" fmla="*/ 358616 h 3343275"/>
                  <a:gd name="connsiteX4" fmla="*/ 3022759 w 3790950"/>
                  <a:gd name="connsiteY4" fmla="*/ 980599 h 3343275"/>
                  <a:gd name="connsiteX5" fmla="*/ 3021806 w 3790950"/>
                  <a:gd name="connsiteY5" fmla="*/ 1271111 h 3343275"/>
                  <a:gd name="connsiteX6" fmla="*/ 597694 w 3790950"/>
                  <a:gd name="connsiteY6" fmla="*/ 7144 h 3343275"/>
                  <a:gd name="connsiteX7" fmla="*/ 597694 w 3790950"/>
                  <a:gd name="connsiteY7" fmla="*/ 302419 h 3343275"/>
                  <a:gd name="connsiteX8" fmla="*/ 1794034 w 3790950"/>
                  <a:gd name="connsiteY8" fmla="*/ 923449 h 3343275"/>
                  <a:gd name="connsiteX9" fmla="*/ 1794034 w 3790950"/>
                  <a:gd name="connsiteY9" fmla="*/ 1211104 h 3343275"/>
                  <a:gd name="connsiteX10" fmla="*/ 597694 w 3790950"/>
                  <a:gd name="connsiteY10" fmla="*/ 589121 h 3343275"/>
                  <a:gd name="connsiteX11" fmla="*/ 597694 w 3790950"/>
                  <a:gd name="connsiteY11" fmla="*/ 3189446 h 3343275"/>
                  <a:gd name="connsiteX12" fmla="*/ 7144 w 3790950"/>
                  <a:gd name="connsiteY12" fmla="*/ 3189446 h 3343275"/>
                  <a:gd name="connsiteX13" fmla="*/ 7144 w 3790950"/>
                  <a:gd name="connsiteY13" fmla="*/ 3340894 h 3343275"/>
                  <a:gd name="connsiteX14" fmla="*/ 3788569 w 3790950"/>
                  <a:gd name="connsiteY14" fmla="*/ 3340894 h 3343275"/>
                  <a:gd name="connsiteX15" fmla="*/ 3788569 w 3790950"/>
                  <a:gd name="connsiteY15" fmla="*/ 3190399 h 3343275"/>
                  <a:gd name="connsiteX16" fmla="*/ 3198019 w 3790950"/>
                  <a:gd name="connsiteY16" fmla="*/ 3190399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90950" h="3343275">
                    <a:moveTo>
                      <a:pt x="3198019" y="3190399"/>
                    </a:moveTo>
                    <a:lnTo>
                      <a:pt x="3198019" y="796766"/>
                    </a:lnTo>
                    <a:lnTo>
                      <a:pt x="1801654" y="63341"/>
                    </a:lnTo>
                    <a:lnTo>
                      <a:pt x="1801654" y="358616"/>
                    </a:lnTo>
                    <a:lnTo>
                      <a:pt x="3022759" y="980599"/>
                    </a:lnTo>
                    <a:lnTo>
                      <a:pt x="3021806" y="1271111"/>
                    </a:lnTo>
                    <a:lnTo>
                      <a:pt x="597694" y="7144"/>
                    </a:lnTo>
                    <a:lnTo>
                      <a:pt x="597694" y="302419"/>
                    </a:lnTo>
                    <a:lnTo>
                      <a:pt x="1794034" y="923449"/>
                    </a:lnTo>
                    <a:lnTo>
                      <a:pt x="1794034" y="1211104"/>
                    </a:lnTo>
                    <a:lnTo>
                      <a:pt x="597694" y="589121"/>
                    </a:lnTo>
                    <a:lnTo>
                      <a:pt x="597694" y="3189446"/>
                    </a:lnTo>
                    <a:lnTo>
                      <a:pt x="7144" y="3189446"/>
                    </a:lnTo>
                    <a:lnTo>
                      <a:pt x="7144" y="3340894"/>
                    </a:lnTo>
                    <a:lnTo>
                      <a:pt x="3788569" y="3340894"/>
                    </a:lnTo>
                    <a:lnTo>
                      <a:pt x="3788569" y="3190399"/>
                    </a:lnTo>
                    <a:lnTo>
                      <a:pt x="3198019" y="3190399"/>
                    </a:lnTo>
                    <a:close/>
                  </a:path>
                </a:pathLst>
              </a:custGeom>
              <a:solidFill>
                <a:srgbClr val="F9A4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64EC7A4-674B-834A-BE6C-C1952CC92207}"/>
                  </a:ext>
                </a:extLst>
              </p:cNvPr>
              <p:cNvSpPr/>
              <p:nvPr/>
            </p:nvSpPr>
            <p:spPr>
              <a:xfrm>
                <a:off x="2333672" y="4091965"/>
                <a:ext cx="533788" cy="446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15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C4FDEC0-20C5-FE4B-BDFF-398492FE4137}"/>
                </a:ext>
              </a:extLst>
            </p:cNvPr>
            <p:cNvGrpSpPr/>
            <p:nvPr/>
          </p:nvGrpSpPr>
          <p:grpSpPr>
            <a:xfrm>
              <a:off x="3709920" y="4522233"/>
              <a:ext cx="374077" cy="223195"/>
              <a:chOff x="3707606" y="2002233"/>
              <a:chExt cx="4775016" cy="2849039"/>
            </a:xfrm>
          </p:grpSpPr>
          <p:sp>
            <p:nvSpPr>
              <p:cNvPr id="186" name="Freeform: Shape 6">
                <a:extLst>
                  <a:ext uri="{FF2B5EF4-FFF2-40B4-BE49-F238E27FC236}">
                    <a16:creationId xmlns:a16="http://schemas.microsoft.com/office/drawing/2014/main" id="{305F3463-59A8-1E4F-9676-5BE0C2A21452}"/>
                  </a:ext>
                </a:extLst>
              </p:cNvPr>
              <p:cNvSpPr/>
              <p:nvPr/>
            </p:nvSpPr>
            <p:spPr>
              <a:xfrm>
                <a:off x="5199482" y="2033547"/>
                <a:ext cx="1933575" cy="1419225"/>
              </a:xfrm>
              <a:custGeom>
                <a:avLst/>
                <a:gdLst>
                  <a:gd name="connsiteX0" fmla="*/ 569811 w 1933575"/>
                  <a:gd name="connsiteY0" fmla="*/ 1089700 h 1419225"/>
                  <a:gd name="connsiteX1" fmla="*/ 794601 w 1933575"/>
                  <a:gd name="connsiteY1" fmla="*/ 126723 h 1419225"/>
                  <a:gd name="connsiteX2" fmla="*/ 953668 w 1933575"/>
                  <a:gd name="connsiteY2" fmla="*/ 17185 h 1419225"/>
                  <a:gd name="connsiteX3" fmla="*/ 1132738 w 1933575"/>
                  <a:gd name="connsiteY3" fmla="*/ 131485 h 1419225"/>
                  <a:gd name="connsiteX4" fmla="*/ 1378483 w 1933575"/>
                  <a:gd name="connsiteY4" fmla="*/ 1115418 h 1419225"/>
                  <a:gd name="connsiteX5" fmla="*/ 1524216 w 1933575"/>
                  <a:gd name="connsiteY5" fmla="*/ 557253 h 1419225"/>
                  <a:gd name="connsiteX6" fmla="*/ 1640421 w 1933575"/>
                  <a:gd name="connsiteY6" fmla="*/ 113388 h 1419225"/>
                  <a:gd name="connsiteX7" fmla="*/ 1908073 w 1933575"/>
                  <a:gd name="connsiteY7" fmla="*/ 26710 h 1419225"/>
                  <a:gd name="connsiteX8" fmla="*/ 1909978 w 1933575"/>
                  <a:gd name="connsiteY8" fmla="*/ 127675 h 1419225"/>
                  <a:gd name="connsiteX9" fmla="*/ 1600416 w 1933575"/>
                  <a:gd name="connsiteY9" fmla="*/ 1094463 h 1419225"/>
                  <a:gd name="connsiteX10" fmla="*/ 1529931 w 1933575"/>
                  <a:gd name="connsiteY10" fmla="*/ 1334493 h 1419225"/>
                  <a:gd name="connsiteX11" fmla="*/ 1309903 w 1933575"/>
                  <a:gd name="connsiteY11" fmla="*/ 1417360 h 1419225"/>
                  <a:gd name="connsiteX12" fmla="*/ 1199413 w 1933575"/>
                  <a:gd name="connsiteY12" fmla="*/ 1321158 h 1419225"/>
                  <a:gd name="connsiteX13" fmla="*/ 958431 w 1933575"/>
                  <a:gd name="connsiteY13" fmla="*/ 329605 h 1419225"/>
                  <a:gd name="connsiteX14" fmla="*/ 835558 w 1933575"/>
                  <a:gd name="connsiteY14" fmla="*/ 837288 h 1419225"/>
                  <a:gd name="connsiteX15" fmla="*/ 720306 w 1933575"/>
                  <a:gd name="connsiteY15" fmla="*/ 1314490 h 1419225"/>
                  <a:gd name="connsiteX16" fmla="*/ 606006 w 1933575"/>
                  <a:gd name="connsiteY16" fmla="*/ 1417360 h 1419225"/>
                  <a:gd name="connsiteX17" fmla="*/ 387883 w 1933575"/>
                  <a:gd name="connsiteY17" fmla="*/ 1332588 h 1419225"/>
                  <a:gd name="connsiteX18" fmla="*/ 127851 w 1933575"/>
                  <a:gd name="connsiteY18" fmla="*/ 478195 h 1419225"/>
                  <a:gd name="connsiteX19" fmla="*/ 19266 w 1933575"/>
                  <a:gd name="connsiteY19" fmla="*/ 124818 h 1419225"/>
                  <a:gd name="connsiteX20" fmla="*/ 92608 w 1933575"/>
                  <a:gd name="connsiteY20" fmla="*/ 17185 h 1419225"/>
                  <a:gd name="connsiteX21" fmla="*/ 321208 w 1933575"/>
                  <a:gd name="connsiteY21" fmla="*/ 193398 h 1419225"/>
                  <a:gd name="connsiteX22" fmla="*/ 548856 w 1933575"/>
                  <a:gd name="connsiteY22" fmla="*/ 1092558 h 1419225"/>
                  <a:gd name="connsiteX23" fmla="*/ 569811 w 1933575"/>
                  <a:gd name="connsiteY23" fmla="*/ 108970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33575" h="1419225">
                    <a:moveTo>
                      <a:pt x="569811" y="1089700"/>
                    </a:moveTo>
                    <a:cubicBezTo>
                      <a:pt x="646011" y="768708"/>
                      <a:pt x="726021" y="448668"/>
                      <a:pt x="794601" y="126723"/>
                    </a:cubicBezTo>
                    <a:cubicBezTo>
                      <a:pt x="815556" y="25758"/>
                      <a:pt x="869848" y="17185"/>
                      <a:pt x="953668" y="17185"/>
                    </a:cubicBezTo>
                    <a:cubicBezTo>
                      <a:pt x="1041298" y="18138"/>
                      <a:pt x="1108926" y="20043"/>
                      <a:pt x="1132738" y="131485"/>
                    </a:cubicBezTo>
                    <a:cubicBezTo>
                      <a:pt x="1204176" y="460098"/>
                      <a:pt x="1285138" y="786805"/>
                      <a:pt x="1378483" y="1115418"/>
                    </a:cubicBezTo>
                    <a:cubicBezTo>
                      <a:pt x="1427061" y="929680"/>
                      <a:pt x="1475638" y="742990"/>
                      <a:pt x="1524216" y="557253"/>
                    </a:cubicBezTo>
                    <a:cubicBezTo>
                      <a:pt x="1563268" y="409615"/>
                      <a:pt x="1600416" y="261025"/>
                      <a:pt x="1640421" y="113388"/>
                    </a:cubicBezTo>
                    <a:cubicBezTo>
                      <a:pt x="1661376" y="35283"/>
                      <a:pt x="1846161" y="-25677"/>
                      <a:pt x="1908073" y="26710"/>
                    </a:cubicBezTo>
                    <a:cubicBezTo>
                      <a:pt x="1943316" y="56238"/>
                      <a:pt x="1920456" y="94338"/>
                      <a:pt x="1909978" y="127675"/>
                    </a:cubicBezTo>
                    <a:cubicBezTo>
                      <a:pt x="1807108" y="450573"/>
                      <a:pt x="1703286" y="772518"/>
                      <a:pt x="1600416" y="1094463"/>
                    </a:cubicBezTo>
                    <a:cubicBezTo>
                      <a:pt x="1574698" y="1173520"/>
                      <a:pt x="1553743" y="1254483"/>
                      <a:pt x="1529931" y="1334493"/>
                    </a:cubicBezTo>
                    <a:cubicBezTo>
                      <a:pt x="1493736" y="1461175"/>
                      <a:pt x="1388961" y="1406883"/>
                      <a:pt x="1309903" y="1417360"/>
                    </a:cubicBezTo>
                    <a:cubicBezTo>
                      <a:pt x="1240371" y="1425933"/>
                      <a:pt x="1213701" y="1381165"/>
                      <a:pt x="1199413" y="1321158"/>
                    </a:cubicBezTo>
                    <a:cubicBezTo>
                      <a:pt x="1121308" y="1000165"/>
                      <a:pt x="1043203" y="679173"/>
                      <a:pt x="958431" y="329605"/>
                    </a:cubicBezTo>
                    <a:cubicBezTo>
                      <a:pt x="913663" y="516295"/>
                      <a:pt x="874611" y="676315"/>
                      <a:pt x="835558" y="837288"/>
                    </a:cubicBezTo>
                    <a:cubicBezTo>
                      <a:pt x="796506" y="996355"/>
                      <a:pt x="758406" y="1155423"/>
                      <a:pt x="720306" y="1314490"/>
                    </a:cubicBezTo>
                    <a:cubicBezTo>
                      <a:pt x="706018" y="1375450"/>
                      <a:pt x="681253" y="1426885"/>
                      <a:pt x="606006" y="1417360"/>
                    </a:cubicBezTo>
                    <a:cubicBezTo>
                      <a:pt x="526948" y="1406883"/>
                      <a:pt x="425983" y="1463080"/>
                      <a:pt x="387883" y="1332588"/>
                    </a:cubicBezTo>
                    <a:cubicBezTo>
                      <a:pt x="304063" y="1046838"/>
                      <a:pt x="214528" y="762993"/>
                      <a:pt x="127851" y="478195"/>
                    </a:cubicBezTo>
                    <a:cubicBezTo>
                      <a:pt x="91656" y="360085"/>
                      <a:pt x="56413" y="241975"/>
                      <a:pt x="19266" y="124818"/>
                    </a:cubicBezTo>
                    <a:cubicBezTo>
                      <a:pt x="-3594" y="54333"/>
                      <a:pt x="-1689" y="15280"/>
                      <a:pt x="92608" y="17185"/>
                    </a:cubicBezTo>
                    <a:cubicBezTo>
                      <a:pt x="276441" y="20995"/>
                      <a:pt x="276441" y="17185"/>
                      <a:pt x="321208" y="193398"/>
                    </a:cubicBezTo>
                    <a:cubicBezTo>
                      <a:pt x="397408" y="493435"/>
                      <a:pt x="473608" y="792520"/>
                      <a:pt x="548856" y="1092558"/>
                    </a:cubicBezTo>
                    <a:cubicBezTo>
                      <a:pt x="554571" y="1091605"/>
                      <a:pt x="562191" y="1090653"/>
                      <a:pt x="569811" y="1089700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7">
                <a:extLst>
                  <a:ext uri="{FF2B5EF4-FFF2-40B4-BE49-F238E27FC236}">
                    <a16:creationId xmlns:a16="http://schemas.microsoft.com/office/drawing/2014/main" id="{35013174-7878-C345-97A2-9A1765E25CAA}"/>
                  </a:ext>
                </a:extLst>
              </p:cNvPr>
              <p:cNvSpPr/>
              <p:nvPr/>
            </p:nvSpPr>
            <p:spPr>
              <a:xfrm>
                <a:off x="3707606" y="3860672"/>
                <a:ext cx="4352925" cy="990600"/>
              </a:xfrm>
              <a:custGeom>
                <a:avLst/>
                <a:gdLst>
                  <a:gd name="connsiteX0" fmla="*/ 2278856 w 4352925"/>
                  <a:gd name="connsiteY0" fmla="*/ 984695 h 990600"/>
                  <a:gd name="connsiteX1" fmla="*/ 100489 w 4352925"/>
                  <a:gd name="connsiteY1" fmla="*/ 155068 h 990600"/>
                  <a:gd name="connsiteX2" fmla="*/ 17621 w 4352925"/>
                  <a:gd name="connsiteY2" fmla="*/ 32195 h 990600"/>
                  <a:gd name="connsiteX3" fmla="*/ 160496 w 4352925"/>
                  <a:gd name="connsiteY3" fmla="*/ 65533 h 990600"/>
                  <a:gd name="connsiteX4" fmla="*/ 1951196 w 4352925"/>
                  <a:gd name="connsiteY4" fmla="*/ 619888 h 990600"/>
                  <a:gd name="connsiteX5" fmla="*/ 2692241 w 4352925"/>
                  <a:gd name="connsiteY5" fmla="*/ 642747 h 990600"/>
                  <a:gd name="connsiteX6" fmla="*/ 4169569 w 4352925"/>
                  <a:gd name="connsiteY6" fmla="*/ 301753 h 990600"/>
                  <a:gd name="connsiteX7" fmla="*/ 4223862 w 4352925"/>
                  <a:gd name="connsiteY7" fmla="*/ 279845 h 990600"/>
                  <a:gd name="connsiteX8" fmla="*/ 4337209 w 4352925"/>
                  <a:gd name="connsiteY8" fmla="*/ 304610 h 990600"/>
                  <a:gd name="connsiteX9" fmla="*/ 4296251 w 4352925"/>
                  <a:gd name="connsiteY9" fmla="*/ 409385 h 990600"/>
                  <a:gd name="connsiteX10" fmla="*/ 3756184 w 4352925"/>
                  <a:gd name="connsiteY10" fmla="*/ 708470 h 990600"/>
                  <a:gd name="connsiteX11" fmla="*/ 2278856 w 4352925"/>
                  <a:gd name="connsiteY11" fmla="*/ 984695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52925" h="990600">
                    <a:moveTo>
                      <a:pt x="2278856" y="984695"/>
                    </a:moveTo>
                    <a:cubicBezTo>
                      <a:pt x="1513999" y="976122"/>
                      <a:pt x="755809" y="705613"/>
                      <a:pt x="100489" y="155068"/>
                    </a:cubicBezTo>
                    <a:cubicBezTo>
                      <a:pt x="62389" y="123635"/>
                      <a:pt x="-22384" y="91250"/>
                      <a:pt x="17621" y="32195"/>
                    </a:cubicBezTo>
                    <a:cubicBezTo>
                      <a:pt x="60484" y="-30670"/>
                      <a:pt x="116681" y="41720"/>
                      <a:pt x="160496" y="65533"/>
                    </a:cubicBezTo>
                    <a:cubicBezTo>
                      <a:pt x="720566" y="368428"/>
                      <a:pt x="1318736" y="542735"/>
                      <a:pt x="1951196" y="619888"/>
                    </a:cubicBezTo>
                    <a:cubicBezTo>
                      <a:pt x="2198846" y="650368"/>
                      <a:pt x="2447449" y="658940"/>
                      <a:pt x="2692241" y="642747"/>
                    </a:cubicBezTo>
                    <a:cubicBezTo>
                      <a:pt x="3200876" y="609410"/>
                      <a:pt x="3695224" y="495110"/>
                      <a:pt x="4169569" y="301753"/>
                    </a:cubicBezTo>
                    <a:cubicBezTo>
                      <a:pt x="4187666" y="294133"/>
                      <a:pt x="4205764" y="285560"/>
                      <a:pt x="4223862" y="279845"/>
                    </a:cubicBezTo>
                    <a:cubicBezTo>
                      <a:pt x="4266724" y="264605"/>
                      <a:pt x="4309587" y="258890"/>
                      <a:pt x="4337209" y="304610"/>
                    </a:cubicBezTo>
                    <a:cubicBezTo>
                      <a:pt x="4368641" y="356045"/>
                      <a:pt x="4329589" y="384620"/>
                      <a:pt x="4296251" y="409385"/>
                    </a:cubicBezTo>
                    <a:cubicBezTo>
                      <a:pt x="4128611" y="532258"/>
                      <a:pt x="3947636" y="629413"/>
                      <a:pt x="3756184" y="708470"/>
                    </a:cubicBezTo>
                    <a:cubicBezTo>
                      <a:pt x="3311366" y="891350"/>
                      <a:pt x="2849404" y="984695"/>
                      <a:pt x="2278856" y="984695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8">
                <a:extLst>
                  <a:ext uri="{FF2B5EF4-FFF2-40B4-BE49-F238E27FC236}">
                    <a16:creationId xmlns:a16="http://schemas.microsoft.com/office/drawing/2014/main" id="{B8B700FB-B4FF-A045-93A3-DCA6526EB935}"/>
                  </a:ext>
                </a:extLst>
              </p:cNvPr>
              <p:cNvSpPr/>
              <p:nvPr/>
            </p:nvSpPr>
            <p:spPr>
              <a:xfrm>
                <a:off x="3904289" y="2002233"/>
                <a:ext cx="1228725" cy="1485900"/>
              </a:xfrm>
              <a:custGeom>
                <a:avLst/>
                <a:gdLst>
                  <a:gd name="connsiteX0" fmla="*/ 285759 w 1228725"/>
                  <a:gd name="connsiteY0" fmla="*/ 1108632 h 1485900"/>
                  <a:gd name="connsiteX1" fmla="*/ 338146 w 1228725"/>
                  <a:gd name="connsiteY1" fmla="*/ 1235315 h 1485900"/>
                  <a:gd name="connsiteX2" fmla="*/ 889644 w 1228725"/>
                  <a:gd name="connsiteY2" fmla="*/ 962900 h 1485900"/>
                  <a:gd name="connsiteX3" fmla="*/ 783916 w 1228725"/>
                  <a:gd name="connsiteY3" fmla="*/ 823835 h 1485900"/>
                  <a:gd name="connsiteX4" fmla="*/ 529599 w 1228725"/>
                  <a:gd name="connsiteY4" fmla="*/ 814310 h 1485900"/>
                  <a:gd name="connsiteX5" fmla="*/ 285759 w 1228725"/>
                  <a:gd name="connsiteY5" fmla="*/ 1108632 h 1485900"/>
                  <a:gd name="connsiteX6" fmla="*/ 1151581 w 1228725"/>
                  <a:gd name="connsiteY6" fmla="*/ 829550 h 1485900"/>
                  <a:gd name="connsiteX7" fmla="*/ 1151581 w 1228725"/>
                  <a:gd name="connsiteY7" fmla="*/ 1075295 h 1485900"/>
                  <a:gd name="connsiteX8" fmla="*/ 1203969 w 1228725"/>
                  <a:gd name="connsiteY8" fmla="*/ 1272462 h 1485900"/>
                  <a:gd name="connsiteX9" fmla="*/ 1111576 w 1228725"/>
                  <a:gd name="connsiteY9" fmla="*/ 1433435 h 1485900"/>
                  <a:gd name="connsiteX10" fmla="*/ 983941 w 1228725"/>
                  <a:gd name="connsiteY10" fmla="*/ 1396287 h 1485900"/>
                  <a:gd name="connsiteX11" fmla="*/ 957271 w 1228725"/>
                  <a:gd name="connsiteY11" fmla="*/ 1344852 h 1485900"/>
                  <a:gd name="connsiteX12" fmla="*/ 850591 w 1228725"/>
                  <a:gd name="connsiteY12" fmla="*/ 1324850 h 1485900"/>
                  <a:gd name="connsiteX13" fmla="*/ 418156 w 1228725"/>
                  <a:gd name="connsiteY13" fmla="*/ 1485822 h 1485900"/>
                  <a:gd name="connsiteX14" fmla="*/ 17154 w 1228725"/>
                  <a:gd name="connsiteY14" fmla="*/ 1163877 h 1485900"/>
                  <a:gd name="connsiteX15" fmla="*/ 262899 w 1228725"/>
                  <a:gd name="connsiteY15" fmla="*/ 674292 h 1485900"/>
                  <a:gd name="connsiteX16" fmla="*/ 802966 w 1228725"/>
                  <a:gd name="connsiteY16" fmla="*/ 651432 h 1485900"/>
                  <a:gd name="connsiteX17" fmla="*/ 891549 w 1228725"/>
                  <a:gd name="connsiteY17" fmla="*/ 574280 h 1485900"/>
                  <a:gd name="connsiteX18" fmla="*/ 526741 w 1228725"/>
                  <a:gd name="connsiteY18" fmla="*/ 230427 h 1485900"/>
                  <a:gd name="connsiteX19" fmla="*/ 232419 w 1228725"/>
                  <a:gd name="connsiteY19" fmla="*/ 296150 h 1485900"/>
                  <a:gd name="connsiteX20" fmla="*/ 110499 w 1228725"/>
                  <a:gd name="connsiteY20" fmla="*/ 295197 h 1485900"/>
                  <a:gd name="connsiteX21" fmla="*/ 163839 w 1228725"/>
                  <a:gd name="connsiteY21" fmla="*/ 106602 h 1485900"/>
                  <a:gd name="connsiteX22" fmla="*/ 509596 w 1228725"/>
                  <a:gd name="connsiteY22" fmla="*/ 14210 h 1485900"/>
                  <a:gd name="connsiteX23" fmla="*/ 829636 w 1228725"/>
                  <a:gd name="connsiteY23" fmla="*/ 35165 h 1485900"/>
                  <a:gd name="connsiteX24" fmla="*/ 1130626 w 1228725"/>
                  <a:gd name="connsiteY24" fmla="*/ 402830 h 1485900"/>
                  <a:gd name="connsiteX25" fmla="*/ 1149676 w 1228725"/>
                  <a:gd name="connsiteY25" fmla="*/ 613332 h 1485900"/>
                  <a:gd name="connsiteX26" fmla="*/ 1149676 w 1228725"/>
                  <a:gd name="connsiteY26" fmla="*/ 829550 h 1485900"/>
                  <a:gd name="connsiteX27" fmla="*/ 1151581 w 1228725"/>
                  <a:gd name="connsiteY27" fmla="*/ 82955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28725" h="1485900">
                    <a:moveTo>
                      <a:pt x="285759" y="1108632"/>
                    </a:moveTo>
                    <a:cubicBezTo>
                      <a:pt x="283854" y="1145780"/>
                      <a:pt x="280996" y="1198167"/>
                      <a:pt x="338146" y="1235315"/>
                    </a:cubicBezTo>
                    <a:cubicBezTo>
                      <a:pt x="544839" y="1369617"/>
                      <a:pt x="867736" y="1209597"/>
                      <a:pt x="889644" y="962900"/>
                    </a:cubicBezTo>
                    <a:cubicBezTo>
                      <a:pt x="897264" y="876222"/>
                      <a:pt x="881071" y="830502"/>
                      <a:pt x="783916" y="823835"/>
                    </a:cubicBezTo>
                    <a:cubicBezTo>
                      <a:pt x="699144" y="818120"/>
                      <a:pt x="614371" y="807642"/>
                      <a:pt x="529599" y="814310"/>
                    </a:cubicBezTo>
                    <a:cubicBezTo>
                      <a:pt x="359101" y="828597"/>
                      <a:pt x="278139" y="920990"/>
                      <a:pt x="285759" y="1108632"/>
                    </a:cubicBezTo>
                    <a:moveTo>
                      <a:pt x="1151581" y="829550"/>
                    </a:moveTo>
                    <a:cubicBezTo>
                      <a:pt x="1151581" y="911465"/>
                      <a:pt x="1151581" y="993380"/>
                      <a:pt x="1151581" y="1075295"/>
                    </a:cubicBezTo>
                    <a:cubicBezTo>
                      <a:pt x="1151581" y="1145780"/>
                      <a:pt x="1162059" y="1210550"/>
                      <a:pt x="1203969" y="1272462"/>
                    </a:cubicBezTo>
                    <a:cubicBezTo>
                      <a:pt x="1274454" y="1377237"/>
                      <a:pt x="1162059" y="1392477"/>
                      <a:pt x="1111576" y="1433435"/>
                    </a:cubicBezTo>
                    <a:cubicBezTo>
                      <a:pt x="1056331" y="1477250"/>
                      <a:pt x="1014421" y="1448675"/>
                      <a:pt x="983941" y="1396287"/>
                    </a:cubicBezTo>
                    <a:cubicBezTo>
                      <a:pt x="974416" y="1380095"/>
                      <a:pt x="964891" y="1362950"/>
                      <a:pt x="957271" y="1344852"/>
                    </a:cubicBezTo>
                    <a:cubicBezTo>
                      <a:pt x="931554" y="1283892"/>
                      <a:pt x="906789" y="1270557"/>
                      <a:pt x="850591" y="1324850"/>
                    </a:cubicBezTo>
                    <a:cubicBezTo>
                      <a:pt x="731529" y="1439150"/>
                      <a:pt x="584844" y="1490585"/>
                      <a:pt x="418156" y="1485822"/>
                    </a:cubicBezTo>
                    <a:cubicBezTo>
                      <a:pt x="222894" y="1481060"/>
                      <a:pt x="59064" y="1346757"/>
                      <a:pt x="17154" y="1163877"/>
                    </a:cubicBezTo>
                    <a:cubicBezTo>
                      <a:pt x="-27614" y="964805"/>
                      <a:pt x="81924" y="750492"/>
                      <a:pt x="262899" y="674292"/>
                    </a:cubicBezTo>
                    <a:cubicBezTo>
                      <a:pt x="441016" y="598092"/>
                      <a:pt x="622944" y="610475"/>
                      <a:pt x="802966" y="651432"/>
                    </a:cubicBezTo>
                    <a:cubicBezTo>
                      <a:pt x="884881" y="669530"/>
                      <a:pt x="893454" y="645717"/>
                      <a:pt x="891549" y="574280"/>
                    </a:cubicBezTo>
                    <a:cubicBezTo>
                      <a:pt x="882024" y="287577"/>
                      <a:pt x="835351" y="233285"/>
                      <a:pt x="526741" y="230427"/>
                    </a:cubicBezTo>
                    <a:cubicBezTo>
                      <a:pt x="424824" y="229475"/>
                      <a:pt x="328621" y="265670"/>
                      <a:pt x="232419" y="296150"/>
                    </a:cubicBezTo>
                    <a:cubicBezTo>
                      <a:pt x="195271" y="307580"/>
                      <a:pt x="133359" y="371397"/>
                      <a:pt x="110499" y="295197"/>
                    </a:cubicBezTo>
                    <a:cubicBezTo>
                      <a:pt x="91449" y="233285"/>
                      <a:pt x="74304" y="150417"/>
                      <a:pt x="163839" y="106602"/>
                    </a:cubicBezTo>
                    <a:cubicBezTo>
                      <a:pt x="273376" y="53262"/>
                      <a:pt x="390534" y="28497"/>
                      <a:pt x="509596" y="14210"/>
                    </a:cubicBezTo>
                    <a:cubicBezTo>
                      <a:pt x="616276" y="875"/>
                      <a:pt x="724861" y="5637"/>
                      <a:pt x="829636" y="35165"/>
                    </a:cubicBezTo>
                    <a:cubicBezTo>
                      <a:pt x="993466" y="80885"/>
                      <a:pt x="1099194" y="168515"/>
                      <a:pt x="1130626" y="402830"/>
                    </a:cubicBezTo>
                    <a:cubicBezTo>
                      <a:pt x="1140151" y="473315"/>
                      <a:pt x="1148724" y="542847"/>
                      <a:pt x="1149676" y="613332"/>
                    </a:cubicBezTo>
                    <a:cubicBezTo>
                      <a:pt x="1150629" y="685722"/>
                      <a:pt x="1149676" y="757160"/>
                      <a:pt x="1149676" y="829550"/>
                    </a:cubicBezTo>
                    <a:lnTo>
                      <a:pt x="1151581" y="829550"/>
                    </a:lnTo>
                    <a:close/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9">
                <a:extLst>
                  <a:ext uri="{FF2B5EF4-FFF2-40B4-BE49-F238E27FC236}">
                    <a16:creationId xmlns:a16="http://schemas.microsoft.com/office/drawing/2014/main" id="{D204D7E1-AF82-564D-B7EF-04ED7DB56596}"/>
                  </a:ext>
                </a:extLst>
              </p:cNvPr>
              <p:cNvSpPr/>
              <p:nvPr/>
            </p:nvSpPr>
            <p:spPr>
              <a:xfrm>
                <a:off x="7217052" y="2002925"/>
                <a:ext cx="1066800" cy="1495425"/>
              </a:xfrm>
              <a:custGeom>
                <a:avLst/>
                <a:gdLst>
                  <a:gd name="connsiteX0" fmla="*/ 482005 w 1066800"/>
                  <a:gd name="connsiteY0" fmla="*/ 1490845 h 1495425"/>
                  <a:gd name="connsiteX1" fmla="*/ 108625 w 1066800"/>
                  <a:gd name="connsiteY1" fmla="*/ 1417503 h 1495425"/>
                  <a:gd name="connsiteX2" fmla="*/ 16233 w 1066800"/>
                  <a:gd name="connsiteY2" fmla="*/ 1217477 h 1495425"/>
                  <a:gd name="connsiteX3" fmla="*/ 110530 w 1066800"/>
                  <a:gd name="connsiteY3" fmla="*/ 1197475 h 1495425"/>
                  <a:gd name="connsiteX4" fmla="*/ 453430 w 1066800"/>
                  <a:gd name="connsiteY4" fmla="*/ 1275580 h 1495425"/>
                  <a:gd name="connsiteX5" fmla="*/ 684888 w 1066800"/>
                  <a:gd name="connsiteY5" fmla="*/ 1241290 h 1495425"/>
                  <a:gd name="connsiteX6" fmla="*/ 794425 w 1066800"/>
                  <a:gd name="connsiteY6" fmla="*/ 1096510 h 1495425"/>
                  <a:gd name="connsiteX7" fmla="*/ 706795 w 1066800"/>
                  <a:gd name="connsiteY7" fmla="*/ 934585 h 1495425"/>
                  <a:gd name="connsiteX8" fmla="*/ 328653 w 1066800"/>
                  <a:gd name="connsiteY8" fmla="*/ 801235 h 1495425"/>
                  <a:gd name="connsiteX9" fmla="*/ 33378 w 1066800"/>
                  <a:gd name="connsiteY9" fmla="*/ 464050 h 1495425"/>
                  <a:gd name="connsiteX10" fmla="*/ 357228 w 1066800"/>
                  <a:gd name="connsiteY10" fmla="*/ 35425 h 1495425"/>
                  <a:gd name="connsiteX11" fmla="*/ 887770 w 1066800"/>
                  <a:gd name="connsiteY11" fmla="*/ 70667 h 1495425"/>
                  <a:gd name="connsiteX12" fmla="*/ 980163 w 1066800"/>
                  <a:gd name="connsiteY12" fmla="*/ 261167 h 1495425"/>
                  <a:gd name="connsiteX13" fmla="*/ 888723 w 1066800"/>
                  <a:gd name="connsiteY13" fmla="*/ 285932 h 1495425"/>
                  <a:gd name="connsiteX14" fmla="*/ 494388 w 1066800"/>
                  <a:gd name="connsiteY14" fmla="*/ 227830 h 1495425"/>
                  <a:gd name="connsiteX15" fmla="*/ 312460 w 1066800"/>
                  <a:gd name="connsiteY15" fmla="*/ 485957 h 1495425"/>
                  <a:gd name="connsiteX16" fmla="*/ 384850 w 1066800"/>
                  <a:gd name="connsiteY16" fmla="*/ 552632 h 1495425"/>
                  <a:gd name="connsiteX17" fmla="*/ 810618 w 1066800"/>
                  <a:gd name="connsiteY17" fmla="*/ 701222 h 1495425"/>
                  <a:gd name="connsiteX18" fmla="*/ 1017310 w 1066800"/>
                  <a:gd name="connsiteY18" fmla="*/ 1225097 h 1495425"/>
                  <a:gd name="connsiteX19" fmla="*/ 618213 w 1066800"/>
                  <a:gd name="connsiteY19" fmla="*/ 1481320 h 1495425"/>
                  <a:gd name="connsiteX20" fmla="*/ 482005 w 1066800"/>
                  <a:gd name="connsiteY20" fmla="*/ 149084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6800" h="1495425">
                    <a:moveTo>
                      <a:pt x="482005" y="1490845"/>
                    </a:moveTo>
                    <a:cubicBezTo>
                      <a:pt x="352465" y="1489892"/>
                      <a:pt x="227688" y="1466080"/>
                      <a:pt x="108625" y="1417503"/>
                    </a:cubicBezTo>
                    <a:cubicBezTo>
                      <a:pt x="21948" y="1382260"/>
                      <a:pt x="-10437" y="1307012"/>
                      <a:pt x="16233" y="1217477"/>
                    </a:cubicBezTo>
                    <a:cubicBezTo>
                      <a:pt x="35283" y="1154612"/>
                      <a:pt x="78145" y="1183187"/>
                      <a:pt x="110530" y="1197475"/>
                    </a:cubicBezTo>
                    <a:cubicBezTo>
                      <a:pt x="220068" y="1245100"/>
                      <a:pt x="334368" y="1271770"/>
                      <a:pt x="453430" y="1275580"/>
                    </a:cubicBezTo>
                    <a:cubicBezTo>
                      <a:pt x="532488" y="1277485"/>
                      <a:pt x="608688" y="1268912"/>
                      <a:pt x="684888" y="1241290"/>
                    </a:cubicBezTo>
                    <a:cubicBezTo>
                      <a:pt x="756325" y="1215572"/>
                      <a:pt x="787758" y="1166995"/>
                      <a:pt x="794425" y="1096510"/>
                    </a:cubicBezTo>
                    <a:cubicBezTo>
                      <a:pt x="801093" y="1023167"/>
                      <a:pt x="770613" y="969827"/>
                      <a:pt x="706795" y="934585"/>
                    </a:cubicBezTo>
                    <a:cubicBezTo>
                      <a:pt x="587733" y="869815"/>
                      <a:pt x="453430" y="848860"/>
                      <a:pt x="328653" y="801235"/>
                    </a:cubicBezTo>
                    <a:cubicBezTo>
                      <a:pt x="172443" y="740275"/>
                      <a:pt x="56238" y="643120"/>
                      <a:pt x="33378" y="464050"/>
                    </a:cubicBezTo>
                    <a:cubicBezTo>
                      <a:pt x="7660" y="259262"/>
                      <a:pt x="152440" y="94480"/>
                      <a:pt x="357228" y="35425"/>
                    </a:cubicBezTo>
                    <a:cubicBezTo>
                      <a:pt x="536298" y="-16010"/>
                      <a:pt x="715368" y="6850"/>
                      <a:pt x="887770" y="70667"/>
                    </a:cubicBezTo>
                    <a:cubicBezTo>
                      <a:pt x="975400" y="103052"/>
                      <a:pt x="1003023" y="169727"/>
                      <a:pt x="980163" y="261167"/>
                    </a:cubicBezTo>
                    <a:cubicBezTo>
                      <a:pt x="963970" y="324032"/>
                      <a:pt x="923965" y="303077"/>
                      <a:pt x="888723" y="285932"/>
                    </a:cubicBezTo>
                    <a:cubicBezTo>
                      <a:pt x="762993" y="226877"/>
                      <a:pt x="629643" y="217352"/>
                      <a:pt x="494388" y="227830"/>
                    </a:cubicBezTo>
                    <a:cubicBezTo>
                      <a:pt x="329605" y="240212"/>
                      <a:pt x="259120" y="344987"/>
                      <a:pt x="312460" y="485957"/>
                    </a:cubicBezTo>
                    <a:cubicBezTo>
                      <a:pt x="326748" y="524057"/>
                      <a:pt x="349608" y="537392"/>
                      <a:pt x="384850" y="552632"/>
                    </a:cubicBezTo>
                    <a:cubicBezTo>
                      <a:pt x="523915" y="612640"/>
                      <a:pt x="672505" y="643120"/>
                      <a:pt x="810618" y="701222"/>
                    </a:cubicBezTo>
                    <a:cubicBezTo>
                      <a:pt x="1027788" y="792662"/>
                      <a:pt x="1126848" y="1045075"/>
                      <a:pt x="1017310" y="1225097"/>
                    </a:cubicBezTo>
                    <a:cubicBezTo>
                      <a:pt x="926823" y="1374640"/>
                      <a:pt x="785853" y="1450840"/>
                      <a:pt x="618213" y="1481320"/>
                    </a:cubicBezTo>
                    <a:cubicBezTo>
                      <a:pt x="574398" y="1490845"/>
                      <a:pt x="527725" y="1488940"/>
                      <a:pt x="482005" y="1490845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0">
                <a:extLst>
                  <a:ext uri="{FF2B5EF4-FFF2-40B4-BE49-F238E27FC236}">
                    <a16:creationId xmlns:a16="http://schemas.microsoft.com/office/drawing/2014/main" id="{D16E93F0-1FA8-734D-8D9F-9842C294CF6D}"/>
                  </a:ext>
                </a:extLst>
              </p:cNvPr>
              <p:cNvSpPr/>
              <p:nvPr/>
            </p:nvSpPr>
            <p:spPr>
              <a:xfrm>
                <a:off x="7577747" y="3771000"/>
                <a:ext cx="904875" cy="885825"/>
              </a:xfrm>
              <a:custGeom>
                <a:avLst/>
                <a:gdLst>
                  <a:gd name="connsiteX0" fmla="*/ 560413 w 904875"/>
                  <a:gd name="connsiteY0" fmla="*/ 7567 h 885825"/>
                  <a:gd name="connsiteX1" fmla="*/ 599466 w 904875"/>
                  <a:gd name="connsiteY1" fmla="*/ 7567 h 885825"/>
                  <a:gd name="connsiteX2" fmla="*/ 867118 w 904875"/>
                  <a:gd name="connsiteY2" fmla="*/ 365707 h 885825"/>
                  <a:gd name="connsiteX3" fmla="*/ 608038 w 904875"/>
                  <a:gd name="connsiteY3" fmla="*/ 841005 h 885825"/>
                  <a:gd name="connsiteX4" fmla="*/ 525171 w 904875"/>
                  <a:gd name="connsiteY4" fmla="*/ 871485 h 885825"/>
                  <a:gd name="connsiteX5" fmla="*/ 532791 w 904875"/>
                  <a:gd name="connsiteY5" fmla="*/ 791475 h 885825"/>
                  <a:gd name="connsiteX6" fmla="*/ 665188 w 904875"/>
                  <a:gd name="connsiteY6" fmla="*/ 360945 h 885825"/>
                  <a:gd name="connsiteX7" fmla="*/ 548983 w 904875"/>
                  <a:gd name="connsiteY7" fmla="*/ 199972 h 885825"/>
                  <a:gd name="connsiteX8" fmla="*/ 88926 w 904875"/>
                  <a:gd name="connsiteY8" fmla="*/ 216165 h 885825"/>
                  <a:gd name="connsiteX9" fmla="*/ 10821 w 904875"/>
                  <a:gd name="connsiteY9" fmla="*/ 201877 h 885825"/>
                  <a:gd name="connsiteX10" fmla="*/ 62256 w 904875"/>
                  <a:gd name="connsiteY10" fmla="*/ 130440 h 885825"/>
                  <a:gd name="connsiteX11" fmla="*/ 560413 w 904875"/>
                  <a:gd name="connsiteY11" fmla="*/ 7567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875" h="885825">
                    <a:moveTo>
                      <a:pt x="560413" y="7567"/>
                    </a:moveTo>
                    <a:cubicBezTo>
                      <a:pt x="573748" y="7567"/>
                      <a:pt x="586131" y="6615"/>
                      <a:pt x="599466" y="7567"/>
                    </a:cubicBezTo>
                    <a:cubicBezTo>
                      <a:pt x="915696" y="27570"/>
                      <a:pt x="933793" y="51382"/>
                      <a:pt x="867118" y="365707"/>
                    </a:cubicBezTo>
                    <a:cubicBezTo>
                      <a:pt x="828066" y="546682"/>
                      <a:pt x="746151" y="711465"/>
                      <a:pt x="608038" y="841005"/>
                    </a:cubicBezTo>
                    <a:cubicBezTo>
                      <a:pt x="585178" y="862912"/>
                      <a:pt x="558508" y="897202"/>
                      <a:pt x="525171" y="871485"/>
                    </a:cubicBezTo>
                    <a:cubicBezTo>
                      <a:pt x="496596" y="849577"/>
                      <a:pt x="523266" y="817192"/>
                      <a:pt x="532791" y="791475"/>
                    </a:cubicBezTo>
                    <a:cubicBezTo>
                      <a:pt x="587083" y="651457"/>
                      <a:pt x="645186" y="512392"/>
                      <a:pt x="665188" y="360945"/>
                    </a:cubicBezTo>
                    <a:cubicBezTo>
                      <a:pt x="679476" y="249502"/>
                      <a:pt x="656616" y="218070"/>
                      <a:pt x="548983" y="199972"/>
                    </a:cubicBezTo>
                    <a:cubicBezTo>
                      <a:pt x="394678" y="174255"/>
                      <a:pt x="242278" y="203782"/>
                      <a:pt x="88926" y="216165"/>
                    </a:cubicBezTo>
                    <a:cubicBezTo>
                      <a:pt x="61303" y="218070"/>
                      <a:pt x="24156" y="238072"/>
                      <a:pt x="10821" y="201877"/>
                    </a:cubicBezTo>
                    <a:cubicBezTo>
                      <a:pt x="-5372" y="161872"/>
                      <a:pt x="35586" y="145680"/>
                      <a:pt x="62256" y="130440"/>
                    </a:cubicBezTo>
                    <a:cubicBezTo>
                      <a:pt x="215608" y="38047"/>
                      <a:pt x="384201" y="7567"/>
                      <a:pt x="560413" y="7567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4B75C46-094A-A043-89DD-F478F0EB6D0F}"/>
              </a:ext>
            </a:extLst>
          </p:cNvPr>
          <p:cNvGrpSpPr/>
          <p:nvPr/>
        </p:nvGrpSpPr>
        <p:grpSpPr>
          <a:xfrm>
            <a:off x="5859865" y="3855694"/>
            <a:ext cx="538022" cy="704310"/>
            <a:chOff x="5819225" y="3975271"/>
            <a:chExt cx="538022" cy="70431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E9054F6F-9E04-E043-85C0-78EF57C2E1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28255" y="3975271"/>
              <a:ext cx="528992" cy="489905"/>
              <a:chOff x="2293275" y="3946072"/>
              <a:chExt cx="640080" cy="592784"/>
            </a:xfrm>
          </p:grpSpPr>
          <p:sp>
            <p:nvSpPr>
              <p:cNvPr id="223" name="Freeform: Shape 4">
                <a:extLst>
                  <a:ext uri="{FF2B5EF4-FFF2-40B4-BE49-F238E27FC236}">
                    <a16:creationId xmlns:a16="http://schemas.microsoft.com/office/drawing/2014/main" id="{87E7E9B7-2E58-C74A-963B-98086452AAC6}"/>
                  </a:ext>
                </a:extLst>
              </p:cNvPr>
              <p:cNvSpPr/>
              <p:nvPr/>
            </p:nvSpPr>
            <p:spPr>
              <a:xfrm>
                <a:off x="2293275" y="3946072"/>
                <a:ext cx="640080" cy="562474"/>
              </a:xfrm>
              <a:custGeom>
                <a:avLst/>
                <a:gdLst>
                  <a:gd name="connsiteX0" fmla="*/ 3198019 w 3790950"/>
                  <a:gd name="connsiteY0" fmla="*/ 3190399 h 3343275"/>
                  <a:gd name="connsiteX1" fmla="*/ 3198019 w 3790950"/>
                  <a:gd name="connsiteY1" fmla="*/ 796766 h 3343275"/>
                  <a:gd name="connsiteX2" fmla="*/ 1801654 w 3790950"/>
                  <a:gd name="connsiteY2" fmla="*/ 63341 h 3343275"/>
                  <a:gd name="connsiteX3" fmla="*/ 1801654 w 3790950"/>
                  <a:gd name="connsiteY3" fmla="*/ 358616 h 3343275"/>
                  <a:gd name="connsiteX4" fmla="*/ 3022759 w 3790950"/>
                  <a:gd name="connsiteY4" fmla="*/ 980599 h 3343275"/>
                  <a:gd name="connsiteX5" fmla="*/ 3021806 w 3790950"/>
                  <a:gd name="connsiteY5" fmla="*/ 1271111 h 3343275"/>
                  <a:gd name="connsiteX6" fmla="*/ 597694 w 3790950"/>
                  <a:gd name="connsiteY6" fmla="*/ 7144 h 3343275"/>
                  <a:gd name="connsiteX7" fmla="*/ 597694 w 3790950"/>
                  <a:gd name="connsiteY7" fmla="*/ 302419 h 3343275"/>
                  <a:gd name="connsiteX8" fmla="*/ 1794034 w 3790950"/>
                  <a:gd name="connsiteY8" fmla="*/ 923449 h 3343275"/>
                  <a:gd name="connsiteX9" fmla="*/ 1794034 w 3790950"/>
                  <a:gd name="connsiteY9" fmla="*/ 1211104 h 3343275"/>
                  <a:gd name="connsiteX10" fmla="*/ 597694 w 3790950"/>
                  <a:gd name="connsiteY10" fmla="*/ 589121 h 3343275"/>
                  <a:gd name="connsiteX11" fmla="*/ 597694 w 3790950"/>
                  <a:gd name="connsiteY11" fmla="*/ 3189446 h 3343275"/>
                  <a:gd name="connsiteX12" fmla="*/ 7144 w 3790950"/>
                  <a:gd name="connsiteY12" fmla="*/ 3189446 h 3343275"/>
                  <a:gd name="connsiteX13" fmla="*/ 7144 w 3790950"/>
                  <a:gd name="connsiteY13" fmla="*/ 3340894 h 3343275"/>
                  <a:gd name="connsiteX14" fmla="*/ 3788569 w 3790950"/>
                  <a:gd name="connsiteY14" fmla="*/ 3340894 h 3343275"/>
                  <a:gd name="connsiteX15" fmla="*/ 3788569 w 3790950"/>
                  <a:gd name="connsiteY15" fmla="*/ 3190399 h 3343275"/>
                  <a:gd name="connsiteX16" fmla="*/ 3198019 w 3790950"/>
                  <a:gd name="connsiteY16" fmla="*/ 3190399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90950" h="3343275">
                    <a:moveTo>
                      <a:pt x="3198019" y="3190399"/>
                    </a:moveTo>
                    <a:lnTo>
                      <a:pt x="3198019" y="796766"/>
                    </a:lnTo>
                    <a:lnTo>
                      <a:pt x="1801654" y="63341"/>
                    </a:lnTo>
                    <a:lnTo>
                      <a:pt x="1801654" y="358616"/>
                    </a:lnTo>
                    <a:lnTo>
                      <a:pt x="3022759" y="980599"/>
                    </a:lnTo>
                    <a:lnTo>
                      <a:pt x="3021806" y="1271111"/>
                    </a:lnTo>
                    <a:lnTo>
                      <a:pt x="597694" y="7144"/>
                    </a:lnTo>
                    <a:lnTo>
                      <a:pt x="597694" y="302419"/>
                    </a:lnTo>
                    <a:lnTo>
                      <a:pt x="1794034" y="923449"/>
                    </a:lnTo>
                    <a:lnTo>
                      <a:pt x="1794034" y="1211104"/>
                    </a:lnTo>
                    <a:lnTo>
                      <a:pt x="597694" y="589121"/>
                    </a:lnTo>
                    <a:lnTo>
                      <a:pt x="597694" y="3189446"/>
                    </a:lnTo>
                    <a:lnTo>
                      <a:pt x="7144" y="3189446"/>
                    </a:lnTo>
                    <a:lnTo>
                      <a:pt x="7144" y="3340894"/>
                    </a:lnTo>
                    <a:lnTo>
                      <a:pt x="3788569" y="3340894"/>
                    </a:lnTo>
                    <a:lnTo>
                      <a:pt x="3788569" y="3190399"/>
                    </a:lnTo>
                    <a:lnTo>
                      <a:pt x="3198019" y="3190399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5D31CBC3-2DE7-1A46-9404-7767E10D94C6}"/>
                  </a:ext>
                </a:extLst>
              </p:cNvPr>
              <p:cNvSpPr/>
              <p:nvPr/>
            </p:nvSpPr>
            <p:spPr>
              <a:xfrm>
                <a:off x="2333672" y="4091965"/>
                <a:ext cx="533788" cy="446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15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C8F5580-55C8-5A46-8A77-E475BEEE311E}"/>
                </a:ext>
              </a:extLst>
            </p:cNvPr>
            <p:cNvGrpSpPr/>
            <p:nvPr/>
          </p:nvGrpSpPr>
          <p:grpSpPr>
            <a:xfrm>
              <a:off x="5819225" y="4509526"/>
              <a:ext cx="532141" cy="170055"/>
              <a:chOff x="5761984" y="4583572"/>
              <a:chExt cx="604264" cy="193103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93C50683-84C6-D24B-A59E-0C6E9587DB3F}"/>
                  </a:ext>
                </a:extLst>
              </p:cNvPr>
              <p:cNvGrpSpPr/>
              <p:nvPr/>
            </p:nvGrpSpPr>
            <p:grpSpPr>
              <a:xfrm>
                <a:off x="5761984" y="4583572"/>
                <a:ext cx="216637" cy="193103"/>
                <a:chOff x="5761984" y="4583572"/>
                <a:chExt cx="216637" cy="193103"/>
              </a:xfrm>
            </p:grpSpPr>
            <p:sp>
              <p:nvSpPr>
                <p:cNvPr id="201" name="Freeform: Shape 4">
                  <a:extLst>
                    <a:ext uri="{FF2B5EF4-FFF2-40B4-BE49-F238E27FC236}">
                      <a16:creationId xmlns:a16="http://schemas.microsoft.com/office/drawing/2014/main" id="{4FA16043-1B69-3E4E-8604-442E104D1F6F}"/>
                    </a:ext>
                  </a:extLst>
                </p:cNvPr>
                <p:cNvSpPr/>
                <p:nvPr/>
              </p:nvSpPr>
              <p:spPr>
                <a:xfrm>
                  <a:off x="5761984" y="4641053"/>
                  <a:ext cx="141620" cy="134956"/>
                </a:xfrm>
                <a:custGeom>
                  <a:avLst/>
                  <a:gdLst>
                    <a:gd name="connsiteX0" fmla="*/ 808434 w 809625"/>
                    <a:gd name="connsiteY0" fmla="*/ 550069 h 771525"/>
                    <a:gd name="connsiteX1" fmla="*/ 683657 w 809625"/>
                    <a:gd name="connsiteY1" fmla="*/ 768191 h 771525"/>
                    <a:gd name="connsiteX2" fmla="*/ 355044 w 809625"/>
                    <a:gd name="connsiteY2" fmla="*/ 768191 h 771525"/>
                    <a:gd name="connsiteX3" fmla="*/ 284559 w 809625"/>
                    <a:gd name="connsiteY3" fmla="*/ 727234 h 771525"/>
                    <a:gd name="connsiteX4" fmla="*/ 17859 w 809625"/>
                    <a:gd name="connsiteY4" fmla="*/ 264319 h 771525"/>
                    <a:gd name="connsiteX5" fmla="*/ 17859 w 809625"/>
                    <a:gd name="connsiteY5" fmla="*/ 183356 h 771525"/>
                    <a:gd name="connsiteX6" fmla="*/ 118824 w 809625"/>
                    <a:gd name="connsiteY6" fmla="*/ 7144 h 771525"/>
                    <a:gd name="connsiteX7" fmla="*/ 243602 w 809625"/>
                    <a:gd name="connsiteY7" fmla="*/ 224314 h 771525"/>
                    <a:gd name="connsiteX8" fmla="*/ 432197 w 809625"/>
                    <a:gd name="connsiteY8" fmla="*/ 551021 h 771525"/>
                    <a:gd name="connsiteX9" fmla="*/ 808434 w 809625"/>
                    <a:gd name="connsiteY9" fmla="*/ 551021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9625" h="771525">
                      <a:moveTo>
                        <a:pt x="808434" y="550069"/>
                      </a:moveTo>
                      <a:lnTo>
                        <a:pt x="683657" y="768191"/>
                      </a:lnTo>
                      <a:lnTo>
                        <a:pt x="355044" y="768191"/>
                      </a:lnTo>
                      <a:cubicBezTo>
                        <a:pt x="325517" y="768191"/>
                        <a:pt x="298847" y="752951"/>
                        <a:pt x="284559" y="727234"/>
                      </a:cubicBezTo>
                      <a:lnTo>
                        <a:pt x="17859" y="264319"/>
                      </a:lnTo>
                      <a:cubicBezTo>
                        <a:pt x="3572" y="238601"/>
                        <a:pt x="3572" y="208121"/>
                        <a:pt x="17859" y="183356"/>
                      </a:cubicBezTo>
                      <a:lnTo>
                        <a:pt x="118824" y="7144"/>
                      </a:lnTo>
                      <a:lnTo>
                        <a:pt x="243602" y="224314"/>
                      </a:lnTo>
                      <a:lnTo>
                        <a:pt x="432197" y="551021"/>
                      </a:lnTo>
                      <a:lnTo>
                        <a:pt x="808434" y="551021"/>
                      </a:lnTo>
                      <a:close/>
                    </a:path>
                  </a:pathLst>
                </a:custGeom>
                <a:solidFill>
                  <a:srgbClr val="F7BA1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" name="Freeform: Shape 5">
                  <a:extLst>
                    <a:ext uri="{FF2B5EF4-FFF2-40B4-BE49-F238E27FC236}">
                      <a16:creationId xmlns:a16="http://schemas.microsoft.com/office/drawing/2014/main" id="{52DF42AF-D486-044E-9A46-9E96959BACFB}"/>
                    </a:ext>
                  </a:extLst>
                </p:cNvPr>
                <p:cNvSpPr/>
                <p:nvPr/>
              </p:nvSpPr>
              <p:spPr>
                <a:xfrm>
                  <a:off x="5880154" y="4621726"/>
                  <a:ext cx="98301" cy="154949"/>
                </a:xfrm>
                <a:custGeom>
                  <a:avLst/>
                  <a:gdLst>
                    <a:gd name="connsiteX0" fmla="*/ 547211 w 561975"/>
                    <a:gd name="connsiteY0" fmla="*/ 374809 h 885825"/>
                    <a:gd name="connsiteX1" fmla="*/ 281464 w 561975"/>
                    <a:gd name="connsiteY1" fmla="*/ 837724 h 885825"/>
                    <a:gd name="connsiteX2" fmla="*/ 210979 w 561975"/>
                    <a:gd name="connsiteY2" fmla="*/ 878681 h 885825"/>
                    <a:gd name="connsiteX3" fmla="*/ 7144 w 561975"/>
                    <a:gd name="connsiteY3" fmla="*/ 878681 h 885825"/>
                    <a:gd name="connsiteX4" fmla="*/ 132874 w 561975"/>
                    <a:gd name="connsiteY4" fmla="*/ 660559 h 885825"/>
                    <a:gd name="connsiteX5" fmla="*/ 321469 w 561975"/>
                    <a:gd name="connsiteY5" fmla="*/ 333851 h 885825"/>
                    <a:gd name="connsiteX6" fmla="*/ 132874 w 561975"/>
                    <a:gd name="connsiteY6" fmla="*/ 7144 h 885825"/>
                    <a:gd name="connsiteX7" fmla="*/ 382429 w 561975"/>
                    <a:gd name="connsiteY7" fmla="*/ 7144 h 885825"/>
                    <a:gd name="connsiteX8" fmla="*/ 546259 w 561975"/>
                    <a:gd name="connsiteY8" fmla="*/ 293846 h 885825"/>
                    <a:gd name="connsiteX9" fmla="*/ 547211 w 561975"/>
                    <a:gd name="connsiteY9" fmla="*/ 374809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1975" h="885825">
                      <a:moveTo>
                        <a:pt x="547211" y="374809"/>
                      </a:moveTo>
                      <a:lnTo>
                        <a:pt x="281464" y="837724"/>
                      </a:lnTo>
                      <a:cubicBezTo>
                        <a:pt x="267176" y="863441"/>
                        <a:pt x="239554" y="878681"/>
                        <a:pt x="210979" y="878681"/>
                      </a:cubicBezTo>
                      <a:lnTo>
                        <a:pt x="7144" y="878681"/>
                      </a:lnTo>
                      <a:lnTo>
                        <a:pt x="132874" y="660559"/>
                      </a:lnTo>
                      <a:lnTo>
                        <a:pt x="321469" y="333851"/>
                      </a:lnTo>
                      <a:lnTo>
                        <a:pt x="132874" y="7144"/>
                      </a:lnTo>
                      <a:lnTo>
                        <a:pt x="382429" y="7144"/>
                      </a:lnTo>
                      <a:lnTo>
                        <a:pt x="546259" y="293846"/>
                      </a:lnTo>
                      <a:cubicBezTo>
                        <a:pt x="561499" y="318611"/>
                        <a:pt x="561499" y="349091"/>
                        <a:pt x="547211" y="374809"/>
                      </a:cubicBezTo>
                    </a:path>
                  </a:pathLst>
                </a:custGeom>
                <a:solidFill>
                  <a:srgbClr val="EB42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3" name="Freeform: Shape 6">
                  <a:extLst>
                    <a:ext uri="{FF2B5EF4-FFF2-40B4-BE49-F238E27FC236}">
                      <a16:creationId xmlns:a16="http://schemas.microsoft.com/office/drawing/2014/main" id="{9FD55B21-8756-E347-B7F9-547D2ABE28E8}"/>
                    </a:ext>
                  </a:extLst>
                </p:cNvPr>
                <p:cNvSpPr/>
                <p:nvPr/>
              </p:nvSpPr>
              <p:spPr>
                <a:xfrm>
                  <a:off x="5781519" y="4583572"/>
                  <a:ext cx="166612" cy="96635"/>
                </a:xfrm>
                <a:custGeom>
                  <a:avLst/>
                  <a:gdLst>
                    <a:gd name="connsiteX0" fmla="*/ 946309 w 952500"/>
                    <a:gd name="connsiteY0" fmla="*/ 225266 h 552450"/>
                    <a:gd name="connsiteX1" fmla="*/ 320516 w 952500"/>
                    <a:gd name="connsiteY1" fmla="*/ 225266 h 552450"/>
                    <a:gd name="connsiteX2" fmla="*/ 132874 w 952500"/>
                    <a:gd name="connsiteY2" fmla="*/ 551974 h 552450"/>
                    <a:gd name="connsiteX3" fmla="*/ 7144 w 952500"/>
                    <a:gd name="connsiteY3" fmla="*/ 334804 h 552450"/>
                    <a:gd name="connsiteX4" fmla="*/ 171926 w 952500"/>
                    <a:gd name="connsiteY4" fmla="*/ 48101 h 552450"/>
                    <a:gd name="connsiteX5" fmla="*/ 243364 w 952500"/>
                    <a:gd name="connsiteY5" fmla="*/ 7144 h 552450"/>
                    <a:gd name="connsiteX6" fmla="*/ 774859 w 952500"/>
                    <a:gd name="connsiteY6" fmla="*/ 7144 h 552450"/>
                    <a:gd name="connsiteX7" fmla="*/ 845344 w 952500"/>
                    <a:gd name="connsiteY7" fmla="*/ 48101 h 552450"/>
                    <a:gd name="connsiteX8" fmla="*/ 946309 w 952500"/>
                    <a:gd name="connsiteY8" fmla="*/ 22526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00" h="552450">
                      <a:moveTo>
                        <a:pt x="946309" y="225266"/>
                      </a:moveTo>
                      <a:lnTo>
                        <a:pt x="320516" y="225266"/>
                      </a:lnTo>
                      <a:lnTo>
                        <a:pt x="132874" y="551974"/>
                      </a:lnTo>
                      <a:lnTo>
                        <a:pt x="7144" y="334804"/>
                      </a:lnTo>
                      <a:lnTo>
                        <a:pt x="171926" y="48101"/>
                      </a:lnTo>
                      <a:cubicBezTo>
                        <a:pt x="187166" y="22384"/>
                        <a:pt x="213836" y="7144"/>
                        <a:pt x="243364" y="7144"/>
                      </a:cubicBezTo>
                      <a:lnTo>
                        <a:pt x="774859" y="7144"/>
                      </a:lnTo>
                      <a:cubicBezTo>
                        <a:pt x="804386" y="7144"/>
                        <a:pt x="831056" y="22384"/>
                        <a:pt x="845344" y="48101"/>
                      </a:cubicBezTo>
                      <a:lnTo>
                        <a:pt x="946309" y="225266"/>
                      </a:lnTo>
                      <a:close/>
                    </a:path>
                  </a:pathLst>
                </a:custGeom>
                <a:solidFill>
                  <a:srgbClr val="007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4" name="Freeform: Shape 7">
                  <a:extLst>
                    <a:ext uri="{FF2B5EF4-FFF2-40B4-BE49-F238E27FC236}">
                      <a16:creationId xmlns:a16="http://schemas.microsoft.com/office/drawing/2014/main" id="{CF2AB46D-6E9A-AB49-BF97-50B51899A180}"/>
                    </a:ext>
                  </a:extLst>
                </p:cNvPr>
                <p:cNvSpPr/>
                <p:nvPr/>
              </p:nvSpPr>
              <p:spPr>
                <a:xfrm>
                  <a:off x="5803512" y="4621726"/>
                  <a:ext cx="133290" cy="116628"/>
                </a:xfrm>
                <a:custGeom>
                  <a:avLst/>
                  <a:gdLst>
                    <a:gd name="connsiteX0" fmla="*/ 571024 w 762000"/>
                    <a:gd name="connsiteY0" fmla="*/ 7144 h 666750"/>
                    <a:gd name="connsiteX1" fmla="*/ 759619 w 762000"/>
                    <a:gd name="connsiteY1" fmla="*/ 333851 h 666750"/>
                    <a:gd name="connsiteX2" fmla="*/ 571024 w 762000"/>
                    <a:gd name="connsiteY2" fmla="*/ 660559 h 666750"/>
                    <a:gd name="connsiteX3" fmla="*/ 194786 w 762000"/>
                    <a:gd name="connsiteY3" fmla="*/ 660559 h 666750"/>
                    <a:gd name="connsiteX4" fmla="*/ 7144 w 762000"/>
                    <a:gd name="connsiteY4" fmla="*/ 333851 h 666750"/>
                    <a:gd name="connsiteX5" fmla="*/ 194786 w 762000"/>
                    <a:gd name="connsiteY5" fmla="*/ 7144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0" h="666750">
                      <a:moveTo>
                        <a:pt x="571024" y="7144"/>
                      </a:moveTo>
                      <a:lnTo>
                        <a:pt x="759619" y="333851"/>
                      </a:lnTo>
                      <a:lnTo>
                        <a:pt x="571024" y="660559"/>
                      </a:lnTo>
                      <a:lnTo>
                        <a:pt x="194786" y="660559"/>
                      </a:lnTo>
                      <a:lnTo>
                        <a:pt x="7144" y="333851"/>
                      </a:lnTo>
                      <a:lnTo>
                        <a:pt x="194786" y="7144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8">
                  <a:extLst>
                    <a:ext uri="{FF2B5EF4-FFF2-40B4-BE49-F238E27FC236}">
                      <a16:creationId xmlns:a16="http://schemas.microsoft.com/office/drawing/2014/main" id="{4A52EAD6-B1F4-7647-AC8C-46431363DED5}"/>
                    </a:ext>
                  </a:extLst>
                </p:cNvPr>
                <p:cNvSpPr/>
                <p:nvPr/>
              </p:nvSpPr>
              <p:spPr>
                <a:xfrm>
                  <a:off x="5840667" y="4650217"/>
                  <a:ext cx="58314" cy="58314"/>
                </a:xfrm>
                <a:custGeom>
                  <a:avLst/>
                  <a:gdLst>
                    <a:gd name="connsiteX0" fmla="*/ 170974 w 333375"/>
                    <a:gd name="connsiteY0" fmla="*/ 7144 h 333375"/>
                    <a:gd name="connsiteX1" fmla="*/ 334804 w 333375"/>
                    <a:gd name="connsiteY1" fmla="*/ 170974 h 333375"/>
                    <a:gd name="connsiteX2" fmla="*/ 170974 w 333375"/>
                    <a:gd name="connsiteY2" fmla="*/ 334804 h 333375"/>
                    <a:gd name="connsiteX3" fmla="*/ 7144 w 333375"/>
                    <a:gd name="connsiteY3" fmla="*/ 170974 h 333375"/>
                    <a:gd name="connsiteX4" fmla="*/ 170974 w 333375"/>
                    <a:gd name="connsiteY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5" h="333375">
                      <a:moveTo>
                        <a:pt x="170974" y="7144"/>
                      </a:moveTo>
                      <a:cubicBezTo>
                        <a:pt x="261461" y="7144"/>
                        <a:pt x="334804" y="80486"/>
                        <a:pt x="334804" y="170974"/>
                      </a:cubicBezTo>
                      <a:cubicBezTo>
                        <a:pt x="334804" y="261461"/>
                        <a:pt x="261461" y="334804"/>
                        <a:pt x="170974" y="334804"/>
                      </a:cubicBezTo>
                      <a:cubicBezTo>
                        <a:pt x="80486" y="334804"/>
                        <a:pt x="7144" y="261461"/>
                        <a:pt x="7144" y="170974"/>
                      </a:cubicBezTo>
                      <a:cubicBezTo>
                        <a:pt x="7144" y="80486"/>
                        <a:pt x="80486" y="7144"/>
                        <a:pt x="170974" y="71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9">
                  <a:extLst>
                    <a:ext uri="{FF2B5EF4-FFF2-40B4-BE49-F238E27FC236}">
                      <a16:creationId xmlns:a16="http://schemas.microsoft.com/office/drawing/2014/main" id="{C0886EF8-0AD9-B24A-BD64-357563D03FAC}"/>
                    </a:ext>
                  </a:extLst>
                </p:cNvPr>
                <p:cNvSpPr/>
                <p:nvPr/>
              </p:nvSpPr>
              <p:spPr>
                <a:xfrm>
                  <a:off x="5781686" y="4583572"/>
                  <a:ext cx="164946" cy="58314"/>
                </a:xfrm>
                <a:custGeom>
                  <a:avLst/>
                  <a:gdLst>
                    <a:gd name="connsiteX0" fmla="*/ 773906 w 942975"/>
                    <a:gd name="connsiteY0" fmla="*/ 7144 h 333375"/>
                    <a:gd name="connsiteX1" fmla="*/ 242411 w 942975"/>
                    <a:gd name="connsiteY1" fmla="*/ 7144 h 333375"/>
                    <a:gd name="connsiteX2" fmla="*/ 171926 w 942975"/>
                    <a:gd name="connsiteY2" fmla="*/ 48101 h 333375"/>
                    <a:gd name="connsiteX3" fmla="*/ 7144 w 942975"/>
                    <a:gd name="connsiteY3" fmla="*/ 334804 h 333375"/>
                    <a:gd name="connsiteX4" fmla="*/ 170974 w 942975"/>
                    <a:gd name="connsiteY4" fmla="*/ 48101 h 333375"/>
                    <a:gd name="connsiteX5" fmla="*/ 242411 w 942975"/>
                    <a:gd name="connsiteY5" fmla="*/ 7144 h 333375"/>
                    <a:gd name="connsiteX6" fmla="*/ 773906 w 942975"/>
                    <a:gd name="connsiteY6" fmla="*/ 7144 h 333375"/>
                    <a:gd name="connsiteX7" fmla="*/ 844391 w 942975"/>
                    <a:gd name="connsiteY7" fmla="*/ 48101 h 333375"/>
                    <a:gd name="connsiteX8" fmla="*/ 941546 w 942975"/>
                    <a:gd name="connsiteY8" fmla="*/ 218599 h 333375"/>
                    <a:gd name="connsiteX9" fmla="*/ 844391 w 942975"/>
                    <a:gd name="connsiteY9" fmla="*/ 48101 h 333375"/>
                    <a:gd name="connsiteX10" fmla="*/ 773906 w 942975"/>
                    <a:gd name="connsiteY10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2975" h="333375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170974" y="48101"/>
                      </a:lnTo>
                      <a:cubicBezTo>
                        <a:pt x="186214" y="22384"/>
                        <a:pt x="212884" y="7144"/>
                        <a:pt x="242411" y="7144"/>
                      </a:cubicBezTo>
                      <a:lnTo>
                        <a:pt x="773906" y="7144"/>
                      </a:lnTo>
                      <a:cubicBezTo>
                        <a:pt x="803434" y="7144"/>
                        <a:pt x="830104" y="22384"/>
                        <a:pt x="844391" y="48101"/>
                      </a:cubicBezTo>
                      <a:lnTo>
                        <a:pt x="941546" y="218599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7" name="Freeform: Shape 10">
                  <a:extLst>
                    <a:ext uri="{FF2B5EF4-FFF2-40B4-BE49-F238E27FC236}">
                      <a16:creationId xmlns:a16="http://schemas.microsoft.com/office/drawing/2014/main" id="{986979BA-EC60-A646-A36F-A391F0B45E84}"/>
                    </a:ext>
                  </a:extLst>
                </p:cNvPr>
                <p:cNvSpPr/>
                <p:nvPr/>
              </p:nvSpPr>
              <p:spPr>
                <a:xfrm>
                  <a:off x="5781686" y="4583572"/>
                  <a:ext cx="164946" cy="59980"/>
                </a:xfrm>
                <a:custGeom>
                  <a:avLst/>
                  <a:gdLst>
                    <a:gd name="connsiteX0" fmla="*/ 773906 w 942975"/>
                    <a:gd name="connsiteY0" fmla="*/ 7144 h 342900"/>
                    <a:gd name="connsiteX1" fmla="*/ 242411 w 942975"/>
                    <a:gd name="connsiteY1" fmla="*/ 7144 h 342900"/>
                    <a:gd name="connsiteX2" fmla="*/ 171926 w 942975"/>
                    <a:gd name="connsiteY2" fmla="*/ 48101 h 342900"/>
                    <a:gd name="connsiteX3" fmla="*/ 7144 w 942975"/>
                    <a:gd name="connsiteY3" fmla="*/ 334804 h 342900"/>
                    <a:gd name="connsiteX4" fmla="*/ 9049 w 942975"/>
                    <a:gd name="connsiteY4" fmla="*/ 338614 h 342900"/>
                    <a:gd name="connsiteX5" fmla="*/ 170974 w 942975"/>
                    <a:gd name="connsiteY5" fmla="*/ 54769 h 342900"/>
                    <a:gd name="connsiteX6" fmla="*/ 241459 w 942975"/>
                    <a:gd name="connsiteY6" fmla="*/ 13811 h 342900"/>
                    <a:gd name="connsiteX7" fmla="*/ 772954 w 942975"/>
                    <a:gd name="connsiteY7" fmla="*/ 13811 h 342900"/>
                    <a:gd name="connsiteX8" fmla="*/ 843439 w 942975"/>
                    <a:gd name="connsiteY8" fmla="*/ 54769 h 342900"/>
                    <a:gd name="connsiteX9" fmla="*/ 936784 w 942975"/>
                    <a:gd name="connsiteY9" fmla="*/ 217646 h 342900"/>
                    <a:gd name="connsiteX10" fmla="*/ 940594 w 942975"/>
                    <a:gd name="connsiteY10" fmla="*/ 217646 h 342900"/>
                    <a:gd name="connsiteX11" fmla="*/ 844391 w 942975"/>
                    <a:gd name="connsiteY11" fmla="*/ 48101 h 342900"/>
                    <a:gd name="connsiteX12" fmla="*/ 773906 w 942975"/>
                    <a:gd name="connsiteY12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2975" h="342900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9049" y="338614"/>
                      </a:lnTo>
                      <a:lnTo>
                        <a:pt x="170974" y="54769"/>
                      </a:lnTo>
                      <a:cubicBezTo>
                        <a:pt x="185261" y="29051"/>
                        <a:pt x="212884" y="13811"/>
                        <a:pt x="241459" y="13811"/>
                      </a:cubicBezTo>
                      <a:lnTo>
                        <a:pt x="772954" y="13811"/>
                      </a:lnTo>
                      <a:cubicBezTo>
                        <a:pt x="802481" y="13811"/>
                        <a:pt x="829151" y="29051"/>
                        <a:pt x="843439" y="54769"/>
                      </a:cubicBezTo>
                      <a:lnTo>
                        <a:pt x="936784" y="217646"/>
                      </a:lnTo>
                      <a:lnTo>
                        <a:pt x="940594" y="217646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338FC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11">
                  <a:extLst>
                    <a:ext uri="{FF2B5EF4-FFF2-40B4-BE49-F238E27FC236}">
                      <a16:creationId xmlns:a16="http://schemas.microsoft.com/office/drawing/2014/main" id="{00C49C30-6B4F-1749-A258-D562983FE3B9}"/>
                    </a:ext>
                  </a:extLst>
                </p:cNvPr>
                <p:cNvSpPr/>
                <p:nvPr/>
              </p:nvSpPr>
              <p:spPr>
                <a:xfrm>
                  <a:off x="5945132" y="4620560"/>
                  <a:ext cx="1666" cy="3332"/>
                </a:xfrm>
                <a:custGeom>
                  <a:avLst/>
                  <a:gdLst>
                    <a:gd name="connsiteX0" fmla="*/ 10954 w 9525"/>
                    <a:gd name="connsiteY0" fmla="*/ 13811 h 19050"/>
                    <a:gd name="connsiteX1" fmla="*/ 7144 w 9525"/>
                    <a:gd name="connsiteY1" fmla="*/ 7144 h 19050"/>
                    <a:gd name="connsiteX2" fmla="*/ 10954 w 9525"/>
                    <a:gd name="connsiteY2" fmla="*/ 1381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3811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D6D6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12">
                  <a:extLst>
                    <a:ext uri="{FF2B5EF4-FFF2-40B4-BE49-F238E27FC236}">
                      <a16:creationId xmlns:a16="http://schemas.microsoft.com/office/drawing/2014/main" id="{79E0E728-1E1D-9846-992E-9E74A41677EA}"/>
                    </a:ext>
                  </a:extLst>
                </p:cNvPr>
                <p:cNvSpPr/>
                <p:nvPr/>
              </p:nvSpPr>
              <p:spPr>
                <a:xfrm>
                  <a:off x="5803512" y="4620560"/>
                  <a:ext cx="143286" cy="59980"/>
                </a:xfrm>
                <a:custGeom>
                  <a:avLst/>
                  <a:gdLst>
                    <a:gd name="connsiteX0" fmla="*/ 812959 w 819150"/>
                    <a:gd name="connsiteY0" fmla="*/ 7144 h 342900"/>
                    <a:gd name="connsiteX1" fmla="*/ 194786 w 819150"/>
                    <a:gd name="connsiteY1" fmla="*/ 7144 h 342900"/>
                    <a:gd name="connsiteX2" fmla="*/ 7144 w 819150"/>
                    <a:gd name="connsiteY2" fmla="*/ 333851 h 342900"/>
                    <a:gd name="connsiteX3" fmla="*/ 7144 w 819150"/>
                    <a:gd name="connsiteY3" fmla="*/ 340519 h 342900"/>
                    <a:gd name="connsiteX4" fmla="*/ 194786 w 819150"/>
                    <a:gd name="connsiteY4" fmla="*/ 13811 h 342900"/>
                    <a:gd name="connsiteX5" fmla="*/ 571024 w 819150"/>
                    <a:gd name="connsiteY5" fmla="*/ 13811 h 342900"/>
                    <a:gd name="connsiteX6" fmla="*/ 816769 w 819150"/>
                    <a:gd name="connsiteY6" fmla="*/ 1381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9150" h="342900">
                      <a:moveTo>
                        <a:pt x="812959" y="7144"/>
                      </a:moveTo>
                      <a:lnTo>
                        <a:pt x="194786" y="7144"/>
                      </a:lnTo>
                      <a:lnTo>
                        <a:pt x="7144" y="333851"/>
                      </a:lnTo>
                      <a:lnTo>
                        <a:pt x="7144" y="340519"/>
                      </a:lnTo>
                      <a:lnTo>
                        <a:pt x="194786" y="13811"/>
                      </a:lnTo>
                      <a:lnTo>
                        <a:pt x="571024" y="13811"/>
                      </a:lnTo>
                      <a:lnTo>
                        <a:pt x="816769" y="13811"/>
                      </a:lnTo>
                      <a:close/>
                    </a:path>
                  </a:pathLst>
                </a:custGeom>
                <a:solidFill>
                  <a:srgbClr val="0A66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0" name="Freeform: Shape 13">
                  <a:extLst>
                    <a:ext uri="{FF2B5EF4-FFF2-40B4-BE49-F238E27FC236}">
                      <a16:creationId xmlns:a16="http://schemas.microsoft.com/office/drawing/2014/main" id="{C6D9B587-8386-1749-B7DD-6C70819B318B}"/>
                    </a:ext>
                  </a:extLst>
                </p:cNvPr>
                <p:cNvSpPr/>
                <p:nvPr/>
              </p:nvSpPr>
              <p:spPr>
                <a:xfrm>
                  <a:off x="5944466" y="4620560"/>
                  <a:ext cx="3332" cy="3332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337DB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1" name="Freeform: Shape 14">
                  <a:extLst>
                    <a:ext uri="{FF2B5EF4-FFF2-40B4-BE49-F238E27FC236}">
                      <a16:creationId xmlns:a16="http://schemas.microsoft.com/office/drawing/2014/main" id="{0338B4F7-B20C-D041-BFBE-598E49FFCB75}"/>
                    </a:ext>
                  </a:extLst>
                </p:cNvPr>
                <p:cNvSpPr/>
                <p:nvPr/>
              </p:nvSpPr>
              <p:spPr>
                <a:xfrm>
                  <a:off x="5763359" y="4640887"/>
                  <a:ext cx="139954" cy="96635"/>
                </a:xfrm>
                <a:custGeom>
                  <a:avLst/>
                  <a:gdLst>
                    <a:gd name="connsiteX0" fmla="*/ 111919 w 800100"/>
                    <a:gd name="connsiteY0" fmla="*/ 7144 h 552450"/>
                    <a:gd name="connsiteX1" fmla="*/ 10001 w 800100"/>
                    <a:gd name="connsiteY1" fmla="*/ 183356 h 552450"/>
                    <a:gd name="connsiteX2" fmla="*/ 8096 w 800100"/>
                    <a:gd name="connsiteY2" fmla="*/ 188119 h 552450"/>
                    <a:gd name="connsiteX3" fmla="*/ 10001 w 800100"/>
                    <a:gd name="connsiteY3" fmla="*/ 183356 h 552450"/>
                    <a:gd name="connsiteX4" fmla="*/ 111919 w 800100"/>
                    <a:gd name="connsiteY4" fmla="*/ 7144 h 552450"/>
                    <a:gd name="connsiteX5" fmla="*/ 236696 w 800100"/>
                    <a:gd name="connsiteY5" fmla="*/ 224314 h 552450"/>
                    <a:gd name="connsiteX6" fmla="*/ 424339 w 800100"/>
                    <a:gd name="connsiteY6" fmla="*/ 551021 h 552450"/>
                    <a:gd name="connsiteX7" fmla="*/ 800576 w 800100"/>
                    <a:gd name="connsiteY7" fmla="*/ 551021 h 552450"/>
                    <a:gd name="connsiteX8" fmla="*/ 424339 w 800100"/>
                    <a:gd name="connsiteY8" fmla="*/ 551021 h 552450"/>
                    <a:gd name="connsiteX9" fmla="*/ 424339 w 800100"/>
                    <a:gd name="connsiteY9" fmla="*/ 551021 h 552450"/>
                    <a:gd name="connsiteX10" fmla="*/ 236696 w 800100"/>
                    <a:gd name="connsiteY10" fmla="*/ 224314 h 552450"/>
                    <a:gd name="connsiteX11" fmla="*/ 111919 w 800100"/>
                    <a:gd name="connsiteY11" fmla="*/ 7144 h 552450"/>
                    <a:gd name="connsiteX12" fmla="*/ 8096 w 800100"/>
                    <a:gd name="connsiteY12" fmla="*/ 188119 h 552450"/>
                    <a:gd name="connsiteX13" fmla="*/ 8096 w 800100"/>
                    <a:gd name="connsiteY13" fmla="*/ 188119 h 552450"/>
                    <a:gd name="connsiteX14" fmla="*/ 8096 w 800100"/>
                    <a:gd name="connsiteY14" fmla="*/ 188119 h 552450"/>
                    <a:gd name="connsiteX15" fmla="*/ 7144 w 800100"/>
                    <a:gd name="connsiteY15" fmla="*/ 190024 h 552450"/>
                    <a:gd name="connsiteX16" fmla="*/ 7144 w 800100"/>
                    <a:gd name="connsiteY16" fmla="*/ 190024 h 552450"/>
                    <a:gd name="connsiteX17" fmla="*/ 7144 w 800100"/>
                    <a:gd name="connsiteY17" fmla="*/ 19002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0100" h="552450">
                      <a:moveTo>
                        <a:pt x="111919" y="7144"/>
                      </a:moveTo>
                      <a:lnTo>
                        <a:pt x="10001" y="183356"/>
                      </a:lnTo>
                      <a:cubicBezTo>
                        <a:pt x="9049" y="185261"/>
                        <a:pt x="9049" y="187166"/>
                        <a:pt x="8096" y="188119"/>
                      </a:cubicBezTo>
                      <a:cubicBezTo>
                        <a:pt x="9049" y="187166"/>
                        <a:pt x="9049" y="185261"/>
                        <a:pt x="10001" y="183356"/>
                      </a:cubicBezTo>
                      <a:lnTo>
                        <a:pt x="111919" y="7144"/>
                      </a:lnTo>
                      <a:lnTo>
                        <a:pt x="236696" y="224314"/>
                      </a:lnTo>
                      <a:lnTo>
                        <a:pt x="424339" y="551021"/>
                      </a:lnTo>
                      <a:lnTo>
                        <a:pt x="800576" y="551021"/>
                      </a:lnTo>
                      <a:lnTo>
                        <a:pt x="424339" y="551021"/>
                      </a:lnTo>
                      <a:lnTo>
                        <a:pt x="424339" y="551021"/>
                      </a:lnTo>
                      <a:lnTo>
                        <a:pt x="236696" y="224314"/>
                      </a:lnTo>
                      <a:lnTo>
                        <a:pt x="111919" y="7144"/>
                      </a:lnTo>
                      <a:close/>
                      <a:moveTo>
                        <a:pt x="8096" y="188119"/>
                      </a:moveTo>
                      <a:cubicBezTo>
                        <a:pt x="8096" y="189071"/>
                        <a:pt x="7144" y="189071"/>
                        <a:pt x="8096" y="188119"/>
                      </a:cubicBezTo>
                      <a:cubicBezTo>
                        <a:pt x="7144" y="189071"/>
                        <a:pt x="8096" y="189071"/>
                        <a:pt x="8096" y="188119"/>
                      </a:cubicBezTo>
                      <a:moveTo>
                        <a:pt x="7144" y="190024"/>
                      </a:moveTo>
                      <a:cubicBezTo>
                        <a:pt x="7144" y="190024"/>
                        <a:pt x="7144" y="190024"/>
                        <a:pt x="7144" y="190024"/>
                      </a:cubicBezTo>
                      <a:cubicBezTo>
                        <a:pt x="7144" y="190024"/>
                        <a:pt x="7144" y="190024"/>
                        <a:pt x="7144" y="19002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2" name="Freeform: Shape 15">
                  <a:extLst>
                    <a:ext uri="{FF2B5EF4-FFF2-40B4-BE49-F238E27FC236}">
                      <a16:creationId xmlns:a16="http://schemas.microsoft.com/office/drawing/2014/main" id="{FFEF391F-E9CE-654E-9231-6F1916986277}"/>
                    </a:ext>
                  </a:extLst>
                </p:cNvPr>
                <p:cNvSpPr/>
                <p:nvPr/>
              </p:nvSpPr>
              <p:spPr>
                <a:xfrm>
                  <a:off x="5762026" y="4640887"/>
                  <a:ext cx="141620" cy="98301"/>
                </a:xfrm>
                <a:custGeom>
                  <a:avLst/>
                  <a:gdLst>
                    <a:gd name="connsiteX0" fmla="*/ 118586 w 809625"/>
                    <a:gd name="connsiteY0" fmla="*/ 7144 h 561975"/>
                    <a:gd name="connsiteX1" fmla="*/ 17621 w 809625"/>
                    <a:gd name="connsiteY1" fmla="*/ 183356 h 561975"/>
                    <a:gd name="connsiteX2" fmla="*/ 15716 w 809625"/>
                    <a:gd name="connsiteY2" fmla="*/ 188119 h 561975"/>
                    <a:gd name="connsiteX3" fmla="*/ 15716 w 809625"/>
                    <a:gd name="connsiteY3" fmla="*/ 188119 h 561975"/>
                    <a:gd name="connsiteX4" fmla="*/ 15716 w 809625"/>
                    <a:gd name="connsiteY4" fmla="*/ 189071 h 561975"/>
                    <a:gd name="connsiteX5" fmla="*/ 15716 w 809625"/>
                    <a:gd name="connsiteY5" fmla="*/ 190024 h 561975"/>
                    <a:gd name="connsiteX6" fmla="*/ 15716 w 809625"/>
                    <a:gd name="connsiteY6" fmla="*/ 190976 h 561975"/>
                    <a:gd name="connsiteX7" fmla="*/ 7144 w 809625"/>
                    <a:gd name="connsiteY7" fmla="*/ 223361 h 561975"/>
                    <a:gd name="connsiteX8" fmla="*/ 7144 w 809625"/>
                    <a:gd name="connsiteY8" fmla="*/ 220504 h 561975"/>
                    <a:gd name="connsiteX9" fmla="*/ 7144 w 809625"/>
                    <a:gd name="connsiteY9" fmla="*/ 224314 h 561975"/>
                    <a:gd name="connsiteX10" fmla="*/ 17621 w 809625"/>
                    <a:gd name="connsiteY10" fmla="*/ 190024 h 561975"/>
                    <a:gd name="connsiteX11" fmla="*/ 118586 w 809625"/>
                    <a:gd name="connsiteY11" fmla="*/ 13811 h 561975"/>
                    <a:gd name="connsiteX12" fmla="*/ 243364 w 809625"/>
                    <a:gd name="connsiteY12" fmla="*/ 230981 h 561975"/>
                    <a:gd name="connsiteX13" fmla="*/ 431959 w 809625"/>
                    <a:gd name="connsiteY13" fmla="*/ 557689 h 561975"/>
                    <a:gd name="connsiteX14" fmla="*/ 804386 w 809625"/>
                    <a:gd name="connsiteY14" fmla="*/ 557689 h 561975"/>
                    <a:gd name="connsiteX15" fmla="*/ 808196 w 809625"/>
                    <a:gd name="connsiteY15" fmla="*/ 551021 h 561975"/>
                    <a:gd name="connsiteX16" fmla="*/ 431959 w 809625"/>
                    <a:gd name="connsiteY16" fmla="*/ 551021 h 561975"/>
                    <a:gd name="connsiteX17" fmla="*/ 244316 w 809625"/>
                    <a:gd name="connsiteY17" fmla="*/ 224314 h 561975"/>
                    <a:gd name="connsiteX18" fmla="*/ 118586 w 809625"/>
                    <a:gd name="connsiteY18" fmla="*/ 7144 h 561975"/>
                    <a:gd name="connsiteX19" fmla="*/ 7144 w 809625"/>
                    <a:gd name="connsiteY19" fmla="*/ 224314 h 561975"/>
                    <a:gd name="connsiteX20" fmla="*/ 7144 w 809625"/>
                    <a:gd name="connsiteY20" fmla="*/ 224314 h 561975"/>
                    <a:gd name="connsiteX21" fmla="*/ 7144 w 809625"/>
                    <a:gd name="connsiteY21" fmla="*/ 224314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09625" h="561975">
                      <a:moveTo>
                        <a:pt x="118586" y="7144"/>
                      </a:moveTo>
                      <a:lnTo>
                        <a:pt x="17621" y="183356"/>
                      </a:lnTo>
                      <a:cubicBezTo>
                        <a:pt x="16669" y="185261"/>
                        <a:pt x="16669" y="187166"/>
                        <a:pt x="15716" y="188119"/>
                      </a:cubicBezTo>
                      <a:lnTo>
                        <a:pt x="15716" y="188119"/>
                      </a:lnTo>
                      <a:cubicBezTo>
                        <a:pt x="15716" y="188119"/>
                        <a:pt x="15716" y="189071"/>
                        <a:pt x="15716" y="189071"/>
                      </a:cubicBezTo>
                      <a:cubicBezTo>
                        <a:pt x="15716" y="189071"/>
                        <a:pt x="15716" y="189071"/>
                        <a:pt x="15716" y="190024"/>
                      </a:cubicBezTo>
                      <a:cubicBezTo>
                        <a:pt x="15716" y="190024"/>
                        <a:pt x="15716" y="190024"/>
                        <a:pt x="15716" y="190976"/>
                      </a:cubicBezTo>
                      <a:cubicBezTo>
                        <a:pt x="10001" y="201454"/>
                        <a:pt x="7144" y="212884"/>
                        <a:pt x="7144" y="223361"/>
                      </a:cubicBezTo>
                      <a:cubicBezTo>
                        <a:pt x="7144" y="222409"/>
                        <a:pt x="7144" y="221456"/>
                        <a:pt x="7144" y="220504"/>
                      </a:cubicBezTo>
                      <a:cubicBezTo>
                        <a:pt x="7144" y="221456"/>
                        <a:pt x="7144" y="222409"/>
                        <a:pt x="7144" y="224314"/>
                      </a:cubicBezTo>
                      <a:cubicBezTo>
                        <a:pt x="8096" y="212884"/>
                        <a:pt x="11906" y="201454"/>
                        <a:pt x="17621" y="190024"/>
                      </a:cubicBezTo>
                      <a:lnTo>
                        <a:pt x="118586" y="13811"/>
                      </a:lnTo>
                      <a:lnTo>
                        <a:pt x="243364" y="230981"/>
                      </a:lnTo>
                      <a:lnTo>
                        <a:pt x="431959" y="557689"/>
                      </a:lnTo>
                      <a:lnTo>
                        <a:pt x="804386" y="557689"/>
                      </a:lnTo>
                      <a:lnTo>
                        <a:pt x="808196" y="551021"/>
                      </a:lnTo>
                      <a:lnTo>
                        <a:pt x="431959" y="551021"/>
                      </a:lnTo>
                      <a:lnTo>
                        <a:pt x="244316" y="224314"/>
                      </a:lnTo>
                      <a:lnTo>
                        <a:pt x="118586" y="7144"/>
                      </a:lnTo>
                      <a:close/>
                      <a:moveTo>
                        <a:pt x="7144" y="224314"/>
                      </a:moveTo>
                      <a:lnTo>
                        <a:pt x="7144" y="224314"/>
                      </a:lnTo>
                      <a:lnTo>
                        <a:pt x="7144" y="224314"/>
                      </a:lnTo>
                    </a:path>
                  </a:pathLst>
                </a:custGeom>
                <a:solidFill>
                  <a:srgbClr val="FAC9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3" name="Freeform: Shape 16">
                  <a:extLst>
                    <a:ext uri="{FF2B5EF4-FFF2-40B4-BE49-F238E27FC236}">
                      <a16:creationId xmlns:a16="http://schemas.microsoft.com/office/drawing/2014/main" id="{0E5B52AE-E927-044A-9C0F-7E7C696BF8AB}"/>
                    </a:ext>
                  </a:extLst>
                </p:cNvPr>
                <p:cNvSpPr/>
                <p:nvPr/>
              </p:nvSpPr>
              <p:spPr>
                <a:xfrm>
                  <a:off x="5762026" y="4678708"/>
                  <a:ext cx="119961" cy="96635"/>
                </a:xfrm>
                <a:custGeom>
                  <a:avLst/>
                  <a:gdLst>
                    <a:gd name="connsiteX0" fmla="*/ 7144 w 685800"/>
                    <a:gd name="connsiteY0" fmla="*/ 7144 h 552450"/>
                    <a:gd name="connsiteX1" fmla="*/ 7144 w 685800"/>
                    <a:gd name="connsiteY1" fmla="*/ 7144 h 552450"/>
                    <a:gd name="connsiteX2" fmla="*/ 7144 w 685800"/>
                    <a:gd name="connsiteY2" fmla="*/ 7144 h 552450"/>
                    <a:gd name="connsiteX3" fmla="*/ 7144 w 685800"/>
                    <a:gd name="connsiteY3" fmla="*/ 8096 h 552450"/>
                    <a:gd name="connsiteX4" fmla="*/ 7144 w 685800"/>
                    <a:gd name="connsiteY4" fmla="*/ 11906 h 552450"/>
                    <a:gd name="connsiteX5" fmla="*/ 7144 w 685800"/>
                    <a:gd name="connsiteY5" fmla="*/ 8096 h 552450"/>
                    <a:gd name="connsiteX6" fmla="*/ 13811 w 685800"/>
                    <a:gd name="connsiteY6" fmla="*/ 42386 h 552450"/>
                    <a:gd name="connsiteX7" fmla="*/ 13811 w 685800"/>
                    <a:gd name="connsiteY7" fmla="*/ 42386 h 552450"/>
                    <a:gd name="connsiteX8" fmla="*/ 13811 w 685800"/>
                    <a:gd name="connsiteY8" fmla="*/ 43339 h 552450"/>
                    <a:gd name="connsiteX9" fmla="*/ 13811 w 685800"/>
                    <a:gd name="connsiteY9" fmla="*/ 44291 h 552450"/>
                    <a:gd name="connsiteX10" fmla="*/ 13811 w 685800"/>
                    <a:gd name="connsiteY10" fmla="*/ 44291 h 552450"/>
                    <a:gd name="connsiteX11" fmla="*/ 17621 w 685800"/>
                    <a:gd name="connsiteY11" fmla="*/ 49054 h 552450"/>
                    <a:gd name="connsiteX12" fmla="*/ 283369 w 685800"/>
                    <a:gd name="connsiteY12" fmla="*/ 511969 h 552450"/>
                    <a:gd name="connsiteX13" fmla="*/ 353854 w 685800"/>
                    <a:gd name="connsiteY13" fmla="*/ 552926 h 552450"/>
                    <a:gd name="connsiteX14" fmla="*/ 683419 w 685800"/>
                    <a:gd name="connsiteY14" fmla="*/ 552926 h 552450"/>
                    <a:gd name="connsiteX15" fmla="*/ 687229 w 685800"/>
                    <a:gd name="connsiteY15" fmla="*/ 546259 h 552450"/>
                    <a:gd name="connsiteX16" fmla="*/ 354806 w 685800"/>
                    <a:gd name="connsiteY16" fmla="*/ 546259 h 552450"/>
                    <a:gd name="connsiteX17" fmla="*/ 284321 w 685800"/>
                    <a:gd name="connsiteY17" fmla="*/ 505301 h 552450"/>
                    <a:gd name="connsiteX18" fmla="*/ 17621 w 685800"/>
                    <a:gd name="connsiteY18" fmla="*/ 42386 h 552450"/>
                    <a:gd name="connsiteX19" fmla="*/ 7144 w 685800"/>
                    <a:gd name="connsiteY19" fmla="*/ 809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5800" h="552450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7144" y="7144"/>
                      </a:lnTo>
                      <a:moveTo>
                        <a:pt x="7144" y="8096"/>
                      </a:moveTo>
                      <a:cubicBezTo>
                        <a:pt x="7144" y="9049"/>
                        <a:pt x="7144" y="10001"/>
                        <a:pt x="7144" y="11906"/>
                      </a:cubicBezTo>
                      <a:cubicBezTo>
                        <a:pt x="7144" y="10954"/>
                        <a:pt x="7144" y="10001"/>
                        <a:pt x="7144" y="8096"/>
                      </a:cubicBezTo>
                      <a:cubicBezTo>
                        <a:pt x="7144" y="20479"/>
                        <a:pt x="9049" y="3095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3339"/>
                      </a:cubicBezTo>
                      <a:cubicBezTo>
                        <a:pt x="13811" y="43339"/>
                        <a:pt x="13811" y="44291"/>
                        <a:pt x="13811" y="44291"/>
                      </a:cubicBezTo>
                      <a:cubicBezTo>
                        <a:pt x="13811" y="44291"/>
                        <a:pt x="13811" y="44291"/>
                        <a:pt x="13811" y="44291"/>
                      </a:cubicBezTo>
                      <a:cubicBezTo>
                        <a:pt x="16669" y="46196"/>
                        <a:pt x="16669" y="47149"/>
                        <a:pt x="17621" y="49054"/>
                      </a:cubicBezTo>
                      <a:lnTo>
                        <a:pt x="283369" y="511969"/>
                      </a:lnTo>
                      <a:cubicBezTo>
                        <a:pt x="297656" y="537686"/>
                        <a:pt x="325279" y="552926"/>
                        <a:pt x="353854" y="552926"/>
                      </a:cubicBezTo>
                      <a:lnTo>
                        <a:pt x="683419" y="552926"/>
                      </a:lnTo>
                      <a:lnTo>
                        <a:pt x="687229" y="546259"/>
                      </a:lnTo>
                      <a:lnTo>
                        <a:pt x="354806" y="546259"/>
                      </a:lnTo>
                      <a:cubicBezTo>
                        <a:pt x="325279" y="546259"/>
                        <a:pt x="298609" y="531019"/>
                        <a:pt x="284321" y="505301"/>
                      </a:cubicBezTo>
                      <a:lnTo>
                        <a:pt x="17621" y="42386"/>
                      </a:lnTo>
                      <a:cubicBezTo>
                        <a:pt x="11906" y="30956"/>
                        <a:pt x="8096" y="19526"/>
                        <a:pt x="7144" y="8096"/>
                      </a:cubicBezTo>
                    </a:path>
                  </a:pathLst>
                </a:custGeom>
                <a:solidFill>
                  <a:srgbClr val="EDA1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Freeform: Shape 17">
                  <a:extLst>
                    <a:ext uri="{FF2B5EF4-FFF2-40B4-BE49-F238E27FC236}">
                      <a16:creationId xmlns:a16="http://schemas.microsoft.com/office/drawing/2014/main" id="{B0CC7918-D5BA-F644-A90B-FC8CF14B9551}"/>
                    </a:ext>
                  </a:extLst>
                </p:cNvPr>
                <p:cNvSpPr/>
                <p:nvPr/>
              </p:nvSpPr>
              <p:spPr>
                <a:xfrm>
                  <a:off x="5762026" y="4678374"/>
                  <a:ext cx="1666" cy="3332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001 h 19050"/>
                    <a:gd name="connsiteX2" fmla="*/ 7144 w 9525"/>
                    <a:gd name="connsiteY2" fmla="*/ 10954 h 19050"/>
                    <a:gd name="connsiteX3" fmla="*/ 7144 w 9525"/>
                    <a:gd name="connsiteY3" fmla="*/ 11906 h 19050"/>
                    <a:gd name="connsiteX4" fmla="*/ 7144 w 9525"/>
                    <a:gd name="connsiteY4" fmla="*/ 14764 h 19050"/>
                    <a:gd name="connsiteX5" fmla="*/ 7144 w 9525"/>
                    <a:gd name="connsiteY5" fmla="*/ 10954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001"/>
                      </a:cubicBezTo>
                      <a:lnTo>
                        <a:pt x="7144" y="10954"/>
                      </a:lnTo>
                      <a:lnTo>
                        <a:pt x="7144" y="11906"/>
                      </a:lnTo>
                      <a:cubicBezTo>
                        <a:pt x="7144" y="12859"/>
                        <a:pt x="7144" y="13811"/>
                        <a:pt x="7144" y="14764"/>
                      </a:cubicBezTo>
                      <a:cubicBezTo>
                        <a:pt x="7144" y="13811"/>
                        <a:pt x="7144" y="12859"/>
                        <a:pt x="7144" y="10954"/>
                      </a:cubicBezTo>
                      <a:cubicBezTo>
                        <a:pt x="7144" y="9049"/>
                        <a:pt x="7144" y="8096"/>
                        <a:pt x="7144" y="7144"/>
                      </a:cubicBezTo>
                    </a:path>
                  </a:pathLst>
                </a:custGeom>
                <a:solidFill>
                  <a:srgbClr val="EDAD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Freeform: Shape 18">
                  <a:extLst>
                    <a:ext uri="{FF2B5EF4-FFF2-40B4-BE49-F238E27FC236}">
                      <a16:creationId xmlns:a16="http://schemas.microsoft.com/office/drawing/2014/main" id="{58F4CCDF-776E-4E40-BE4D-717C3D6E25AD}"/>
                    </a:ext>
                  </a:extLst>
                </p:cNvPr>
                <p:cNvSpPr/>
                <p:nvPr/>
              </p:nvSpPr>
              <p:spPr>
                <a:xfrm>
                  <a:off x="5902146" y="4621726"/>
                  <a:ext cx="34989" cy="58314"/>
                </a:xfrm>
                <a:custGeom>
                  <a:avLst/>
                  <a:gdLst>
                    <a:gd name="connsiteX0" fmla="*/ 7144 w 200025"/>
                    <a:gd name="connsiteY0" fmla="*/ 7144 h 333375"/>
                    <a:gd name="connsiteX1" fmla="*/ 7144 w 200025"/>
                    <a:gd name="connsiteY1" fmla="*/ 7144 h 333375"/>
                    <a:gd name="connsiteX2" fmla="*/ 195739 w 200025"/>
                    <a:gd name="connsiteY2" fmla="*/ 333851 h 333375"/>
                    <a:gd name="connsiteX3" fmla="*/ 199549 w 200025"/>
                    <a:gd name="connsiteY3" fmla="*/ 333851 h 333375"/>
                    <a:gd name="connsiteX4" fmla="*/ 14764 w 200025"/>
                    <a:gd name="connsiteY4" fmla="*/ 13811 h 333375"/>
                    <a:gd name="connsiteX5" fmla="*/ 10954 w 200025"/>
                    <a:gd name="connsiteY5" fmla="*/ 13811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333375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195739" y="333851"/>
                      </a:lnTo>
                      <a:lnTo>
                        <a:pt x="199549" y="333851"/>
                      </a:lnTo>
                      <a:lnTo>
                        <a:pt x="14764" y="13811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Freeform: Shape 19">
                  <a:extLst>
                    <a:ext uri="{FF2B5EF4-FFF2-40B4-BE49-F238E27FC236}">
                      <a16:creationId xmlns:a16="http://schemas.microsoft.com/office/drawing/2014/main" id="{718964C2-49C1-8948-AF96-D62DD5A635D8}"/>
                    </a:ext>
                  </a:extLst>
                </p:cNvPr>
                <p:cNvSpPr/>
                <p:nvPr/>
              </p:nvSpPr>
              <p:spPr>
                <a:xfrm>
                  <a:off x="5974623" y="4684539"/>
                  <a:ext cx="1666" cy="3332"/>
                </a:xfrm>
                <a:custGeom>
                  <a:avLst/>
                  <a:gdLst>
                    <a:gd name="connsiteX0" fmla="*/ 10954 w 9525"/>
                    <a:gd name="connsiteY0" fmla="*/ 7144 h 19050"/>
                    <a:gd name="connsiteX1" fmla="*/ 10954 w 9525"/>
                    <a:gd name="connsiteY1" fmla="*/ 7144 h 19050"/>
                    <a:gd name="connsiteX2" fmla="*/ 10954 w 9525"/>
                    <a:gd name="connsiteY2" fmla="*/ 7144 h 19050"/>
                    <a:gd name="connsiteX3" fmla="*/ 10954 w 9525"/>
                    <a:gd name="connsiteY3" fmla="*/ 9049 h 19050"/>
                    <a:gd name="connsiteX4" fmla="*/ 10954 w 9525"/>
                    <a:gd name="connsiteY4" fmla="*/ 9049 h 19050"/>
                    <a:gd name="connsiteX5" fmla="*/ 10954 w 9525"/>
                    <a:gd name="connsiteY5" fmla="*/ 9049 h 19050"/>
                    <a:gd name="connsiteX6" fmla="*/ 10001 w 9525"/>
                    <a:gd name="connsiteY6" fmla="*/ 10001 h 19050"/>
                    <a:gd name="connsiteX7" fmla="*/ 7144 w 9525"/>
                    <a:gd name="connsiteY7" fmla="*/ 15716 h 19050"/>
                    <a:gd name="connsiteX8" fmla="*/ 10001 w 9525"/>
                    <a:gd name="connsiteY8" fmla="*/ 1000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" h="19050">
                      <a:moveTo>
                        <a:pt x="10954" y="7144"/>
                      </a:moveTo>
                      <a:cubicBezTo>
                        <a:pt x="10954" y="7144"/>
                        <a:pt x="10954" y="8096"/>
                        <a:pt x="10954" y="7144"/>
                      </a:cubicBezTo>
                      <a:cubicBezTo>
                        <a:pt x="10954" y="8096"/>
                        <a:pt x="10954" y="7144"/>
                        <a:pt x="10954" y="7144"/>
                      </a:cubicBezTo>
                      <a:moveTo>
                        <a:pt x="10954" y="9049"/>
                      </a:moveTo>
                      <a:cubicBezTo>
                        <a:pt x="10001" y="9049"/>
                        <a:pt x="10001" y="9049"/>
                        <a:pt x="10954" y="9049"/>
                      </a:cubicBezTo>
                      <a:cubicBezTo>
                        <a:pt x="10001" y="9049"/>
                        <a:pt x="10001" y="9049"/>
                        <a:pt x="10954" y="9049"/>
                      </a:cubicBezTo>
                      <a:moveTo>
                        <a:pt x="10001" y="10001"/>
                      </a:moveTo>
                      <a:cubicBezTo>
                        <a:pt x="9049" y="11906"/>
                        <a:pt x="8096" y="13811"/>
                        <a:pt x="7144" y="15716"/>
                      </a:cubicBezTo>
                      <a:cubicBezTo>
                        <a:pt x="8096" y="13811"/>
                        <a:pt x="9049" y="11906"/>
                        <a:pt x="10001" y="10001"/>
                      </a:cubicBezTo>
                    </a:path>
                  </a:pathLst>
                </a:custGeom>
                <a:solidFill>
                  <a:srgbClr val="D9D4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20">
                  <a:extLst>
                    <a:ext uri="{FF2B5EF4-FFF2-40B4-BE49-F238E27FC236}">
                      <a16:creationId xmlns:a16="http://schemas.microsoft.com/office/drawing/2014/main" id="{0F4D65BC-305A-604C-A851-CA7608C430FF}"/>
                    </a:ext>
                  </a:extLst>
                </p:cNvPr>
                <p:cNvSpPr/>
                <p:nvPr/>
              </p:nvSpPr>
              <p:spPr>
                <a:xfrm>
                  <a:off x="5880320" y="4678874"/>
                  <a:ext cx="98301" cy="96635"/>
                </a:xfrm>
                <a:custGeom>
                  <a:avLst/>
                  <a:gdLst>
                    <a:gd name="connsiteX0" fmla="*/ 556736 w 561975"/>
                    <a:gd name="connsiteY0" fmla="*/ 7144 h 552450"/>
                    <a:gd name="connsiteX1" fmla="*/ 546259 w 561975"/>
                    <a:gd name="connsiteY1" fmla="*/ 41434 h 552450"/>
                    <a:gd name="connsiteX2" fmla="*/ 280511 w 561975"/>
                    <a:gd name="connsiteY2" fmla="*/ 504349 h 552450"/>
                    <a:gd name="connsiteX3" fmla="*/ 210026 w 561975"/>
                    <a:gd name="connsiteY3" fmla="*/ 545306 h 552450"/>
                    <a:gd name="connsiteX4" fmla="*/ 14764 w 561975"/>
                    <a:gd name="connsiteY4" fmla="*/ 545306 h 552450"/>
                    <a:gd name="connsiteX5" fmla="*/ 10954 w 561975"/>
                    <a:gd name="connsiteY5" fmla="*/ 551974 h 552450"/>
                    <a:gd name="connsiteX6" fmla="*/ 7144 w 561975"/>
                    <a:gd name="connsiteY6" fmla="*/ 551974 h 552450"/>
                    <a:gd name="connsiteX7" fmla="*/ 210026 w 561975"/>
                    <a:gd name="connsiteY7" fmla="*/ 551974 h 552450"/>
                    <a:gd name="connsiteX8" fmla="*/ 280511 w 561975"/>
                    <a:gd name="connsiteY8" fmla="*/ 511016 h 552450"/>
                    <a:gd name="connsiteX9" fmla="*/ 546259 w 561975"/>
                    <a:gd name="connsiteY9" fmla="*/ 48101 h 552450"/>
                    <a:gd name="connsiteX10" fmla="*/ 549116 w 561975"/>
                    <a:gd name="connsiteY10" fmla="*/ 42386 h 552450"/>
                    <a:gd name="connsiteX11" fmla="*/ 549116 w 561975"/>
                    <a:gd name="connsiteY11" fmla="*/ 42386 h 552450"/>
                    <a:gd name="connsiteX12" fmla="*/ 549116 w 561975"/>
                    <a:gd name="connsiteY12" fmla="*/ 41434 h 552450"/>
                    <a:gd name="connsiteX13" fmla="*/ 549116 w 561975"/>
                    <a:gd name="connsiteY13" fmla="*/ 40481 h 552450"/>
                    <a:gd name="connsiteX14" fmla="*/ 549116 w 561975"/>
                    <a:gd name="connsiteY14" fmla="*/ 40481 h 552450"/>
                    <a:gd name="connsiteX15" fmla="*/ 556736 w 561975"/>
                    <a:gd name="connsiteY15" fmla="*/ 7144 h 552450"/>
                    <a:gd name="connsiteX16" fmla="*/ 556736 w 561975"/>
                    <a:gd name="connsiteY16" fmla="*/ 10954 h 552450"/>
                    <a:gd name="connsiteX17" fmla="*/ 556736 w 561975"/>
                    <a:gd name="connsiteY17" fmla="*/ 714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1975" h="552450">
                      <a:moveTo>
                        <a:pt x="556736" y="7144"/>
                      </a:moveTo>
                      <a:cubicBezTo>
                        <a:pt x="555784" y="18574"/>
                        <a:pt x="551974" y="30004"/>
                        <a:pt x="546259" y="41434"/>
                      </a:cubicBezTo>
                      <a:lnTo>
                        <a:pt x="280511" y="504349"/>
                      </a:lnTo>
                      <a:cubicBezTo>
                        <a:pt x="266224" y="530066"/>
                        <a:pt x="238601" y="545306"/>
                        <a:pt x="210026" y="545306"/>
                      </a:cubicBezTo>
                      <a:lnTo>
                        <a:pt x="14764" y="545306"/>
                      </a:lnTo>
                      <a:lnTo>
                        <a:pt x="10954" y="551974"/>
                      </a:lnTo>
                      <a:lnTo>
                        <a:pt x="7144" y="551974"/>
                      </a:lnTo>
                      <a:lnTo>
                        <a:pt x="210026" y="551974"/>
                      </a:lnTo>
                      <a:cubicBezTo>
                        <a:pt x="239554" y="551974"/>
                        <a:pt x="266224" y="536734"/>
                        <a:pt x="280511" y="511016"/>
                      </a:cubicBezTo>
                      <a:lnTo>
                        <a:pt x="546259" y="48101"/>
                      </a:lnTo>
                      <a:cubicBezTo>
                        <a:pt x="547211" y="46196"/>
                        <a:pt x="548164" y="44291"/>
                        <a:pt x="549116" y="42386"/>
                      </a:cubicBezTo>
                      <a:cubicBezTo>
                        <a:pt x="549116" y="42386"/>
                        <a:pt x="549116" y="42386"/>
                        <a:pt x="549116" y="42386"/>
                      </a:cubicBezTo>
                      <a:cubicBezTo>
                        <a:pt x="549116" y="42386"/>
                        <a:pt x="549116" y="41434"/>
                        <a:pt x="549116" y="41434"/>
                      </a:cubicBezTo>
                      <a:cubicBezTo>
                        <a:pt x="549116" y="41434"/>
                        <a:pt x="549116" y="41434"/>
                        <a:pt x="549116" y="40481"/>
                      </a:cubicBezTo>
                      <a:cubicBezTo>
                        <a:pt x="549116" y="40481"/>
                        <a:pt x="549116" y="40481"/>
                        <a:pt x="549116" y="40481"/>
                      </a:cubicBezTo>
                      <a:cubicBezTo>
                        <a:pt x="554831" y="30004"/>
                        <a:pt x="556736" y="18574"/>
                        <a:pt x="556736" y="7144"/>
                      </a:cubicBezTo>
                      <a:cubicBezTo>
                        <a:pt x="556736" y="9049"/>
                        <a:pt x="556736" y="10001"/>
                        <a:pt x="556736" y="10954"/>
                      </a:cubicBezTo>
                      <a:cubicBezTo>
                        <a:pt x="556736" y="9049"/>
                        <a:pt x="556736" y="8096"/>
                        <a:pt x="556736" y="7144"/>
                      </a:cubicBezTo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21">
                  <a:extLst>
                    <a:ext uri="{FF2B5EF4-FFF2-40B4-BE49-F238E27FC236}">
                      <a16:creationId xmlns:a16="http://schemas.microsoft.com/office/drawing/2014/main" id="{E96FA420-F2E0-2746-B084-2964FABC0818}"/>
                    </a:ext>
                  </a:extLst>
                </p:cNvPr>
                <p:cNvSpPr/>
                <p:nvPr/>
              </p:nvSpPr>
              <p:spPr>
                <a:xfrm>
                  <a:off x="5902813" y="4621726"/>
                  <a:ext cx="74975" cy="53316"/>
                </a:xfrm>
                <a:custGeom>
                  <a:avLst/>
                  <a:gdLst>
                    <a:gd name="connsiteX0" fmla="*/ 252889 w 428625"/>
                    <a:gd name="connsiteY0" fmla="*/ 7144 h 304800"/>
                    <a:gd name="connsiteX1" fmla="*/ 252889 w 428625"/>
                    <a:gd name="connsiteY1" fmla="*/ 7144 h 304800"/>
                    <a:gd name="connsiteX2" fmla="*/ 7144 w 428625"/>
                    <a:gd name="connsiteY2" fmla="*/ 7144 h 304800"/>
                    <a:gd name="connsiteX3" fmla="*/ 252889 w 428625"/>
                    <a:gd name="connsiteY3" fmla="*/ 7144 h 304800"/>
                    <a:gd name="connsiteX4" fmla="*/ 416719 w 428625"/>
                    <a:gd name="connsiteY4" fmla="*/ 293846 h 304800"/>
                    <a:gd name="connsiteX5" fmla="*/ 419576 w 428625"/>
                    <a:gd name="connsiteY5" fmla="*/ 299561 h 304800"/>
                    <a:gd name="connsiteX6" fmla="*/ 416719 w 428625"/>
                    <a:gd name="connsiteY6" fmla="*/ 293846 h 304800"/>
                    <a:gd name="connsiteX7" fmla="*/ 252889 w 428625"/>
                    <a:gd name="connsiteY7" fmla="*/ 7144 h 304800"/>
                    <a:gd name="connsiteX8" fmla="*/ 420529 w 428625"/>
                    <a:gd name="connsiteY8" fmla="*/ 299561 h 304800"/>
                    <a:gd name="connsiteX9" fmla="*/ 420529 w 428625"/>
                    <a:gd name="connsiteY9" fmla="*/ 299561 h 304800"/>
                    <a:gd name="connsiteX10" fmla="*/ 420529 w 428625"/>
                    <a:gd name="connsiteY10" fmla="*/ 299561 h 304800"/>
                    <a:gd name="connsiteX11" fmla="*/ 421481 w 428625"/>
                    <a:gd name="connsiteY11" fmla="*/ 300514 h 304800"/>
                    <a:gd name="connsiteX12" fmla="*/ 421481 w 428625"/>
                    <a:gd name="connsiteY12" fmla="*/ 300514 h 304800"/>
                    <a:gd name="connsiteX13" fmla="*/ 421481 w 428625"/>
                    <a:gd name="connsiteY13" fmla="*/ 30051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304800">
                      <a:moveTo>
                        <a:pt x="252889" y="7144"/>
                      </a:moveTo>
                      <a:lnTo>
                        <a:pt x="252889" y="7144"/>
                      </a:lnTo>
                      <a:lnTo>
                        <a:pt x="7144" y="7144"/>
                      </a:lnTo>
                      <a:lnTo>
                        <a:pt x="252889" y="7144"/>
                      </a:lnTo>
                      <a:lnTo>
                        <a:pt x="416719" y="293846"/>
                      </a:lnTo>
                      <a:cubicBezTo>
                        <a:pt x="417671" y="295751"/>
                        <a:pt x="418624" y="297656"/>
                        <a:pt x="419576" y="299561"/>
                      </a:cubicBezTo>
                      <a:cubicBezTo>
                        <a:pt x="418624" y="297656"/>
                        <a:pt x="417671" y="295751"/>
                        <a:pt x="416719" y="293846"/>
                      </a:cubicBezTo>
                      <a:lnTo>
                        <a:pt x="252889" y="7144"/>
                      </a:lnTo>
                      <a:close/>
                      <a:moveTo>
                        <a:pt x="420529" y="299561"/>
                      </a:moveTo>
                      <a:cubicBezTo>
                        <a:pt x="420529" y="299561"/>
                        <a:pt x="420529" y="299561"/>
                        <a:pt x="420529" y="299561"/>
                      </a:cubicBezTo>
                      <a:cubicBezTo>
                        <a:pt x="420529" y="299561"/>
                        <a:pt x="420529" y="299561"/>
                        <a:pt x="420529" y="299561"/>
                      </a:cubicBezTo>
                      <a:moveTo>
                        <a:pt x="421481" y="300514"/>
                      </a:moveTo>
                      <a:cubicBezTo>
                        <a:pt x="421481" y="300514"/>
                        <a:pt x="421481" y="301466"/>
                        <a:pt x="421481" y="300514"/>
                      </a:cubicBezTo>
                      <a:cubicBezTo>
                        <a:pt x="421481" y="301466"/>
                        <a:pt x="421481" y="300514"/>
                        <a:pt x="421481" y="30051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22">
                  <a:extLst>
                    <a:ext uri="{FF2B5EF4-FFF2-40B4-BE49-F238E27FC236}">
                      <a16:creationId xmlns:a16="http://schemas.microsoft.com/office/drawing/2014/main" id="{6A3799B6-BDC0-1C43-A0E6-582CEB9A094E}"/>
                    </a:ext>
                  </a:extLst>
                </p:cNvPr>
                <p:cNvSpPr/>
                <p:nvPr/>
              </p:nvSpPr>
              <p:spPr>
                <a:xfrm>
                  <a:off x="5902813" y="4621726"/>
                  <a:ext cx="74975" cy="58314"/>
                </a:xfrm>
                <a:custGeom>
                  <a:avLst/>
                  <a:gdLst>
                    <a:gd name="connsiteX0" fmla="*/ 252889 w 428625"/>
                    <a:gd name="connsiteY0" fmla="*/ 7144 h 333375"/>
                    <a:gd name="connsiteX1" fmla="*/ 7144 w 428625"/>
                    <a:gd name="connsiteY1" fmla="*/ 7144 h 333375"/>
                    <a:gd name="connsiteX2" fmla="*/ 10954 w 428625"/>
                    <a:gd name="connsiteY2" fmla="*/ 13811 h 333375"/>
                    <a:gd name="connsiteX3" fmla="*/ 252889 w 428625"/>
                    <a:gd name="connsiteY3" fmla="*/ 13811 h 333375"/>
                    <a:gd name="connsiteX4" fmla="*/ 416719 w 428625"/>
                    <a:gd name="connsiteY4" fmla="*/ 300514 h 333375"/>
                    <a:gd name="connsiteX5" fmla="*/ 427196 w 428625"/>
                    <a:gd name="connsiteY5" fmla="*/ 334804 h 333375"/>
                    <a:gd name="connsiteX6" fmla="*/ 427196 w 428625"/>
                    <a:gd name="connsiteY6" fmla="*/ 330994 h 333375"/>
                    <a:gd name="connsiteX7" fmla="*/ 427196 w 428625"/>
                    <a:gd name="connsiteY7" fmla="*/ 333851 h 333375"/>
                    <a:gd name="connsiteX8" fmla="*/ 420529 w 428625"/>
                    <a:gd name="connsiteY8" fmla="*/ 301466 h 333375"/>
                    <a:gd name="connsiteX9" fmla="*/ 420529 w 428625"/>
                    <a:gd name="connsiteY9" fmla="*/ 301466 h 333375"/>
                    <a:gd name="connsiteX10" fmla="*/ 420529 w 428625"/>
                    <a:gd name="connsiteY10" fmla="*/ 300514 h 333375"/>
                    <a:gd name="connsiteX11" fmla="*/ 420529 w 428625"/>
                    <a:gd name="connsiteY11" fmla="*/ 299561 h 333375"/>
                    <a:gd name="connsiteX12" fmla="*/ 420529 w 428625"/>
                    <a:gd name="connsiteY12" fmla="*/ 299561 h 333375"/>
                    <a:gd name="connsiteX13" fmla="*/ 417671 w 428625"/>
                    <a:gd name="connsiteY13" fmla="*/ 293846 h 333375"/>
                    <a:gd name="connsiteX14" fmla="*/ 252889 w 428625"/>
                    <a:gd name="connsiteY1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625" h="333375">
                      <a:moveTo>
                        <a:pt x="252889" y="7144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lnTo>
                        <a:pt x="252889" y="13811"/>
                      </a:lnTo>
                      <a:lnTo>
                        <a:pt x="416719" y="300514"/>
                      </a:lnTo>
                      <a:cubicBezTo>
                        <a:pt x="422434" y="310991"/>
                        <a:pt x="426244" y="322421"/>
                        <a:pt x="427196" y="334804"/>
                      </a:cubicBezTo>
                      <a:cubicBezTo>
                        <a:pt x="427196" y="333851"/>
                        <a:pt x="427196" y="332899"/>
                        <a:pt x="427196" y="330994"/>
                      </a:cubicBezTo>
                      <a:cubicBezTo>
                        <a:pt x="427196" y="331946"/>
                        <a:pt x="427196" y="332899"/>
                        <a:pt x="427196" y="333851"/>
                      </a:cubicBezTo>
                      <a:cubicBezTo>
                        <a:pt x="427196" y="323374"/>
                        <a:pt x="425291" y="311944"/>
                        <a:pt x="420529" y="301466"/>
                      </a:cubicBezTo>
                      <a:cubicBezTo>
                        <a:pt x="420529" y="301466"/>
                        <a:pt x="420529" y="301466"/>
                        <a:pt x="420529" y="301466"/>
                      </a:cubicBezTo>
                      <a:cubicBezTo>
                        <a:pt x="420529" y="301466"/>
                        <a:pt x="420529" y="300514"/>
                        <a:pt x="420529" y="300514"/>
                      </a:cubicBezTo>
                      <a:cubicBezTo>
                        <a:pt x="420529" y="300514"/>
                        <a:pt x="420529" y="299561"/>
                        <a:pt x="420529" y="299561"/>
                      </a:cubicBezTo>
                      <a:lnTo>
                        <a:pt x="420529" y="299561"/>
                      </a:lnTo>
                      <a:cubicBezTo>
                        <a:pt x="419576" y="297656"/>
                        <a:pt x="418624" y="295751"/>
                        <a:pt x="417671" y="293846"/>
                      </a:cubicBezTo>
                      <a:lnTo>
                        <a:pt x="252889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3">
                  <a:extLst>
                    <a:ext uri="{FF2B5EF4-FFF2-40B4-BE49-F238E27FC236}">
                      <a16:creationId xmlns:a16="http://schemas.microsoft.com/office/drawing/2014/main" id="{C98481F4-2ECF-544D-B6D1-0CFC772FAFE6}"/>
                    </a:ext>
                  </a:extLst>
                </p:cNvPr>
                <p:cNvSpPr/>
                <p:nvPr/>
              </p:nvSpPr>
              <p:spPr>
                <a:xfrm>
                  <a:off x="5902146" y="4621726"/>
                  <a:ext cx="3332" cy="3332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4">
                  <a:extLst>
                    <a:ext uri="{FF2B5EF4-FFF2-40B4-BE49-F238E27FC236}">
                      <a16:creationId xmlns:a16="http://schemas.microsoft.com/office/drawing/2014/main" id="{FEB39421-33B1-0C45-8C57-E8BD864F5613}"/>
                    </a:ext>
                  </a:extLst>
                </p:cNvPr>
                <p:cNvSpPr/>
                <p:nvPr/>
              </p:nvSpPr>
              <p:spPr>
                <a:xfrm>
                  <a:off x="5976455" y="4678374"/>
                  <a:ext cx="1666" cy="3332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954 h 19050"/>
                    <a:gd name="connsiteX2" fmla="*/ 7144 w 9525"/>
                    <a:gd name="connsiteY2" fmla="*/ 14764 h 19050"/>
                    <a:gd name="connsiteX3" fmla="*/ 7144 w 9525"/>
                    <a:gd name="connsiteY3" fmla="*/ 11906 h 19050"/>
                    <a:gd name="connsiteX4" fmla="*/ 7144 w 9525"/>
                    <a:gd name="connsiteY4" fmla="*/ 10954 h 19050"/>
                    <a:gd name="connsiteX5" fmla="*/ 7144 w 9525"/>
                    <a:gd name="connsiteY5" fmla="*/ 10001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954"/>
                      </a:cubicBezTo>
                      <a:cubicBezTo>
                        <a:pt x="7144" y="11906"/>
                        <a:pt x="7144" y="12859"/>
                        <a:pt x="7144" y="14764"/>
                      </a:cubicBezTo>
                      <a:cubicBezTo>
                        <a:pt x="7144" y="13811"/>
                        <a:pt x="7144" y="12859"/>
                        <a:pt x="7144" y="11906"/>
                      </a:cubicBezTo>
                      <a:lnTo>
                        <a:pt x="7144" y="10954"/>
                      </a:lnTo>
                      <a:lnTo>
                        <a:pt x="7144" y="10001"/>
                      </a:lnTo>
                      <a:cubicBezTo>
                        <a:pt x="7144" y="8096"/>
                        <a:pt x="7144" y="7144"/>
                        <a:pt x="7144" y="7144"/>
                      </a:cubicBezTo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25">
                  <a:extLst>
                    <a:ext uri="{FF2B5EF4-FFF2-40B4-BE49-F238E27FC236}">
                      <a16:creationId xmlns:a16="http://schemas.microsoft.com/office/drawing/2014/main" id="{DCDDB783-3DA6-C64A-929E-F9A242B25446}"/>
                    </a:ext>
                  </a:extLst>
                </p:cNvPr>
                <p:cNvSpPr/>
                <p:nvPr/>
              </p:nvSpPr>
              <p:spPr>
                <a:xfrm>
                  <a:off x="5880987" y="4678874"/>
                  <a:ext cx="56648" cy="94969"/>
                </a:xfrm>
                <a:custGeom>
                  <a:avLst/>
                  <a:gdLst>
                    <a:gd name="connsiteX0" fmla="*/ 316706 w 323850"/>
                    <a:gd name="connsiteY0" fmla="*/ 7144 h 542925"/>
                    <a:gd name="connsiteX1" fmla="*/ 128111 w 323850"/>
                    <a:gd name="connsiteY1" fmla="*/ 333851 h 542925"/>
                    <a:gd name="connsiteX2" fmla="*/ 7144 w 323850"/>
                    <a:gd name="connsiteY2" fmla="*/ 545306 h 542925"/>
                    <a:gd name="connsiteX3" fmla="*/ 7144 w 323850"/>
                    <a:gd name="connsiteY3" fmla="*/ 545306 h 542925"/>
                    <a:gd name="connsiteX4" fmla="*/ 10954 w 323850"/>
                    <a:gd name="connsiteY4" fmla="*/ 545306 h 542925"/>
                    <a:gd name="connsiteX5" fmla="*/ 128111 w 323850"/>
                    <a:gd name="connsiteY5" fmla="*/ 340519 h 542925"/>
                    <a:gd name="connsiteX6" fmla="*/ 320516 w 323850"/>
                    <a:gd name="connsiteY6" fmla="*/ 7144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50" h="542925">
                      <a:moveTo>
                        <a:pt x="316706" y="7144"/>
                      </a:moveTo>
                      <a:lnTo>
                        <a:pt x="128111" y="333851"/>
                      </a:lnTo>
                      <a:lnTo>
                        <a:pt x="7144" y="545306"/>
                      </a:lnTo>
                      <a:lnTo>
                        <a:pt x="7144" y="545306"/>
                      </a:lnTo>
                      <a:lnTo>
                        <a:pt x="10954" y="545306"/>
                      </a:lnTo>
                      <a:lnTo>
                        <a:pt x="128111" y="340519"/>
                      </a:lnTo>
                      <a:lnTo>
                        <a:pt x="320516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D5705DFF-D5D0-D24B-A893-333110AF25E6}"/>
                  </a:ext>
                </a:extLst>
              </p:cNvPr>
              <p:cNvGrpSpPr/>
              <p:nvPr/>
            </p:nvGrpSpPr>
            <p:grpSpPr>
              <a:xfrm>
                <a:off x="6021363" y="4613416"/>
                <a:ext cx="344885" cy="128273"/>
                <a:chOff x="6012141" y="4584404"/>
                <a:chExt cx="221268" cy="82296"/>
              </a:xfrm>
            </p:grpSpPr>
            <p:sp>
              <p:nvSpPr>
                <p:cNvPr id="198" name="Freeform: Shape 26">
                  <a:extLst>
                    <a:ext uri="{FF2B5EF4-FFF2-40B4-BE49-F238E27FC236}">
                      <a16:creationId xmlns:a16="http://schemas.microsoft.com/office/drawing/2014/main" id="{3398D16D-E183-0B40-8276-5D3BBB6312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9236" y="4584404"/>
                  <a:ext cx="68137" cy="78725"/>
                </a:xfrm>
                <a:custGeom>
                  <a:avLst/>
                  <a:gdLst>
                    <a:gd name="connsiteX0" fmla="*/ 7144 w 361950"/>
                    <a:gd name="connsiteY0" fmla="*/ 209074 h 409575"/>
                    <a:gd name="connsiteX1" fmla="*/ 208121 w 361950"/>
                    <a:gd name="connsiteY1" fmla="*/ 7144 h 409575"/>
                    <a:gd name="connsiteX2" fmla="*/ 350044 w 361950"/>
                    <a:gd name="connsiteY2" fmla="*/ 70009 h 409575"/>
                    <a:gd name="connsiteX3" fmla="*/ 315754 w 361950"/>
                    <a:gd name="connsiteY3" fmla="*/ 103346 h 409575"/>
                    <a:gd name="connsiteX4" fmla="*/ 208121 w 361950"/>
                    <a:gd name="connsiteY4" fmla="*/ 53816 h 409575"/>
                    <a:gd name="connsiteX5" fmla="*/ 57626 w 361950"/>
                    <a:gd name="connsiteY5" fmla="*/ 208121 h 409575"/>
                    <a:gd name="connsiteX6" fmla="*/ 208121 w 361950"/>
                    <a:gd name="connsiteY6" fmla="*/ 362426 h 409575"/>
                    <a:gd name="connsiteX7" fmla="*/ 327184 w 361950"/>
                    <a:gd name="connsiteY7" fmla="*/ 306229 h 409575"/>
                    <a:gd name="connsiteX8" fmla="*/ 361474 w 361950"/>
                    <a:gd name="connsiteY8" fmla="*/ 340519 h 409575"/>
                    <a:gd name="connsiteX9" fmla="*/ 208121 w 361950"/>
                    <a:gd name="connsiteY9" fmla="*/ 410051 h 409575"/>
                    <a:gd name="connsiteX10" fmla="*/ 7144 w 361950"/>
                    <a:gd name="connsiteY10" fmla="*/ 209074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950" h="409575">
                      <a:moveTo>
                        <a:pt x="7144" y="209074"/>
                      </a:moveTo>
                      <a:cubicBezTo>
                        <a:pt x="7144" y="93821"/>
                        <a:pt x="93821" y="7144"/>
                        <a:pt x="208121" y="7144"/>
                      </a:cubicBezTo>
                      <a:cubicBezTo>
                        <a:pt x="266224" y="7144"/>
                        <a:pt x="315754" y="30004"/>
                        <a:pt x="350044" y="70009"/>
                      </a:cubicBezTo>
                      <a:lnTo>
                        <a:pt x="315754" y="103346"/>
                      </a:lnTo>
                      <a:cubicBezTo>
                        <a:pt x="289084" y="70009"/>
                        <a:pt x="252889" y="53816"/>
                        <a:pt x="208121" y="53816"/>
                      </a:cubicBezTo>
                      <a:cubicBezTo>
                        <a:pt x="126206" y="53816"/>
                        <a:pt x="57626" y="112871"/>
                        <a:pt x="57626" y="208121"/>
                      </a:cubicBezTo>
                      <a:cubicBezTo>
                        <a:pt x="57626" y="303371"/>
                        <a:pt x="126206" y="362426"/>
                        <a:pt x="208121" y="362426"/>
                      </a:cubicBezTo>
                      <a:cubicBezTo>
                        <a:pt x="256699" y="362426"/>
                        <a:pt x="297656" y="339566"/>
                        <a:pt x="327184" y="306229"/>
                      </a:cubicBezTo>
                      <a:lnTo>
                        <a:pt x="361474" y="340519"/>
                      </a:lnTo>
                      <a:cubicBezTo>
                        <a:pt x="327184" y="381476"/>
                        <a:pt x="272891" y="410051"/>
                        <a:pt x="208121" y="410051"/>
                      </a:cubicBezTo>
                      <a:cubicBezTo>
                        <a:pt x="94774" y="411004"/>
                        <a:pt x="7144" y="324326"/>
                        <a:pt x="7144" y="20907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31">
                  <a:extLst>
                    <a:ext uri="{FF2B5EF4-FFF2-40B4-BE49-F238E27FC236}">
                      <a16:creationId xmlns:a16="http://schemas.microsoft.com/office/drawing/2014/main" id="{4E888025-A22C-CA4B-BF6F-571A738BD1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80926" y="4584404"/>
                  <a:ext cx="52483" cy="78725"/>
                </a:xfrm>
                <a:custGeom>
                  <a:avLst/>
                  <a:gdLst>
                    <a:gd name="connsiteX0" fmla="*/ 7144 w 266700"/>
                    <a:gd name="connsiteY0" fmla="*/ 393859 h 400050"/>
                    <a:gd name="connsiteX1" fmla="*/ 7144 w 266700"/>
                    <a:gd name="connsiteY1" fmla="*/ 7144 h 400050"/>
                    <a:gd name="connsiteX2" fmla="*/ 138589 w 266700"/>
                    <a:gd name="connsiteY2" fmla="*/ 7144 h 400050"/>
                    <a:gd name="connsiteX3" fmla="*/ 259556 w 266700"/>
                    <a:gd name="connsiteY3" fmla="*/ 122396 h 400050"/>
                    <a:gd name="connsiteX4" fmla="*/ 138589 w 266700"/>
                    <a:gd name="connsiteY4" fmla="*/ 237649 h 400050"/>
                    <a:gd name="connsiteX5" fmla="*/ 56674 w 266700"/>
                    <a:gd name="connsiteY5" fmla="*/ 237649 h 400050"/>
                    <a:gd name="connsiteX6" fmla="*/ 56674 w 266700"/>
                    <a:gd name="connsiteY6" fmla="*/ 393859 h 400050"/>
                    <a:gd name="connsiteX7" fmla="*/ 7144 w 266700"/>
                    <a:gd name="connsiteY7" fmla="*/ 393859 h 400050"/>
                    <a:gd name="connsiteX8" fmla="*/ 139541 w 266700"/>
                    <a:gd name="connsiteY8" fmla="*/ 190024 h 400050"/>
                    <a:gd name="connsiteX9" fmla="*/ 209074 w 266700"/>
                    <a:gd name="connsiteY9" fmla="*/ 122396 h 400050"/>
                    <a:gd name="connsiteX10" fmla="*/ 139541 w 266700"/>
                    <a:gd name="connsiteY10" fmla="*/ 54769 h 400050"/>
                    <a:gd name="connsiteX11" fmla="*/ 56674 w 266700"/>
                    <a:gd name="connsiteY11" fmla="*/ 54769 h 400050"/>
                    <a:gd name="connsiteX12" fmla="*/ 56674 w 266700"/>
                    <a:gd name="connsiteY12" fmla="*/ 190024 h 400050"/>
                    <a:gd name="connsiteX13" fmla="*/ 139541 w 266700"/>
                    <a:gd name="connsiteY13" fmla="*/ 190024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400050">
                      <a:moveTo>
                        <a:pt x="7144" y="393859"/>
                      </a:moveTo>
                      <a:lnTo>
                        <a:pt x="7144" y="7144"/>
                      </a:lnTo>
                      <a:lnTo>
                        <a:pt x="138589" y="7144"/>
                      </a:lnTo>
                      <a:cubicBezTo>
                        <a:pt x="202406" y="7144"/>
                        <a:pt x="259556" y="54769"/>
                        <a:pt x="259556" y="122396"/>
                      </a:cubicBezTo>
                      <a:cubicBezTo>
                        <a:pt x="259556" y="190024"/>
                        <a:pt x="202406" y="237649"/>
                        <a:pt x="138589" y="237649"/>
                      </a:cubicBezTo>
                      <a:lnTo>
                        <a:pt x="56674" y="237649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  <a:moveTo>
                        <a:pt x="139541" y="190024"/>
                      </a:moveTo>
                      <a:cubicBezTo>
                        <a:pt x="183356" y="190024"/>
                        <a:pt x="209074" y="152876"/>
                        <a:pt x="209074" y="122396"/>
                      </a:cubicBezTo>
                      <a:cubicBezTo>
                        <a:pt x="209074" y="91916"/>
                        <a:pt x="184309" y="54769"/>
                        <a:pt x="139541" y="54769"/>
                      </a:cubicBezTo>
                      <a:lnTo>
                        <a:pt x="56674" y="54769"/>
                      </a:lnTo>
                      <a:lnTo>
                        <a:pt x="56674" y="190024"/>
                      </a:lnTo>
                      <a:lnTo>
                        <a:pt x="139541" y="190024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39">
                  <a:extLst>
                    <a:ext uri="{FF2B5EF4-FFF2-40B4-BE49-F238E27FC236}">
                      <a16:creationId xmlns:a16="http://schemas.microsoft.com/office/drawing/2014/main" id="{E9695353-560C-F740-AABA-E3760B84D2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12141" y="4584404"/>
                  <a:ext cx="76642" cy="82296"/>
                </a:xfrm>
                <a:custGeom>
                  <a:avLst/>
                  <a:gdLst>
                    <a:gd name="connsiteX0" fmla="*/ 7144 w 438150"/>
                    <a:gd name="connsiteY0" fmla="*/ 228124 h 457200"/>
                    <a:gd name="connsiteX1" fmla="*/ 231934 w 438150"/>
                    <a:gd name="connsiteY1" fmla="*/ 7144 h 457200"/>
                    <a:gd name="connsiteX2" fmla="*/ 383381 w 438150"/>
                    <a:gd name="connsiteY2" fmla="*/ 68104 h 457200"/>
                    <a:gd name="connsiteX3" fmla="*/ 340519 w 438150"/>
                    <a:gd name="connsiteY3" fmla="*/ 110966 h 457200"/>
                    <a:gd name="connsiteX4" fmla="*/ 231934 w 438150"/>
                    <a:gd name="connsiteY4" fmla="*/ 68104 h 457200"/>
                    <a:gd name="connsiteX5" fmla="*/ 72866 w 438150"/>
                    <a:gd name="connsiteY5" fmla="*/ 229076 h 457200"/>
                    <a:gd name="connsiteX6" fmla="*/ 231934 w 438150"/>
                    <a:gd name="connsiteY6" fmla="*/ 390049 h 457200"/>
                    <a:gd name="connsiteX7" fmla="*/ 343376 w 438150"/>
                    <a:gd name="connsiteY7" fmla="*/ 345281 h 457200"/>
                    <a:gd name="connsiteX8" fmla="*/ 376714 w 438150"/>
                    <a:gd name="connsiteY8" fmla="*/ 269081 h 457200"/>
                    <a:gd name="connsiteX9" fmla="*/ 231934 w 438150"/>
                    <a:gd name="connsiteY9" fmla="*/ 269081 h 457200"/>
                    <a:gd name="connsiteX10" fmla="*/ 231934 w 438150"/>
                    <a:gd name="connsiteY10" fmla="*/ 208121 h 457200"/>
                    <a:gd name="connsiteX11" fmla="*/ 435769 w 438150"/>
                    <a:gd name="connsiteY11" fmla="*/ 208121 h 457200"/>
                    <a:gd name="connsiteX12" fmla="*/ 438626 w 438150"/>
                    <a:gd name="connsiteY12" fmla="*/ 246221 h 457200"/>
                    <a:gd name="connsiteX13" fmla="*/ 386239 w 438150"/>
                    <a:gd name="connsiteY13" fmla="*/ 388144 h 457200"/>
                    <a:gd name="connsiteX14" fmla="*/ 231934 w 438150"/>
                    <a:gd name="connsiteY14" fmla="*/ 450056 h 457200"/>
                    <a:gd name="connsiteX15" fmla="*/ 7144 w 438150"/>
                    <a:gd name="connsiteY15" fmla="*/ 22812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8150" h="457200">
                      <a:moveTo>
                        <a:pt x="7144" y="228124"/>
                      </a:moveTo>
                      <a:cubicBezTo>
                        <a:pt x="7144" y="106204"/>
                        <a:pt x="110014" y="7144"/>
                        <a:pt x="231934" y="7144"/>
                      </a:cubicBezTo>
                      <a:cubicBezTo>
                        <a:pt x="299561" y="7144"/>
                        <a:pt x="347186" y="33814"/>
                        <a:pt x="383381" y="68104"/>
                      </a:cubicBezTo>
                      <a:lnTo>
                        <a:pt x="340519" y="110966"/>
                      </a:lnTo>
                      <a:cubicBezTo>
                        <a:pt x="314801" y="86201"/>
                        <a:pt x="279559" y="68104"/>
                        <a:pt x="231934" y="68104"/>
                      </a:cubicBezTo>
                      <a:cubicBezTo>
                        <a:pt x="142399" y="68104"/>
                        <a:pt x="72866" y="139541"/>
                        <a:pt x="72866" y="229076"/>
                      </a:cubicBezTo>
                      <a:cubicBezTo>
                        <a:pt x="72866" y="318611"/>
                        <a:pt x="142399" y="390049"/>
                        <a:pt x="231934" y="390049"/>
                      </a:cubicBezTo>
                      <a:cubicBezTo>
                        <a:pt x="290036" y="390049"/>
                        <a:pt x="322421" y="367189"/>
                        <a:pt x="343376" y="345281"/>
                      </a:cubicBezTo>
                      <a:cubicBezTo>
                        <a:pt x="360521" y="328136"/>
                        <a:pt x="371951" y="303371"/>
                        <a:pt x="376714" y="269081"/>
                      </a:cubicBezTo>
                      <a:lnTo>
                        <a:pt x="231934" y="269081"/>
                      </a:lnTo>
                      <a:lnTo>
                        <a:pt x="231934" y="208121"/>
                      </a:lnTo>
                      <a:lnTo>
                        <a:pt x="435769" y="208121"/>
                      </a:lnTo>
                      <a:cubicBezTo>
                        <a:pt x="437674" y="218599"/>
                        <a:pt x="438626" y="231934"/>
                        <a:pt x="438626" y="246221"/>
                      </a:cubicBezTo>
                      <a:cubicBezTo>
                        <a:pt x="438626" y="291941"/>
                        <a:pt x="426244" y="348139"/>
                        <a:pt x="386239" y="388144"/>
                      </a:cubicBezTo>
                      <a:cubicBezTo>
                        <a:pt x="347186" y="429101"/>
                        <a:pt x="297656" y="450056"/>
                        <a:pt x="231934" y="450056"/>
                      </a:cubicBezTo>
                      <a:cubicBezTo>
                        <a:pt x="110014" y="449104"/>
                        <a:pt x="7144" y="350044"/>
                        <a:pt x="7144" y="22812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CF4AFB0B-75E9-FE4E-973D-DD2A12990F5D}"/>
              </a:ext>
            </a:extLst>
          </p:cNvPr>
          <p:cNvSpPr txBox="1"/>
          <p:nvPr/>
        </p:nvSpPr>
        <p:spPr>
          <a:xfrm>
            <a:off x="221496" y="3914020"/>
            <a:ext cx="2652449" cy="401648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spc="100" dirty="0">
                <a:solidFill>
                  <a:schemeClr val="bg1"/>
                </a:solidFill>
                <a:latin typeface="Helvetica Neue"/>
              </a:rPr>
              <a:t>55</a:t>
            </a:r>
            <a:r>
              <a:rPr lang="en-US" sz="2400" spc="50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2100" spc="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Regions</a:t>
            </a:r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729A1057-6D9D-524D-A4A9-996C17DF9D78}"/>
              </a:ext>
            </a:extLst>
          </p:cNvPr>
          <p:cNvCxnSpPr>
            <a:cxnSpLocks/>
          </p:cNvCxnSpPr>
          <p:nvPr/>
        </p:nvCxnSpPr>
        <p:spPr>
          <a:xfrm>
            <a:off x="2612879" y="2940817"/>
            <a:ext cx="796259" cy="116742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A1AD2C48-96DD-C54C-B329-E75D08EE05E2}"/>
              </a:ext>
            </a:extLst>
          </p:cNvPr>
          <p:cNvCxnSpPr>
            <a:cxnSpLocks/>
          </p:cNvCxnSpPr>
          <p:nvPr/>
        </p:nvCxnSpPr>
        <p:spPr>
          <a:xfrm>
            <a:off x="2602719" y="2879857"/>
            <a:ext cx="2134837" cy="113855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212BB8A1-735E-1C4C-AF76-DC503D9DBAE2}"/>
              </a:ext>
            </a:extLst>
          </p:cNvPr>
          <p:cNvCxnSpPr>
            <a:cxnSpLocks/>
            <a:stCxn id="8" idx="279"/>
          </p:cNvCxnSpPr>
          <p:nvPr/>
        </p:nvCxnSpPr>
        <p:spPr>
          <a:xfrm>
            <a:off x="2577557" y="2798893"/>
            <a:ext cx="3344425" cy="123970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F6CC4D9B-D07B-A54C-9C99-90796470B3C6}"/>
              </a:ext>
            </a:extLst>
          </p:cNvPr>
          <p:cNvCxnSpPr>
            <a:cxnSpLocks/>
          </p:cNvCxnSpPr>
          <p:nvPr/>
        </p:nvCxnSpPr>
        <p:spPr>
          <a:xfrm>
            <a:off x="3101069" y="2300076"/>
            <a:ext cx="2820913" cy="165678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B405813A-E74D-B14E-98FC-3E3D65C1DA1F}"/>
              </a:ext>
            </a:extLst>
          </p:cNvPr>
          <p:cNvCxnSpPr>
            <a:cxnSpLocks/>
          </p:cNvCxnSpPr>
          <p:nvPr/>
        </p:nvCxnSpPr>
        <p:spPr>
          <a:xfrm>
            <a:off x="3059924" y="2035971"/>
            <a:ext cx="2862058" cy="183003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C43479A8-6D3E-E84B-A4DA-67B0C60D3726}"/>
              </a:ext>
            </a:extLst>
          </p:cNvPr>
          <p:cNvCxnSpPr>
            <a:cxnSpLocks/>
            <a:stCxn id="8" idx="266"/>
          </p:cNvCxnSpPr>
          <p:nvPr/>
        </p:nvCxnSpPr>
        <p:spPr>
          <a:xfrm>
            <a:off x="2844776" y="2551775"/>
            <a:ext cx="2062068" cy="130303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82E5B6B5-B66F-474C-84FC-CD687DC9B84B}"/>
              </a:ext>
            </a:extLst>
          </p:cNvPr>
          <p:cNvCxnSpPr>
            <a:cxnSpLocks/>
          </p:cNvCxnSpPr>
          <p:nvPr/>
        </p:nvCxnSpPr>
        <p:spPr>
          <a:xfrm>
            <a:off x="3095717" y="2402653"/>
            <a:ext cx="2000709" cy="1479771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96A95AE-BBEC-B94D-8450-F3838D740FE0}"/>
              </a:ext>
            </a:extLst>
          </p:cNvPr>
          <p:cNvCxnSpPr>
            <a:cxnSpLocks/>
          </p:cNvCxnSpPr>
          <p:nvPr/>
        </p:nvCxnSpPr>
        <p:spPr>
          <a:xfrm>
            <a:off x="3065237" y="2148653"/>
            <a:ext cx="1673355" cy="1698705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70B3C222-8CE6-E249-ADFD-454D4B35AF0C}"/>
              </a:ext>
            </a:extLst>
          </p:cNvPr>
          <p:cNvCxnSpPr>
            <a:cxnSpLocks/>
          </p:cNvCxnSpPr>
          <p:nvPr/>
        </p:nvCxnSpPr>
        <p:spPr>
          <a:xfrm>
            <a:off x="2788386" y="2676979"/>
            <a:ext cx="920086" cy="117482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75C608E-81B8-F643-BBDE-876D00E9E670}"/>
              </a:ext>
            </a:extLst>
          </p:cNvPr>
          <p:cNvCxnSpPr>
            <a:cxnSpLocks/>
          </p:cNvCxnSpPr>
          <p:nvPr/>
        </p:nvCxnSpPr>
        <p:spPr>
          <a:xfrm>
            <a:off x="3415304" y="3847358"/>
            <a:ext cx="162252" cy="246865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CCCA632-CF48-F54F-A309-133B47D24364}"/>
              </a:ext>
            </a:extLst>
          </p:cNvPr>
          <p:cNvCxnSpPr>
            <a:cxnSpLocks/>
          </p:cNvCxnSpPr>
          <p:nvPr/>
        </p:nvCxnSpPr>
        <p:spPr>
          <a:xfrm>
            <a:off x="3536963" y="3706077"/>
            <a:ext cx="1188018" cy="20760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299718B8-3878-F041-A60F-0635165C6485}"/>
              </a:ext>
            </a:extLst>
          </p:cNvPr>
          <p:cNvCxnSpPr>
            <a:cxnSpLocks/>
          </p:cNvCxnSpPr>
          <p:nvPr/>
        </p:nvCxnSpPr>
        <p:spPr>
          <a:xfrm flipH="1">
            <a:off x="3832663" y="2357777"/>
            <a:ext cx="475240" cy="1497035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18A24ADC-C32C-8D45-AEA1-BCAB0B08EEA2}"/>
              </a:ext>
            </a:extLst>
          </p:cNvPr>
          <p:cNvCxnSpPr>
            <a:cxnSpLocks/>
          </p:cNvCxnSpPr>
          <p:nvPr/>
        </p:nvCxnSpPr>
        <p:spPr>
          <a:xfrm flipH="1">
            <a:off x="3928828" y="2342079"/>
            <a:ext cx="783295" cy="1546661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BBFD964F-C319-A74E-93A3-FF5ED45F13F7}"/>
              </a:ext>
            </a:extLst>
          </p:cNvPr>
          <p:cNvCxnSpPr>
            <a:cxnSpLocks/>
          </p:cNvCxnSpPr>
          <p:nvPr/>
        </p:nvCxnSpPr>
        <p:spPr>
          <a:xfrm flipH="1">
            <a:off x="3745561" y="2008500"/>
            <a:ext cx="413213" cy="183885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85DA5A14-269A-E640-A547-2D9791A3CD84}"/>
              </a:ext>
            </a:extLst>
          </p:cNvPr>
          <p:cNvCxnSpPr>
            <a:cxnSpLocks/>
          </p:cNvCxnSpPr>
          <p:nvPr/>
        </p:nvCxnSpPr>
        <p:spPr>
          <a:xfrm>
            <a:off x="4763142" y="2361702"/>
            <a:ext cx="1382151" cy="143822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165377B-EA28-EB4E-8418-C290FE20B05D}"/>
              </a:ext>
            </a:extLst>
          </p:cNvPr>
          <p:cNvCxnSpPr>
            <a:cxnSpLocks/>
            <a:stCxn id="142" idx="0"/>
          </p:cNvCxnSpPr>
          <p:nvPr/>
        </p:nvCxnSpPr>
        <p:spPr>
          <a:xfrm>
            <a:off x="4510754" y="2185827"/>
            <a:ext cx="452394" cy="166290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2E5512B-97C3-0041-B655-614205C25B60}"/>
              </a:ext>
            </a:extLst>
          </p:cNvPr>
          <p:cNvCxnSpPr>
            <a:cxnSpLocks/>
          </p:cNvCxnSpPr>
          <p:nvPr/>
        </p:nvCxnSpPr>
        <p:spPr>
          <a:xfrm>
            <a:off x="5865916" y="2848335"/>
            <a:ext cx="403823" cy="1059081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1A347C3A-EBDE-EC40-B94C-74A7102D3AE0}"/>
              </a:ext>
            </a:extLst>
          </p:cNvPr>
          <p:cNvCxnSpPr>
            <a:cxnSpLocks/>
          </p:cNvCxnSpPr>
          <p:nvPr/>
        </p:nvCxnSpPr>
        <p:spPr>
          <a:xfrm flipH="1">
            <a:off x="5123010" y="2883655"/>
            <a:ext cx="640870" cy="103217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3371F171-2E16-2449-B055-FA93DB0B9320}"/>
              </a:ext>
            </a:extLst>
          </p:cNvPr>
          <p:cNvCxnSpPr>
            <a:cxnSpLocks/>
          </p:cNvCxnSpPr>
          <p:nvPr/>
        </p:nvCxnSpPr>
        <p:spPr>
          <a:xfrm flipH="1">
            <a:off x="3987830" y="2852259"/>
            <a:ext cx="1693636" cy="1077714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68E94EC5-C742-DE49-8042-1D2D24DBAF4F}"/>
              </a:ext>
            </a:extLst>
          </p:cNvPr>
          <p:cNvCxnSpPr>
            <a:cxnSpLocks/>
          </p:cNvCxnSpPr>
          <p:nvPr/>
        </p:nvCxnSpPr>
        <p:spPr>
          <a:xfrm flipH="1">
            <a:off x="6326529" y="3166216"/>
            <a:ext cx="80962" cy="775315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831E4F23-AE84-C948-8E06-C26E01E0B815}"/>
              </a:ext>
            </a:extLst>
          </p:cNvPr>
          <p:cNvCxnSpPr>
            <a:cxnSpLocks/>
          </p:cNvCxnSpPr>
          <p:nvPr/>
        </p:nvCxnSpPr>
        <p:spPr>
          <a:xfrm flipH="1">
            <a:off x="5161951" y="3162292"/>
            <a:ext cx="1190598" cy="80849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7DBD0B77-A538-1A48-85CE-CF952742F270}"/>
              </a:ext>
            </a:extLst>
          </p:cNvPr>
          <p:cNvCxnSpPr>
            <a:cxnSpLocks/>
          </p:cNvCxnSpPr>
          <p:nvPr/>
        </p:nvCxnSpPr>
        <p:spPr>
          <a:xfrm flipH="1">
            <a:off x="4003461" y="3021011"/>
            <a:ext cx="2262750" cy="992754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6E8A3015-EAE3-144F-8039-BDECDAD59F0F}"/>
              </a:ext>
            </a:extLst>
          </p:cNvPr>
          <p:cNvCxnSpPr>
            <a:cxnSpLocks/>
          </p:cNvCxnSpPr>
          <p:nvPr/>
        </p:nvCxnSpPr>
        <p:spPr>
          <a:xfrm flipH="1">
            <a:off x="5170448" y="2695280"/>
            <a:ext cx="1166403" cy="138426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118AB159-174C-5942-A334-483A7A80EB50}"/>
              </a:ext>
            </a:extLst>
          </p:cNvPr>
          <p:cNvCxnSpPr>
            <a:cxnSpLocks/>
          </p:cNvCxnSpPr>
          <p:nvPr/>
        </p:nvCxnSpPr>
        <p:spPr>
          <a:xfrm flipH="1">
            <a:off x="6360090" y="2714903"/>
            <a:ext cx="333888" cy="132369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9584BB6A-FD1C-4747-AD69-23F3B967F628}"/>
              </a:ext>
            </a:extLst>
          </p:cNvPr>
          <p:cNvCxnSpPr>
            <a:cxnSpLocks/>
            <a:stCxn id="59" idx="5"/>
          </p:cNvCxnSpPr>
          <p:nvPr/>
        </p:nvCxnSpPr>
        <p:spPr>
          <a:xfrm flipH="1">
            <a:off x="6380903" y="3834661"/>
            <a:ext cx="720455" cy="40967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3D99A7BD-05CF-EE44-ACFB-354733DBD630}"/>
              </a:ext>
            </a:extLst>
          </p:cNvPr>
          <p:cNvCxnSpPr>
            <a:cxnSpLocks/>
          </p:cNvCxnSpPr>
          <p:nvPr/>
        </p:nvCxnSpPr>
        <p:spPr>
          <a:xfrm flipH="1">
            <a:off x="6367010" y="2441170"/>
            <a:ext cx="567993" cy="171495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4806C40-694B-2A40-8A09-571A903EB328}"/>
              </a:ext>
            </a:extLst>
          </p:cNvPr>
          <p:cNvCxnSpPr>
            <a:cxnSpLocks/>
            <a:endCxn id="192" idx="3"/>
          </p:cNvCxnSpPr>
          <p:nvPr/>
        </p:nvCxnSpPr>
        <p:spPr>
          <a:xfrm flipH="1">
            <a:off x="4018703" y="2597124"/>
            <a:ext cx="2319794" cy="156380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8CD6BDB7-2A7C-A340-B4E0-FD57D059E735}"/>
              </a:ext>
            </a:extLst>
          </p:cNvPr>
          <p:cNvSpPr txBox="1"/>
          <p:nvPr/>
        </p:nvSpPr>
        <p:spPr>
          <a:xfrm>
            <a:off x="6266211" y="1068627"/>
            <a:ext cx="2652449" cy="401648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spc="100" dirty="0">
                <a:solidFill>
                  <a:schemeClr val="bg1"/>
                </a:solidFill>
                <a:latin typeface="Helvetica Neue"/>
              </a:rPr>
              <a:t>1485 </a:t>
            </a:r>
            <a:r>
              <a:rPr lang="en-US" sz="2400" spc="100" dirty="0">
                <a:solidFill>
                  <a:schemeClr val="bg1"/>
                </a:solidFill>
                <a:latin typeface="Helvetica Neue"/>
              </a:rPr>
              <a:t>Tests</a:t>
            </a:r>
            <a:r>
              <a:rPr lang="en-US" sz="2400" b="1" spc="100" dirty="0">
                <a:solidFill>
                  <a:schemeClr val="bg1"/>
                </a:solidFill>
                <a:latin typeface="Helvetica Neue"/>
              </a:rPr>
              <a:t> </a:t>
            </a:r>
            <a:endParaRPr lang="en-US" sz="2100" spc="5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3" grpId="1" animBg="1"/>
      <p:bldP spid="174" grpId="0" animBg="1"/>
      <p:bldP spid="225" grpId="0" animBg="1"/>
      <p:bldP spid="2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C77CDFC-A6DF-5742-B22A-9173FD755E92}"/>
              </a:ext>
            </a:extLst>
          </p:cNvPr>
          <p:cNvGrpSpPr/>
          <p:nvPr/>
        </p:nvGrpSpPr>
        <p:grpSpPr>
          <a:xfrm>
            <a:off x="1154955" y="2587796"/>
            <a:ext cx="1541365" cy="1432308"/>
            <a:chOff x="1271233" y="1713384"/>
            <a:chExt cx="1541365" cy="1432308"/>
          </a:xfrm>
        </p:grpSpPr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1A9692BD-B7B7-2941-B096-1512CAB9F6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71233" y="1713384"/>
              <a:ext cx="528992" cy="485251"/>
              <a:chOff x="2293275" y="3946072"/>
              <a:chExt cx="640080" cy="587153"/>
            </a:xfrm>
          </p:grpSpPr>
          <p:sp>
            <p:nvSpPr>
              <p:cNvPr id="428" name="Freeform: Shape 4">
                <a:extLst>
                  <a:ext uri="{FF2B5EF4-FFF2-40B4-BE49-F238E27FC236}">
                    <a16:creationId xmlns:a16="http://schemas.microsoft.com/office/drawing/2014/main" id="{0A2B7DA1-9144-EF4C-9303-B693DA1DFBE6}"/>
                  </a:ext>
                </a:extLst>
              </p:cNvPr>
              <p:cNvSpPr/>
              <p:nvPr/>
            </p:nvSpPr>
            <p:spPr>
              <a:xfrm>
                <a:off x="2293275" y="3946072"/>
                <a:ext cx="640080" cy="562474"/>
              </a:xfrm>
              <a:custGeom>
                <a:avLst/>
                <a:gdLst>
                  <a:gd name="connsiteX0" fmla="*/ 3198019 w 3790950"/>
                  <a:gd name="connsiteY0" fmla="*/ 3190399 h 3343275"/>
                  <a:gd name="connsiteX1" fmla="*/ 3198019 w 3790950"/>
                  <a:gd name="connsiteY1" fmla="*/ 796766 h 3343275"/>
                  <a:gd name="connsiteX2" fmla="*/ 1801654 w 3790950"/>
                  <a:gd name="connsiteY2" fmla="*/ 63341 h 3343275"/>
                  <a:gd name="connsiteX3" fmla="*/ 1801654 w 3790950"/>
                  <a:gd name="connsiteY3" fmla="*/ 358616 h 3343275"/>
                  <a:gd name="connsiteX4" fmla="*/ 3022759 w 3790950"/>
                  <a:gd name="connsiteY4" fmla="*/ 980599 h 3343275"/>
                  <a:gd name="connsiteX5" fmla="*/ 3021806 w 3790950"/>
                  <a:gd name="connsiteY5" fmla="*/ 1271111 h 3343275"/>
                  <a:gd name="connsiteX6" fmla="*/ 597694 w 3790950"/>
                  <a:gd name="connsiteY6" fmla="*/ 7144 h 3343275"/>
                  <a:gd name="connsiteX7" fmla="*/ 597694 w 3790950"/>
                  <a:gd name="connsiteY7" fmla="*/ 302419 h 3343275"/>
                  <a:gd name="connsiteX8" fmla="*/ 1794034 w 3790950"/>
                  <a:gd name="connsiteY8" fmla="*/ 923449 h 3343275"/>
                  <a:gd name="connsiteX9" fmla="*/ 1794034 w 3790950"/>
                  <a:gd name="connsiteY9" fmla="*/ 1211104 h 3343275"/>
                  <a:gd name="connsiteX10" fmla="*/ 597694 w 3790950"/>
                  <a:gd name="connsiteY10" fmla="*/ 589121 h 3343275"/>
                  <a:gd name="connsiteX11" fmla="*/ 597694 w 3790950"/>
                  <a:gd name="connsiteY11" fmla="*/ 3189446 h 3343275"/>
                  <a:gd name="connsiteX12" fmla="*/ 7144 w 3790950"/>
                  <a:gd name="connsiteY12" fmla="*/ 3189446 h 3343275"/>
                  <a:gd name="connsiteX13" fmla="*/ 7144 w 3790950"/>
                  <a:gd name="connsiteY13" fmla="*/ 3340894 h 3343275"/>
                  <a:gd name="connsiteX14" fmla="*/ 3788569 w 3790950"/>
                  <a:gd name="connsiteY14" fmla="*/ 3340894 h 3343275"/>
                  <a:gd name="connsiteX15" fmla="*/ 3788569 w 3790950"/>
                  <a:gd name="connsiteY15" fmla="*/ 3190399 h 3343275"/>
                  <a:gd name="connsiteX16" fmla="*/ 3198019 w 3790950"/>
                  <a:gd name="connsiteY16" fmla="*/ 3190399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90950" h="3343275">
                    <a:moveTo>
                      <a:pt x="3198019" y="3190399"/>
                    </a:moveTo>
                    <a:lnTo>
                      <a:pt x="3198019" y="796766"/>
                    </a:lnTo>
                    <a:lnTo>
                      <a:pt x="1801654" y="63341"/>
                    </a:lnTo>
                    <a:lnTo>
                      <a:pt x="1801654" y="358616"/>
                    </a:lnTo>
                    <a:lnTo>
                      <a:pt x="3022759" y="980599"/>
                    </a:lnTo>
                    <a:lnTo>
                      <a:pt x="3021806" y="1271111"/>
                    </a:lnTo>
                    <a:lnTo>
                      <a:pt x="597694" y="7144"/>
                    </a:lnTo>
                    <a:lnTo>
                      <a:pt x="597694" y="302419"/>
                    </a:lnTo>
                    <a:lnTo>
                      <a:pt x="1794034" y="923449"/>
                    </a:lnTo>
                    <a:lnTo>
                      <a:pt x="1794034" y="1211104"/>
                    </a:lnTo>
                    <a:lnTo>
                      <a:pt x="597694" y="589121"/>
                    </a:lnTo>
                    <a:lnTo>
                      <a:pt x="597694" y="3189446"/>
                    </a:lnTo>
                    <a:lnTo>
                      <a:pt x="7144" y="3189446"/>
                    </a:lnTo>
                    <a:lnTo>
                      <a:pt x="7144" y="3340894"/>
                    </a:lnTo>
                    <a:lnTo>
                      <a:pt x="3788569" y="3340894"/>
                    </a:lnTo>
                    <a:lnTo>
                      <a:pt x="3788569" y="3190399"/>
                    </a:lnTo>
                    <a:lnTo>
                      <a:pt x="3198019" y="3190399"/>
                    </a:lnTo>
                    <a:close/>
                  </a:path>
                </a:pathLst>
              </a:custGeom>
              <a:solidFill>
                <a:srgbClr val="F9A4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DDA29D51-19D6-C940-9B51-25EDC48859A8}"/>
                  </a:ext>
                </a:extLst>
              </p:cNvPr>
              <p:cNvSpPr/>
              <p:nvPr/>
            </p:nvSpPr>
            <p:spPr>
              <a:xfrm>
                <a:off x="2424152" y="4123575"/>
                <a:ext cx="384436" cy="409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3E2915BA-B9CB-F249-A361-0E15CF04D0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83606" y="1713384"/>
              <a:ext cx="528992" cy="485251"/>
              <a:chOff x="2293275" y="3946072"/>
              <a:chExt cx="640080" cy="587153"/>
            </a:xfrm>
          </p:grpSpPr>
          <p:sp>
            <p:nvSpPr>
              <p:cNvPr id="467" name="Freeform: Shape 4">
                <a:extLst>
                  <a:ext uri="{FF2B5EF4-FFF2-40B4-BE49-F238E27FC236}">
                    <a16:creationId xmlns:a16="http://schemas.microsoft.com/office/drawing/2014/main" id="{B84517E4-1C82-7F4E-B686-84D31700ED0A}"/>
                  </a:ext>
                </a:extLst>
              </p:cNvPr>
              <p:cNvSpPr/>
              <p:nvPr/>
            </p:nvSpPr>
            <p:spPr>
              <a:xfrm>
                <a:off x="2293275" y="3946072"/>
                <a:ext cx="640080" cy="562474"/>
              </a:xfrm>
              <a:custGeom>
                <a:avLst/>
                <a:gdLst>
                  <a:gd name="connsiteX0" fmla="*/ 3198019 w 3790950"/>
                  <a:gd name="connsiteY0" fmla="*/ 3190399 h 3343275"/>
                  <a:gd name="connsiteX1" fmla="*/ 3198019 w 3790950"/>
                  <a:gd name="connsiteY1" fmla="*/ 796766 h 3343275"/>
                  <a:gd name="connsiteX2" fmla="*/ 1801654 w 3790950"/>
                  <a:gd name="connsiteY2" fmla="*/ 63341 h 3343275"/>
                  <a:gd name="connsiteX3" fmla="*/ 1801654 w 3790950"/>
                  <a:gd name="connsiteY3" fmla="*/ 358616 h 3343275"/>
                  <a:gd name="connsiteX4" fmla="*/ 3022759 w 3790950"/>
                  <a:gd name="connsiteY4" fmla="*/ 980599 h 3343275"/>
                  <a:gd name="connsiteX5" fmla="*/ 3021806 w 3790950"/>
                  <a:gd name="connsiteY5" fmla="*/ 1271111 h 3343275"/>
                  <a:gd name="connsiteX6" fmla="*/ 597694 w 3790950"/>
                  <a:gd name="connsiteY6" fmla="*/ 7144 h 3343275"/>
                  <a:gd name="connsiteX7" fmla="*/ 597694 w 3790950"/>
                  <a:gd name="connsiteY7" fmla="*/ 302419 h 3343275"/>
                  <a:gd name="connsiteX8" fmla="*/ 1794034 w 3790950"/>
                  <a:gd name="connsiteY8" fmla="*/ 923449 h 3343275"/>
                  <a:gd name="connsiteX9" fmla="*/ 1794034 w 3790950"/>
                  <a:gd name="connsiteY9" fmla="*/ 1211104 h 3343275"/>
                  <a:gd name="connsiteX10" fmla="*/ 597694 w 3790950"/>
                  <a:gd name="connsiteY10" fmla="*/ 589121 h 3343275"/>
                  <a:gd name="connsiteX11" fmla="*/ 597694 w 3790950"/>
                  <a:gd name="connsiteY11" fmla="*/ 3189446 h 3343275"/>
                  <a:gd name="connsiteX12" fmla="*/ 7144 w 3790950"/>
                  <a:gd name="connsiteY12" fmla="*/ 3189446 h 3343275"/>
                  <a:gd name="connsiteX13" fmla="*/ 7144 w 3790950"/>
                  <a:gd name="connsiteY13" fmla="*/ 3340894 h 3343275"/>
                  <a:gd name="connsiteX14" fmla="*/ 3788569 w 3790950"/>
                  <a:gd name="connsiteY14" fmla="*/ 3340894 h 3343275"/>
                  <a:gd name="connsiteX15" fmla="*/ 3788569 w 3790950"/>
                  <a:gd name="connsiteY15" fmla="*/ 3190399 h 3343275"/>
                  <a:gd name="connsiteX16" fmla="*/ 3198019 w 3790950"/>
                  <a:gd name="connsiteY16" fmla="*/ 3190399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90950" h="3343275">
                    <a:moveTo>
                      <a:pt x="3198019" y="3190399"/>
                    </a:moveTo>
                    <a:lnTo>
                      <a:pt x="3198019" y="796766"/>
                    </a:lnTo>
                    <a:lnTo>
                      <a:pt x="1801654" y="63341"/>
                    </a:lnTo>
                    <a:lnTo>
                      <a:pt x="1801654" y="358616"/>
                    </a:lnTo>
                    <a:lnTo>
                      <a:pt x="3022759" y="980599"/>
                    </a:lnTo>
                    <a:lnTo>
                      <a:pt x="3021806" y="1271111"/>
                    </a:lnTo>
                    <a:lnTo>
                      <a:pt x="597694" y="7144"/>
                    </a:lnTo>
                    <a:lnTo>
                      <a:pt x="597694" y="302419"/>
                    </a:lnTo>
                    <a:lnTo>
                      <a:pt x="1794034" y="923449"/>
                    </a:lnTo>
                    <a:lnTo>
                      <a:pt x="1794034" y="1211104"/>
                    </a:lnTo>
                    <a:lnTo>
                      <a:pt x="597694" y="589121"/>
                    </a:lnTo>
                    <a:lnTo>
                      <a:pt x="597694" y="3189446"/>
                    </a:lnTo>
                    <a:lnTo>
                      <a:pt x="7144" y="3189446"/>
                    </a:lnTo>
                    <a:lnTo>
                      <a:pt x="7144" y="3340894"/>
                    </a:lnTo>
                    <a:lnTo>
                      <a:pt x="3788569" y="3340894"/>
                    </a:lnTo>
                    <a:lnTo>
                      <a:pt x="3788569" y="3190399"/>
                    </a:lnTo>
                    <a:lnTo>
                      <a:pt x="3198019" y="3190399"/>
                    </a:lnTo>
                    <a:close/>
                  </a:path>
                </a:pathLst>
              </a:custGeom>
              <a:solidFill>
                <a:srgbClr val="F9A4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E958C29E-51F5-BF4A-902D-D62A613265F7}"/>
                  </a:ext>
                </a:extLst>
              </p:cNvPr>
              <p:cNvSpPr/>
              <p:nvPr/>
            </p:nvSpPr>
            <p:spPr>
              <a:xfrm>
                <a:off x="2419304" y="4123575"/>
                <a:ext cx="394133" cy="409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51E7A479-A252-AF4A-97B0-43B389FC78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10076" y="2660441"/>
              <a:ext cx="528992" cy="485251"/>
              <a:chOff x="2293275" y="3946072"/>
              <a:chExt cx="640080" cy="587153"/>
            </a:xfrm>
          </p:grpSpPr>
          <p:sp>
            <p:nvSpPr>
              <p:cNvPr id="470" name="Freeform: Shape 4">
                <a:extLst>
                  <a:ext uri="{FF2B5EF4-FFF2-40B4-BE49-F238E27FC236}">
                    <a16:creationId xmlns:a16="http://schemas.microsoft.com/office/drawing/2014/main" id="{C9A8342E-9DA7-5E40-95B0-9CF110BC6416}"/>
                  </a:ext>
                </a:extLst>
              </p:cNvPr>
              <p:cNvSpPr/>
              <p:nvPr/>
            </p:nvSpPr>
            <p:spPr>
              <a:xfrm>
                <a:off x="2293275" y="3946072"/>
                <a:ext cx="640080" cy="562474"/>
              </a:xfrm>
              <a:custGeom>
                <a:avLst/>
                <a:gdLst>
                  <a:gd name="connsiteX0" fmla="*/ 3198019 w 3790950"/>
                  <a:gd name="connsiteY0" fmla="*/ 3190399 h 3343275"/>
                  <a:gd name="connsiteX1" fmla="*/ 3198019 w 3790950"/>
                  <a:gd name="connsiteY1" fmla="*/ 796766 h 3343275"/>
                  <a:gd name="connsiteX2" fmla="*/ 1801654 w 3790950"/>
                  <a:gd name="connsiteY2" fmla="*/ 63341 h 3343275"/>
                  <a:gd name="connsiteX3" fmla="*/ 1801654 w 3790950"/>
                  <a:gd name="connsiteY3" fmla="*/ 358616 h 3343275"/>
                  <a:gd name="connsiteX4" fmla="*/ 3022759 w 3790950"/>
                  <a:gd name="connsiteY4" fmla="*/ 980599 h 3343275"/>
                  <a:gd name="connsiteX5" fmla="*/ 3021806 w 3790950"/>
                  <a:gd name="connsiteY5" fmla="*/ 1271111 h 3343275"/>
                  <a:gd name="connsiteX6" fmla="*/ 597694 w 3790950"/>
                  <a:gd name="connsiteY6" fmla="*/ 7144 h 3343275"/>
                  <a:gd name="connsiteX7" fmla="*/ 597694 w 3790950"/>
                  <a:gd name="connsiteY7" fmla="*/ 302419 h 3343275"/>
                  <a:gd name="connsiteX8" fmla="*/ 1794034 w 3790950"/>
                  <a:gd name="connsiteY8" fmla="*/ 923449 h 3343275"/>
                  <a:gd name="connsiteX9" fmla="*/ 1794034 w 3790950"/>
                  <a:gd name="connsiteY9" fmla="*/ 1211104 h 3343275"/>
                  <a:gd name="connsiteX10" fmla="*/ 597694 w 3790950"/>
                  <a:gd name="connsiteY10" fmla="*/ 589121 h 3343275"/>
                  <a:gd name="connsiteX11" fmla="*/ 597694 w 3790950"/>
                  <a:gd name="connsiteY11" fmla="*/ 3189446 h 3343275"/>
                  <a:gd name="connsiteX12" fmla="*/ 7144 w 3790950"/>
                  <a:gd name="connsiteY12" fmla="*/ 3189446 h 3343275"/>
                  <a:gd name="connsiteX13" fmla="*/ 7144 w 3790950"/>
                  <a:gd name="connsiteY13" fmla="*/ 3340894 h 3343275"/>
                  <a:gd name="connsiteX14" fmla="*/ 3788569 w 3790950"/>
                  <a:gd name="connsiteY14" fmla="*/ 3340894 h 3343275"/>
                  <a:gd name="connsiteX15" fmla="*/ 3788569 w 3790950"/>
                  <a:gd name="connsiteY15" fmla="*/ 3190399 h 3343275"/>
                  <a:gd name="connsiteX16" fmla="*/ 3198019 w 3790950"/>
                  <a:gd name="connsiteY16" fmla="*/ 3190399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90950" h="3343275">
                    <a:moveTo>
                      <a:pt x="3198019" y="3190399"/>
                    </a:moveTo>
                    <a:lnTo>
                      <a:pt x="3198019" y="796766"/>
                    </a:lnTo>
                    <a:lnTo>
                      <a:pt x="1801654" y="63341"/>
                    </a:lnTo>
                    <a:lnTo>
                      <a:pt x="1801654" y="358616"/>
                    </a:lnTo>
                    <a:lnTo>
                      <a:pt x="3022759" y="980599"/>
                    </a:lnTo>
                    <a:lnTo>
                      <a:pt x="3021806" y="1271111"/>
                    </a:lnTo>
                    <a:lnTo>
                      <a:pt x="597694" y="7144"/>
                    </a:lnTo>
                    <a:lnTo>
                      <a:pt x="597694" y="302419"/>
                    </a:lnTo>
                    <a:lnTo>
                      <a:pt x="1794034" y="923449"/>
                    </a:lnTo>
                    <a:lnTo>
                      <a:pt x="1794034" y="1211104"/>
                    </a:lnTo>
                    <a:lnTo>
                      <a:pt x="597694" y="589121"/>
                    </a:lnTo>
                    <a:lnTo>
                      <a:pt x="597694" y="3189446"/>
                    </a:lnTo>
                    <a:lnTo>
                      <a:pt x="7144" y="3189446"/>
                    </a:lnTo>
                    <a:lnTo>
                      <a:pt x="7144" y="3340894"/>
                    </a:lnTo>
                    <a:lnTo>
                      <a:pt x="3788569" y="3340894"/>
                    </a:lnTo>
                    <a:lnTo>
                      <a:pt x="3788569" y="3190399"/>
                    </a:lnTo>
                    <a:lnTo>
                      <a:pt x="3198019" y="3190399"/>
                    </a:lnTo>
                    <a:close/>
                  </a:path>
                </a:pathLst>
              </a:custGeom>
              <a:solidFill>
                <a:srgbClr val="F9A4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9E12A757-1AED-C647-8B14-211406A33EBB}"/>
                  </a:ext>
                </a:extLst>
              </p:cNvPr>
              <p:cNvSpPr/>
              <p:nvPr/>
            </p:nvSpPr>
            <p:spPr>
              <a:xfrm>
                <a:off x="2415424" y="4123575"/>
                <a:ext cx="401892" cy="409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097CFBE9-337F-4E4F-9F1F-38202E061AA1}"/>
                </a:ext>
              </a:extLst>
            </p:cNvPr>
            <p:cNvCxnSpPr>
              <a:cxnSpLocks/>
            </p:cNvCxnSpPr>
            <p:nvPr/>
          </p:nvCxnSpPr>
          <p:spPr>
            <a:xfrm>
              <a:off x="1542260" y="2272690"/>
              <a:ext cx="287409" cy="411729"/>
            </a:xfrm>
            <a:prstGeom prst="line">
              <a:avLst/>
            </a:prstGeom>
            <a:ln w="12700">
              <a:solidFill>
                <a:srgbClr val="F9A425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A8EA7654-B768-A44C-BEE3-F6DFB33F0E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31339" y="2272690"/>
              <a:ext cx="287409" cy="411729"/>
            </a:xfrm>
            <a:prstGeom prst="line">
              <a:avLst/>
            </a:prstGeom>
            <a:ln w="12700">
              <a:solidFill>
                <a:srgbClr val="F9A425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8EABF589-7005-D545-B351-DFC9BA560F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9859" y="1972493"/>
              <a:ext cx="462267" cy="0"/>
            </a:xfrm>
            <a:prstGeom prst="line">
              <a:avLst/>
            </a:prstGeom>
            <a:ln w="12700">
              <a:solidFill>
                <a:srgbClr val="F9A425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Rectangle 490">
            <a:extLst>
              <a:ext uri="{FF2B5EF4-FFF2-40B4-BE49-F238E27FC236}">
                <a16:creationId xmlns:a16="http://schemas.microsoft.com/office/drawing/2014/main" id="{93AD55D7-BD99-D848-88D9-2754BA051FA7}"/>
              </a:ext>
            </a:extLst>
          </p:cNvPr>
          <p:cNvSpPr/>
          <p:nvPr/>
        </p:nvSpPr>
        <p:spPr>
          <a:xfrm>
            <a:off x="830780" y="2087336"/>
            <a:ext cx="2259874" cy="2374138"/>
          </a:xfrm>
          <a:prstGeom prst="rect">
            <a:avLst/>
          </a:prstGeom>
          <a:noFill/>
          <a:ln w="25400">
            <a:solidFill>
              <a:srgbClr val="F9A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33D1BBE7-602B-CD42-80F9-2309E42F4B66}"/>
              </a:ext>
            </a:extLst>
          </p:cNvPr>
          <p:cNvGrpSpPr/>
          <p:nvPr/>
        </p:nvGrpSpPr>
        <p:grpSpPr>
          <a:xfrm>
            <a:off x="1576217" y="1885336"/>
            <a:ext cx="769853" cy="463731"/>
            <a:chOff x="1509615" y="1259302"/>
            <a:chExt cx="769853" cy="463731"/>
          </a:xfrm>
        </p:grpSpPr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983A839C-DF9D-FF41-888E-A5EC4FC96EF6}"/>
                </a:ext>
              </a:extLst>
            </p:cNvPr>
            <p:cNvSpPr/>
            <p:nvPr/>
          </p:nvSpPr>
          <p:spPr>
            <a:xfrm>
              <a:off x="1509615" y="1259302"/>
              <a:ext cx="769853" cy="463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18D5CBCD-0696-7A47-A3AE-0C181C2EA989}"/>
                </a:ext>
              </a:extLst>
            </p:cNvPr>
            <p:cNvGrpSpPr/>
            <p:nvPr/>
          </p:nvGrpSpPr>
          <p:grpSpPr>
            <a:xfrm>
              <a:off x="1635763" y="1336156"/>
              <a:ext cx="517557" cy="308803"/>
              <a:chOff x="3707606" y="2002233"/>
              <a:chExt cx="4775016" cy="2849039"/>
            </a:xfrm>
          </p:grpSpPr>
          <p:sp>
            <p:nvSpPr>
              <p:cNvPr id="495" name="Freeform: Shape 6">
                <a:extLst>
                  <a:ext uri="{FF2B5EF4-FFF2-40B4-BE49-F238E27FC236}">
                    <a16:creationId xmlns:a16="http://schemas.microsoft.com/office/drawing/2014/main" id="{958A62EA-0E84-5D46-B9CA-2489EF6C7C89}"/>
                  </a:ext>
                </a:extLst>
              </p:cNvPr>
              <p:cNvSpPr/>
              <p:nvPr/>
            </p:nvSpPr>
            <p:spPr>
              <a:xfrm>
                <a:off x="5199482" y="2033547"/>
                <a:ext cx="1933575" cy="1419225"/>
              </a:xfrm>
              <a:custGeom>
                <a:avLst/>
                <a:gdLst>
                  <a:gd name="connsiteX0" fmla="*/ 569811 w 1933575"/>
                  <a:gd name="connsiteY0" fmla="*/ 1089700 h 1419225"/>
                  <a:gd name="connsiteX1" fmla="*/ 794601 w 1933575"/>
                  <a:gd name="connsiteY1" fmla="*/ 126723 h 1419225"/>
                  <a:gd name="connsiteX2" fmla="*/ 953668 w 1933575"/>
                  <a:gd name="connsiteY2" fmla="*/ 17185 h 1419225"/>
                  <a:gd name="connsiteX3" fmla="*/ 1132738 w 1933575"/>
                  <a:gd name="connsiteY3" fmla="*/ 131485 h 1419225"/>
                  <a:gd name="connsiteX4" fmla="*/ 1378483 w 1933575"/>
                  <a:gd name="connsiteY4" fmla="*/ 1115418 h 1419225"/>
                  <a:gd name="connsiteX5" fmla="*/ 1524216 w 1933575"/>
                  <a:gd name="connsiteY5" fmla="*/ 557253 h 1419225"/>
                  <a:gd name="connsiteX6" fmla="*/ 1640421 w 1933575"/>
                  <a:gd name="connsiteY6" fmla="*/ 113388 h 1419225"/>
                  <a:gd name="connsiteX7" fmla="*/ 1908073 w 1933575"/>
                  <a:gd name="connsiteY7" fmla="*/ 26710 h 1419225"/>
                  <a:gd name="connsiteX8" fmla="*/ 1909978 w 1933575"/>
                  <a:gd name="connsiteY8" fmla="*/ 127675 h 1419225"/>
                  <a:gd name="connsiteX9" fmla="*/ 1600416 w 1933575"/>
                  <a:gd name="connsiteY9" fmla="*/ 1094463 h 1419225"/>
                  <a:gd name="connsiteX10" fmla="*/ 1529931 w 1933575"/>
                  <a:gd name="connsiteY10" fmla="*/ 1334493 h 1419225"/>
                  <a:gd name="connsiteX11" fmla="*/ 1309903 w 1933575"/>
                  <a:gd name="connsiteY11" fmla="*/ 1417360 h 1419225"/>
                  <a:gd name="connsiteX12" fmla="*/ 1199413 w 1933575"/>
                  <a:gd name="connsiteY12" fmla="*/ 1321158 h 1419225"/>
                  <a:gd name="connsiteX13" fmla="*/ 958431 w 1933575"/>
                  <a:gd name="connsiteY13" fmla="*/ 329605 h 1419225"/>
                  <a:gd name="connsiteX14" fmla="*/ 835558 w 1933575"/>
                  <a:gd name="connsiteY14" fmla="*/ 837288 h 1419225"/>
                  <a:gd name="connsiteX15" fmla="*/ 720306 w 1933575"/>
                  <a:gd name="connsiteY15" fmla="*/ 1314490 h 1419225"/>
                  <a:gd name="connsiteX16" fmla="*/ 606006 w 1933575"/>
                  <a:gd name="connsiteY16" fmla="*/ 1417360 h 1419225"/>
                  <a:gd name="connsiteX17" fmla="*/ 387883 w 1933575"/>
                  <a:gd name="connsiteY17" fmla="*/ 1332588 h 1419225"/>
                  <a:gd name="connsiteX18" fmla="*/ 127851 w 1933575"/>
                  <a:gd name="connsiteY18" fmla="*/ 478195 h 1419225"/>
                  <a:gd name="connsiteX19" fmla="*/ 19266 w 1933575"/>
                  <a:gd name="connsiteY19" fmla="*/ 124818 h 1419225"/>
                  <a:gd name="connsiteX20" fmla="*/ 92608 w 1933575"/>
                  <a:gd name="connsiteY20" fmla="*/ 17185 h 1419225"/>
                  <a:gd name="connsiteX21" fmla="*/ 321208 w 1933575"/>
                  <a:gd name="connsiteY21" fmla="*/ 193398 h 1419225"/>
                  <a:gd name="connsiteX22" fmla="*/ 548856 w 1933575"/>
                  <a:gd name="connsiteY22" fmla="*/ 1092558 h 1419225"/>
                  <a:gd name="connsiteX23" fmla="*/ 569811 w 1933575"/>
                  <a:gd name="connsiteY23" fmla="*/ 108970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33575" h="1419225">
                    <a:moveTo>
                      <a:pt x="569811" y="1089700"/>
                    </a:moveTo>
                    <a:cubicBezTo>
                      <a:pt x="646011" y="768708"/>
                      <a:pt x="726021" y="448668"/>
                      <a:pt x="794601" y="126723"/>
                    </a:cubicBezTo>
                    <a:cubicBezTo>
                      <a:pt x="815556" y="25758"/>
                      <a:pt x="869848" y="17185"/>
                      <a:pt x="953668" y="17185"/>
                    </a:cubicBezTo>
                    <a:cubicBezTo>
                      <a:pt x="1041298" y="18138"/>
                      <a:pt x="1108926" y="20043"/>
                      <a:pt x="1132738" y="131485"/>
                    </a:cubicBezTo>
                    <a:cubicBezTo>
                      <a:pt x="1204176" y="460098"/>
                      <a:pt x="1285138" y="786805"/>
                      <a:pt x="1378483" y="1115418"/>
                    </a:cubicBezTo>
                    <a:cubicBezTo>
                      <a:pt x="1427061" y="929680"/>
                      <a:pt x="1475638" y="742990"/>
                      <a:pt x="1524216" y="557253"/>
                    </a:cubicBezTo>
                    <a:cubicBezTo>
                      <a:pt x="1563268" y="409615"/>
                      <a:pt x="1600416" y="261025"/>
                      <a:pt x="1640421" y="113388"/>
                    </a:cubicBezTo>
                    <a:cubicBezTo>
                      <a:pt x="1661376" y="35283"/>
                      <a:pt x="1846161" y="-25677"/>
                      <a:pt x="1908073" y="26710"/>
                    </a:cubicBezTo>
                    <a:cubicBezTo>
                      <a:pt x="1943316" y="56238"/>
                      <a:pt x="1920456" y="94338"/>
                      <a:pt x="1909978" y="127675"/>
                    </a:cubicBezTo>
                    <a:cubicBezTo>
                      <a:pt x="1807108" y="450573"/>
                      <a:pt x="1703286" y="772518"/>
                      <a:pt x="1600416" y="1094463"/>
                    </a:cubicBezTo>
                    <a:cubicBezTo>
                      <a:pt x="1574698" y="1173520"/>
                      <a:pt x="1553743" y="1254483"/>
                      <a:pt x="1529931" y="1334493"/>
                    </a:cubicBezTo>
                    <a:cubicBezTo>
                      <a:pt x="1493736" y="1461175"/>
                      <a:pt x="1388961" y="1406883"/>
                      <a:pt x="1309903" y="1417360"/>
                    </a:cubicBezTo>
                    <a:cubicBezTo>
                      <a:pt x="1240371" y="1425933"/>
                      <a:pt x="1213701" y="1381165"/>
                      <a:pt x="1199413" y="1321158"/>
                    </a:cubicBezTo>
                    <a:cubicBezTo>
                      <a:pt x="1121308" y="1000165"/>
                      <a:pt x="1043203" y="679173"/>
                      <a:pt x="958431" y="329605"/>
                    </a:cubicBezTo>
                    <a:cubicBezTo>
                      <a:pt x="913663" y="516295"/>
                      <a:pt x="874611" y="676315"/>
                      <a:pt x="835558" y="837288"/>
                    </a:cubicBezTo>
                    <a:cubicBezTo>
                      <a:pt x="796506" y="996355"/>
                      <a:pt x="758406" y="1155423"/>
                      <a:pt x="720306" y="1314490"/>
                    </a:cubicBezTo>
                    <a:cubicBezTo>
                      <a:pt x="706018" y="1375450"/>
                      <a:pt x="681253" y="1426885"/>
                      <a:pt x="606006" y="1417360"/>
                    </a:cubicBezTo>
                    <a:cubicBezTo>
                      <a:pt x="526948" y="1406883"/>
                      <a:pt x="425983" y="1463080"/>
                      <a:pt x="387883" y="1332588"/>
                    </a:cubicBezTo>
                    <a:cubicBezTo>
                      <a:pt x="304063" y="1046838"/>
                      <a:pt x="214528" y="762993"/>
                      <a:pt x="127851" y="478195"/>
                    </a:cubicBezTo>
                    <a:cubicBezTo>
                      <a:pt x="91656" y="360085"/>
                      <a:pt x="56413" y="241975"/>
                      <a:pt x="19266" y="124818"/>
                    </a:cubicBezTo>
                    <a:cubicBezTo>
                      <a:pt x="-3594" y="54333"/>
                      <a:pt x="-1689" y="15280"/>
                      <a:pt x="92608" y="17185"/>
                    </a:cubicBezTo>
                    <a:cubicBezTo>
                      <a:pt x="276441" y="20995"/>
                      <a:pt x="276441" y="17185"/>
                      <a:pt x="321208" y="193398"/>
                    </a:cubicBezTo>
                    <a:cubicBezTo>
                      <a:pt x="397408" y="493435"/>
                      <a:pt x="473608" y="792520"/>
                      <a:pt x="548856" y="1092558"/>
                    </a:cubicBezTo>
                    <a:cubicBezTo>
                      <a:pt x="554571" y="1091605"/>
                      <a:pt x="562191" y="1090653"/>
                      <a:pt x="569811" y="1089700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7">
                <a:extLst>
                  <a:ext uri="{FF2B5EF4-FFF2-40B4-BE49-F238E27FC236}">
                    <a16:creationId xmlns:a16="http://schemas.microsoft.com/office/drawing/2014/main" id="{86841571-8677-4A49-AAB5-A66DD15D5712}"/>
                  </a:ext>
                </a:extLst>
              </p:cNvPr>
              <p:cNvSpPr/>
              <p:nvPr/>
            </p:nvSpPr>
            <p:spPr>
              <a:xfrm>
                <a:off x="3707606" y="3860672"/>
                <a:ext cx="4352925" cy="990600"/>
              </a:xfrm>
              <a:custGeom>
                <a:avLst/>
                <a:gdLst>
                  <a:gd name="connsiteX0" fmla="*/ 2278856 w 4352925"/>
                  <a:gd name="connsiteY0" fmla="*/ 984695 h 990600"/>
                  <a:gd name="connsiteX1" fmla="*/ 100489 w 4352925"/>
                  <a:gd name="connsiteY1" fmla="*/ 155068 h 990600"/>
                  <a:gd name="connsiteX2" fmla="*/ 17621 w 4352925"/>
                  <a:gd name="connsiteY2" fmla="*/ 32195 h 990600"/>
                  <a:gd name="connsiteX3" fmla="*/ 160496 w 4352925"/>
                  <a:gd name="connsiteY3" fmla="*/ 65533 h 990600"/>
                  <a:gd name="connsiteX4" fmla="*/ 1951196 w 4352925"/>
                  <a:gd name="connsiteY4" fmla="*/ 619888 h 990600"/>
                  <a:gd name="connsiteX5" fmla="*/ 2692241 w 4352925"/>
                  <a:gd name="connsiteY5" fmla="*/ 642747 h 990600"/>
                  <a:gd name="connsiteX6" fmla="*/ 4169569 w 4352925"/>
                  <a:gd name="connsiteY6" fmla="*/ 301753 h 990600"/>
                  <a:gd name="connsiteX7" fmla="*/ 4223862 w 4352925"/>
                  <a:gd name="connsiteY7" fmla="*/ 279845 h 990600"/>
                  <a:gd name="connsiteX8" fmla="*/ 4337209 w 4352925"/>
                  <a:gd name="connsiteY8" fmla="*/ 304610 h 990600"/>
                  <a:gd name="connsiteX9" fmla="*/ 4296251 w 4352925"/>
                  <a:gd name="connsiteY9" fmla="*/ 409385 h 990600"/>
                  <a:gd name="connsiteX10" fmla="*/ 3756184 w 4352925"/>
                  <a:gd name="connsiteY10" fmla="*/ 708470 h 990600"/>
                  <a:gd name="connsiteX11" fmla="*/ 2278856 w 4352925"/>
                  <a:gd name="connsiteY11" fmla="*/ 984695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52925" h="990600">
                    <a:moveTo>
                      <a:pt x="2278856" y="984695"/>
                    </a:moveTo>
                    <a:cubicBezTo>
                      <a:pt x="1513999" y="976122"/>
                      <a:pt x="755809" y="705613"/>
                      <a:pt x="100489" y="155068"/>
                    </a:cubicBezTo>
                    <a:cubicBezTo>
                      <a:pt x="62389" y="123635"/>
                      <a:pt x="-22384" y="91250"/>
                      <a:pt x="17621" y="32195"/>
                    </a:cubicBezTo>
                    <a:cubicBezTo>
                      <a:pt x="60484" y="-30670"/>
                      <a:pt x="116681" y="41720"/>
                      <a:pt x="160496" y="65533"/>
                    </a:cubicBezTo>
                    <a:cubicBezTo>
                      <a:pt x="720566" y="368428"/>
                      <a:pt x="1318736" y="542735"/>
                      <a:pt x="1951196" y="619888"/>
                    </a:cubicBezTo>
                    <a:cubicBezTo>
                      <a:pt x="2198846" y="650368"/>
                      <a:pt x="2447449" y="658940"/>
                      <a:pt x="2692241" y="642747"/>
                    </a:cubicBezTo>
                    <a:cubicBezTo>
                      <a:pt x="3200876" y="609410"/>
                      <a:pt x="3695224" y="495110"/>
                      <a:pt x="4169569" y="301753"/>
                    </a:cubicBezTo>
                    <a:cubicBezTo>
                      <a:pt x="4187666" y="294133"/>
                      <a:pt x="4205764" y="285560"/>
                      <a:pt x="4223862" y="279845"/>
                    </a:cubicBezTo>
                    <a:cubicBezTo>
                      <a:pt x="4266724" y="264605"/>
                      <a:pt x="4309587" y="258890"/>
                      <a:pt x="4337209" y="304610"/>
                    </a:cubicBezTo>
                    <a:cubicBezTo>
                      <a:pt x="4368641" y="356045"/>
                      <a:pt x="4329589" y="384620"/>
                      <a:pt x="4296251" y="409385"/>
                    </a:cubicBezTo>
                    <a:cubicBezTo>
                      <a:pt x="4128611" y="532258"/>
                      <a:pt x="3947636" y="629413"/>
                      <a:pt x="3756184" y="708470"/>
                    </a:cubicBezTo>
                    <a:cubicBezTo>
                      <a:pt x="3311366" y="891350"/>
                      <a:pt x="2849404" y="984695"/>
                      <a:pt x="2278856" y="984695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8">
                <a:extLst>
                  <a:ext uri="{FF2B5EF4-FFF2-40B4-BE49-F238E27FC236}">
                    <a16:creationId xmlns:a16="http://schemas.microsoft.com/office/drawing/2014/main" id="{0E6E058F-294D-5F4C-9403-3EBEDFEC6FFD}"/>
                  </a:ext>
                </a:extLst>
              </p:cNvPr>
              <p:cNvSpPr/>
              <p:nvPr/>
            </p:nvSpPr>
            <p:spPr>
              <a:xfrm>
                <a:off x="3904289" y="2002233"/>
                <a:ext cx="1228725" cy="1485900"/>
              </a:xfrm>
              <a:custGeom>
                <a:avLst/>
                <a:gdLst>
                  <a:gd name="connsiteX0" fmla="*/ 285759 w 1228725"/>
                  <a:gd name="connsiteY0" fmla="*/ 1108632 h 1485900"/>
                  <a:gd name="connsiteX1" fmla="*/ 338146 w 1228725"/>
                  <a:gd name="connsiteY1" fmla="*/ 1235315 h 1485900"/>
                  <a:gd name="connsiteX2" fmla="*/ 889644 w 1228725"/>
                  <a:gd name="connsiteY2" fmla="*/ 962900 h 1485900"/>
                  <a:gd name="connsiteX3" fmla="*/ 783916 w 1228725"/>
                  <a:gd name="connsiteY3" fmla="*/ 823835 h 1485900"/>
                  <a:gd name="connsiteX4" fmla="*/ 529599 w 1228725"/>
                  <a:gd name="connsiteY4" fmla="*/ 814310 h 1485900"/>
                  <a:gd name="connsiteX5" fmla="*/ 285759 w 1228725"/>
                  <a:gd name="connsiteY5" fmla="*/ 1108632 h 1485900"/>
                  <a:gd name="connsiteX6" fmla="*/ 1151581 w 1228725"/>
                  <a:gd name="connsiteY6" fmla="*/ 829550 h 1485900"/>
                  <a:gd name="connsiteX7" fmla="*/ 1151581 w 1228725"/>
                  <a:gd name="connsiteY7" fmla="*/ 1075295 h 1485900"/>
                  <a:gd name="connsiteX8" fmla="*/ 1203969 w 1228725"/>
                  <a:gd name="connsiteY8" fmla="*/ 1272462 h 1485900"/>
                  <a:gd name="connsiteX9" fmla="*/ 1111576 w 1228725"/>
                  <a:gd name="connsiteY9" fmla="*/ 1433435 h 1485900"/>
                  <a:gd name="connsiteX10" fmla="*/ 983941 w 1228725"/>
                  <a:gd name="connsiteY10" fmla="*/ 1396287 h 1485900"/>
                  <a:gd name="connsiteX11" fmla="*/ 957271 w 1228725"/>
                  <a:gd name="connsiteY11" fmla="*/ 1344852 h 1485900"/>
                  <a:gd name="connsiteX12" fmla="*/ 850591 w 1228725"/>
                  <a:gd name="connsiteY12" fmla="*/ 1324850 h 1485900"/>
                  <a:gd name="connsiteX13" fmla="*/ 418156 w 1228725"/>
                  <a:gd name="connsiteY13" fmla="*/ 1485822 h 1485900"/>
                  <a:gd name="connsiteX14" fmla="*/ 17154 w 1228725"/>
                  <a:gd name="connsiteY14" fmla="*/ 1163877 h 1485900"/>
                  <a:gd name="connsiteX15" fmla="*/ 262899 w 1228725"/>
                  <a:gd name="connsiteY15" fmla="*/ 674292 h 1485900"/>
                  <a:gd name="connsiteX16" fmla="*/ 802966 w 1228725"/>
                  <a:gd name="connsiteY16" fmla="*/ 651432 h 1485900"/>
                  <a:gd name="connsiteX17" fmla="*/ 891549 w 1228725"/>
                  <a:gd name="connsiteY17" fmla="*/ 574280 h 1485900"/>
                  <a:gd name="connsiteX18" fmla="*/ 526741 w 1228725"/>
                  <a:gd name="connsiteY18" fmla="*/ 230427 h 1485900"/>
                  <a:gd name="connsiteX19" fmla="*/ 232419 w 1228725"/>
                  <a:gd name="connsiteY19" fmla="*/ 296150 h 1485900"/>
                  <a:gd name="connsiteX20" fmla="*/ 110499 w 1228725"/>
                  <a:gd name="connsiteY20" fmla="*/ 295197 h 1485900"/>
                  <a:gd name="connsiteX21" fmla="*/ 163839 w 1228725"/>
                  <a:gd name="connsiteY21" fmla="*/ 106602 h 1485900"/>
                  <a:gd name="connsiteX22" fmla="*/ 509596 w 1228725"/>
                  <a:gd name="connsiteY22" fmla="*/ 14210 h 1485900"/>
                  <a:gd name="connsiteX23" fmla="*/ 829636 w 1228725"/>
                  <a:gd name="connsiteY23" fmla="*/ 35165 h 1485900"/>
                  <a:gd name="connsiteX24" fmla="*/ 1130626 w 1228725"/>
                  <a:gd name="connsiteY24" fmla="*/ 402830 h 1485900"/>
                  <a:gd name="connsiteX25" fmla="*/ 1149676 w 1228725"/>
                  <a:gd name="connsiteY25" fmla="*/ 613332 h 1485900"/>
                  <a:gd name="connsiteX26" fmla="*/ 1149676 w 1228725"/>
                  <a:gd name="connsiteY26" fmla="*/ 829550 h 1485900"/>
                  <a:gd name="connsiteX27" fmla="*/ 1151581 w 1228725"/>
                  <a:gd name="connsiteY27" fmla="*/ 82955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28725" h="1485900">
                    <a:moveTo>
                      <a:pt x="285759" y="1108632"/>
                    </a:moveTo>
                    <a:cubicBezTo>
                      <a:pt x="283854" y="1145780"/>
                      <a:pt x="280996" y="1198167"/>
                      <a:pt x="338146" y="1235315"/>
                    </a:cubicBezTo>
                    <a:cubicBezTo>
                      <a:pt x="544839" y="1369617"/>
                      <a:pt x="867736" y="1209597"/>
                      <a:pt x="889644" y="962900"/>
                    </a:cubicBezTo>
                    <a:cubicBezTo>
                      <a:pt x="897264" y="876222"/>
                      <a:pt x="881071" y="830502"/>
                      <a:pt x="783916" y="823835"/>
                    </a:cubicBezTo>
                    <a:cubicBezTo>
                      <a:pt x="699144" y="818120"/>
                      <a:pt x="614371" y="807642"/>
                      <a:pt x="529599" y="814310"/>
                    </a:cubicBezTo>
                    <a:cubicBezTo>
                      <a:pt x="359101" y="828597"/>
                      <a:pt x="278139" y="920990"/>
                      <a:pt x="285759" y="1108632"/>
                    </a:cubicBezTo>
                    <a:moveTo>
                      <a:pt x="1151581" y="829550"/>
                    </a:moveTo>
                    <a:cubicBezTo>
                      <a:pt x="1151581" y="911465"/>
                      <a:pt x="1151581" y="993380"/>
                      <a:pt x="1151581" y="1075295"/>
                    </a:cubicBezTo>
                    <a:cubicBezTo>
                      <a:pt x="1151581" y="1145780"/>
                      <a:pt x="1162059" y="1210550"/>
                      <a:pt x="1203969" y="1272462"/>
                    </a:cubicBezTo>
                    <a:cubicBezTo>
                      <a:pt x="1274454" y="1377237"/>
                      <a:pt x="1162059" y="1392477"/>
                      <a:pt x="1111576" y="1433435"/>
                    </a:cubicBezTo>
                    <a:cubicBezTo>
                      <a:pt x="1056331" y="1477250"/>
                      <a:pt x="1014421" y="1448675"/>
                      <a:pt x="983941" y="1396287"/>
                    </a:cubicBezTo>
                    <a:cubicBezTo>
                      <a:pt x="974416" y="1380095"/>
                      <a:pt x="964891" y="1362950"/>
                      <a:pt x="957271" y="1344852"/>
                    </a:cubicBezTo>
                    <a:cubicBezTo>
                      <a:pt x="931554" y="1283892"/>
                      <a:pt x="906789" y="1270557"/>
                      <a:pt x="850591" y="1324850"/>
                    </a:cubicBezTo>
                    <a:cubicBezTo>
                      <a:pt x="731529" y="1439150"/>
                      <a:pt x="584844" y="1490585"/>
                      <a:pt x="418156" y="1485822"/>
                    </a:cubicBezTo>
                    <a:cubicBezTo>
                      <a:pt x="222894" y="1481060"/>
                      <a:pt x="59064" y="1346757"/>
                      <a:pt x="17154" y="1163877"/>
                    </a:cubicBezTo>
                    <a:cubicBezTo>
                      <a:pt x="-27614" y="964805"/>
                      <a:pt x="81924" y="750492"/>
                      <a:pt x="262899" y="674292"/>
                    </a:cubicBezTo>
                    <a:cubicBezTo>
                      <a:pt x="441016" y="598092"/>
                      <a:pt x="622944" y="610475"/>
                      <a:pt x="802966" y="651432"/>
                    </a:cubicBezTo>
                    <a:cubicBezTo>
                      <a:pt x="884881" y="669530"/>
                      <a:pt x="893454" y="645717"/>
                      <a:pt x="891549" y="574280"/>
                    </a:cubicBezTo>
                    <a:cubicBezTo>
                      <a:pt x="882024" y="287577"/>
                      <a:pt x="835351" y="233285"/>
                      <a:pt x="526741" y="230427"/>
                    </a:cubicBezTo>
                    <a:cubicBezTo>
                      <a:pt x="424824" y="229475"/>
                      <a:pt x="328621" y="265670"/>
                      <a:pt x="232419" y="296150"/>
                    </a:cubicBezTo>
                    <a:cubicBezTo>
                      <a:pt x="195271" y="307580"/>
                      <a:pt x="133359" y="371397"/>
                      <a:pt x="110499" y="295197"/>
                    </a:cubicBezTo>
                    <a:cubicBezTo>
                      <a:pt x="91449" y="233285"/>
                      <a:pt x="74304" y="150417"/>
                      <a:pt x="163839" y="106602"/>
                    </a:cubicBezTo>
                    <a:cubicBezTo>
                      <a:pt x="273376" y="53262"/>
                      <a:pt x="390534" y="28497"/>
                      <a:pt x="509596" y="14210"/>
                    </a:cubicBezTo>
                    <a:cubicBezTo>
                      <a:pt x="616276" y="875"/>
                      <a:pt x="724861" y="5637"/>
                      <a:pt x="829636" y="35165"/>
                    </a:cubicBezTo>
                    <a:cubicBezTo>
                      <a:pt x="993466" y="80885"/>
                      <a:pt x="1099194" y="168515"/>
                      <a:pt x="1130626" y="402830"/>
                    </a:cubicBezTo>
                    <a:cubicBezTo>
                      <a:pt x="1140151" y="473315"/>
                      <a:pt x="1148724" y="542847"/>
                      <a:pt x="1149676" y="613332"/>
                    </a:cubicBezTo>
                    <a:cubicBezTo>
                      <a:pt x="1150629" y="685722"/>
                      <a:pt x="1149676" y="757160"/>
                      <a:pt x="1149676" y="829550"/>
                    </a:cubicBezTo>
                    <a:lnTo>
                      <a:pt x="1151581" y="829550"/>
                    </a:lnTo>
                    <a:close/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8" name="Freeform: Shape 9">
                <a:extLst>
                  <a:ext uri="{FF2B5EF4-FFF2-40B4-BE49-F238E27FC236}">
                    <a16:creationId xmlns:a16="http://schemas.microsoft.com/office/drawing/2014/main" id="{7FBE725D-404A-0742-9564-09FAC3164921}"/>
                  </a:ext>
                </a:extLst>
              </p:cNvPr>
              <p:cNvSpPr/>
              <p:nvPr/>
            </p:nvSpPr>
            <p:spPr>
              <a:xfrm>
                <a:off x="7217052" y="2002925"/>
                <a:ext cx="1066800" cy="1495425"/>
              </a:xfrm>
              <a:custGeom>
                <a:avLst/>
                <a:gdLst>
                  <a:gd name="connsiteX0" fmla="*/ 482005 w 1066800"/>
                  <a:gd name="connsiteY0" fmla="*/ 1490845 h 1495425"/>
                  <a:gd name="connsiteX1" fmla="*/ 108625 w 1066800"/>
                  <a:gd name="connsiteY1" fmla="*/ 1417503 h 1495425"/>
                  <a:gd name="connsiteX2" fmla="*/ 16233 w 1066800"/>
                  <a:gd name="connsiteY2" fmla="*/ 1217477 h 1495425"/>
                  <a:gd name="connsiteX3" fmla="*/ 110530 w 1066800"/>
                  <a:gd name="connsiteY3" fmla="*/ 1197475 h 1495425"/>
                  <a:gd name="connsiteX4" fmla="*/ 453430 w 1066800"/>
                  <a:gd name="connsiteY4" fmla="*/ 1275580 h 1495425"/>
                  <a:gd name="connsiteX5" fmla="*/ 684888 w 1066800"/>
                  <a:gd name="connsiteY5" fmla="*/ 1241290 h 1495425"/>
                  <a:gd name="connsiteX6" fmla="*/ 794425 w 1066800"/>
                  <a:gd name="connsiteY6" fmla="*/ 1096510 h 1495425"/>
                  <a:gd name="connsiteX7" fmla="*/ 706795 w 1066800"/>
                  <a:gd name="connsiteY7" fmla="*/ 934585 h 1495425"/>
                  <a:gd name="connsiteX8" fmla="*/ 328653 w 1066800"/>
                  <a:gd name="connsiteY8" fmla="*/ 801235 h 1495425"/>
                  <a:gd name="connsiteX9" fmla="*/ 33378 w 1066800"/>
                  <a:gd name="connsiteY9" fmla="*/ 464050 h 1495425"/>
                  <a:gd name="connsiteX10" fmla="*/ 357228 w 1066800"/>
                  <a:gd name="connsiteY10" fmla="*/ 35425 h 1495425"/>
                  <a:gd name="connsiteX11" fmla="*/ 887770 w 1066800"/>
                  <a:gd name="connsiteY11" fmla="*/ 70667 h 1495425"/>
                  <a:gd name="connsiteX12" fmla="*/ 980163 w 1066800"/>
                  <a:gd name="connsiteY12" fmla="*/ 261167 h 1495425"/>
                  <a:gd name="connsiteX13" fmla="*/ 888723 w 1066800"/>
                  <a:gd name="connsiteY13" fmla="*/ 285932 h 1495425"/>
                  <a:gd name="connsiteX14" fmla="*/ 494388 w 1066800"/>
                  <a:gd name="connsiteY14" fmla="*/ 227830 h 1495425"/>
                  <a:gd name="connsiteX15" fmla="*/ 312460 w 1066800"/>
                  <a:gd name="connsiteY15" fmla="*/ 485957 h 1495425"/>
                  <a:gd name="connsiteX16" fmla="*/ 384850 w 1066800"/>
                  <a:gd name="connsiteY16" fmla="*/ 552632 h 1495425"/>
                  <a:gd name="connsiteX17" fmla="*/ 810618 w 1066800"/>
                  <a:gd name="connsiteY17" fmla="*/ 701222 h 1495425"/>
                  <a:gd name="connsiteX18" fmla="*/ 1017310 w 1066800"/>
                  <a:gd name="connsiteY18" fmla="*/ 1225097 h 1495425"/>
                  <a:gd name="connsiteX19" fmla="*/ 618213 w 1066800"/>
                  <a:gd name="connsiteY19" fmla="*/ 1481320 h 1495425"/>
                  <a:gd name="connsiteX20" fmla="*/ 482005 w 1066800"/>
                  <a:gd name="connsiteY20" fmla="*/ 149084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6800" h="1495425">
                    <a:moveTo>
                      <a:pt x="482005" y="1490845"/>
                    </a:moveTo>
                    <a:cubicBezTo>
                      <a:pt x="352465" y="1489892"/>
                      <a:pt x="227688" y="1466080"/>
                      <a:pt x="108625" y="1417503"/>
                    </a:cubicBezTo>
                    <a:cubicBezTo>
                      <a:pt x="21948" y="1382260"/>
                      <a:pt x="-10437" y="1307012"/>
                      <a:pt x="16233" y="1217477"/>
                    </a:cubicBezTo>
                    <a:cubicBezTo>
                      <a:pt x="35283" y="1154612"/>
                      <a:pt x="78145" y="1183187"/>
                      <a:pt x="110530" y="1197475"/>
                    </a:cubicBezTo>
                    <a:cubicBezTo>
                      <a:pt x="220068" y="1245100"/>
                      <a:pt x="334368" y="1271770"/>
                      <a:pt x="453430" y="1275580"/>
                    </a:cubicBezTo>
                    <a:cubicBezTo>
                      <a:pt x="532488" y="1277485"/>
                      <a:pt x="608688" y="1268912"/>
                      <a:pt x="684888" y="1241290"/>
                    </a:cubicBezTo>
                    <a:cubicBezTo>
                      <a:pt x="756325" y="1215572"/>
                      <a:pt x="787758" y="1166995"/>
                      <a:pt x="794425" y="1096510"/>
                    </a:cubicBezTo>
                    <a:cubicBezTo>
                      <a:pt x="801093" y="1023167"/>
                      <a:pt x="770613" y="969827"/>
                      <a:pt x="706795" y="934585"/>
                    </a:cubicBezTo>
                    <a:cubicBezTo>
                      <a:pt x="587733" y="869815"/>
                      <a:pt x="453430" y="848860"/>
                      <a:pt x="328653" y="801235"/>
                    </a:cubicBezTo>
                    <a:cubicBezTo>
                      <a:pt x="172443" y="740275"/>
                      <a:pt x="56238" y="643120"/>
                      <a:pt x="33378" y="464050"/>
                    </a:cubicBezTo>
                    <a:cubicBezTo>
                      <a:pt x="7660" y="259262"/>
                      <a:pt x="152440" y="94480"/>
                      <a:pt x="357228" y="35425"/>
                    </a:cubicBezTo>
                    <a:cubicBezTo>
                      <a:pt x="536298" y="-16010"/>
                      <a:pt x="715368" y="6850"/>
                      <a:pt x="887770" y="70667"/>
                    </a:cubicBezTo>
                    <a:cubicBezTo>
                      <a:pt x="975400" y="103052"/>
                      <a:pt x="1003023" y="169727"/>
                      <a:pt x="980163" y="261167"/>
                    </a:cubicBezTo>
                    <a:cubicBezTo>
                      <a:pt x="963970" y="324032"/>
                      <a:pt x="923965" y="303077"/>
                      <a:pt x="888723" y="285932"/>
                    </a:cubicBezTo>
                    <a:cubicBezTo>
                      <a:pt x="762993" y="226877"/>
                      <a:pt x="629643" y="217352"/>
                      <a:pt x="494388" y="227830"/>
                    </a:cubicBezTo>
                    <a:cubicBezTo>
                      <a:pt x="329605" y="240212"/>
                      <a:pt x="259120" y="344987"/>
                      <a:pt x="312460" y="485957"/>
                    </a:cubicBezTo>
                    <a:cubicBezTo>
                      <a:pt x="326748" y="524057"/>
                      <a:pt x="349608" y="537392"/>
                      <a:pt x="384850" y="552632"/>
                    </a:cubicBezTo>
                    <a:cubicBezTo>
                      <a:pt x="523915" y="612640"/>
                      <a:pt x="672505" y="643120"/>
                      <a:pt x="810618" y="701222"/>
                    </a:cubicBezTo>
                    <a:cubicBezTo>
                      <a:pt x="1027788" y="792662"/>
                      <a:pt x="1126848" y="1045075"/>
                      <a:pt x="1017310" y="1225097"/>
                    </a:cubicBezTo>
                    <a:cubicBezTo>
                      <a:pt x="926823" y="1374640"/>
                      <a:pt x="785853" y="1450840"/>
                      <a:pt x="618213" y="1481320"/>
                    </a:cubicBezTo>
                    <a:cubicBezTo>
                      <a:pt x="574398" y="1490845"/>
                      <a:pt x="527725" y="1488940"/>
                      <a:pt x="482005" y="1490845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: Shape 10">
                <a:extLst>
                  <a:ext uri="{FF2B5EF4-FFF2-40B4-BE49-F238E27FC236}">
                    <a16:creationId xmlns:a16="http://schemas.microsoft.com/office/drawing/2014/main" id="{648622F5-1B46-C14D-B47E-64EA23BEC0C9}"/>
                  </a:ext>
                </a:extLst>
              </p:cNvPr>
              <p:cNvSpPr/>
              <p:nvPr/>
            </p:nvSpPr>
            <p:spPr>
              <a:xfrm>
                <a:off x="7577747" y="3771000"/>
                <a:ext cx="904875" cy="885825"/>
              </a:xfrm>
              <a:custGeom>
                <a:avLst/>
                <a:gdLst>
                  <a:gd name="connsiteX0" fmla="*/ 560413 w 904875"/>
                  <a:gd name="connsiteY0" fmla="*/ 7567 h 885825"/>
                  <a:gd name="connsiteX1" fmla="*/ 599466 w 904875"/>
                  <a:gd name="connsiteY1" fmla="*/ 7567 h 885825"/>
                  <a:gd name="connsiteX2" fmla="*/ 867118 w 904875"/>
                  <a:gd name="connsiteY2" fmla="*/ 365707 h 885825"/>
                  <a:gd name="connsiteX3" fmla="*/ 608038 w 904875"/>
                  <a:gd name="connsiteY3" fmla="*/ 841005 h 885825"/>
                  <a:gd name="connsiteX4" fmla="*/ 525171 w 904875"/>
                  <a:gd name="connsiteY4" fmla="*/ 871485 h 885825"/>
                  <a:gd name="connsiteX5" fmla="*/ 532791 w 904875"/>
                  <a:gd name="connsiteY5" fmla="*/ 791475 h 885825"/>
                  <a:gd name="connsiteX6" fmla="*/ 665188 w 904875"/>
                  <a:gd name="connsiteY6" fmla="*/ 360945 h 885825"/>
                  <a:gd name="connsiteX7" fmla="*/ 548983 w 904875"/>
                  <a:gd name="connsiteY7" fmla="*/ 199972 h 885825"/>
                  <a:gd name="connsiteX8" fmla="*/ 88926 w 904875"/>
                  <a:gd name="connsiteY8" fmla="*/ 216165 h 885825"/>
                  <a:gd name="connsiteX9" fmla="*/ 10821 w 904875"/>
                  <a:gd name="connsiteY9" fmla="*/ 201877 h 885825"/>
                  <a:gd name="connsiteX10" fmla="*/ 62256 w 904875"/>
                  <a:gd name="connsiteY10" fmla="*/ 130440 h 885825"/>
                  <a:gd name="connsiteX11" fmla="*/ 560413 w 904875"/>
                  <a:gd name="connsiteY11" fmla="*/ 7567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875" h="885825">
                    <a:moveTo>
                      <a:pt x="560413" y="7567"/>
                    </a:moveTo>
                    <a:cubicBezTo>
                      <a:pt x="573748" y="7567"/>
                      <a:pt x="586131" y="6615"/>
                      <a:pt x="599466" y="7567"/>
                    </a:cubicBezTo>
                    <a:cubicBezTo>
                      <a:pt x="915696" y="27570"/>
                      <a:pt x="933793" y="51382"/>
                      <a:pt x="867118" y="365707"/>
                    </a:cubicBezTo>
                    <a:cubicBezTo>
                      <a:pt x="828066" y="546682"/>
                      <a:pt x="746151" y="711465"/>
                      <a:pt x="608038" y="841005"/>
                    </a:cubicBezTo>
                    <a:cubicBezTo>
                      <a:pt x="585178" y="862912"/>
                      <a:pt x="558508" y="897202"/>
                      <a:pt x="525171" y="871485"/>
                    </a:cubicBezTo>
                    <a:cubicBezTo>
                      <a:pt x="496596" y="849577"/>
                      <a:pt x="523266" y="817192"/>
                      <a:pt x="532791" y="791475"/>
                    </a:cubicBezTo>
                    <a:cubicBezTo>
                      <a:pt x="587083" y="651457"/>
                      <a:pt x="645186" y="512392"/>
                      <a:pt x="665188" y="360945"/>
                    </a:cubicBezTo>
                    <a:cubicBezTo>
                      <a:pt x="679476" y="249502"/>
                      <a:pt x="656616" y="218070"/>
                      <a:pt x="548983" y="199972"/>
                    </a:cubicBezTo>
                    <a:cubicBezTo>
                      <a:pt x="394678" y="174255"/>
                      <a:pt x="242278" y="203782"/>
                      <a:pt x="88926" y="216165"/>
                    </a:cubicBezTo>
                    <a:cubicBezTo>
                      <a:pt x="61303" y="218070"/>
                      <a:pt x="24156" y="238072"/>
                      <a:pt x="10821" y="201877"/>
                    </a:cubicBezTo>
                    <a:cubicBezTo>
                      <a:pt x="-5372" y="161872"/>
                      <a:pt x="35586" y="145680"/>
                      <a:pt x="62256" y="130440"/>
                    </a:cubicBezTo>
                    <a:cubicBezTo>
                      <a:pt x="215608" y="38047"/>
                      <a:pt x="384201" y="7567"/>
                      <a:pt x="560413" y="7567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00" name="Rectangle 499">
            <a:extLst>
              <a:ext uri="{FF2B5EF4-FFF2-40B4-BE49-F238E27FC236}">
                <a16:creationId xmlns:a16="http://schemas.microsoft.com/office/drawing/2014/main" id="{C7540BB6-8D47-0246-943D-B8BA5CC7130F}"/>
              </a:ext>
            </a:extLst>
          </p:cNvPr>
          <p:cNvSpPr/>
          <p:nvPr/>
        </p:nvSpPr>
        <p:spPr>
          <a:xfrm>
            <a:off x="1458098" y="4307586"/>
            <a:ext cx="99900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Region X</a:t>
            </a:r>
          </a:p>
        </p:txBody>
      </p:sp>
      <p:sp>
        <p:nvSpPr>
          <p:cNvPr id="95" name="Text Placeholder 252">
            <a:extLst>
              <a:ext uri="{FF2B5EF4-FFF2-40B4-BE49-F238E27FC236}">
                <a16:creationId xmlns:a16="http://schemas.microsoft.com/office/drawing/2014/main" id="{B4105E9F-EAD7-FD42-AC7A-CB4214670923}"/>
              </a:ext>
            </a:extLst>
          </p:cNvPr>
          <p:cNvSpPr txBox="1">
            <a:spLocks/>
          </p:cNvSpPr>
          <p:nvPr/>
        </p:nvSpPr>
        <p:spPr>
          <a:xfrm>
            <a:off x="0" y="201613"/>
            <a:ext cx="91440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Inter-AZ Measurements</a:t>
            </a:r>
          </a:p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5CC8931-D45D-3543-9230-D70D5D031BAE}"/>
              </a:ext>
            </a:extLst>
          </p:cNvPr>
          <p:cNvGrpSpPr/>
          <p:nvPr/>
        </p:nvGrpSpPr>
        <p:grpSpPr>
          <a:xfrm>
            <a:off x="1404159" y="1437846"/>
            <a:ext cx="1129392" cy="463731"/>
            <a:chOff x="3925933" y="1233175"/>
            <a:chExt cx="1129392" cy="46373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8E2B678-0A50-E847-934C-6FC85D221148}"/>
                </a:ext>
              </a:extLst>
            </p:cNvPr>
            <p:cNvSpPr/>
            <p:nvPr/>
          </p:nvSpPr>
          <p:spPr>
            <a:xfrm>
              <a:off x="3925933" y="1233175"/>
              <a:ext cx="1129392" cy="463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87C1134-E77E-3F46-941A-AA755D010F2B}"/>
                </a:ext>
              </a:extLst>
            </p:cNvPr>
            <p:cNvGrpSpPr/>
            <p:nvPr/>
          </p:nvGrpSpPr>
          <p:grpSpPr>
            <a:xfrm>
              <a:off x="4071024" y="1305166"/>
              <a:ext cx="839210" cy="244149"/>
              <a:chOff x="3707606" y="2802452"/>
              <a:chExt cx="4776788" cy="1389698"/>
            </a:xfrm>
          </p:grpSpPr>
          <p:sp>
            <p:nvSpPr>
              <p:cNvPr id="96" name="Freeform: Shape 6">
                <a:extLst>
                  <a:ext uri="{FF2B5EF4-FFF2-40B4-BE49-F238E27FC236}">
                    <a16:creationId xmlns:a16="http://schemas.microsoft.com/office/drawing/2014/main" id="{553F577A-E865-6B41-B804-1056627E28F2}"/>
                  </a:ext>
                </a:extLst>
              </p:cNvPr>
              <p:cNvSpPr/>
              <p:nvPr/>
            </p:nvSpPr>
            <p:spPr>
              <a:xfrm>
                <a:off x="4150521" y="3011047"/>
                <a:ext cx="1343025" cy="1181103"/>
              </a:xfrm>
              <a:custGeom>
                <a:avLst/>
                <a:gdLst>
                  <a:gd name="connsiteX0" fmla="*/ 402431 w 1343025"/>
                  <a:gd name="connsiteY0" fmla="*/ 534829 h 1181100"/>
                  <a:gd name="connsiteX1" fmla="*/ 863441 w 1343025"/>
                  <a:gd name="connsiteY1" fmla="*/ 1069181 h 1181100"/>
                  <a:gd name="connsiteX2" fmla="*/ 7144 w 1343025"/>
                  <a:gd name="connsiteY2" fmla="*/ 1166336 h 1181100"/>
                  <a:gd name="connsiteX3" fmla="*/ 1335881 w 1343025"/>
                  <a:gd name="connsiteY3" fmla="*/ 1180624 h 1181100"/>
                  <a:gd name="connsiteX4" fmla="*/ 664369 w 1343025"/>
                  <a:gd name="connsiteY4" fmla="*/ 714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025" h="1181100">
                    <a:moveTo>
                      <a:pt x="402431" y="534829"/>
                    </a:moveTo>
                    <a:lnTo>
                      <a:pt x="863441" y="1069181"/>
                    </a:lnTo>
                    <a:lnTo>
                      <a:pt x="7144" y="1166336"/>
                    </a:lnTo>
                    <a:lnTo>
                      <a:pt x="1335881" y="1180624"/>
                    </a:lnTo>
                    <a:lnTo>
                      <a:pt x="664369" y="7144"/>
                    </a:lnTo>
                    <a:close/>
                  </a:path>
                </a:pathLst>
              </a:custGeom>
              <a:solidFill>
                <a:srgbClr val="035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7">
                <a:extLst>
                  <a:ext uri="{FF2B5EF4-FFF2-40B4-BE49-F238E27FC236}">
                    <a16:creationId xmlns:a16="http://schemas.microsoft.com/office/drawing/2014/main" id="{76B09C62-A8F0-6045-9EC2-6C91718C2240}"/>
                  </a:ext>
                </a:extLst>
              </p:cNvPr>
              <p:cNvSpPr/>
              <p:nvPr/>
            </p:nvSpPr>
            <p:spPr>
              <a:xfrm>
                <a:off x="3707606" y="2802452"/>
                <a:ext cx="1057276" cy="1266822"/>
              </a:xfrm>
              <a:custGeom>
                <a:avLst/>
                <a:gdLst>
                  <a:gd name="connsiteX0" fmla="*/ 453866 w 1057275"/>
                  <a:gd name="connsiteY0" fmla="*/ 511016 h 1266825"/>
                  <a:gd name="connsiteX1" fmla="*/ 7144 w 1057275"/>
                  <a:gd name="connsiteY1" fmla="*/ 1264444 h 1266825"/>
                  <a:gd name="connsiteX2" fmla="*/ 387191 w 1057275"/>
                  <a:gd name="connsiteY2" fmla="*/ 1226344 h 1266825"/>
                  <a:gd name="connsiteX3" fmla="*/ 1055846 w 1057275"/>
                  <a:gd name="connsiteY3" fmla="*/ 7144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7275" h="1266825">
                    <a:moveTo>
                      <a:pt x="453866" y="511016"/>
                    </a:moveTo>
                    <a:lnTo>
                      <a:pt x="7144" y="1264444"/>
                    </a:lnTo>
                    <a:lnTo>
                      <a:pt x="387191" y="1226344"/>
                    </a:lnTo>
                    <a:lnTo>
                      <a:pt x="1055846" y="7144"/>
                    </a:lnTo>
                    <a:close/>
                  </a:path>
                </a:pathLst>
              </a:custGeom>
              <a:solidFill>
                <a:srgbClr val="035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8">
                <a:extLst>
                  <a:ext uri="{FF2B5EF4-FFF2-40B4-BE49-F238E27FC236}">
                    <a16:creationId xmlns:a16="http://schemas.microsoft.com/office/drawing/2014/main" id="{F71E6136-4E17-5A4B-8394-8FED8DC7761A}"/>
                  </a:ext>
                </a:extLst>
              </p:cNvPr>
              <p:cNvSpPr/>
              <p:nvPr/>
            </p:nvSpPr>
            <p:spPr>
              <a:xfrm>
                <a:off x="5693567" y="3335849"/>
                <a:ext cx="2790827" cy="723900"/>
              </a:xfrm>
              <a:custGeom>
                <a:avLst/>
                <a:gdLst>
                  <a:gd name="connsiteX0" fmla="*/ 2561749 w 2790825"/>
                  <a:gd name="connsiteY0" fmla="*/ 264319 h 723900"/>
                  <a:gd name="connsiteX1" fmla="*/ 2659856 w 2790825"/>
                  <a:gd name="connsiteY1" fmla="*/ 303371 h 723900"/>
                  <a:gd name="connsiteX2" fmla="*/ 2696051 w 2790825"/>
                  <a:gd name="connsiteY2" fmla="*/ 411956 h 723900"/>
                  <a:gd name="connsiteX3" fmla="*/ 2406491 w 2790825"/>
                  <a:gd name="connsiteY3" fmla="*/ 411956 h 723900"/>
                  <a:gd name="connsiteX4" fmla="*/ 2458879 w 2790825"/>
                  <a:gd name="connsiteY4" fmla="*/ 305276 h 723900"/>
                  <a:gd name="connsiteX5" fmla="*/ 2561749 w 2790825"/>
                  <a:gd name="connsiteY5" fmla="*/ 264319 h 723900"/>
                  <a:gd name="connsiteX6" fmla="*/ 1304449 w 2790825"/>
                  <a:gd name="connsiteY6" fmla="*/ 208121 h 723900"/>
                  <a:gd name="connsiteX7" fmla="*/ 1304449 w 2790825"/>
                  <a:gd name="connsiteY7" fmla="*/ 509111 h 723900"/>
                  <a:gd name="connsiteX8" fmla="*/ 1495901 w 2790825"/>
                  <a:gd name="connsiteY8" fmla="*/ 723424 h 723900"/>
                  <a:gd name="connsiteX9" fmla="*/ 1661636 w 2790825"/>
                  <a:gd name="connsiteY9" fmla="*/ 631984 h 723900"/>
                  <a:gd name="connsiteX10" fmla="*/ 1663541 w 2790825"/>
                  <a:gd name="connsiteY10" fmla="*/ 631984 h 723900"/>
                  <a:gd name="connsiteX11" fmla="*/ 1663541 w 2790825"/>
                  <a:gd name="connsiteY11" fmla="*/ 711994 h 723900"/>
                  <a:gd name="connsiteX12" fmla="*/ 1749266 w 2790825"/>
                  <a:gd name="connsiteY12" fmla="*/ 711994 h 723900"/>
                  <a:gd name="connsiteX13" fmla="*/ 1749266 w 2790825"/>
                  <a:gd name="connsiteY13" fmla="*/ 208121 h 723900"/>
                  <a:gd name="connsiteX14" fmla="*/ 1663541 w 2790825"/>
                  <a:gd name="connsiteY14" fmla="*/ 208121 h 723900"/>
                  <a:gd name="connsiteX15" fmla="*/ 1663541 w 2790825"/>
                  <a:gd name="connsiteY15" fmla="*/ 498634 h 723900"/>
                  <a:gd name="connsiteX16" fmla="*/ 1622584 w 2790825"/>
                  <a:gd name="connsiteY16" fmla="*/ 612934 h 723900"/>
                  <a:gd name="connsiteX17" fmla="*/ 1519714 w 2790825"/>
                  <a:gd name="connsiteY17" fmla="*/ 656749 h 723900"/>
                  <a:gd name="connsiteX18" fmla="*/ 1390174 w 2790825"/>
                  <a:gd name="connsiteY18" fmla="*/ 497681 h 723900"/>
                  <a:gd name="connsiteX19" fmla="*/ 1390174 w 2790825"/>
                  <a:gd name="connsiteY19" fmla="*/ 208121 h 723900"/>
                  <a:gd name="connsiteX20" fmla="*/ 1304449 w 2790825"/>
                  <a:gd name="connsiteY20" fmla="*/ 208121 h 723900"/>
                  <a:gd name="connsiteX21" fmla="*/ 762476 w 2790825"/>
                  <a:gd name="connsiteY21" fmla="*/ 208121 h 723900"/>
                  <a:gd name="connsiteX22" fmla="*/ 762476 w 2790825"/>
                  <a:gd name="connsiteY22" fmla="*/ 276701 h 723900"/>
                  <a:gd name="connsiteX23" fmla="*/ 1050131 w 2790825"/>
                  <a:gd name="connsiteY23" fmla="*/ 276701 h 723900"/>
                  <a:gd name="connsiteX24" fmla="*/ 732949 w 2790825"/>
                  <a:gd name="connsiteY24" fmla="*/ 686276 h 723900"/>
                  <a:gd name="connsiteX25" fmla="*/ 732949 w 2790825"/>
                  <a:gd name="connsiteY25" fmla="*/ 711041 h 723900"/>
                  <a:gd name="connsiteX26" fmla="*/ 1173004 w 2790825"/>
                  <a:gd name="connsiteY26" fmla="*/ 711041 h 723900"/>
                  <a:gd name="connsiteX27" fmla="*/ 1173004 w 2790825"/>
                  <a:gd name="connsiteY27" fmla="*/ 642461 h 723900"/>
                  <a:gd name="connsiteX28" fmla="*/ 858679 w 2790825"/>
                  <a:gd name="connsiteY28" fmla="*/ 642461 h 723900"/>
                  <a:gd name="connsiteX29" fmla="*/ 1175861 w 2790825"/>
                  <a:gd name="connsiteY29" fmla="*/ 230981 h 723900"/>
                  <a:gd name="connsiteX30" fmla="*/ 1175861 w 2790825"/>
                  <a:gd name="connsiteY30" fmla="*/ 208121 h 723900"/>
                  <a:gd name="connsiteX31" fmla="*/ 762476 w 2790825"/>
                  <a:gd name="connsiteY31" fmla="*/ 208121 h 723900"/>
                  <a:gd name="connsiteX32" fmla="*/ 2179796 w 2790825"/>
                  <a:gd name="connsiteY32" fmla="*/ 199549 h 723900"/>
                  <a:gd name="connsiteX33" fmla="*/ 2095976 w 2790825"/>
                  <a:gd name="connsiteY33" fmla="*/ 230029 h 723900"/>
                  <a:gd name="connsiteX34" fmla="*/ 2039779 w 2790825"/>
                  <a:gd name="connsiteY34" fmla="*/ 312896 h 723900"/>
                  <a:gd name="connsiteX35" fmla="*/ 2037874 w 2790825"/>
                  <a:gd name="connsiteY35" fmla="*/ 312896 h 723900"/>
                  <a:gd name="connsiteX36" fmla="*/ 2037874 w 2790825"/>
                  <a:gd name="connsiteY36" fmla="*/ 208121 h 723900"/>
                  <a:gd name="connsiteX37" fmla="*/ 1952149 w 2790825"/>
                  <a:gd name="connsiteY37" fmla="*/ 208121 h 723900"/>
                  <a:gd name="connsiteX38" fmla="*/ 1952149 w 2790825"/>
                  <a:gd name="connsiteY38" fmla="*/ 711994 h 723900"/>
                  <a:gd name="connsiteX39" fmla="*/ 2037874 w 2790825"/>
                  <a:gd name="connsiteY39" fmla="*/ 711994 h 723900"/>
                  <a:gd name="connsiteX40" fmla="*/ 2037874 w 2790825"/>
                  <a:gd name="connsiteY40" fmla="*/ 454819 h 723900"/>
                  <a:gd name="connsiteX41" fmla="*/ 2074069 w 2790825"/>
                  <a:gd name="connsiteY41" fmla="*/ 322421 h 723900"/>
                  <a:gd name="connsiteX42" fmla="*/ 2166461 w 2790825"/>
                  <a:gd name="connsiteY42" fmla="*/ 273844 h 723900"/>
                  <a:gd name="connsiteX43" fmla="*/ 2231231 w 2790825"/>
                  <a:gd name="connsiteY43" fmla="*/ 290036 h 723900"/>
                  <a:gd name="connsiteX44" fmla="*/ 2231231 w 2790825"/>
                  <a:gd name="connsiteY44" fmla="*/ 206216 h 723900"/>
                  <a:gd name="connsiteX45" fmla="*/ 2179796 w 2790825"/>
                  <a:gd name="connsiteY45" fmla="*/ 199549 h 723900"/>
                  <a:gd name="connsiteX46" fmla="*/ 2563654 w 2790825"/>
                  <a:gd name="connsiteY46" fmla="*/ 196691 h 723900"/>
                  <a:gd name="connsiteX47" fmla="*/ 2387441 w 2790825"/>
                  <a:gd name="connsiteY47" fmla="*/ 270986 h 723900"/>
                  <a:gd name="connsiteX48" fmla="*/ 2316956 w 2790825"/>
                  <a:gd name="connsiteY48" fmla="*/ 462439 h 723900"/>
                  <a:gd name="connsiteX49" fmla="*/ 2381726 w 2790825"/>
                  <a:gd name="connsiteY49" fmla="*/ 655796 h 723900"/>
                  <a:gd name="connsiteX50" fmla="*/ 2559844 w 2790825"/>
                  <a:gd name="connsiteY50" fmla="*/ 724376 h 723900"/>
                  <a:gd name="connsiteX51" fmla="*/ 2746534 w 2790825"/>
                  <a:gd name="connsiteY51" fmla="*/ 675799 h 723900"/>
                  <a:gd name="connsiteX52" fmla="*/ 2746534 w 2790825"/>
                  <a:gd name="connsiteY52" fmla="*/ 600551 h 723900"/>
                  <a:gd name="connsiteX53" fmla="*/ 2579846 w 2790825"/>
                  <a:gd name="connsiteY53" fmla="*/ 656749 h 723900"/>
                  <a:gd name="connsiteX54" fmla="*/ 2453164 w 2790825"/>
                  <a:gd name="connsiteY54" fmla="*/ 611029 h 723900"/>
                  <a:gd name="connsiteX55" fmla="*/ 2404586 w 2790825"/>
                  <a:gd name="connsiteY55" fmla="*/ 481489 h 723900"/>
                  <a:gd name="connsiteX56" fmla="*/ 2783681 w 2790825"/>
                  <a:gd name="connsiteY56" fmla="*/ 481489 h 723900"/>
                  <a:gd name="connsiteX57" fmla="*/ 2783681 w 2790825"/>
                  <a:gd name="connsiteY57" fmla="*/ 439579 h 723900"/>
                  <a:gd name="connsiteX58" fmla="*/ 2726531 w 2790825"/>
                  <a:gd name="connsiteY58" fmla="*/ 261461 h 723900"/>
                  <a:gd name="connsiteX59" fmla="*/ 2563654 w 2790825"/>
                  <a:gd name="connsiteY59" fmla="*/ 196691 h 723900"/>
                  <a:gd name="connsiteX60" fmla="*/ 338614 w 2790825"/>
                  <a:gd name="connsiteY60" fmla="*/ 91916 h 723900"/>
                  <a:gd name="connsiteX61" fmla="*/ 340519 w 2790825"/>
                  <a:gd name="connsiteY61" fmla="*/ 91916 h 723900"/>
                  <a:gd name="connsiteX62" fmla="*/ 351949 w 2790825"/>
                  <a:gd name="connsiteY62" fmla="*/ 139541 h 723900"/>
                  <a:gd name="connsiteX63" fmla="*/ 470059 w 2790825"/>
                  <a:gd name="connsiteY63" fmla="*/ 440531 h 723900"/>
                  <a:gd name="connsiteX64" fmla="*/ 210026 w 2790825"/>
                  <a:gd name="connsiteY64" fmla="*/ 440531 h 723900"/>
                  <a:gd name="connsiteX65" fmla="*/ 326231 w 2790825"/>
                  <a:gd name="connsiteY65" fmla="*/ 139541 h 723900"/>
                  <a:gd name="connsiteX66" fmla="*/ 338614 w 2790825"/>
                  <a:gd name="connsiteY66" fmla="*/ 91916 h 723900"/>
                  <a:gd name="connsiteX67" fmla="*/ 295751 w 2790825"/>
                  <a:gd name="connsiteY67" fmla="*/ 7144 h 723900"/>
                  <a:gd name="connsiteX68" fmla="*/ 7144 w 2790825"/>
                  <a:gd name="connsiteY68" fmla="*/ 711994 h 723900"/>
                  <a:gd name="connsiteX69" fmla="*/ 105251 w 2790825"/>
                  <a:gd name="connsiteY69" fmla="*/ 711994 h 723900"/>
                  <a:gd name="connsiteX70" fmla="*/ 179546 w 2790825"/>
                  <a:gd name="connsiteY70" fmla="*/ 513874 h 723900"/>
                  <a:gd name="connsiteX71" fmla="*/ 497681 w 2790825"/>
                  <a:gd name="connsiteY71" fmla="*/ 513874 h 723900"/>
                  <a:gd name="connsiteX72" fmla="*/ 577691 w 2790825"/>
                  <a:gd name="connsiteY72" fmla="*/ 711994 h 723900"/>
                  <a:gd name="connsiteX73" fmla="*/ 674846 w 2790825"/>
                  <a:gd name="connsiteY73" fmla="*/ 711994 h 723900"/>
                  <a:gd name="connsiteX74" fmla="*/ 386239 w 2790825"/>
                  <a:gd name="connsiteY74" fmla="*/ 7144 h 723900"/>
                  <a:gd name="connsiteX75" fmla="*/ 295751 w 2790825"/>
                  <a:gd name="connsiteY75" fmla="*/ 7144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790825" h="723900">
                    <a:moveTo>
                      <a:pt x="2561749" y="264319"/>
                    </a:moveTo>
                    <a:cubicBezTo>
                      <a:pt x="2603659" y="264319"/>
                      <a:pt x="2636044" y="277654"/>
                      <a:pt x="2659856" y="303371"/>
                    </a:cubicBezTo>
                    <a:cubicBezTo>
                      <a:pt x="2683669" y="329089"/>
                      <a:pt x="2695099" y="365284"/>
                      <a:pt x="2696051" y="411956"/>
                    </a:cubicBezTo>
                    <a:lnTo>
                      <a:pt x="2406491" y="411956"/>
                    </a:lnTo>
                    <a:cubicBezTo>
                      <a:pt x="2413159" y="368141"/>
                      <a:pt x="2430304" y="331946"/>
                      <a:pt x="2458879" y="305276"/>
                    </a:cubicBezTo>
                    <a:cubicBezTo>
                      <a:pt x="2487454" y="278606"/>
                      <a:pt x="2521744" y="264319"/>
                      <a:pt x="2561749" y="264319"/>
                    </a:cubicBezTo>
                    <a:moveTo>
                      <a:pt x="1304449" y="208121"/>
                    </a:moveTo>
                    <a:lnTo>
                      <a:pt x="1304449" y="509111"/>
                    </a:lnTo>
                    <a:cubicBezTo>
                      <a:pt x="1304449" y="651986"/>
                      <a:pt x="1368266" y="723424"/>
                      <a:pt x="1495901" y="723424"/>
                    </a:cubicBezTo>
                    <a:cubicBezTo>
                      <a:pt x="1570196" y="723424"/>
                      <a:pt x="1625441" y="692944"/>
                      <a:pt x="1661636" y="631984"/>
                    </a:cubicBezTo>
                    <a:lnTo>
                      <a:pt x="1663541" y="631984"/>
                    </a:lnTo>
                    <a:lnTo>
                      <a:pt x="1663541" y="711994"/>
                    </a:lnTo>
                    <a:lnTo>
                      <a:pt x="1749266" y="711994"/>
                    </a:lnTo>
                    <a:lnTo>
                      <a:pt x="1749266" y="208121"/>
                    </a:lnTo>
                    <a:lnTo>
                      <a:pt x="1663541" y="208121"/>
                    </a:lnTo>
                    <a:lnTo>
                      <a:pt x="1663541" y="498634"/>
                    </a:lnTo>
                    <a:cubicBezTo>
                      <a:pt x="1663541" y="545306"/>
                      <a:pt x="1650206" y="583406"/>
                      <a:pt x="1622584" y="612934"/>
                    </a:cubicBezTo>
                    <a:cubicBezTo>
                      <a:pt x="1595914" y="641509"/>
                      <a:pt x="1561624" y="656749"/>
                      <a:pt x="1519714" y="656749"/>
                    </a:cubicBezTo>
                    <a:cubicBezTo>
                      <a:pt x="1433036" y="656749"/>
                      <a:pt x="1390174" y="603409"/>
                      <a:pt x="1390174" y="497681"/>
                    </a:cubicBezTo>
                    <a:lnTo>
                      <a:pt x="1390174" y="208121"/>
                    </a:lnTo>
                    <a:lnTo>
                      <a:pt x="1304449" y="208121"/>
                    </a:lnTo>
                    <a:close/>
                    <a:moveTo>
                      <a:pt x="762476" y="208121"/>
                    </a:moveTo>
                    <a:lnTo>
                      <a:pt x="762476" y="276701"/>
                    </a:lnTo>
                    <a:lnTo>
                      <a:pt x="1050131" y="276701"/>
                    </a:lnTo>
                    <a:lnTo>
                      <a:pt x="732949" y="686276"/>
                    </a:lnTo>
                    <a:lnTo>
                      <a:pt x="732949" y="711041"/>
                    </a:lnTo>
                    <a:lnTo>
                      <a:pt x="1173004" y="711041"/>
                    </a:lnTo>
                    <a:lnTo>
                      <a:pt x="1173004" y="642461"/>
                    </a:lnTo>
                    <a:lnTo>
                      <a:pt x="858679" y="642461"/>
                    </a:lnTo>
                    <a:lnTo>
                      <a:pt x="1175861" y="230981"/>
                    </a:lnTo>
                    <a:lnTo>
                      <a:pt x="1175861" y="208121"/>
                    </a:lnTo>
                    <a:lnTo>
                      <a:pt x="762476" y="208121"/>
                    </a:lnTo>
                    <a:close/>
                    <a:moveTo>
                      <a:pt x="2179796" y="199549"/>
                    </a:moveTo>
                    <a:cubicBezTo>
                      <a:pt x="2148364" y="199549"/>
                      <a:pt x="2120741" y="209074"/>
                      <a:pt x="2095976" y="230029"/>
                    </a:cubicBezTo>
                    <a:cubicBezTo>
                      <a:pt x="2071211" y="250031"/>
                      <a:pt x="2052161" y="277654"/>
                      <a:pt x="2039779" y="312896"/>
                    </a:cubicBezTo>
                    <a:lnTo>
                      <a:pt x="2037874" y="312896"/>
                    </a:lnTo>
                    <a:lnTo>
                      <a:pt x="2037874" y="208121"/>
                    </a:lnTo>
                    <a:lnTo>
                      <a:pt x="1952149" y="208121"/>
                    </a:lnTo>
                    <a:lnTo>
                      <a:pt x="1952149" y="711994"/>
                    </a:lnTo>
                    <a:lnTo>
                      <a:pt x="2037874" y="711994"/>
                    </a:lnTo>
                    <a:lnTo>
                      <a:pt x="2037874" y="454819"/>
                    </a:lnTo>
                    <a:cubicBezTo>
                      <a:pt x="2037874" y="398621"/>
                      <a:pt x="2050256" y="354806"/>
                      <a:pt x="2074069" y="322421"/>
                    </a:cubicBezTo>
                    <a:cubicBezTo>
                      <a:pt x="2098834" y="290036"/>
                      <a:pt x="2129314" y="273844"/>
                      <a:pt x="2166461" y="273844"/>
                    </a:cubicBezTo>
                    <a:cubicBezTo>
                      <a:pt x="2195036" y="273844"/>
                      <a:pt x="2215991" y="279559"/>
                      <a:pt x="2231231" y="290036"/>
                    </a:cubicBezTo>
                    <a:lnTo>
                      <a:pt x="2231231" y="206216"/>
                    </a:lnTo>
                    <a:cubicBezTo>
                      <a:pt x="2219801" y="201454"/>
                      <a:pt x="2202656" y="199549"/>
                      <a:pt x="2179796" y="199549"/>
                    </a:cubicBezTo>
                    <a:moveTo>
                      <a:pt x="2563654" y="196691"/>
                    </a:moveTo>
                    <a:cubicBezTo>
                      <a:pt x="2493169" y="196691"/>
                      <a:pt x="2435066" y="221456"/>
                      <a:pt x="2387441" y="270986"/>
                    </a:cubicBezTo>
                    <a:cubicBezTo>
                      <a:pt x="2340769" y="320516"/>
                      <a:pt x="2316956" y="384334"/>
                      <a:pt x="2316956" y="462439"/>
                    </a:cubicBezTo>
                    <a:cubicBezTo>
                      <a:pt x="2316956" y="545306"/>
                      <a:pt x="2338864" y="610076"/>
                      <a:pt x="2381726" y="655796"/>
                    </a:cubicBezTo>
                    <a:cubicBezTo>
                      <a:pt x="2424589" y="701516"/>
                      <a:pt x="2484596" y="724376"/>
                      <a:pt x="2559844" y="724376"/>
                    </a:cubicBezTo>
                    <a:cubicBezTo>
                      <a:pt x="2636996" y="724376"/>
                      <a:pt x="2699861" y="708184"/>
                      <a:pt x="2746534" y="675799"/>
                    </a:cubicBezTo>
                    <a:lnTo>
                      <a:pt x="2746534" y="600551"/>
                    </a:lnTo>
                    <a:cubicBezTo>
                      <a:pt x="2696051" y="637699"/>
                      <a:pt x="2640806" y="656749"/>
                      <a:pt x="2579846" y="656749"/>
                    </a:cubicBezTo>
                    <a:cubicBezTo>
                      <a:pt x="2526506" y="656749"/>
                      <a:pt x="2483644" y="641509"/>
                      <a:pt x="2453164" y="611029"/>
                    </a:cubicBezTo>
                    <a:cubicBezTo>
                      <a:pt x="2422684" y="580549"/>
                      <a:pt x="2406491" y="537686"/>
                      <a:pt x="2404586" y="481489"/>
                    </a:cubicBezTo>
                    <a:lnTo>
                      <a:pt x="2783681" y="481489"/>
                    </a:lnTo>
                    <a:lnTo>
                      <a:pt x="2783681" y="439579"/>
                    </a:lnTo>
                    <a:cubicBezTo>
                      <a:pt x="2783681" y="363379"/>
                      <a:pt x="2764631" y="304324"/>
                      <a:pt x="2726531" y="261461"/>
                    </a:cubicBezTo>
                    <a:cubicBezTo>
                      <a:pt x="2687479" y="217646"/>
                      <a:pt x="2633186" y="196691"/>
                      <a:pt x="2563654" y="196691"/>
                    </a:cubicBezTo>
                    <a:moveTo>
                      <a:pt x="338614" y="91916"/>
                    </a:moveTo>
                    <a:lnTo>
                      <a:pt x="340519" y="91916"/>
                    </a:lnTo>
                    <a:cubicBezTo>
                      <a:pt x="344329" y="113824"/>
                      <a:pt x="348139" y="129064"/>
                      <a:pt x="351949" y="139541"/>
                    </a:cubicBezTo>
                    <a:lnTo>
                      <a:pt x="470059" y="440531"/>
                    </a:lnTo>
                    <a:lnTo>
                      <a:pt x="210026" y="440531"/>
                    </a:lnTo>
                    <a:lnTo>
                      <a:pt x="326231" y="139541"/>
                    </a:lnTo>
                    <a:cubicBezTo>
                      <a:pt x="330994" y="128111"/>
                      <a:pt x="334804" y="111919"/>
                      <a:pt x="338614" y="91916"/>
                    </a:cubicBezTo>
                    <a:moveTo>
                      <a:pt x="295751" y="7144"/>
                    </a:moveTo>
                    <a:lnTo>
                      <a:pt x="7144" y="711994"/>
                    </a:lnTo>
                    <a:lnTo>
                      <a:pt x="105251" y="711994"/>
                    </a:lnTo>
                    <a:lnTo>
                      <a:pt x="179546" y="513874"/>
                    </a:lnTo>
                    <a:lnTo>
                      <a:pt x="497681" y="513874"/>
                    </a:lnTo>
                    <a:lnTo>
                      <a:pt x="577691" y="711994"/>
                    </a:lnTo>
                    <a:lnTo>
                      <a:pt x="674846" y="711994"/>
                    </a:lnTo>
                    <a:lnTo>
                      <a:pt x="386239" y="7144"/>
                    </a:lnTo>
                    <a:lnTo>
                      <a:pt x="295751" y="7144"/>
                    </a:lnTo>
                    <a:close/>
                  </a:path>
                </a:pathLst>
              </a:custGeom>
              <a:solidFill>
                <a:srgbClr val="035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E81F17-1E18-F549-A587-834B99F60D1E}"/>
              </a:ext>
            </a:extLst>
          </p:cNvPr>
          <p:cNvGrpSpPr/>
          <p:nvPr/>
        </p:nvGrpSpPr>
        <p:grpSpPr>
          <a:xfrm>
            <a:off x="1389844" y="1043574"/>
            <a:ext cx="1143707" cy="463731"/>
            <a:chOff x="6504596" y="1227210"/>
            <a:chExt cx="1143707" cy="463731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587CA6C-ED70-BA40-A16E-5C807B3C50D2}"/>
                </a:ext>
              </a:extLst>
            </p:cNvPr>
            <p:cNvSpPr/>
            <p:nvPr/>
          </p:nvSpPr>
          <p:spPr>
            <a:xfrm>
              <a:off x="6504596" y="1227210"/>
              <a:ext cx="1143707" cy="463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B398E09-9287-2842-8845-0B157038E667}"/>
                </a:ext>
              </a:extLst>
            </p:cNvPr>
            <p:cNvGrpSpPr/>
            <p:nvPr/>
          </p:nvGrpSpPr>
          <p:grpSpPr>
            <a:xfrm>
              <a:off x="6722732" y="1332111"/>
              <a:ext cx="728200" cy="232709"/>
              <a:chOff x="5761984" y="4583572"/>
              <a:chExt cx="604264" cy="193103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E17CD084-8FD4-5D4A-9E76-45272AD0411C}"/>
                  </a:ext>
                </a:extLst>
              </p:cNvPr>
              <p:cNvGrpSpPr/>
              <p:nvPr/>
            </p:nvGrpSpPr>
            <p:grpSpPr>
              <a:xfrm>
                <a:off x="5761984" y="4583572"/>
                <a:ext cx="216637" cy="193103"/>
                <a:chOff x="5761984" y="4583572"/>
                <a:chExt cx="216637" cy="193103"/>
              </a:xfrm>
            </p:grpSpPr>
            <p:sp>
              <p:nvSpPr>
                <p:cNvPr id="107" name="Freeform: Shape 4">
                  <a:extLst>
                    <a:ext uri="{FF2B5EF4-FFF2-40B4-BE49-F238E27FC236}">
                      <a16:creationId xmlns:a16="http://schemas.microsoft.com/office/drawing/2014/main" id="{8D86024E-3200-FE42-BA22-7E1DEA01FB92}"/>
                    </a:ext>
                  </a:extLst>
                </p:cNvPr>
                <p:cNvSpPr/>
                <p:nvPr/>
              </p:nvSpPr>
              <p:spPr>
                <a:xfrm>
                  <a:off x="5761984" y="4641053"/>
                  <a:ext cx="141620" cy="134956"/>
                </a:xfrm>
                <a:custGeom>
                  <a:avLst/>
                  <a:gdLst>
                    <a:gd name="connsiteX0" fmla="*/ 808434 w 809625"/>
                    <a:gd name="connsiteY0" fmla="*/ 550069 h 771525"/>
                    <a:gd name="connsiteX1" fmla="*/ 683657 w 809625"/>
                    <a:gd name="connsiteY1" fmla="*/ 768191 h 771525"/>
                    <a:gd name="connsiteX2" fmla="*/ 355044 w 809625"/>
                    <a:gd name="connsiteY2" fmla="*/ 768191 h 771525"/>
                    <a:gd name="connsiteX3" fmla="*/ 284559 w 809625"/>
                    <a:gd name="connsiteY3" fmla="*/ 727234 h 771525"/>
                    <a:gd name="connsiteX4" fmla="*/ 17859 w 809625"/>
                    <a:gd name="connsiteY4" fmla="*/ 264319 h 771525"/>
                    <a:gd name="connsiteX5" fmla="*/ 17859 w 809625"/>
                    <a:gd name="connsiteY5" fmla="*/ 183356 h 771525"/>
                    <a:gd name="connsiteX6" fmla="*/ 118824 w 809625"/>
                    <a:gd name="connsiteY6" fmla="*/ 7144 h 771525"/>
                    <a:gd name="connsiteX7" fmla="*/ 243602 w 809625"/>
                    <a:gd name="connsiteY7" fmla="*/ 224314 h 771525"/>
                    <a:gd name="connsiteX8" fmla="*/ 432197 w 809625"/>
                    <a:gd name="connsiteY8" fmla="*/ 551021 h 771525"/>
                    <a:gd name="connsiteX9" fmla="*/ 808434 w 809625"/>
                    <a:gd name="connsiteY9" fmla="*/ 551021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9625" h="771525">
                      <a:moveTo>
                        <a:pt x="808434" y="550069"/>
                      </a:moveTo>
                      <a:lnTo>
                        <a:pt x="683657" y="768191"/>
                      </a:lnTo>
                      <a:lnTo>
                        <a:pt x="355044" y="768191"/>
                      </a:lnTo>
                      <a:cubicBezTo>
                        <a:pt x="325517" y="768191"/>
                        <a:pt x="298847" y="752951"/>
                        <a:pt x="284559" y="727234"/>
                      </a:cubicBezTo>
                      <a:lnTo>
                        <a:pt x="17859" y="264319"/>
                      </a:lnTo>
                      <a:cubicBezTo>
                        <a:pt x="3572" y="238601"/>
                        <a:pt x="3572" y="208121"/>
                        <a:pt x="17859" y="183356"/>
                      </a:cubicBezTo>
                      <a:lnTo>
                        <a:pt x="118824" y="7144"/>
                      </a:lnTo>
                      <a:lnTo>
                        <a:pt x="243602" y="224314"/>
                      </a:lnTo>
                      <a:lnTo>
                        <a:pt x="432197" y="551021"/>
                      </a:lnTo>
                      <a:lnTo>
                        <a:pt x="808434" y="551021"/>
                      </a:lnTo>
                      <a:close/>
                    </a:path>
                  </a:pathLst>
                </a:custGeom>
                <a:solidFill>
                  <a:srgbClr val="F7BA1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5">
                  <a:extLst>
                    <a:ext uri="{FF2B5EF4-FFF2-40B4-BE49-F238E27FC236}">
                      <a16:creationId xmlns:a16="http://schemas.microsoft.com/office/drawing/2014/main" id="{A0871BDB-7C42-9D4C-A2BA-D3D42B1CD267}"/>
                    </a:ext>
                  </a:extLst>
                </p:cNvPr>
                <p:cNvSpPr/>
                <p:nvPr/>
              </p:nvSpPr>
              <p:spPr>
                <a:xfrm>
                  <a:off x="5880154" y="4621726"/>
                  <a:ext cx="98301" cy="154949"/>
                </a:xfrm>
                <a:custGeom>
                  <a:avLst/>
                  <a:gdLst>
                    <a:gd name="connsiteX0" fmla="*/ 547211 w 561975"/>
                    <a:gd name="connsiteY0" fmla="*/ 374809 h 885825"/>
                    <a:gd name="connsiteX1" fmla="*/ 281464 w 561975"/>
                    <a:gd name="connsiteY1" fmla="*/ 837724 h 885825"/>
                    <a:gd name="connsiteX2" fmla="*/ 210979 w 561975"/>
                    <a:gd name="connsiteY2" fmla="*/ 878681 h 885825"/>
                    <a:gd name="connsiteX3" fmla="*/ 7144 w 561975"/>
                    <a:gd name="connsiteY3" fmla="*/ 878681 h 885825"/>
                    <a:gd name="connsiteX4" fmla="*/ 132874 w 561975"/>
                    <a:gd name="connsiteY4" fmla="*/ 660559 h 885825"/>
                    <a:gd name="connsiteX5" fmla="*/ 321469 w 561975"/>
                    <a:gd name="connsiteY5" fmla="*/ 333851 h 885825"/>
                    <a:gd name="connsiteX6" fmla="*/ 132874 w 561975"/>
                    <a:gd name="connsiteY6" fmla="*/ 7144 h 885825"/>
                    <a:gd name="connsiteX7" fmla="*/ 382429 w 561975"/>
                    <a:gd name="connsiteY7" fmla="*/ 7144 h 885825"/>
                    <a:gd name="connsiteX8" fmla="*/ 546259 w 561975"/>
                    <a:gd name="connsiteY8" fmla="*/ 293846 h 885825"/>
                    <a:gd name="connsiteX9" fmla="*/ 547211 w 561975"/>
                    <a:gd name="connsiteY9" fmla="*/ 374809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1975" h="885825">
                      <a:moveTo>
                        <a:pt x="547211" y="374809"/>
                      </a:moveTo>
                      <a:lnTo>
                        <a:pt x="281464" y="837724"/>
                      </a:lnTo>
                      <a:cubicBezTo>
                        <a:pt x="267176" y="863441"/>
                        <a:pt x="239554" y="878681"/>
                        <a:pt x="210979" y="878681"/>
                      </a:cubicBezTo>
                      <a:lnTo>
                        <a:pt x="7144" y="878681"/>
                      </a:lnTo>
                      <a:lnTo>
                        <a:pt x="132874" y="660559"/>
                      </a:lnTo>
                      <a:lnTo>
                        <a:pt x="321469" y="333851"/>
                      </a:lnTo>
                      <a:lnTo>
                        <a:pt x="132874" y="7144"/>
                      </a:lnTo>
                      <a:lnTo>
                        <a:pt x="382429" y="7144"/>
                      </a:lnTo>
                      <a:lnTo>
                        <a:pt x="546259" y="293846"/>
                      </a:lnTo>
                      <a:cubicBezTo>
                        <a:pt x="561499" y="318611"/>
                        <a:pt x="561499" y="349091"/>
                        <a:pt x="547211" y="374809"/>
                      </a:cubicBezTo>
                    </a:path>
                  </a:pathLst>
                </a:custGeom>
                <a:solidFill>
                  <a:srgbClr val="EB42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9" name="Freeform: Shape 6">
                  <a:extLst>
                    <a:ext uri="{FF2B5EF4-FFF2-40B4-BE49-F238E27FC236}">
                      <a16:creationId xmlns:a16="http://schemas.microsoft.com/office/drawing/2014/main" id="{25D15D0D-A05F-2D4A-97D5-574902876FB9}"/>
                    </a:ext>
                  </a:extLst>
                </p:cNvPr>
                <p:cNvSpPr/>
                <p:nvPr/>
              </p:nvSpPr>
              <p:spPr>
                <a:xfrm>
                  <a:off x="5781519" y="4583572"/>
                  <a:ext cx="166612" cy="96635"/>
                </a:xfrm>
                <a:custGeom>
                  <a:avLst/>
                  <a:gdLst>
                    <a:gd name="connsiteX0" fmla="*/ 946309 w 952500"/>
                    <a:gd name="connsiteY0" fmla="*/ 225266 h 552450"/>
                    <a:gd name="connsiteX1" fmla="*/ 320516 w 952500"/>
                    <a:gd name="connsiteY1" fmla="*/ 225266 h 552450"/>
                    <a:gd name="connsiteX2" fmla="*/ 132874 w 952500"/>
                    <a:gd name="connsiteY2" fmla="*/ 551974 h 552450"/>
                    <a:gd name="connsiteX3" fmla="*/ 7144 w 952500"/>
                    <a:gd name="connsiteY3" fmla="*/ 334804 h 552450"/>
                    <a:gd name="connsiteX4" fmla="*/ 171926 w 952500"/>
                    <a:gd name="connsiteY4" fmla="*/ 48101 h 552450"/>
                    <a:gd name="connsiteX5" fmla="*/ 243364 w 952500"/>
                    <a:gd name="connsiteY5" fmla="*/ 7144 h 552450"/>
                    <a:gd name="connsiteX6" fmla="*/ 774859 w 952500"/>
                    <a:gd name="connsiteY6" fmla="*/ 7144 h 552450"/>
                    <a:gd name="connsiteX7" fmla="*/ 845344 w 952500"/>
                    <a:gd name="connsiteY7" fmla="*/ 48101 h 552450"/>
                    <a:gd name="connsiteX8" fmla="*/ 946309 w 952500"/>
                    <a:gd name="connsiteY8" fmla="*/ 22526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00" h="552450">
                      <a:moveTo>
                        <a:pt x="946309" y="225266"/>
                      </a:moveTo>
                      <a:lnTo>
                        <a:pt x="320516" y="225266"/>
                      </a:lnTo>
                      <a:lnTo>
                        <a:pt x="132874" y="551974"/>
                      </a:lnTo>
                      <a:lnTo>
                        <a:pt x="7144" y="334804"/>
                      </a:lnTo>
                      <a:lnTo>
                        <a:pt x="171926" y="48101"/>
                      </a:lnTo>
                      <a:cubicBezTo>
                        <a:pt x="187166" y="22384"/>
                        <a:pt x="213836" y="7144"/>
                        <a:pt x="243364" y="7144"/>
                      </a:cubicBezTo>
                      <a:lnTo>
                        <a:pt x="774859" y="7144"/>
                      </a:lnTo>
                      <a:cubicBezTo>
                        <a:pt x="804386" y="7144"/>
                        <a:pt x="831056" y="22384"/>
                        <a:pt x="845344" y="48101"/>
                      </a:cubicBezTo>
                      <a:lnTo>
                        <a:pt x="946309" y="225266"/>
                      </a:lnTo>
                      <a:close/>
                    </a:path>
                  </a:pathLst>
                </a:custGeom>
                <a:solidFill>
                  <a:srgbClr val="007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7">
                  <a:extLst>
                    <a:ext uri="{FF2B5EF4-FFF2-40B4-BE49-F238E27FC236}">
                      <a16:creationId xmlns:a16="http://schemas.microsoft.com/office/drawing/2014/main" id="{49E474B7-96DE-1F42-9E31-FABD128A1CAD}"/>
                    </a:ext>
                  </a:extLst>
                </p:cNvPr>
                <p:cNvSpPr/>
                <p:nvPr/>
              </p:nvSpPr>
              <p:spPr>
                <a:xfrm>
                  <a:off x="5803512" y="4621726"/>
                  <a:ext cx="133290" cy="116628"/>
                </a:xfrm>
                <a:custGeom>
                  <a:avLst/>
                  <a:gdLst>
                    <a:gd name="connsiteX0" fmla="*/ 571024 w 762000"/>
                    <a:gd name="connsiteY0" fmla="*/ 7144 h 666750"/>
                    <a:gd name="connsiteX1" fmla="*/ 759619 w 762000"/>
                    <a:gd name="connsiteY1" fmla="*/ 333851 h 666750"/>
                    <a:gd name="connsiteX2" fmla="*/ 571024 w 762000"/>
                    <a:gd name="connsiteY2" fmla="*/ 660559 h 666750"/>
                    <a:gd name="connsiteX3" fmla="*/ 194786 w 762000"/>
                    <a:gd name="connsiteY3" fmla="*/ 660559 h 666750"/>
                    <a:gd name="connsiteX4" fmla="*/ 7144 w 762000"/>
                    <a:gd name="connsiteY4" fmla="*/ 333851 h 666750"/>
                    <a:gd name="connsiteX5" fmla="*/ 194786 w 762000"/>
                    <a:gd name="connsiteY5" fmla="*/ 7144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0" h="666750">
                      <a:moveTo>
                        <a:pt x="571024" y="7144"/>
                      </a:moveTo>
                      <a:lnTo>
                        <a:pt x="759619" y="333851"/>
                      </a:lnTo>
                      <a:lnTo>
                        <a:pt x="571024" y="660559"/>
                      </a:lnTo>
                      <a:lnTo>
                        <a:pt x="194786" y="660559"/>
                      </a:lnTo>
                      <a:lnTo>
                        <a:pt x="7144" y="333851"/>
                      </a:lnTo>
                      <a:lnTo>
                        <a:pt x="194786" y="7144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8">
                  <a:extLst>
                    <a:ext uri="{FF2B5EF4-FFF2-40B4-BE49-F238E27FC236}">
                      <a16:creationId xmlns:a16="http://schemas.microsoft.com/office/drawing/2014/main" id="{FCFF220F-6B32-9347-B6EB-93762A599B8B}"/>
                    </a:ext>
                  </a:extLst>
                </p:cNvPr>
                <p:cNvSpPr/>
                <p:nvPr/>
              </p:nvSpPr>
              <p:spPr>
                <a:xfrm>
                  <a:off x="5840667" y="4650217"/>
                  <a:ext cx="58314" cy="58314"/>
                </a:xfrm>
                <a:custGeom>
                  <a:avLst/>
                  <a:gdLst>
                    <a:gd name="connsiteX0" fmla="*/ 170974 w 333375"/>
                    <a:gd name="connsiteY0" fmla="*/ 7144 h 333375"/>
                    <a:gd name="connsiteX1" fmla="*/ 334804 w 333375"/>
                    <a:gd name="connsiteY1" fmla="*/ 170974 h 333375"/>
                    <a:gd name="connsiteX2" fmla="*/ 170974 w 333375"/>
                    <a:gd name="connsiteY2" fmla="*/ 334804 h 333375"/>
                    <a:gd name="connsiteX3" fmla="*/ 7144 w 333375"/>
                    <a:gd name="connsiteY3" fmla="*/ 170974 h 333375"/>
                    <a:gd name="connsiteX4" fmla="*/ 170974 w 333375"/>
                    <a:gd name="connsiteY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5" h="333375">
                      <a:moveTo>
                        <a:pt x="170974" y="7144"/>
                      </a:moveTo>
                      <a:cubicBezTo>
                        <a:pt x="261461" y="7144"/>
                        <a:pt x="334804" y="80486"/>
                        <a:pt x="334804" y="170974"/>
                      </a:cubicBezTo>
                      <a:cubicBezTo>
                        <a:pt x="334804" y="261461"/>
                        <a:pt x="261461" y="334804"/>
                        <a:pt x="170974" y="334804"/>
                      </a:cubicBezTo>
                      <a:cubicBezTo>
                        <a:pt x="80486" y="334804"/>
                        <a:pt x="7144" y="261461"/>
                        <a:pt x="7144" y="170974"/>
                      </a:cubicBezTo>
                      <a:cubicBezTo>
                        <a:pt x="7144" y="80486"/>
                        <a:pt x="80486" y="7144"/>
                        <a:pt x="170974" y="71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9">
                  <a:extLst>
                    <a:ext uri="{FF2B5EF4-FFF2-40B4-BE49-F238E27FC236}">
                      <a16:creationId xmlns:a16="http://schemas.microsoft.com/office/drawing/2014/main" id="{427FDB30-6A88-844B-ACE2-BDAB0A4E700C}"/>
                    </a:ext>
                  </a:extLst>
                </p:cNvPr>
                <p:cNvSpPr/>
                <p:nvPr/>
              </p:nvSpPr>
              <p:spPr>
                <a:xfrm>
                  <a:off x="5781686" y="4583572"/>
                  <a:ext cx="164946" cy="58314"/>
                </a:xfrm>
                <a:custGeom>
                  <a:avLst/>
                  <a:gdLst>
                    <a:gd name="connsiteX0" fmla="*/ 773906 w 942975"/>
                    <a:gd name="connsiteY0" fmla="*/ 7144 h 333375"/>
                    <a:gd name="connsiteX1" fmla="*/ 242411 w 942975"/>
                    <a:gd name="connsiteY1" fmla="*/ 7144 h 333375"/>
                    <a:gd name="connsiteX2" fmla="*/ 171926 w 942975"/>
                    <a:gd name="connsiteY2" fmla="*/ 48101 h 333375"/>
                    <a:gd name="connsiteX3" fmla="*/ 7144 w 942975"/>
                    <a:gd name="connsiteY3" fmla="*/ 334804 h 333375"/>
                    <a:gd name="connsiteX4" fmla="*/ 170974 w 942975"/>
                    <a:gd name="connsiteY4" fmla="*/ 48101 h 333375"/>
                    <a:gd name="connsiteX5" fmla="*/ 242411 w 942975"/>
                    <a:gd name="connsiteY5" fmla="*/ 7144 h 333375"/>
                    <a:gd name="connsiteX6" fmla="*/ 773906 w 942975"/>
                    <a:gd name="connsiteY6" fmla="*/ 7144 h 333375"/>
                    <a:gd name="connsiteX7" fmla="*/ 844391 w 942975"/>
                    <a:gd name="connsiteY7" fmla="*/ 48101 h 333375"/>
                    <a:gd name="connsiteX8" fmla="*/ 941546 w 942975"/>
                    <a:gd name="connsiteY8" fmla="*/ 218599 h 333375"/>
                    <a:gd name="connsiteX9" fmla="*/ 844391 w 942975"/>
                    <a:gd name="connsiteY9" fmla="*/ 48101 h 333375"/>
                    <a:gd name="connsiteX10" fmla="*/ 773906 w 942975"/>
                    <a:gd name="connsiteY10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2975" h="333375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170974" y="48101"/>
                      </a:lnTo>
                      <a:cubicBezTo>
                        <a:pt x="186214" y="22384"/>
                        <a:pt x="212884" y="7144"/>
                        <a:pt x="242411" y="7144"/>
                      </a:cubicBezTo>
                      <a:lnTo>
                        <a:pt x="773906" y="7144"/>
                      </a:lnTo>
                      <a:cubicBezTo>
                        <a:pt x="803434" y="7144"/>
                        <a:pt x="830104" y="22384"/>
                        <a:pt x="844391" y="48101"/>
                      </a:cubicBezTo>
                      <a:lnTo>
                        <a:pt x="941546" y="218599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0">
                  <a:extLst>
                    <a:ext uri="{FF2B5EF4-FFF2-40B4-BE49-F238E27FC236}">
                      <a16:creationId xmlns:a16="http://schemas.microsoft.com/office/drawing/2014/main" id="{74363289-13AB-B54C-AD86-428187A6EA4D}"/>
                    </a:ext>
                  </a:extLst>
                </p:cNvPr>
                <p:cNvSpPr/>
                <p:nvPr/>
              </p:nvSpPr>
              <p:spPr>
                <a:xfrm>
                  <a:off x="5781686" y="4583572"/>
                  <a:ext cx="164946" cy="59980"/>
                </a:xfrm>
                <a:custGeom>
                  <a:avLst/>
                  <a:gdLst>
                    <a:gd name="connsiteX0" fmla="*/ 773906 w 942975"/>
                    <a:gd name="connsiteY0" fmla="*/ 7144 h 342900"/>
                    <a:gd name="connsiteX1" fmla="*/ 242411 w 942975"/>
                    <a:gd name="connsiteY1" fmla="*/ 7144 h 342900"/>
                    <a:gd name="connsiteX2" fmla="*/ 171926 w 942975"/>
                    <a:gd name="connsiteY2" fmla="*/ 48101 h 342900"/>
                    <a:gd name="connsiteX3" fmla="*/ 7144 w 942975"/>
                    <a:gd name="connsiteY3" fmla="*/ 334804 h 342900"/>
                    <a:gd name="connsiteX4" fmla="*/ 9049 w 942975"/>
                    <a:gd name="connsiteY4" fmla="*/ 338614 h 342900"/>
                    <a:gd name="connsiteX5" fmla="*/ 170974 w 942975"/>
                    <a:gd name="connsiteY5" fmla="*/ 54769 h 342900"/>
                    <a:gd name="connsiteX6" fmla="*/ 241459 w 942975"/>
                    <a:gd name="connsiteY6" fmla="*/ 13811 h 342900"/>
                    <a:gd name="connsiteX7" fmla="*/ 772954 w 942975"/>
                    <a:gd name="connsiteY7" fmla="*/ 13811 h 342900"/>
                    <a:gd name="connsiteX8" fmla="*/ 843439 w 942975"/>
                    <a:gd name="connsiteY8" fmla="*/ 54769 h 342900"/>
                    <a:gd name="connsiteX9" fmla="*/ 936784 w 942975"/>
                    <a:gd name="connsiteY9" fmla="*/ 217646 h 342900"/>
                    <a:gd name="connsiteX10" fmla="*/ 940594 w 942975"/>
                    <a:gd name="connsiteY10" fmla="*/ 217646 h 342900"/>
                    <a:gd name="connsiteX11" fmla="*/ 844391 w 942975"/>
                    <a:gd name="connsiteY11" fmla="*/ 48101 h 342900"/>
                    <a:gd name="connsiteX12" fmla="*/ 773906 w 942975"/>
                    <a:gd name="connsiteY12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2975" h="342900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9049" y="338614"/>
                      </a:lnTo>
                      <a:lnTo>
                        <a:pt x="170974" y="54769"/>
                      </a:lnTo>
                      <a:cubicBezTo>
                        <a:pt x="185261" y="29051"/>
                        <a:pt x="212884" y="13811"/>
                        <a:pt x="241459" y="13811"/>
                      </a:cubicBezTo>
                      <a:lnTo>
                        <a:pt x="772954" y="13811"/>
                      </a:lnTo>
                      <a:cubicBezTo>
                        <a:pt x="802481" y="13811"/>
                        <a:pt x="829151" y="29051"/>
                        <a:pt x="843439" y="54769"/>
                      </a:cubicBezTo>
                      <a:lnTo>
                        <a:pt x="936784" y="217646"/>
                      </a:lnTo>
                      <a:lnTo>
                        <a:pt x="940594" y="217646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338FC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">
                  <a:extLst>
                    <a:ext uri="{FF2B5EF4-FFF2-40B4-BE49-F238E27FC236}">
                      <a16:creationId xmlns:a16="http://schemas.microsoft.com/office/drawing/2014/main" id="{A0A120DA-98B2-D647-A835-53E3C779A526}"/>
                    </a:ext>
                  </a:extLst>
                </p:cNvPr>
                <p:cNvSpPr/>
                <p:nvPr/>
              </p:nvSpPr>
              <p:spPr>
                <a:xfrm>
                  <a:off x="5945132" y="4620560"/>
                  <a:ext cx="1666" cy="3332"/>
                </a:xfrm>
                <a:custGeom>
                  <a:avLst/>
                  <a:gdLst>
                    <a:gd name="connsiteX0" fmla="*/ 10954 w 9525"/>
                    <a:gd name="connsiteY0" fmla="*/ 13811 h 19050"/>
                    <a:gd name="connsiteX1" fmla="*/ 7144 w 9525"/>
                    <a:gd name="connsiteY1" fmla="*/ 7144 h 19050"/>
                    <a:gd name="connsiteX2" fmla="*/ 10954 w 9525"/>
                    <a:gd name="connsiteY2" fmla="*/ 1381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3811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D6D6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2">
                  <a:extLst>
                    <a:ext uri="{FF2B5EF4-FFF2-40B4-BE49-F238E27FC236}">
                      <a16:creationId xmlns:a16="http://schemas.microsoft.com/office/drawing/2014/main" id="{54256D43-0A83-D341-A799-A47AB2D55E80}"/>
                    </a:ext>
                  </a:extLst>
                </p:cNvPr>
                <p:cNvSpPr/>
                <p:nvPr/>
              </p:nvSpPr>
              <p:spPr>
                <a:xfrm>
                  <a:off x="5803512" y="4620560"/>
                  <a:ext cx="143286" cy="59980"/>
                </a:xfrm>
                <a:custGeom>
                  <a:avLst/>
                  <a:gdLst>
                    <a:gd name="connsiteX0" fmla="*/ 812959 w 819150"/>
                    <a:gd name="connsiteY0" fmla="*/ 7144 h 342900"/>
                    <a:gd name="connsiteX1" fmla="*/ 194786 w 819150"/>
                    <a:gd name="connsiteY1" fmla="*/ 7144 h 342900"/>
                    <a:gd name="connsiteX2" fmla="*/ 7144 w 819150"/>
                    <a:gd name="connsiteY2" fmla="*/ 333851 h 342900"/>
                    <a:gd name="connsiteX3" fmla="*/ 7144 w 819150"/>
                    <a:gd name="connsiteY3" fmla="*/ 340519 h 342900"/>
                    <a:gd name="connsiteX4" fmla="*/ 194786 w 819150"/>
                    <a:gd name="connsiteY4" fmla="*/ 13811 h 342900"/>
                    <a:gd name="connsiteX5" fmla="*/ 571024 w 819150"/>
                    <a:gd name="connsiteY5" fmla="*/ 13811 h 342900"/>
                    <a:gd name="connsiteX6" fmla="*/ 816769 w 819150"/>
                    <a:gd name="connsiteY6" fmla="*/ 1381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9150" h="342900">
                      <a:moveTo>
                        <a:pt x="812959" y="7144"/>
                      </a:moveTo>
                      <a:lnTo>
                        <a:pt x="194786" y="7144"/>
                      </a:lnTo>
                      <a:lnTo>
                        <a:pt x="7144" y="333851"/>
                      </a:lnTo>
                      <a:lnTo>
                        <a:pt x="7144" y="340519"/>
                      </a:lnTo>
                      <a:lnTo>
                        <a:pt x="194786" y="13811"/>
                      </a:lnTo>
                      <a:lnTo>
                        <a:pt x="571024" y="13811"/>
                      </a:lnTo>
                      <a:lnTo>
                        <a:pt x="816769" y="13811"/>
                      </a:lnTo>
                      <a:close/>
                    </a:path>
                  </a:pathLst>
                </a:custGeom>
                <a:solidFill>
                  <a:srgbClr val="0A66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3">
                  <a:extLst>
                    <a:ext uri="{FF2B5EF4-FFF2-40B4-BE49-F238E27FC236}">
                      <a16:creationId xmlns:a16="http://schemas.microsoft.com/office/drawing/2014/main" id="{F7EA6106-7E1E-DD41-B7C6-721FB79CD049}"/>
                    </a:ext>
                  </a:extLst>
                </p:cNvPr>
                <p:cNvSpPr/>
                <p:nvPr/>
              </p:nvSpPr>
              <p:spPr>
                <a:xfrm>
                  <a:off x="5944466" y="4620560"/>
                  <a:ext cx="3332" cy="3332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337DB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4">
                  <a:extLst>
                    <a:ext uri="{FF2B5EF4-FFF2-40B4-BE49-F238E27FC236}">
                      <a16:creationId xmlns:a16="http://schemas.microsoft.com/office/drawing/2014/main" id="{6FA1F1EB-82C8-244B-8C9D-9765CAB8EC2B}"/>
                    </a:ext>
                  </a:extLst>
                </p:cNvPr>
                <p:cNvSpPr/>
                <p:nvPr/>
              </p:nvSpPr>
              <p:spPr>
                <a:xfrm>
                  <a:off x="5763359" y="4640887"/>
                  <a:ext cx="139954" cy="96635"/>
                </a:xfrm>
                <a:custGeom>
                  <a:avLst/>
                  <a:gdLst>
                    <a:gd name="connsiteX0" fmla="*/ 111919 w 800100"/>
                    <a:gd name="connsiteY0" fmla="*/ 7144 h 552450"/>
                    <a:gd name="connsiteX1" fmla="*/ 10001 w 800100"/>
                    <a:gd name="connsiteY1" fmla="*/ 183356 h 552450"/>
                    <a:gd name="connsiteX2" fmla="*/ 8096 w 800100"/>
                    <a:gd name="connsiteY2" fmla="*/ 188119 h 552450"/>
                    <a:gd name="connsiteX3" fmla="*/ 10001 w 800100"/>
                    <a:gd name="connsiteY3" fmla="*/ 183356 h 552450"/>
                    <a:gd name="connsiteX4" fmla="*/ 111919 w 800100"/>
                    <a:gd name="connsiteY4" fmla="*/ 7144 h 552450"/>
                    <a:gd name="connsiteX5" fmla="*/ 236696 w 800100"/>
                    <a:gd name="connsiteY5" fmla="*/ 224314 h 552450"/>
                    <a:gd name="connsiteX6" fmla="*/ 424339 w 800100"/>
                    <a:gd name="connsiteY6" fmla="*/ 551021 h 552450"/>
                    <a:gd name="connsiteX7" fmla="*/ 800576 w 800100"/>
                    <a:gd name="connsiteY7" fmla="*/ 551021 h 552450"/>
                    <a:gd name="connsiteX8" fmla="*/ 424339 w 800100"/>
                    <a:gd name="connsiteY8" fmla="*/ 551021 h 552450"/>
                    <a:gd name="connsiteX9" fmla="*/ 424339 w 800100"/>
                    <a:gd name="connsiteY9" fmla="*/ 551021 h 552450"/>
                    <a:gd name="connsiteX10" fmla="*/ 236696 w 800100"/>
                    <a:gd name="connsiteY10" fmla="*/ 224314 h 552450"/>
                    <a:gd name="connsiteX11" fmla="*/ 111919 w 800100"/>
                    <a:gd name="connsiteY11" fmla="*/ 7144 h 552450"/>
                    <a:gd name="connsiteX12" fmla="*/ 8096 w 800100"/>
                    <a:gd name="connsiteY12" fmla="*/ 188119 h 552450"/>
                    <a:gd name="connsiteX13" fmla="*/ 8096 w 800100"/>
                    <a:gd name="connsiteY13" fmla="*/ 188119 h 552450"/>
                    <a:gd name="connsiteX14" fmla="*/ 8096 w 800100"/>
                    <a:gd name="connsiteY14" fmla="*/ 188119 h 552450"/>
                    <a:gd name="connsiteX15" fmla="*/ 7144 w 800100"/>
                    <a:gd name="connsiteY15" fmla="*/ 190024 h 552450"/>
                    <a:gd name="connsiteX16" fmla="*/ 7144 w 800100"/>
                    <a:gd name="connsiteY16" fmla="*/ 190024 h 552450"/>
                    <a:gd name="connsiteX17" fmla="*/ 7144 w 800100"/>
                    <a:gd name="connsiteY17" fmla="*/ 19002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0100" h="552450">
                      <a:moveTo>
                        <a:pt x="111919" y="7144"/>
                      </a:moveTo>
                      <a:lnTo>
                        <a:pt x="10001" y="183356"/>
                      </a:lnTo>
                      <a:cubicBezTo>
                        <a:pt x="9049" y="185261"/>
                        <a:pt x="9049" y="187166"/>
                        <a:pt x="8096" y="188119"/>
                      </a:cubicBezTo>
                      <a:cubicBezTo>
                        <a:pt x="9049" y="187166"/>
                        <a:pt x="9049" y="185261"/>
                        <a:pt x="10001" y="183356"/>
                      </a:cubicBezTo>
                      <a:lnTo>
                        <a:pt x="111919" y="7144"/>
                      </a:lnTo>
                      <a:lnTo>
                        <a:pt x="236696" y="224314"/>
                      </a:lnTo>
                      <a:lnTo>
                        <a:pt x="424339" y="551021"/>
                      </a:lnTo>
                      <a:lnTo>
                        <a:pt x="800576" y="551021"/>
                      </a:lnTo>
                      <a:lnTo>
                        <a:pt x="424339" y="551021"/>
                      </a:lnTo>
                      <a:lnTo>
                        <a:pt x="424339" y="551021"/>
                      </a:lnTo>
                      <a:lnTo>
                        <a:pt x="236696" y="224314"/>
                      </a:lnTo>
                      <a:lnTo>
                        <a:pt x="111919" y="7144"/>
                      </a:lnTo>
                      <a:close/>
                      <a:moveTo>
                        <a:pt x="8096" y="188119"/>
                      </a:moveTo>
                      <a:cubicBezTo>
                        <a:pt x="8096" y="189071"/>
                        <a:pt x="7144" y="189071"/>
                        <a:pt x="8096" y="188119"/>
                      </a:cubicBezTo>
                      <a:cubicBezTo>
                        <a:pt x="7144" y="189071"/>
                        <a:pt x="8096" y="189071"/>
                        <a:pt x="8096" y="188119"/>
                      </a:cubicBezTo>
                      <a:moveTo>
                        <a:pt x="7144" y="190024"/>
                      </a:moveTo>
                      <a:cubicBezTo>
                        <a:pt x="7144" y="190024"/>
                        <a:pt x="7144" y="190024"/>
                        <a:pt x="7144" y="190024"/>
                      </a:cubicBezTo>
                      <a:cubicBezTo>
                        <a:pt x="7144" y="190024"/>
                        <a:pt x="7144" y="190024"/>
                        <a:pt x="7144" y="19002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5">
                  <a:extLst>
                    <a:ext uri="{FF2B5EF4-FFF2-40B4-BE49-F238E27FC236}">
                      <a16:creationId xmlns:a16="http://schemas.microsoft.com/office/drawing/2014/main" id="{7404EB4D-0DA2-CC42-AA30-5EAEBF163560}"/>
                    </a:ext>
                  </a:extLst>
                </p:cNvPr>
                <p:cNvSpPr/>
                <p:nvPr/>
              </p:nvSpPr>
              <p:spPr>
                <a:xfrm>
                  <a:off x="5762026" y="4640887"/>
                  <a:ext cx="141620" cy="98301"/>
                </a:xfrm>
                <a:custGeom>
                  <a:avLst/>
                  <a:gdLst>
                    <a:gd name="connsiteX0" fmla="*/ 118586 w 809625"/>
                    <a:gd name="connsiteY0" fmla="*/ 7144 h 561975"/>
                    <a:gd name="connsiteX1" fmla="*/ 17621 w 809625"/>
                    <a:gd name="connsiteY1" fmla="*/ 183356 h 561975"/>
                    <a:gd name="connsiteX2" fmla="*/ 15716 w 809625"/>
                    <a:gd name="connsiteY2" fmla="*/ 188119 h 561975"/>
                    <a:gd name="connsiteX3" fmla="*/ 15716 w 809625"/>
                    <a:gd name="connsiteY3" fmla="*/ 188119 h 561975"/>
                    <a:gd name="connsiteX4" fmla="*/ 15716 w 809625"/>
                    <a:gd name="connsiteY4" fmla="*/ 189071 h 561975"/>
                    <a:gd name="connsiteX5" fmla="*/ 15716 w 809625"/>
                    <a:gd name="connsiteY5" fmla="*/ 190024 h 561975"/>
                    <a:gd name="connsiteX6" fmla="*/ 15716 w 809625"/>
                    <a:gd name="connsiteY6" fmla="*/ 190976 h 561975"/>
                    <a:gd name="connsiteX7" fmla="*/ 7144 w 809625"/>
                    <a:gd name="connsiteY7" fmla="*/ 223361 h 561975"/>
                    <a:gd name="connsiteX8" fmla="*/ 7144 w 809625"/>
                    <a:gd name="connsiteY8" fmla="*/ 220504 h 561975"/>
                    <a:gd name="connsiteX9" fmla="*/ 7144 w 809625"/>
                    <a:gd name="connsiteY9" fmla="*/ 224314 h 561975"/>
                    <a:gd name="connsiteX10" fmla="*/ 17621 w 809625"/>
                    <a:gd name="connsiteY10" fmla="*/ 190024 h 561975"/>
                    <a:gd name="connsiteX11" fmla="*/ 118586 w 809625"/>
                    <a:gd name="connsiteY11" fmla="*/ 13811 h 561975"/>
                    <a:gd name="connsiteX12" fmla="*/ 243364 w 809625"/>
                    <a:gd name="connsiteY12" fmla="*/ 230981 h 561975"/>
                    <a:gd name="connsiteX13" fmla="*/ 431959 w 809625"/>
                    <a:gd name="connsiteY13" fmla="*/ 557689 h 561975"/>
                    <a:gd name="connsiteX14" fmla="*/ 804386 w 809625"/>
                    <a:gd name="connsiteY14" fmla="*/ 557689 h 561975"/>
                    <a:gd name="connsiteX15" fmla="*/ 808196 w 809625"/>
                    <a:gd name="connsiteY15" fmla="*/ 551021 h 561975"/>
                    <a:gd name="connsiteX16" fmla="*/ 431959 w 809625"/>
                    <a:gd name="connsiteY16" fmla="*/ 551021 h 561975"/>
                    <a:gd name="connsiteX17" fmla="*/ 244316 w 809625"/>
                    <a:gd name="connsiteY17" fmla="*/ 224314 h 561975"/>
                    <a:gd name="connsiteX18" fmla="*/ 118586 w 809625"/>
                    <a:gd name="connsiteY18" fmla="*/ 7144 h 561975"/>
                    <a:gd name="connsiteX19" fmla="*/ 7144 w 809625"/>
                    <a:gd name="connsiteY19" fmla="*/ 224314 h 561975"/>
                    <a:gd name="connsiteX20" fmla="*/ 7144 w 809625"/>
                    <a:gd name="connsiteY20" fmla="*/ 224314 h 561975"/>
                    <a:gd name="connsiteX21" fmla="*/ 7144 w 809625"/>
                    <a:gd name="connsiteY21" fmla="*/ 224314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09625" h="561975">
                      <a:moveTo>
                        <a:pt x="118586" y="7144"/>
                      </a:moveTo>
                      <a:lnTo>
                        <a:pt x="17621" y="183356"/>
                      </a:lnTo>
                      <a:cubicBezTo>
                        <a:pt x="16669" y="185261"/>
                        <a:pt x="16669" y="187166"/>
                        <a:pt x="15716" y="188119"/>
                      </a:cubicBezTo>
                      <a:lnTo>
                        <a:pt x="15716" y="188119"/>
                      </a:lnTo>
                      <a:cubicBezTo>
                        <a:pt x="15716" y="188119"/>
                        <a:pt x="15716" y="189071"/>
                        <a:pt x="15716" y="189071"/>
                      </a:cubicBezTo>
                      <a:cubicBezTo>
                        <a:pt x="15716" y="189071"/>
                        <a:pt x="15716" y="189071"/>
                        <a:pt x="15716" y="190024"/>
                      </a:cubicBezTo>
                      <a:cubicBezTo>
                        <a:pt x="15716" y="190024"/>
                        <a:pt x="15716" y="190024"/>
                        <a:pt x="15716" y="190976"/>
                      </a:cubicBezTo>
                      <a:cubicBezTo>
                        <a:pt x="10001" y="201454"/>
                        <a:pt x="7144" y="212884"/>
                        <a:pt x="7144" y="223361"/>
                      </a:cubicBezTo>
                      <a:cubicBezTo>
                        <a:pt x="7144" y="222409"/>
                        <a:pt x="7144" y="221456"/>
                        <a:pt x="7144" y="220504"/>
                      </a:cubicBezTo>
                      <a:cubicBezTo>
                        <a:pt x="7144" y="221456"/>
                        <a:pt x="7144" y="222409"/>
                        <a:pt x="7144" y="224314"/>
                      </a:cubicBezTo>
                      <a:cubicBezTo>
                        <a:pt x="8096" y="212884"/>
                        <a:pt x="11906" y="201454"/>
                        <a:pt x="17621" y="190024"/>
                      </a:cubicBezTo>
                      <a:lnTo>
                        <a:pt x="118586" y="13811"/>
                      </a:lnTo>
                      <a:lnTo>
                        <a:pt x="243364" y="230981"/>
                      </a:lnTo>
                      <a:lnTo>
                        <a:pt x="431959" y="557689"/>
                      </a:lnTo>
                      <a:lnTo>
                        <a:pt x="804386" y="557689"/>
                      </a:lnTo>
                      <a:lnTo>
                        <a:pt x="808196" y="551021"/>
                      </a:lnTo>
                      <a:lnTo>
                        <a:pt x="431959" y="551021"/>
                      </a:lnTo>
                      <a:lnTo>
                        <a:pt x="244316" y="224314"/>
                      </a:lnTo>
                      <a:lnTo>
                        <a:pt x="118586" y="7144"/>
                      </a:lnTo>
                      <a:close/>
                      <a:moveTo>
                        <a:pt x="7144" y="224314"/>
                      </a:moveTo>
                      <a:lnTo>
                        <a:pt x="7144" y="224314"/>
                      </a:lnTo>
                      <a:lnTo>
                        <a:pt x="7144" y="224314"/>
                      </a:lnTo>
                    </a:path>
                  </a:pathLst>
                </a:custGeom>
                <a:solidFill>
                  <a:srgbClr val="FAC9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6">
                  <a:extLst>
                    <a:ext uri="{FF2B5EF4-FFF2-40B4-BE49-F238E27FC236}">
                      <a16:creationId xmlns:a16="http://schemas.microsoft.com/office/drawing/2014/main" id="{C1FA6CD9-69A6-3C40-B862-1CB40049E803}"/>
                    </a:ext>
                  </a:extLst>
                </p:cNvPr>
                <p:cNvSpPr/>
                <p:nvPr/>
              </p:nvSpPr>
              <p:spPr>
                <a:xfrm>
                  <a:off x="5762026" y="4678708"/>
                  <a:ext cx="119961" cy="96635"/>
                </a:xfrm>
                <a:custGeom>
                  <a:avLst/>
                  <a:gdLst>
                    <a:gd name="connsiteX0" fmla="*/ 7144 w 685800"/>
                    <a:gd name="connsiteY0" fmla="*/ 7144 h 552450"/>
                    <a:gd name="connsiteX1" fmla="*/ 7144 w 685800"/>
                    <a:gd name="connsiteY1" fmla="*/ 7144 h 552450"/>
                    <a:gd name="connsiteX2" fmla="*/ 7144 w 685800"/>
                    <a:gd name="connsiteY2" fmla="*/ 7144 h 552450"/>
                    <a:gd name="connsiteX3" fmla="*/ 7144 w 685800"/>
                    <a:gd name="connsiteY3" fmla="*/ 8096 h 552450"/>
                    <a:gd name="connsiteX4" fmla="*/ 7144 w 685800"/>
                    <a:gd name="connsiteY4" fmla="*/ 11906 h 552450"/>
                    <a:gd name="connsiteX5" fmla="*/ 7144 w 685800"/>
                    <a:gd name="connsiteY5" fmla="*/ 8096 h 552450"/>
                    <a:gd name="connsiteX6" fmla="*/ 13811 w 685800"/>
                    <a:gd name="connsiteY6" fmla="*/ 42386 h 552450"/>
                    <a:gd name="connsiteX7" fmla="*/ 13811 w 685800"/>
                    <a:gd name="connsiteY7" fmla="*/ 42386 h 552450"/>
                    <a:gd name="connsiteX8" fmla="*/ 13811 w 685800"/>
                    <a:gd name="connsiteY8" fmla="*/ 43339 h 552450"/>
                    <a:gd name="connsiteX9" fmla="*/ 13811 w 685800"/>
                    <a:gd name="connsiteY9" fmla="*/ 44291 h 552450"/>
                    <a:gd name="connsiteX10" fmla="*/ 13811 w 685800"/>
                    <a:gd name="connsiteY10" fmla="*/ 44291 h 552450"/>
                    <a:gd name="connsiteX11" fmla="*/ 17621 w 685800"/>
                    <a:gd name="connsiteY11" fmla="*/ 49054 h 552450"/>
                    <a:gd name="connsiteX12" fmla="*/ 283369 w 685800"/>
                    <a:gd name="connsiteY12" fmla="*/ 511969 h 552450"/>
                    <a:gd name="connsiteX13" fmla="*/ 353854 w 685800"/>
                    <a:gd name="connsiteY13" fmla="*/ 552926 h 552450"/>
                    <a:gd name="connsiteX14" fmla="*/ 683419 w 685800"/>
                    <a:gd name="connsiteY14" fmla="*/ 552926 h 552450"/>
                    <a:gd name="connsiteX15" fmla="*/ 687229 w 685800"/>
                    <a:gd name="connsiteY15" fmla="*/ 546259 h 552450"/>
                    <a:gd name="connsiteX16" fmla="*/ 354806 w 685800"/>
                    <a:gd name="connsiteY16" fmla="*/ 546259 h 552450"/>
                    <a:gd name="connsiteX17" fmla="*/ 284321 w 685800"/>
                    <a:gd name="connsiteY17" fmla="*/ 505301 h 552450"/>
                    <a:gd name="connsiteX18" fmla="*/ 17621 w 685800"/>
                    <a:gd name="connsiteY18" fmla="*/ 42386 h 552450"/>
                    <a:gd name="connsiteX19" fmla="*/ 7144 w 685800"/>
                    <a:gd name="connsiteY19" fmla="*/ 809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5800" h="552450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7144" y="7144"/>
                      </a:lnTo>
                      <a:moveTo>
                        <a:pt x="7144" y="8096"/>
                      </a:moveTo>
                      <a:cubicBezTo>
                        <a:pt x="7144" y="9049"/>
                        <a:pt x="7144" y="10001"/>
                        <a:pt x="7144" y="11906"/>
                      </a:cubicBezTo>
                      <a:cubicBezTo>
                        <a:pt x="7144" y="10954"/>
                        <a:pt x="7144" y="10001"/>
                        <a:pt x="7144" y="8096"/>
                      </a:cubicBezTo>
                      <a:cubicBezTo>
                        <a:pt x="7144" y="20479"/>
                        <a:pt x="9049" y="3095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3339"/>
                      </a:cubicBezTo>
                      <a:cubicBezTo>
                        <a:pt x="13811" y="43339"/>
                        <a:pt x="13811" y="44291"/>
                        <a:pt x="13811" y="44291"/>
                      </a:cubicBezTo>
                      <a:cubicBezTo>
                        <a:pt x="13811" y="44291"/>
                        <a:pt x="13811" y="44291"/>
                        <a:pt x="13811" y="44291"/>
                      </a:cubicBezTo>
                      <a:cubicBezTo>
                        <a:pt x="16669" y="46196"/>
                        <a:pt x="16669" y="47149"/>
                        <a:pt x="17621" y="49054"/>
                      </a:cubicBezTo>
                      <a:lnTo>
                        <a:pt x="283369" y="511969"/>
                      </a:lnTo>
                      <a:cubicBezTo>
                        <a:pt x="297656" y="537686"/>
                        <a:pt x="325279" y="552926"/>
                        <a:pt x="353854" y="552926"/>
                      </a:cubicBezTo>
                      <a:lnTo>
                        <a:pt x="683419" y="552926"/>
                      </a:lnTo>
                      <a:lnTo>
                        <a:pt x="687229" y="546259"/>
                      </a:lnTo>
                      <a:lnTo>
                        <a:pt x="354806" y="546259"/>
                      </a:lnTo>
                      <a:cubicBezTo>
                        <a:pt x="325279" y="546259"/>
                        <a:pt x="298609" y="531019"/>
                        <a:pt x="284321" y="505301"/>
                      </a:cubicBezTo>
                      <a:lnTo>
                        <a:pt x="17621" y="42386"/>
                      </a:lnTo>
                      <a:cubicBezTo>
                        <a:pt x="11906" y="30956"/>
                        <a:pt x="8096" y="19526"/>
                        <a:pt x="7144" y="8096"/>
                      </a:cubicBezTo>
                    </a:path>
                  </a:pathLst>
                </a:custGeom>
                <a:solidFill>
                  <a:srgbClr val="EDA1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7">
                  <a:extLst>
                    <a:ext uri="{FF2B5EF4-FFF2-40B4-BE49-F238E27FC236}">
                      <a16:creationId xmlns:a16="http://schemas.microsoft.com/office/drawing/2014/main" id="{829A3DBF-D067-1843-A784-7E44CC0EDF38}"/>
                    </a:ext>
                  </a:extLst>
                </p:cNvPr>
                <p:cNvSpPr/>
                <p:nvPr/>
              </p:nvSpPr>
              <p:spPr>
                <a:xfrm>
                  <a:off x="5762026" y="4678374"/>
                  <a:ext cx="1666" cy="3332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001 h 19050"/>
                    <a:gd name="connsiteX2" fmla="*/ 7144 w 9525"/>
                    <a:gd name="connsiteY2" fmla="*/ 10954 h 19050"/>
                    <a:gd name="connsiteX3" fmla="*/ 7144 w 9525"/>
                    <a:gd name="connsiteY3" fmla="*/ 11906 h 19050"/>
                    <a:gd name="connsiteX4" fmla="*/ 7144 w 9525"/>
                    <a:gd name="connsiteY4" fmla="*/ 14764 h 19050"/>
                    <a:gd name="connsiteX5" fmla="*/ 7144 w 9525"/>
                    <a:gd name="connsiteY5" fmla="*/ 10954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001"/>
                      </a:cubicBezTo>
                      <a:lnTo>
                        <a:pt x="7144" y="10954"/>
                      </a:lnTo>
                      <a:lnTo>
                        <a:pt x="7144" y="11906"/>
                      </a:lnTo>
                      <a:cubicBezTo>
                        <a:pt x="7144" y="12859"/>
                        <a:pt x="7144" y="13811"/>
                        <a:pt x="7144" y="14764"/>
                      </a:cubicBezTo>
                      <a:cubicBezTo>
                        <a:pt x="7144" y="13811"/>
                        <a:pt x="7144" y="12859"/>
                        <a:pt x="7144" y="10954"/>
                      </a:cubicBezTo>
                      <a:cubicBezTo>
                        <a:pt x="7144" y="9049"/>
                        <a:pt x="7144" y="8096"/>
                        <a:pt x="7144" y="7144"/>
                      </a:cubicBezTo>
                    </a:path>
                  </a:pathLst>
                </a:custGeom>
                <a:solidFill>
                  <a:srgbClr val="EDAD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8">
                  <a:extLst>
                    <a:ext uri="{FF2B5EF4-FFF2-40B4-BE49-F238E27FC236}">
                      <a16:creationId xmlns:a16="http://schemas.microsoft.com/office/drawing/2014/main" id="{D1B099AE-D3DD-3549-B1F9-2ED8B1DBEF3F}"/>
                    </a:ext>
                  </a:extLst>
                </p:cNvPr>
                <p:cNvSpPr/>
                <p:nvPr/>
              </p:nvSpPr>
              <p:spPr>
                <a:xfrm>
                  <a:off x="5902146" y="4621726"/>
                  <a:ext cx="34989" cy="58314"/>
                </a:xfrm>
                <a:custGeom>
                  <a:avLst/>
                  <a:gdLst>
                    <a:gd name="connsiteX0" fmla="*/ 7144 w 200025"/>
                    <a:gd name="connsiteY0" fmla="*/ 7144 h 333375"/>
                    <a:gd name="connsiteX1" fmla="*/ 7144 w 200025"/>
                    <a:gd name="connsiteY1" fmla="*/ 7144 h 333375"/>
                    <a:gd name="connsiteX2" fmla="*/ 195739 w 200025"/>
                    <a:gd name="connsiteY2" fmla="*/ 333851 h 333375"/>
                    <a:gd name="connsiteX3" fmla="*/ 199549 w 200025"/>
                    <a:gd name="connsiteY3" fmla="*/ 333851 h 333375"/>
                    <a:gd name="connsiteX4" fmla="*/ 14764 w 200025"/>
                    <a:gd name="connsiteY4" fmla="*/ 13811 h 333375"/>
                    <a:gd name="connsiteX5" fmla="*/ 10954 w 200025"/>
                    <a:gd name="connsiteY5" fmla="*/ 13811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333375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195739" y="333851"/>
                      </a:lnTo>
                      <a:lnTo>
                        <a:pt x="199549" y="333851"/>
                      </a:lnTo>
                      <a:lnTo>
                        <a:pt x="14764" y="13811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9">
                  <a:extLst>
                    <a:ext uri="{FF2B5EF4-FFF2-40B4-BE49-F238E27FC236}">
                      <a16:creationId xmlns:a16="http://schemas.microsoft.com/office/drawing/2014/main" id="{4BF7AEF4-2919-FB40-875B-D9CEFFD08058}"/>
                    </a:ext>
                  </a:extLst>
                </p:cNvPr>
                <p:cNvSpPr/>
                <p:nvPr/>
              </p:nvSpPr>
              <p:spPr>
                <a:xfrm>
                  <a:off x="5974623" y="4684539"/>
                  <a:ext cx="1666" cy="3332"/>
                </a:xfrm>
                <a:custGeom>
                  <a:avLst/>
                  <a:gdLst>
                    <a:gd name="connsiteX0" fmla="*/ 10954 w 9525"/>
                    <a:gd name="connsiteY0" fmla="*/ 7144 h 19050"/>
                    <a:gd name="connsiteX1" fmla="*/ 10954 w 9525"/>
                    <a:gd name="connsiteY1" fmla="*/ 7144 h 19050"/>
                    <a:gd name="connsiteX2" fmla="*/ 10954 w 9525"/>
                    <a:gd name="connsiteY2" fmla="*/ 7144 h 19050"/>
                    <a:gd name="connsiteX3" fmla="*/ 10954 w 9525"/>
                    <a:gd name="connsiteY3" fmla="*/ 9049 h 19050"/>
                    <a:gd name="connsiteX4" fmla="*/ 10954 w 9525"/>
                    <a:gd name="connsiteY4" fmla="*/ 9049 h 19050"/>
                    <a:gd name="connsiteX5" fmla="*/ 10954 w 9525"/>
                    <a:gd name="connsiteY5" fmla="*/ 9049 h 19050"/>
                    <a:gd name="connsiteX6" fmla="*/ 10001 w 9525"/>
                    <a:gd name="connsiteY6" fmla="*/ 10001 h 19050"/>
                    <a:gd name="connsiteX7" fmla="*/ 7144 w 9525"/>
                    <a:gd name="connsiteY7" fmla="*/ 15716 h 19050"/>
                    <a:gd name="connsiteX8" fmla="*/ 10001 w 9525"/>
                    <a:gd name="connsiteY8" fmla="*/ 1000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" h="19050">
                      <a:moveTo>
                        <a:pt x="10954" y="7144"/>
                      </a:moveTo>
                      <a:cubicBezTo>
                        <a:pt x="10954" y="7144"/>
                        <a:pt x="10954" y="8096"/>
                        <a:pt x="10954" y="7144"/>
                      </a:cubicBezTo>
                      <a:cubicBezTo>
                        <a:pt x="10954" y="8096"/>
                        <a:pt x="10954" y="7144"/>
                        <a:pt x="10954" y="7144"/>
                      </a:cubicBezTo>
                      <a:moveTo>
                        <a:pt x="10954" y="9049"/>
                      </a:moveTo>
                      <a:cubicBezTo>
                        <a:pt x="10001" y="9049"/>
                        <a:pt x="10001" y="9049"/>
                        <a:pt x="10954" y="9049"/>
                      </a:cubicBezTo>
                      <a:cubicBezTo>
                        <a:pt x="10001" y="9049"/>
                        <a:pt x="10001" y="9049"/>
                        <a:pt x="10954" y="9049"/>
                      </a:cubicBezTo>
                      <a:moveTo>
                        <a:pt x="10001" y="10001"/>
                      </a:moveTo>
                      <a:cubicBezTo>
                        <a:pt x="9049" y="11906"/>
                        <a:pt x="8096" y="13811"/>
                        <a:pt x="7144" y="15716"/>
                      </a:cubicBezTo>
                      <a:cubicBezTo>
                        <a:pt x="8096" y="13811"/>
                        <a:pt x="9049" y="11906"/>
                        <a:pt x="10001" y="10001"/>
                      </a:cubicBezTo>
                    </a:path>
                  </a:pathLst>
                </a:custGeom>
                <a:solidFill>
                  <a:srgbClr val="D9D4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20">
                  <a:extLst>
                    <a:ext uri="{FF2B5EF4-FFF2-40B4-BE49-F238E27FC236}">
                      <a16:creationId xmlns:a16="http://schemas.microsoft.com/office/drawing/2014/main" id="{D27CABAB-BE13-5249-B4E2-D55C8C0F222C}"/>
                    </a:ext>
                  </a:extLst>
                </p:cNvPr>
                <p:cNvSpPr/>
                <p:nvPr/>
              </p:nvSpPr>
              <p:spPr>
                <a:xfrm>
                  <a:off x="5880320" y="4678874"/>
                  <a:ext cx="98301" cy="96635"/>
                </a:xfrm>
                <a:custGeom>
                  <a:avLst/>
                  <a:gdLst>
                    <a:gd name="connsiteX0" fmla="*/ 556736 w 561975"/>
                    <a:gd name="connsiteY0" fmla="*/ 7144 h 552450"/>
                    <a:gd name="connsiteX1" fmla="*/ 546259 w 561975"/>
                    <a:gd name="connsiteY1" fmla="*/ 41434 h 552450"/>
                    <a:gd name="connsiteX2" fmla="*/ 280511 w 561975"/>
                    <a:gd name="connsiteY2" fmla="*/ 504349 h 552450"/>
                    <a:gd name="connsiteX3" fmla="*/ 210026 w 561975"/>
                    <a:gd name="connsiteY3" fmla="*/ 545306 h 552450"/>
                    <a:gd name="connsiteX4" fmla="*/ 14764 w 561975"/>
                    <a:gd name="connsiteY4" fmla="*/ 545306 h 552450"/>
                    <a:gd name="connsiteX5" fmla="*/ 10954 w 561975"/>
                    <a:gd name="connsiteY5" fmla="*/ 551974 h 552450"/>
                    <a:gd name="connsiteX6" fmla="*/ 7144 w 561975"/>
                    <a:gd name="connsiteY6" fmla="*/ 551974 h 552450"/>
                    <a:gd name="connsiteX7" fmla="*/ 210026 w 561975"/>
                    <a:gd name="connsiteY7" fmla="*/ 551974 h 552450"/>
                    <a:gd name="connsiteX8" fmla="*/ 280511 w 561975"/>
                    <a:gd name="connsiteY8" fmla="*/ 511016 h 552450"/>
                    <a:gd name="connsiteX9" fmla="*/ 546259 w 561975"/>
                    <a:gd name="connsiteY9" fmla="*/ 48101 h 552450"/>
                    <a:gd name="connsiteX10" fmla="*/ 549116 w 561975"/>
                    <a:gd name="connsiteY10" fmla="*/ 42386 h 552450"/>
                    <a:gd name="connsiteX11" fmla="*/ 549116 w 561975"/>
                    <a:gd name="connsiteY11" fmla="*/ 42386 h 552450"/>
                    <a:gd name="connsiteX12" fmla="*/ 549116 w 561975"/>
                    <a:gd name="connsiteY12" fmla="*/ 41434 h 552450"/>
                    <a:gd name="connsiteX13" fmla="*/ 549116 w 561975"/>
                    <a:gd name="connsiteY13" fmla="*/ 40481 h 552450"/>
                    <a:gd name="connsiteX14" fmla="*/ 549116 w 561975"/>
                    <a:gd name="connsiteY14" fmla="*/ 40481 h 552450"/>
                    <a:gd name="connsiteX15" fmla="*/ 556736 w 561975"/>
                    <a:gd name="connsiteY15" fmla="*/ 7144 h 552450"/>
                    <a:gd name="connsiteX16" fmla="*/ 556736 w 561975"/>
                    <a:gd name="connsiteY16" fmla="*/ 10954 h 552450"/>
                    <a:gd name="connsiteX17" fmla="*/ 556736 w 561975"/>
                    <a:gd name="connsiteY17" fmla="*/ 714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1975" h="552450">
                      <a:moveTo>
                        <a:pt x="556736" y="7144"/>
                      </a:moveTo>
                      <a:cubicBezTo>
                        <a:pt x="555784" y="18574"/>
                        <a:pt x="551974" y="30004"/>
                        <a:pt x="546259" y="41434"/>
                      </a:cubicBezTo>
                      <a:lnTo>
                        <a:pt x="280511" y="504349"/>
                      </a:lnTo>
                      <a:cubicBezTo>
                        <a:pt x="266224" y="530066"/>
                        <a:pt x="238601" y="545306"/>
                        <a:pt x="210026" y="545306"/>
                      </a:cubicBezTo>
                      <a:lnTo>
                        <a:pt x="14764" y="545306"/>
                      </a:lnTo>
                      <a:lnTo>
                        <a:pt x="10954" y="551974"/>
                      </a:lnTo>
                      <a:lnTo>
                        <a:pt x="7144" y="551974"/>
                      </a:lnTo>
                      <a:lnTo>
                        <a:pt x="210026" y="551974"/>
                      </a:lnTo>
                      <a:cubicBezTo>
                        <a:pt x="239554" y="551974"/>
                        <a:pt x="266224" y="536734"/>
                        <a:pt x="280511" y="511016"/>
                      </a:cubicBezTo>
                      <a:lnTo>
                        <a:pt x="546259" y="48101"/>
                      </a:lnTo>
                      <a:cubicBezTo>
                        <a:pt x="547211" y="46196"/>
                        <a:pt x="548164" y="44291"/>
                        <a:pt x="549116" y="42386"/>
                      </a:cubicBezTo>
                      <a:cubicBezTo>
                        <a:pt x="549116" y="42386"/>
                        <a:pt x="549116" y="42386"/>
                        <a:pt x="549116" y="42386"/>
                      </a:cubicBezTo>
                      <a:cubicBezTo>
                        <a:pt x="549116" y="42386"/>
                        <a:pt x="549116" y="41434"/>
                        <a:pt x="549116" y="41434"/>
                      </a:cubicBezTo>
                      <a:cubicBezTo>
                        <a:pt x="549116" y="41434"/>
                        <a:pt x="549116" y="41434"/>
                        <a:pt x="549116" y="40481"/>
                      </a:cubicBezTo>
                      <a:cubicBezTo>
                        <a:pt x="549116" y="40481"/>
                        <a:pt x="549116" y="40481"/>
                        <a:pt x="549116" y="40481"/>
                      </a:cubicBezTo>
                      <a:cubicBezTo>
                        <a:pt x="554831" y="30004"/>
                        <a:pt x="556736" y="18574"/>
                        <a:pt x="556736" y="7144"/>
                      </a:cubicBezTo>
                      <a:cubicBezTo>
                        <a:pt x="556736" y="9049"/>
                        <a:pt x="556736" y="10001"/>
                        <a:pt x="556736" y="10954"/>
                      </a:cubicBezTo>
                      <a:cubicBezTo>
                        <a:pt x="556736" y="9049"/>
                        <a:pt x="556736" y="8096"/>
                        <a:pt x="556736" y="7144"/>
                      </a:cubicBezTo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21">
                  <a:extLst>
                    <a:ext uri="{FF2B5EF4-FFF2-40B4-BE49-F238E27FC236}">
                      <a16:creationId xmlns:a16="http://schemas.microsoft.com/office/drawing/2014/main" id="{27CB9034-1273-0F48-B33F-20256A9757E6}"/>
                    </a:ext>
                  </a:extLst>
                </p:cNvPr>
                <p:cNvSpPr/>
                <p:nvPr/>
              </p:nvSpPr>
              <p:spPr>
                <a:xfrm>
                  <a:off x="5902813" y="4621726"/>
                  <a:ext cx="74975" cy="53316"/>
                </a:xfrm>
                <a:custGeom>
                  <a:avLst/>
                  <a:gdLst>
                    <a:gd name="connsiteX0" fmla="*/ 252889 w 428625"/>
                    <a:gd name="connsiteY0" fmla="*/ 7144 h 304800"/>
                    <a:gd name="connsiteX1" fmla="*/ 252889 w 428625"/>
                    <a:gd name="connsiteY1" fmla="*/ 7144 h 304800"/>
                    <a:gd name="connsiteX2" fmla="*/ 7144 w 428625"/>
                    <a:gd name="connsiteY2" fmla="*/ 7144 h 304800"/>
                    <a:gd name="connsiteX3" fmla="*/ 252889 w 428625"/>
                    <a:gd name="connsiteY3" fmla="*/ 7144 h 304800"/>
                    <a:gd name="connsiteX4" fmla="*/ 416719 w 428625"/>
                    <a:gd name="connsiteY4" fmla="*/ 293846 h 304800"/>
                    <a:gd name="connsiteX5" fmla="*/ 419576 w 428625"/>
                    <a:gd name="connsiteY5" fmla="*/ 299561 h 304800"/>
                    <a:gd name="connsiteX6" fmla="*/ 416719 w 428625"/>
                    <a:gd name="connsiteY6" fmla="*/ 293846 h 304800"/>
                    <a:gd name="connsiteX7" fmla="*/ 252889 w 428625"/>
                    <a:gd name="connsiteY7" fmla="*/ 7144 h 304800"/>
                    <a:gd name="connsiteX8" fmla="*/ 420529 w 428625"/>
                    <a:gd name="connsiteY8" fmla="*/ 299561 h 304800"/>
                    <a:gd name="connsiteX9" fmla="*/ 420529 w 428625"/>
                    <a:gd name="connsiteY9" fmla="*/ 299561 h 304800"/>
                    <a:gd name="connsiteX10" fmla="*/ 420529 w 428625"/>
                    <a:gd name="connsiteY10" fmla="*/ 299561 h 304800"/>
                    <a:gd name="connsiteX11" fmla="*/ 421481 w 428625"/>
                    <a:gd name="connsiteY11" fmla="*/ 300514 h 304800"/>
                    <a:gd name="connsiteX12" fmla="*/ 421481 w 428625"/>
                    <a:gd name="connsiteY12" fmla="*/ 300514 h 304800"/>
                    <a:gd name="connsiteX13" fmla="*/ 421481 w 428625"/>
                    <a:gd name="connsiteY13" fmla="*/ 30051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304800">
                      <a:moveTo>
                        <a:pt x="252889" y="7144"/>
                      </a:moveTo>
                      <a:lnTo>
                        <a:pt x="252889" y="7144"/>
                      </a:lnTo>
                      <a:lnTo>
                        <a:pt x="7144" y="7144"/>
                      </a:lnTo>
                      <a:lnTo>
                        <a:pt x="252889" y="7144"/>
                      </a:lnTo>
                      <a:lnTo>
                        <a:pt x="416719" y="293846"/>
                      </a:lnTo>
                      <a:cubicBezTo>
                        <a:pt x="417671" y="295751"/>
                        <a:pt x="418624" y="297656"/>
                        <a:pt x="419576" y="299561"/>
                      </a:cubicBezTo>
                      <a:cubicBezTo>
                        <a:pt x="418624" y="297656"/>
                        <a:pt x="417671" y="295751"/>
                        <a:pt x="416719" y="293846"/>
                      </a:cubicBezTo>
                      <a:lnTo>
                        <a:pt x="252889" y="7144"/>
                      </a:lnTo>
                      <a:close/>
                      <a:moveTo>
                        <a:pt x="420529" y="299561"/>
                      </a:moveTo>
                      <a:cubicBezTo>
                        <a:pt x="420529" y="299561"/>
                        <a:pt x="420529" y="299561"/>
                        <a:pt x="420529" y="299561"/>
                      </a:cubicBezTo>
                      <a:cubicBezTo>
                        <a:pt x="420529" y="299561"/>
                        <a:pt x="420529" y="299561"/>
                        <a:pt x="420529" y="299561"/>
                      </a:cubicBezTo>
                      <a:moveTo>
                        <a:pt x="421481" y="300514"/>
                      </a:moveTo>
                      <a:cubicBezTo>
                        <a:pt x="421481" y="300514"/>
                        <a:pt x="421481" y="301466"/>
                        <a:pt x="421481" y="300514"/>
                      </a:cubicBezTo>
                      <a:cubicBezTo>
                        <a:pt x="421481" y="301466"/>
                        <a:pt x="421481" y="300514"/>
                        <a:pt x="421481" y="30051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22">
                  <a:extLst>
                    <a:ext uri="{FF2B5EF4-FFF2-40B4-BE49-F238E27FC236}">
                      <a16:creationId xmlns:a16="http://schemas.microsoft.com/office/drawing/2014/main" id="{EECAE470-7328-0847-AEEA-3B501471CE01}"/>
                    </a:ext>
                  </a:extLst>
                </p:cNvPr>
                <p:cNvSpPr/>
                <p:nvPr/>
              </p:nvSpPr>
              <p:spPr>
                <a:xfrm>
                  <a:off x="5902813" y="4621726"/>
                  <a:ext cx="74975" cy="58314"/>
                </a:xfrm>
                <a:custGeom>
                  <a:avLst/>
                  <a:gdLst>
                    <a:gd name="connsiteX0" fmla="*/ 252889 w 428625"/>
                    <a:gd name="connsiteY0" fmla="*/ 7144 h 333375"/>
                    <a:gd name="connsiteX1" fmla="*/ 7144 w 428625"/>
                    <a:gd name="connsiteY1" fmla="*/ 7144 h 333375"/>
                    <a:gd name="connsiteX2" fmla="*/ 10954 w 428625"/>
                    <a:gd name="connsiteY2" fmla="*/ 13811 h 333375"/>
                    <a:gd name="connsiteX3" fmla="*/ 252889 w 428625"/>
                    <a:gd name="connsiteY3" fmla="*/ 13811 h 333375"/>
                    <a:gd name="connsiteX4" fmla="*/ 416719 w 428625"/>
                    <a:gd name="connsiteY4" fmla="*/ 300514 h 333375"/>
                    <a:gd name="connsiteX5" fmla="*/ 427196 w 428625"/>
                    <a:gd name="connsiteY5" fmla="*/ 334804 h 333375"/>
                    <a:gd name="connsiteX6" fmla="*/ 427196 w 428625"/>
                    <a:gd name="connsiteY6" fmla="*/ 330994 h 333375"/>
                    <a:gd name="connsiteX7" fmla="*/ 427196 w 428625"/>
                    <a:gd name="connsiteY7" fmla="*/ 333851 h 333375"/>
                    <a:gd name="connsiteX8" fmla="*/ 420529 w 428625"/>
                    <a:gd name="connsiteY8" fmla="*/ 301466 h 333375"/>
                    <a:gd name="connsiteX9" fmla="*/ 420529 w 428625"/>
                    <a:gd name="connsiteY9" fmla="*/ 301466 h 333375"/>
                    <a:gd name="connsiteX10" fmla="*/ 420529 w 428625"/>
                    <a:gd name="connsiteY10" fmla="*/ 300514 h 333375"/>
                    <a:gd name="connsiteX11" fmla="*/ 420529 w 428625"/>
                    <a:gd name="connsiteY11" fmla="*/ 299561 h 333375"/>
                    <a:gd name="connsiteX12" fmla="*/ 420529 w 428625"/>
                    <a:gd name="connsiteY12" fmla="*/ 299561 h 333375"/>
                    <a:gd name="connsiteX13" fmla="*/ 417671 w 428625"/>
                    <a:gd name="connsiteY13" fmla="*/ 293846 h 333375"/>
                    <a:gd name="connsiteX14" fmla="*/ 252889 w 428625"/>
                    <a:gd name="connsiteY1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625" h="333375">
                      <a:moveTo>
                        <a:pt x="252889" y="7144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lnTo>
                        <a:pt x="252889" y="13811"/>
                      </a:lnTo>
                      <a:lnTo>
                        <a:pt x="416719" y="300514"/>
                      </a:lnTo>
                      <a:cubicBezTo>
                        <a:pt x="422434" y="310991"/>
                        <a:pt x="426244" y="322421"/>
                        <a:pt x="427196" y="334804"/>
                      </a:cubicBezTo>
                      <a:cubicBezTo>
                        <a:pt x="427196" y="333851"/>
                        <a:pt x="427196" y="332899"/>
                        <a:pt x="427196" y="330994"/>
                      </a:cubicBezTo>
                      <a:cubicBezTo>
                        <a:pt x="427196" y="331946"/>
                        <a:pt x="427196" y="332899"/>
                        <a:pt x="427196" y="333851"/>
                      </a:cubicBezTo>
                      <a:cubicBezTo>
                        <a:pt x="427196" y="323374"/>
                        <a:pt x="425291" y="311944"/>
                        <a:pt x="420529" y="301466"/>
                      </a:cubicBezTo>
                      <a:cubicBezTo>
                        <a:pt x="420529" y="301466"/>
                        <a:pt x="420529" y="301466"/>
                        <a:pt x="420529" y="301466"/>
                      </a:cubicBezTo>
                      <a:cubicBezTo>
                        <a:pt x="420529" y="301466"/>
                        <a:pt x="420529" y="300514"/>
                        <a:pt x="420529" y="300514"/>
                      </a:cubicBezTo>
                      <a:cubicBezTo>
                        <a:pt x="420529" y="300514"/>
                        <a:pt x="420529" y="299561"/>
                        <a:pt x="420529" y="299561"/>
                      </a:cubicBezTo>
                      <a:lnTo>
                        <a:pt x="420529" y="299561"/>
                      </a:lnTo>
                      <a:cubicBezTo>
                        <a:pt x="419576" y="297656"/>
                        <a:pt x="418624" y="295751"/>
                        <a:pt x="417671" y="293846"/>
                      </a:cubicBezTo>
                      <a:lnTo>
                        <a:pt x="252889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23">
                  <a:extLst>
                    <a:ext uri="{FF2B5EF4-FFF2-40B4-BE49-F238E27FC236}">
                      <a16:creationId xmlns:a16="http://schemas.microsoft.com/office/drawing/2014/main" id="{3E96948F-2605-FE48-9890-B7C78A49C36C}"/>
                    </a:ext>
                  </a:extLst>
                </p:cNvPr>
                <p:cNvSpPr/>
                <p:nvPr/>
              </p:nvSpPr>
              <p:spPr>
                <a:xfrm>
                  <a:off x="5902146" y="4621726"/>
                  <a:ext cx="3332" cy="3332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24">
                  <a:extLst>
                    <a:ext uri="{FF2B5EF4-FFF2-40B4-BE49-F238E27FC236}">
                      <a16:creationId xmlns:a16="http://schemas.microsoft.com/office/drawing/2014/main" id="{6AAEA298-1374-9646-AAD8-6701C155AC1E}"/>
                    </a:ext>
                  </a:extLst>
                </p:cNvPr>
                <p:cNvSpPr/>
                <p:nvPr/>
              </p:nvSpPr>
              <p:spPr>
                <a:xfrm>
                  <a:off x="5976455" y="4678374"/>
                  <a:ext cx="1666" cy="3332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954 h 19050"/>
                    <a:gd name="connsiteX2" fmla="*/ 7144 w 9525"/>
                    <a:gd name="connsiteY2" fmla="*/ 14764 h 19050"/>
                    <a:gd name="connsiteX3" fmla="*/ 7144 w 9525"/>
                    <a:gd name="connsiteY3" fmla="*/ 11906 h 19050"/>
                    <a:gd name="connsiteX4" fmla="*/ 7144 w 9525"/>
                    <a:gd name="connsiteY4" fmla="*/ 10954 h 19050"/>
                    <a:gd name="connsiteX5" fmla="*/ 7144 w 9525"/>
                    <a:gd name="connsiteY5" fmla="*/ 10001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954"/>
                      </a:cubicBezTo>
                      <a:cubicBezTo>
                        <a:pt x="7144" y="11906"/>
                        <a:pt x="7144" y="12859"/>
                        <a:pt x="7144" y="14764"/>
                      </a:cubicBezTo>
                      <a:cubicBezTo>
                        <a:pt x="7144" y="13811"/>
                        <a:pt x="7144" y="12859"/>
                        <a:pt x="7144" y="11906"/>
                      </a:cubicBezTo>
                      <a:lnTo>
                        <a:pt x="7144" y="10954"/>
                      </a:lnTo>
                      <a:lnTo>
                        <a:pt x="7144" y="10001"/>
                      </a:lnTo>
                      <a:cubicBezTo>
                        <a:pt x="7144" y="8096"/>
                        <a:pt x="7144" y="7144"/>
                        <a:pt x="7144" y="7144"/>
                      </a:cubicBezTo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25">
                  <a:extLst>
                    <a:ext uri="{FF2B5EF4-FFF2-40B4-BE49-F238E27FC236}">
                      <a16:creationId xmlns:a16="http://schemas.microsoft.com/office/drawing/2014/main" id="{984264DA-16FD-6549-87E6-5B34FE9F4E51}"/>
                    </a:ext>
                  </a:extLst>
                </p:cNvPr>
                <p:cNvSpPr/>
                <p:nvPr/>
              </p:nvSpPr>
              <p:spPr>
                <a:xfrm>
                  <a:off x="5880987" y="4678874"/>
                  <a:ext cx="56648" cy="94969"/>
                </a:xfrm>
                <a:custGeom>
                  <a:avLst/>
                  <a:gdLst>
                    <a:gd name="connsiteX0" fmla="*/ 316706 w 323850"/>
                    <a:gd name="connsiteY0" fmla="*/ 7144 h 542925"/>
                    <a:gd name="connsiteX1" fmla="*/ 128111 w 323850"/>
                    <a:gd name="connsiteY1" fmla="*/ 333851 h 542925"/>
                    <a:gd name="connsiteX2" fmla="*/ 7144 w 323850"/>
                    <a:gd name="connsiteY2" fmla="*/ 545306 h 542925"/>
                    <a:gd name="connsiteX3" fmla="*/ 7144 w 323850"/>
                    <a:gd name="connsiteY3" fmla="*/ 545306 h 542925"/>
                    <a:gd name="connsiteX4" fmla="*/ 10954 w 323850"/>
                    <a:gd name="connsiteY4" fmla="*/ 545306 h 542925"/>
                    <a:gd name="connsiteX5" fmla="*/ 128111 w 323850"/>
                    <a:gd name="connsiteY5" fmla="*/ 340519 h 542925"/>
                    <a:gd name="connsiteX6" fmla="*/ 320516 w 323850"/>
                    <a:gd name="connsiteY6" fmla="*/ 7144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50" h="542925">
                      <a:moveTo>
                        <a:pt x="316706" y="7144"/>
                      </a:moveTo>
                      <a:lnTo>
                        <a:pt x="128111" y="333851"/>
                      </a:lnTo>
                      <a:lnTo>
                        <a:pt x="7144" y="545306"/>
                      </a:lnTo>
                      <a:lnTo>
                        <a:pt x="7144" y="545306"/>
                      </a:lnTo>
                      <a:lnTo>
                        <a:pt x="10954" y="545306"/>
                      </a:lnTo>
                      <a:lnTo>
                        <a:pt x="128111" y="340519"/>
                      </a:lnTo>
                      <a:lnTo>
                        <a:pt x="320516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E534520-C485-7548-B330-22544D6294C8}"/>
                  </a:ext>
                </a:extLst>
              </p:cNvPr>
              <p:cNvGrpSpPr/>
              <p:nvPr/>
            </p:nvGrpSpPr>
            <p:grpSpPr>
              <a:xfrm>
                <a:off x="6021363" y="4613416"/>
                <a:ext cx="344885" cy="128273"/>
                <a:chOff x="6012141" y="4584404"/>
                <a:chExt cx="221268" cy="82296"/>
              </a:xfrm>
            </p:grpSpPr>
            <p:sp>
              <p:nvSpPr>
                <p:cNvPr id="104" name="Freeform: Shape 26">
                  <a:extLst>
                    <a:ext uri="{FF2B5EF4-FFF2-40B4-BE49-F238E27FC236}">
                      <a16:creationId xmlns:a16="http://schemas.microsoft.com/office/drawing/2014/main" id="{77FF7395-B09C-2C49-A1F7-1F39546499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9236" y="4584404"/>
                  <a:ext cx="68137" cy="78725"/>
                </a:xfrm>
                <a:custGeom>
                  <a:avLst/>
                  <a:gdLst>
                    <a:gd name="connsiteX0" fmla="*/ 7144 w 361950"/>
                    <a:gd name="connsiteY0" fmla="*/ 209074 h 409575"/>
                    <a:gd name="connsiteX1" fmla="*/ 208121 w 361950"/>
                    <a:gd name="connsiteY1" fmla="*/ 7144 h 409575"/>
                    <a:gd name="connsiteX2" fmla="*/ 350044 w 361950"/>
                    <a:gd name="connsiteY2" fmla="*/ 70009 h 409575"/>
                    <a:gd name="connsiteX3" fmla="*/ 315754 w 361950"/>
                    <a:gd name="connsiteY3" fmla="*/ 103346 h 409575"/>
                    <a:gd name="connsiteX4" fmla="*/ 208121 w 361950"/>
                    <a:gd name="connsiteY4" fmla="*/ 53816 h 409575"/>
                    <a:gd name="connsiteX5" fmla="*/ 57626 w 361950"/>
                    <a:gd name="connsiteY5" fmla="*/ 208121 h 409575"/>
                    <a:gd name="connsiteX6" fmla="*/ 208121 w 361950"/>
                    <a:gd name="connsiteY6" fmla="*/ 362426 h 409575"/>
                    <a:gd name="connsiteX7" fmla="*/ 327184 w 361950"/>
                    <a:gd name="connsiteY7" fmla="*/ 306229 h 409575"/>
                    <a:gd name="connsiteX8" fmla="*/ 361474 w 361950"/>
                    <a:gd name="connsiteY8" fmla="*/ 340519 h 409575"/>
                    <a:gd name="connsiteX9" fmla="*/ 208121 w 361950"/>
                    <a:gd name="connsiteY9" fmla="*/ 410051 h 409575"/>
                    <a:gd name="connsiteX10" fmla="*/ 7144 w 361950"/>
                    <a:gd name="connsiteY10" fmla="*/ 209074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950" h="409575">
                      <a:moveTo>
                        <a:pt x="7144" y="209074"/>
                      </a:moveTo>
                      <a:cubicBezTo>
                        <a:pt x="7144" y="93821"/>
                        <a:pt x="93821" y="7144"/>
                        <a:pt x="208121" y="7144"/>
                      </a:cubicBezTo>
                      <a:cubicBezTo>
                        <a:pt x="266224" y="7144"/>
                        <a:pt x="315754" y="30004"/>
                        <a:pt x="350044" y="70009"/>
                      </a:cubicBezTo>
                      <a:lnTo>
                        <a:pt x="315754" y="103346"/>
                      </a:lnTo>
                      <a:cubicBezTo>
                        <a:pt x="289084" y="70009"/>
                        <a:pt x="252889" y="53816"/>
                        <a:pt x="208121" y="53816"/>
                      </a:cubicBezTo>
                      <a:cubicBezTo>
                        <a:pt x="126206" y="53816"/>
                        <a:pt x="57626" y="112871"/>
                        <a:pt x="57626" y="208121"/>
                      </a:cubicBezTo>
                      <a:cubicBezTo>
                        <a:pt x="57626" y="303371"/>
                        <a:pt x="126206" y="362426"/>
                        <a:pt x="208121" y="362426"/>
                      </a:cubicBezTo>
                      <a:cubicBezTo>
                        <a:pt x="256699" y="362426"/>
                        <a:pt x="297656" y="339566"/>
                        <a:pt x="327184" y="306229"/>
                      </a:cubicBezTo>
                      <a:lnTo>
                        <a:pt x="361474" y="340519"/>
                      </a:lnTo>
                      <a:cubicBezTo>
                        <a:pt x="327184" y="381476"/>
                        <a:pt x="272891" y="410051"/>
                        <a:pt x="208121" y="410051"/>
                      </a:cubicBezTo>
                      <a:cubicBezTo>
                        <a:pt x="94774" y="411004"/>
                        <a:pt x="7144" y="324326"/>
                        <a:pt x="7144" y="20907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31">
                  <a:extLst>
                    <a:ext uri="{FF2B5EF4-FFF2-40B4-BE49-F238E27FC236}">
                      <a16:creationId xmlns:a16="http://schemas.microsoft.com/office/drawing/2014/main" id="{437109D2-9FC4-544E-82B9-EDED79E621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80926" y="4584404"/>
                  <a:ext cx="52483" cy="78725"/>
                </a:xfrm>
                <a:custGeom>
                  <a:avLst/>
                  <a:gdLst>
                    <a:gd name="connsiteX0" fmla="*/ 7144 w 266700"/>
                    <a:gd name="connsiteY0" fmla="*/ 393859 h 400050"/>
                    <a:gd name="connsiteX1" fmla="*/ 7144 w 266700"/>
                    <a:gd name="connsiteY1" fmla="*/ 7144 h 400050"/>
                    <a:gd name="connsiteX2" fmla="*/ 138589 w 266700"/>
                    <a:gd name="connsiteY2" fmla="*/ 7144 h 400050"/>
                    <a:gd name="connsiteX3" fmla="*/ 259556 w 266700"/>
                    <a:gd name="connsiteY3" fmla="*/ 122396 h 400050"/>
                    <a:gd name="connsiteX4" fmla="*/ 138589 w 266700"/>
                    <a:gd name="connsiteY4" fmla="*/ 237649 h 400050"/>
                    <a:gd name="connsiteX5" fmla="*/ 56674 w 266700"/>
                    <a:gd name="connsiteY5" fmla="*/ 237649 h 400050"/>
                    <a:gd name="connsiteX6" fmla="*/ 56674 w 266700"/>
                    <a:gd name="connsiteY6" fmla="*/ 393859 h 400050"/>
                    <a:gd name="connsiteX7" fmla="*/ 7144 w 266700"/>
                    <a:gd name="connsiteY7" fmla="*/ 393859 h 400050"/>
                    <a:gd name="connsiteX8" fmla="*/ 139541 w 266700"/>
                    <a:gd name="connsiteY8" fmla="*/ 190024 h 400050"/>
                    <a:gd name="connsiteX9" fmla="*/ 209074 w 266700"/>
                    <a:gd name="connsiteY9" fmla="*/ 122396 h 400050"/>
                    <a:gd name="connsiteX10" fmla="*/ 139541 w 266700"/>
                    <a:gd name="connsiteY10" fmla="*/ 54769 h 400050"/>
                    <a:gd name="connsiteX11" fmla="*/ 56674 w 266700"/>
                    <a:gd name="connsiteY11" fmla="*/ 54769 h 400050"/>
                    <a:gd name="connsiteX12" fmla="*/ 56674 w 266700"/>
                    <a:gd name="connsiteY12" fmla="*/ 190024 h 400050"/>
                    <a:gd name="connsiteX13" fmla="*/ 139541 w 266700"/>
                    <a:gd name="connsiteY13" fmla="*/ 190024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400050">
                      <a:moveTo>
                        <a:pt x="7144" y="393859"/>
                      </a:moveTo>
                      <a:lnTo>
                        <a:pt x="7144" y="7144"/>
                      </a:lnTo>
                      <a:lnTo>
                        <a:pt x="138589" y="7144"/>
                      </a:lnTo>
                      <a:cubicBezTo>
                        <a:pt x="202406" y="7144"/>
                        <a:pt x="259556" y="54769"/>
                        <a:pt x="259556" y="122396"/>
                      </a:cubicBezTo>
                      <a:cubicBezTo>
                        <a:pt x="259556" y="190024"/>
                        <a:pt x="202406" y="237649"/>
                        <a:pt x="138589" y="237649"/>
                      </a:cubicBezTo>
                      <a:lnTo>
                        <a:pt x="56674" y="237649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  <a:moveTo>
                        <a:pt x="139541" y="190024"/>
                      </a:moveTo>
                      <a:cubicBezTo>
                        <a:pt x="183356" y="190024"/>
                        <a:pt x="209074" y="152876"/>
                        <a:pt x="209074" y="122396"/>
                      </a:cubicBezTo>
                      <a:cubicBezTo>
                        <a:pt x="209074" y="91916"/>
                        <a:pt x="184309" y="54769"/>
                        <a:pt x="139541" y="54769"/>
                      </a:cubicBezTo>
                      <a:lnTo>
                        <a:pt x="56674" y="54769"/>
                      </a:lnTo>
                      <a:lnTo>
                        <a:pt x="56674" y="190024"/>
                      </a:lnTo>
                      <a:lnTo>
                        <a:pt x="139541" y="190024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39">
                  <a:extLst>
                    <a:ext uri="{FF2B5EF4-FFF2-40B4-BE49-F238E27FC236}">
                      <a16:creationId xmlns:a16="http://schemas.microsoft.com/office/drawing/2014/main" id="{B612D410-5A4A-3848-B156-4BF2A03E9E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12141" y="4584404"/>
                  <a:ext cx="76642" cy="82296"/>
                </a:xfrm>
                <a:custGeom>
                  <a:avLst/>
                  <a:gdLst>
                    <a:gd name="connsiteX0" fmla="*/ 7144 w 438150"/>
                    <a:gd name="connsiteY0" fmla="*/ 228124 h 457200"/>
                    <a:gd name="connsiteX1" fmla="*/ 231934 w 438150"/>
                    <a:gd name="connsiteY1" fmla="*/ 7144 h 457200"/>
                    <a:gd name="connsiteX2" fmla="*/ 383381 w 438150"/>
                    <a:gd name="connsiteY2" fmla="*/ 68104 h 457200"/>
                    <a:gd name="connsiteX3" fmla="*/ 340519 w 438150"/>
                    <a:gd name="connsiteY3" fmla="*/ 110966 h 457200"/>
                    <a:gd name="connsiteX4" fmla="*/ 231934 w 438150"/>
                    <a:gd name="connsiteY4" fmla="*/ 68104 h 457200"/>
                    <a:gd name="connsiteX5" fmla="*/ 72866 w 438150"/>
                    <a:gd name="connsiteY5" fmla="*/ 229076 h 457200"/>
                    <a:gd name="connsiteX6" fmla="*/ 231934 w 438150"/>
                    <a:gd name="connsiteY6" fmla="*/ 390049 h 457200"/>
                    <a:gd name="connsiteX7" fmla="*/ 343376 w 438150"/>
                    <a:gd name="connsiteY7" fmla="*/ 345281 h 457200"/>
                    <a:gd name="connsiteX8" fmla="*/ 376714 w 438150"/>
                    <a:gd name="connsiteY8" fmla="*/ 269081 h 457200"/>
                    <a:gd name="connsiteX9" fmla="*/ 231934 w 438150"/>
                    <a:gd name="connsiteY9" fmla="*/ 269081 h 457200"/>
                    <a:gd name="connsiteX10" fmla="*/ 231934 w 438150"/>
                    <a:gd name="connsiteY10" fmla="*/ 208121 h 457200"/>
                    <a:gd name="connsiteX11" fmla="*/ 435769 w 438150"/>
                    <a:gd name="connsiteY11" fmla="*/ 208121 h 457200"/>
                    <a:gd name="connsiteX12" fmla="*/ 438626 w 438150"/>
                    <a:gd name="connsiteY12" fmla="*/ 246221 h 457200"/>
                    <a:gd name="connsiteX13" fmla="*/ 386239 w 438150"/>
                    <a:gd name="connsiteY13" fmla="*/ 388144 h 457200"/>
                    <a:gd name="connsiteX14" fmla="*/ 231934 w 438150"/>
                    <a:gd name="connsiteY14" fmla="*/ 450056 h 457200"/>
                    <a:gd name="connsiteX15" fmla="*/ 7144 w 438150"/>
                    <a:gd name="connsiteY15" fmla="*/ 22812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8150" h="457200">
                      <a:moveTo>
                        <a:pt x="7144" y="228124"/>
                      </a:moveTo>
                      <a:cubicBezTo>
                        <a:pt x="7144" y="106204"/>
                        <a:pt x="110014" y="7144"/>
                        <a:pt x="231934" y="7144"/>
                      </a:cubicBezTo>
                      <a:cubicBezTo>
                        <a:pt x="299561" y="7144"/>
                        <a:pt x="347186" y="33814"/>
                        <a:pt x="383381" y="68104"/>
                      </a:cubicBezTo>
                      <a:lnTo>
                        <a:pt x="340519" y="110966"/>
                      </a:lnTo>
                      <a:cubicBezTo>
                        <a:pt x="314801" y="86201"/>
                        <a:pt x="279559" y="68104"/>
                        <a:pt x="231934" y="68104"/>
                      </a:cubicBezTo>
                      <a:cubicBezTo>
                        <a:pt x="142399" y="68104"/>
                        <a:pt x="72866" y="139541"/>
                        <a:pt x="72866" y="229076"/>
                      </a:cubicBezTo>
                      <a:cubicBezTo>
                        <a:pt x="72866" y="318611"/>
                        <a:pt x="142399" y="390049"/>
                        <a:pt x="231934" y="390049"/>
                      </a:cubicBezTo>
                      <a:cubicBezTo>
                        <a:pt x="290036" y="390049"/>
                        <a:pt x="322421" y="367189"/>
                        <a:pt x="343376" y="345281"/>
                      </a:cubicBezTo>
                      <a:cubicBezTo>
                        <a:pt x="360521" y="328136"/>
                        <a:pt x="371951" y="303371"/>
                        <a:pt x="376714" y="269081"/>
                      </a:cubicBezTo>
                      <a:lnTo>
                        <a:pt x="231934" y="269081"/>
                      </a:lnTo>
                      <a:lnTo>
                        <a:pt x="231934" y="208121"/>
                      </a:lnTo>
                      <a:lnTo>
                        <a:pt x="435769" y="208121"/>
                      </a:lnTo>
                      <a:cubicBezTo>
                        <a:pt x="437674" y="218599"/>
                        <a:pt x="438626" y="231934"/>
                        <a:pt x="438626" y="246221"/>
                      </a:cubicBezTo>
                      <a:cubicBezTo>
                        <a:pt x="438626" y="291941"/>
                        <a:pt x="426244" y="348139"/>
                        <a:pt x="386239" y="388144"/>
                      </a:cubicBezTo>
                      <a:cubicBezTo>
                        <a:pt x="347186" y="429101"/>
                        <a:pt x="297656" y="450056"/>
                        <a:pt x="231934" y="450056"/>
                      </a:cubicBezTo>
                      <a:cubicBezTo>
                        <a:pt x="110014" y="449104"/>
                        <a:pt x="7144" y="350044"/>
                        <a:pt x="7144" y="22812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9" name="Content Placeholder 1">
            <a:extLst>
              <a:ext uri="{FF2B5EF4-FFF2-40B4-BE49-F238E27FC236}">
                <a16:creationId xmlns:a16="http://schemas.microsoft.com/office/drawing/2014/main" id="{CF6343B1-F3D0-A344-B167-31A7C9E1A11A}"/>
              </a:ext>
            </a:extLst>
          </p:cNvPr>
          <p:cNvSpPr txBox="1">
            <a:spLocks/>
          </p:cNvSpPr>
          <p:nvPr/>
        </p:nvSpPr>
        <p:spPr>
          <a:xfrm>
            <a:off x="4265399" y="908765"/>
            <a:ext cx="4386988" cy="3707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Inter-AZ tests are measured within a single cloud provider </a:t>
            </a:r>
          </a:p>
          <a:p>
            <a:r>
              <a:rPr lang="en-US" sz="1800" dirty="0"/>
              <a:t>Availability zones are mapped independently for each account. Data samples from multiple AZ pairs analyzed to discount for exceptions.  </a:t>
            </a:r>
          </a:p>
          <a:p>
            <a:r>
              <a:rPr lang="en-US" sz="1800" dirty="0"/>
              <a:t>AWS : 4 regions  </a:t>
            </a:r>
          </a:p>
          <a:p>
            <a:r>
              <a:rPr lang="en-US" sz="1800" dirty="0"/>
              <a:t>Azure : 1 region (Concept of AZ relatively new for Microsoft) </a:t>
            </a:r>
          </a:p>
          <a:p>
            <a:r>
              <a:rPr lang="en-US" sz="1800" dirty="0"/>
              <a:t>GCP : 4 regions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696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Rectangle 1780">
            <a:extLst>
              <a:ext uri="{FF2B5EF4-FFF2-40B4-BE49-F238E27FC236}">
                <a16:creationId xmlns:a16="http://schemas.microsoft.com/office/drawing/2014/main" id="{C931C11E-ECC3-FD4D-BB0B-23A0955C366D}"/>
              </a:ext>
            </a:extLst>
          </p:cNvPr>
          <p:cNvSpPr/>
          <p:nvPr/>
        </p:nvSpPr>
        <p:spPr>
          <a:xfrm>
            <a:off x="243060" y="794479"/>
            <a:ext cx="8650224" cy="389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205843-16AE-3F40-B504-06BAD30FE1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Inter-Region Measurements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935D39-66BB-AD40-85CE-689D4B7D7B8B}"/>
              </a:ext>
            </a:extLst>
          </p:cNvPr>
          <p:cNvGrpSpPr/>
          <p:nvPr/>
        </p:nvGrpSpPr>
        <p:grpSpPr>
          <a:xfrm>
            <a:off x="1862465" y="874268"/>
            <a:ext cx="6759687" cy="3521946"/>
            <a:chOff x="650081" y="589121"/>
            <a:chExt cx="10890885" cy="5674391"/>
          </a:xfrm>
          <a:solidFill>
            <a:schemeClr val="bg2">
              <a:lumMod val="90000"/>
              <a:alpha val="50000"/>
            </a:schemeClr>
          </a:solidFill>
        </p:grpSpPr>
        <p:sp>
          <p:nvSpPr>
            <p:cNvPr id="10" name="Freeform: Shape 4">
              <a:extLst>
                <a:ext uri="{FF2B5EF4-FFF2-40B4-BE49-F238E27FC236}">
                  <a16:creationId xmlns:a16="http://schemas.microsoft.com/office/drawing/2014/main" id="{6BD56EC8-0659-BA4B-AC3B-A259423328DA}"/>
                </a:ext>
              </a:extLst>
            </p:cNvPr>
            <p:cNvSpPr/>
            <p:nvPr/>
          </p:nvSpPr>
          <p:spPr>
            <a:xfrm>
              <a:off x="5218483" y="771011"/>
              <a:ext cx="6000750" cy="4572000"/>
            </a:xfrm>
            <a:custGeom>
              <a:avLst/>
              <a:gdLst>
                <a:gd name="connsiteX0" fmla="*/ 4408435 w 6000750"/>
                <a:gd name="connsiteY0" fmla="*/ 318649 h 4572000"/>
                <a:gd name="connsiteX1" fmla="*/ 4420817 w 6000750"/>
                <a:gd name="connsiteY1" fmla="*/ 320554 h 4572000"/>
                <a:gd name="connsiteX2" fmla="*/ 4397957 w 6000750"/>
                <a:gd name="connsiteY2" fmla="*/ 339604 h 4572000"/>
                <a:gd name="connsiteX3" fmla="*/ 4448440 w 6000750"/>
                <a:gd name="connsiteY3" fmla="*/ 336746 h 4572000"/>
                <a:gd name="connsiteX4" fmla="*/ 4437962 w 6000750"/>
                <a:gd name="connsiteY4" fmla="*/ 378656 h 4572000"/>
                <a:gd name="connsiteX5" fmla="*/ 4563692 w 6000750"/>
                <a:gd name="connsiteY5" fmla="*/ 345319 h 4572000"/>
                <a:gd name="connsiteX6" fmla="*/ 4568455 w 6000750"/>
                <a:gd name="connsiteY6" fmla="*/ 364369 h 4572000"/>
                <a:gd name="connsiteX7" fmla="*/ 4568455 w 6000750"/>
                <a:gd name="connsiteY7" fmla="*/ 367226 h 4572000"/>
                <a:gd name="connsiteX8" fmla="*/ 4569407 w 6000750"/>
                <a:gd name="connsiteY8" fmla="*/ 382466 h 4572000"/>
                <a:gd name="connsiteX9" fmla="*/ 4589410 w 6000750"/>
                <a:gd name="connsiteY9" fmla="*/ 392944 h 4572000"/>
                <a:gd name="connsiteX10" fmla="*/ 4609412 w 6000750"/>
                <a:gd name="connsiteY10" fmla="*/ 391039 h 4572000"/>
                <a:gd name="connsiteX11" fmla="*/ 4737048 w 6000750"/>
                <a:gd name="connsiteY11" fmla="*/ 402469 h 4572000"/>
                <a:gd name="connsiteX12" fmla="*/ 4777053 w 6000750"/>
                <a:gd name="connsiteY12" fmla="*/ 398659 h 4572000"/>
                <a:gd name="connsiteX13" fmla="*/ 4907545 w 6000750"/>
                <a:gd name="connsiteY13" fmla="*/ 422471 h 4572000"/>
                <a:gd name="connsiteX14" fmla="*/ 4925642 w 6000750"/>
                <a:gd name="connsiteY14" fmla="*/ 451999 h 4572000"/>
                <a:gd name="connsiteX15" fmla="*/ 4978030 w 6000750"/>
                <a:gd name="connsiteY15" fmla="*/ 495814 h 4572000"/>
                <a:gd name="connsiteX16" fmla="*/ 5001842 w 6000750"/>
                <a:gd name="connsiteY16" fmla="*/ 495814 h 4572000"/>
                <a:gd name="connsiteX17" fmla="*/ 5046610 w 6000750"/>
                <a:gd name="connsiteY17" fmla="*/ 494861 h 4572000"/>
                <a:gd name="connsiteX18" fmla="*/ 5145670 w 6000750"/>
                <a:gd name="connsiteY18" fmla="*/ 505339 h 4572000"/>
                <a:gd name="connsiteX19" fmla="*/ 5174245 w 6000750"/>
                <a:gd name="connsiteY19" fmla="*/ 498671 h 4572000"/>
                <a:gd name="connsiteX20" fmla="*/ 5194247 w 6000750"/>
                <a:gd name="connsiteY20" fmla="*/ 513911 h 4572000"/>
                <a:gd name="connsiteX21" fmla="*/ 5249492 w 6000750"/>
                <a:gd name="connsiteY21" fmla="*/ 553916 h 4572000"/>
                <a:gd name="connsiteX22" fmla="*/ 5277115 w 6000750"/>
                <a:gd name="connsiteY22" fmla="*/ 533914 h 4572000"/>
                <a:gd name="connsiteX23" fmla="*/ 5257113 w 6000750"/>
                <a:gd name="connsiteY23" fmla="*/ 509149 h 4572000"/>
                <a:gd name="connsiteX24" fmla="*/ 5268542 w 6000750"/>
                <a:gd name="connsiteY24" fmla="*/ 472001 h 4572000"/>
                <a:gd name="connsiteX25" fmla="*/ 5325692 w 6000750"/>
                <a:gd name="connsiteY25" fmla="*/ 472001 h 4572000"/>
                <a:gd name="connsiteX26" fmla="*/ 5358078 w 6000750"/>
                <a:gd name="connsiteY26" fmla="*/ 492956 h 4572000"/>
                <a:gd name="connsiteX27" fmla="*/ 5390463 w 6000750"/>
                <a:gd name="connsiteY27" fmla="*/ 494861 h 4572000"/>
                <a:gd name="connsiteX28" fmla="*/ 5472378 w 6000750"/>
                <a:gd name="connsiteY28" fmla="*/ 492956 h 4572000"/>
                <a:gd name="connsiteX29" fmla="*/ 5583820 w 6000750"/>
                <a:gd name="connsiteY29" fmla="*/ 527246 h 4572000"/>
                <a:gd name="connsiteX30" fmla="*/ 5624778 w 6000750"/>
                <a:gd name="connsiteY30" fmla="*/ 556774 h 4572000"/>
                <a:gd name="connsiteX31" fmla="*/ 5650495 w 6000750"/>
                <a:gd name="connsiteY31" fmla="*/ 579634 h 4572000"/>
                <a:gd name="connsiteX32" fmla="*/ 5680022 w 6000750"/>
                <a:gd name="connsiteY32" fmla="*/ 613924 h 4572000"/>
                <a:gd name="connsiteX33" fmla="*/ 5731457 w 6000750"/>
                <a:gd name="connsiteY33" fmla="*/ 638689 h 4572000"/>
                <a:gd name="connsiteX34" fmla="*/ 5762890 w 6000750"/>
                <a:gd name="connsiteY34" fmla="*/ 649166 h 4572000"/>
                <a:gd name="connsiteX35" fmla="*/ 5804800 w 6000750"/>
                <a:gd name="connsiteY35" fmla="*/ 671074 h 4572000"/>
                <a:gd name="connsiteX36" fmla="*/ 5818134 w 6000750"/>
                <a:gd name="connsiteY36" fmla="*/ 697744 h 4572000"/>
                <a:gd name="connsiteX37" fmla="*/ 5827659 w 6000750"/>
                <a:gd name="connsiteY37" fmla="*/ 743464 h 4572000"/>
                <a:gd name="connsiteX38" fmla="*/ 5836232 w 6000750"/>
                <a:gd name="connsiteY38" fmla="*/ 707269 h 4572000"/>
                <a:gd name="connsiteX39" fmla="*/ 5852425 w 6000750"/>
                <a:gd name="connsiteY39" fmla="*/ 713936 h 4572000"/>
                <a:gd name="connsiteX40" fmla="*/ 5880047 w 6000750"/>
                <a:gd name="connsiteY40" fmla="*/ 714889 h 4572000"/>
                <a:gd name="connsiteX41" fmla="*/ 5994347 w 6000750"/>
                <a:gd name="connsiteY41" fmla="*/ 772991 h 4572000"/>
                <a:gd name="connsiteX42" fmla="*/ 5995300 w 6000750"/>
                <a:gd name="connsiteY42" fmla="*/ 796804 h 4572000"/>
                <a:gd name="connsiteX43" fmla="*/ 5917195 w 6000750"/>
                <a:gd name="connsiteY43" fmla="*/ 839666 h 4572000"/>
                <a:gd name="connsiteX44" fmla="*/ 5914338 w 6000750"/>
                <a:gd name="connsiteY44" fmla="*/ 851096 h 4572000"/>
                <a:gd name="connsiteX45" fmla="*/ 5905765 w 6000750"/>
                <a:gd name="connsiteY45" fmla="*/ 907294 h 4572000"/>
                <a:gd name="connsiteX46" fmla="*/ 5832422 w 6000750"/>
                <a:gd name="connsiteY46" fmla="*/ 880624 h 4572000"/>
                <a:gd name="connsiteX47" fmla="*/ 5803847 w 6000750"/>
                <a:gd name="connsiteY47" fmla="*/ 869194 h 4572000"/>
                <a:gd name="connsiteX48" fmla="*/ 5757175 w 6000750"/>
                <a:gd name="connsiteY48" fmla="*/ 832999 h 4572000"/>
                <a:gd name="connsiteX49" fmla="*/ 5732409 w 6000750"/>
                <a:gd name="connsiteY49" fmla="*/ 811091 h 4572000"/>
                <a:gd name="connsiteX50" fmla="*/ 5683832 w 6000750"/>
                <a:gd name="connsiteY50" fmla="*/ 795851 h 4572000"/>
                <a:gd name="connsiteX51" fmla="*/ 5686690 w 6000750"/>
                <a:gd name="connsiteY51" fmla="*/ 756799 h 4572000"/>
                <a:gd name="connsiteX52" fmla="*/ 5664782 w 6000750"/>
                <a:gd name="connsiteY52" fmla="*/ 749179 h 4572000"/>
                <a:gd name="connsiteX53" fmla="*/ 5649542 w 6000750"/>
                <a:gd name="connsiteY53" fmla="*/ 773944 h 4572000"/>
                <a:gd name="connsiteX54" fmla="*/ 5579057 w 6000750"/>
                <a:gd name="connsiteY54" fmla="*/ 853001 h 4572000"/>
                <a:gd name="connsiteX55" fmla="*/ 5558103 w 6000750"/>
                <a:gd name="connsiteY55" fmla="*/ 853954 h 4572000"/>
                <a:gd name="connsiteX56" fmla="*/ 5535242 w 6000750"/>
                <a:gd name="connsiteY56" fmla="*/ 851096 h 4572000"/>
                <a:gd name="connsiteX57" fmla="*/ 5551434 w 6000750"/>
                <a:gd name="connsiteY57" fmla="*/ 856811 h 4572000"/>
                <a:gd name="connsiteX58" fmla="*/ 5558103 w 6000750"/>
                <a:gd name="connsiteY58" fmla="*/ 863479 h 4572000"/>
                <a:gd name="connsiteX59" fmla="*/ 5560959 w 6000750"/>
                <a:gd name="connsiteY59" fmla="*/ 873004 h 4572000"/>
                <a:gd name="connsiteX60" fmla="*/ 5604775 w 6000750"/>
                <a:gd name="connsiteY60" fmla="*/ 910151 h 4572000"/>
                <a:gd name="connsiteX61" fmla="*/ 5645732 w 6000750"/>
                <a:gd name="connsiteY61" fmla="*/ 961586 h 4572000"/>
                <a:gd name="connsiteX62" fmla="*/ 5659067 w 6000750"/>
                <a:gd name="connsiteY62" fmla="*/ 984446 h 4572000"/>
                <a:gd name="connsiteX63" fmla="*/ 5632397 w 6000750"/>
                <a:gd name="connsiteY63" fmla="*/ 998734 h 4572000"/>
                <a:gd name="connsiteX64" fmla="*/ 5498095 w 6000750"/>
                <a:gd name="connsiteY64" fmla="*/ 1024451 h 4572000"/>
                <a:gd name="connsiteX65" fmla="*/ 5404750 w 6000750"/>
                <a:gd name="connsiteY65" fmla="*/ 1092079 h 4572000"/>
                <a:gd name="connsiteX66" fmla="*/ 5384747 w 6000750"/>
                <a:gd name="connsiteY66" fmla="*/ 1114939 h 4572000"/>
                <a:gd name="connsiteX67" fmla="*/ 5343790 w 6000750"/>
                <a:gd name="connsiteY67" fmla="*/ 1113986 h 4572000"/>
                <a:gd name="connsiteX68" fmla="*/ 5276163 w 6000750"/>
                <a:gd name="connsiteY68" fmla="*/ 1105414 h 4572000"/>
                <a:gd name="connsiteX69" fmla="*/ 5227584 w 6000750"/>
                <a:gd name="connsiteY69" fmla="*/ 1104461 h 4572000"/>
                <a:gd name="connsiteX70" fmla="*/ 5226632 w 6000750"/>
                <a:gd name="connsiteY70" fmla="*/ 1102556 h 4572000"/>
                <a:gd name="connsiteX71" fmla="*/ 5151385 w 6000750"/>
                <a:gd name="connsiteY71" fmla="*/ 1113986 h 4572000"/>
                <a:gd name="connsiteX72" fmla="*/ 5145670 w 6000750"/>
                <a:gd name="connsiteY72" fmla="*/ 1121606 h 4572000"/>
                <a:gd name="connsiteX73" fmla="*/ 5122810 w 6000750"/>
                <a:gd name="connsiteY73" fmla="*/ 1200664 h 4572000"/>
                <a:gd name="connsiteX74" fmla="*/ 5123762 w 6000750"/>
                <a:gd name="connsiteY74" fmla="*/ 1206379 h 4572000"/>
                <a:gd name="connsiteX75" fmla="*/ 5180912 w 6000750"/>
                <a:gd name="connsiteY75" fmla="*/ 1299724 h 4572000"/>
                <a:gd name="connsiteX76" fmla="*/ 5179960 w 6000750"/>
                <a:gd name="connsiteY76" fmla="*/ 1309249 h 4572000"/>
                <a:gd name="connsiteX77" fmla="*/ 5143765 w 6000750"/>
                <a:gd name="connsiteY77" fmla="*/ 1380686 h 4572000"/>
                <a:gd name="connsiteX78" fmla="*/ 5125667 w 6000750"/>
                <a:gd name="connsiteY78" fmla="*/ 1399736 h 4572000"/>
                <a:gd name="connsiteX79" fmla="*/ 5097092 w 6000750"/>
                <a:gd name="connsiteY79" fmla="*/ 1405451 h 4572000"/>
                <a:gd name="connsiteX80" fmla="*/ 5071375 w 6000750"/>
                <a:gd name="connsiteY80" fmla="*/ 1445456 h 4572000"/>
                <a:gd name="connsiteX81" fmla="*/ 5065660 w 6000750"/>
                <a:gd name="connsiteY81" fmla="*/ 1484509 h 4572000"/>
                <a:gd name="connsiteX82" fmla="*/ 5062803 w 6000750"/>
                <a:gd name="connsiteY82" fmla="*/ 1497844 h 4572000"/>
                <a:gd name="connsiteX83" fmla="*/ 5021845 w 6000750"/>
                <a:gd name="connsiteY83" fmla="*/ 1540706 h 4572000"/>
                <a:gd name="connsiteX84" fmla="*/ 4988507 w 6000750"/>
                <a:gd name="connsiteY84" fmla="*/ 1501654 h 4572000"/>
                <a:gd name="connsiteX85" fmla="*/ 4917070 w 6000750"/>
                <a:gd name="connsiteY85" fmla="*/ 1332109 h 4572000"/>
                <a:gd name="connsiteX86" fmla="*/ 4915165 w 6000750"/>
                <a:gd name="connsiteY86" fmla="*/ 1288294 h 4572000"/>
                <a:gd name="connsiteX87" fmla="*/ 4935167 w 6000750"/>
                <a:gd name="connsiteY87" fmla="*/ 1215904 h 4572000"/>
                <a:gd name="connsiteX88" fmla="*/ 4953265 w 6000750"/>
                <a:gd name="connsiteY88" fmla="*/ 1196854 h 4572000"/>
                <a:gd name="connsiteX89" fmla="*/ 5072328 w 6000750"/>
                <a:gd name="connsiteY89" fmla="*/ 1073029 h 4572000"/>
                <a:gd name="connsiteX90" fmla="*/ 5095187 w 6000750"/>
                <a:gd name="connsiteY90" fmla="*/ 1053979 h 4572000"/>
                <a:gd name="connsiteX91" fmla="*/ 5136145 w 6000750"/>
                <a:gd name="connsiteY91" fmla="*/ 1002544 h 4572000"/>
                <a:gd name="connsiteX92" fmla="*/ 5141860 w 6000750"/>
                <a:gd name="connsiteY92" fmla="*/ 975874 h 4572000"/>
                <a:gd name="connsiteX93" fmla="*/ 5152337 w 6000750"/>
                <a:gd name="connsiteY93" fmla="*/ 968254 h 4572000"/>
                <a:gd name="connsiteX94" fmla="*/ 5158053 w 6000750"/>
                <a:gd name="connsiteY94" fmla="*/ 966349 h 4572000"/>
                <a:gd name="connsiteX95" fmla="*/ 5151385 w 6000750"/>
                <a:gd name="connsiteY95" fmla="*/ 965396 h 4572000"/>
                <a:gd name="connsiteX96" fmla="*/ 5123762 w 6000750"/>
                <a:gd name="connsiteY96" fmla="*/ 994924 h 4572000"/>
                <a:gd name="connsiteX97" fmla="*/ 5099950 w 6000750"/>
                <a:gd name="connsiteY97" fmla="*/ 1024451 h 4572000"/>
                <a:gd name="connsiteX98" fmla="*/ 5064707 w 6000750"/>
                <a:gd name="connsiteY98" fmla="*/ 1048264 h 4572000"/>
                <a:gd name="connsiteX99" fmla="*/ 5024703 w 6000750"/>
                <a:gd name="connsiteY99" fmla="*/ 1058741 h 4572000"/>
                <a:gd name="connsiteX100" fmla="*/ 4997080 w 6000750"/>
                <a:gd name="connsiteY100" fmla="*/ 1019689 h 4572000"/>
                <a:gd name="connsiteX101" fmla="*/ 4960885 w 6000750"/>
                <a:gd name="connsiteY101" fmla="*/ 995876 h 4572000"/>
                <a:gd name="connsiteX102" fmla="*/ 4893257 w 6000750"/>
                <a:gd name="connsiteY102" fmla="*/ 1054931 h 4572000"/>
                <a:gd name="connsiteX103" fmla="*/ 4878017 w 6000750"/>
                <a:gd name="connsiteY103" fmla="*/ 1073029 h 4572000"/>
                <a:gd name="connsiteX104" fmla="*/ 4876112 w 6000750"/>
                <a:gd name="connsiteY104" fmla="*/ 1110176 h 4572000"/>
                <a:gd name="connsiteX105" fmla="*/ 4863730 w 6000750"/>
                <a:gd name="connsiteY105" fmla="*/ 1140656 h 4572000"/>
                <a:gd name="connsiteX106" fmla="*/ 4798960 w 6000750"/>
                <a:gd name="connsiteY106" fmla="*/ 1147324 h 4572000"/>
                <a:gd name="connsiteX107" fmla="*/ 4778005 w 6000750"/>
                <a:gd name="connsiteY107" fmla="*/ 1148276 h 4572000"/>
                <a:gd name="connsiteX108" fmla="*/ 4751335 w 6000750"/>
                <a:gd name="connsiteY108" fmla="*/ 1156849 h 4572000"/>
                <a:gd name="connsiteX109" fmla="*/ 4758003 w 6000750"/>
                <a:gd name="connsiteY109" fmla="*/ 1133989 h 4572000"/>
                <a:gd name="connsiteX110" fmla="*/ 4757050 w 6000750"/>
                <a:gd name="connsiteY110" fmla="*/ 1132084 h 4572000"/>
                <a:gd name="connsiteX111" fmla="*/ 4753240 w 6000750"/>
                <a:gd name="connsiteY111" fmla="*/ 1132084 h 4572000"/>
                <a:gd name="connsiteX112" fmla="*/ 4717998 w 6000750"/>
                <a:gd name="connsiteY112" fmla="*/ 1116844 h 4572000"/>
                <a:gd name="connsiteX113" fmla="*/ 4679898 w 6000750"/>
                <a:gd name="connsiteY113" fmla="*/ 1119701 h 4572000"/>
                <a:gd name="connsiteX114" fmla="*/ 4561787 w 6000750"/>
                <a:gd name="connsiteY114" fmla="*/ 1128274 h 4572000"/>
                <a:gd name="connsiteX115" fmla="*/ 4453203 w 6000750"/>
                <a:gd name="connsiteY115" fmla="*/ 1158754 h 4572000"/>
                <a:gd name="connsiteX116" fmla="*/ 4347475 w 6000750"/>
                <a:gd name="connsiteY116" fmla="*/ 1304486 h 4572000"/>
                <a:gd name="connsiteX117" fmla="*/ 4314137 w 6000750"/>
                <a:gd name="connsiteY117" fmla="*/ 1334014 h 4572000"/>
                <a:gd name="connsiteX118" fmla="*/ 4385575 w 6000750"/>
                <a:gd name="connsiteY118" fmla="*/ 1374019 h 4572000"/>
                <a:gd name="connsiteX119" fmla="*/ 4402720 w 6000750"/>
                <a:gd name="connsiteY119" fmla="*/ 1368304 h 4572000"/>
                <a:gd name="connsiteX120" fmla="*/ 4452250 w 6000750"/>
                <a:gd name="connsiteY120" fmla="*/ 1365446 h 4572000"/>
                <a:gd name="connsiteX121" fmla="*/ 4507495 w 6000750"/>
                <a:gd name="connsiteY121" fmla="*/ 1434979 h 4572000"/>
                <a:gd name="connsiteX122" fmla="*/ 4516067 w 6000750"/>
                <a:gd name="connsiteY122" fmla="*/ 1537849 h 4572000"/>
                <a:gd name="connsiteX123" fmla="*/ 4527498 w 6000750"/>
                <a:gd name="connsiteY123" fmla="*/ 1601666 h 4572000"/>
                <a:gd name="connsiteX124" fmla="*/ 4508448 w 6000750"/>
                <a:gd name="connsiteY124" fmla="*/ 1690249 h 4572000"/>
                <a:gd name="connsiteX125" fmla="*/ 4478920 w 6000750"/>
                <a:gd name="connsiteY125" fmla="*/ 1747399 h 4572000"/>
                <a:gd name="connsiteX126" fmla="*/ 4414150 w 6000750"/>
                <a:gd name="connsiteY126" fmla="*/ 1869319 h 4572000"/>
                <a:gd name="connsiteX127" fmla="*/ 4363667 w 6000750"/>
                <a:gd name="connsiteY127" fmla="*/ 1880749 h 4572000"/>
                <a:gd name="connsiteX128" fmla="*/ 4328425 w 6000750"/>
                <a:gd name="connsiteY128" fmla="*/ 1874081 h 4572000"/>
                <a:gd name="connsiteX129" fmla="*/ 4303660 w 6000750"/>
                <a:gd name="connsiteY129" fmla="*/ 1918849 h 4572000"/>
                <a:gd name="connsiteX130" fmla="*/ 4271275 w 6000750"/>
                <a:gd name="connsiteY130" fmla="*/ 1976951 h 4572000"/>
                <a:gd name="connsiteX131" fmla="*/ 4267465 w 6000750"/>
                <a:gd name="connsiteY131" fmla="*/ 2009336 h 4572000"/>
                <a:gd name="connsiteX132" fmla="*/ 4299850 w 6000750"/>
                <a:gd name="connsiteY132" fmla="*/ 2045531 h 4572000"/>
                <a:gd name="connsiteX133" fmla="*/ 4346523 w 6000750"/>
                <a:gd name="connsiteY133" fmla="*/ 2133161 h 4572000"/>
                <a:gd name="connsiteX134" fmla="*/ 4329378 w 6000750"/>
                <a:gd name="connsiteY134" fmla="*/ 2168404 h 4572000"/>
                <a:gd name="connsiteX135" fmla="*/ 4298898 w 6000750"/>
                <a:gd name="connsiteY135" fmla="*/ 2185549 h 4572000"/>
                <a:gd name="connsiteX136" fmla="*/ 4239842 w 6000750"/>
                <a:gd name="connsiteY136" fmla="*/ 2164594 h 4572000"/>
                <a:gd name="connsiteX137" fmla="*/ 4230317 w 6000750"/>
                <a:gd name="connsiteY137" fmla="*/ 2120779 h 4572000"/>
                <a:gd name="connsiteX138" fmla="*/ 4181740 w 6000750"/>
                <a:gd name="connsiteY138" fmla="*/ 2062676 h 4572000"/>
                <a:gd name="connsiteX139" fmla="*/ 4164595 w 6000750"/>
                <a:gd name="connsiteY139" fmla="*/ 2031244 h 4572000"/>
                <a:gd name="connsiteX140" fmla="*/ 4105540 w 6000750"/>
                <a:gd name="connsiteY140" fmla="*/ 1998859 h 4572000"/>
                <a:gd name="connsiteX141" fmla="*/ 4060772 w 6000750"/>
                <a:gd name="connsiteY141" fmla="*/ 2014099 h 4572000"/>
                <a:gd name="connsiteX142" fmla="*/ 4051247 w 6000750"/>
                <a:gd name="connsiteY142" fmla="*/ 1958854 h 4572000"/>
                <a:gd name="connsiteX143" fmla="*/ 4046485 w 6000750"/>
                <a:gd name="connsiteY143" fmla="*/ 1948376 h 4572000"/>
                <a:gd name="connsiteX144" fmla="*/ 4002670 w 6000750"/>
                <a:gd name="connsiteY144" fmla="*/ 1989334 h 4572000"/>
                <a:gd name="connsiteX145" fmla="*/ 3993145 w 6000750"/>
                <a:gd name="connsiteY145" fmla="*/ 2003621 h 4572000"/>
                <a:gd name="connsiteX146" fmla="*/ 3973142 w 6000750"/>
                <a:gd name="connsiteY146" fmla="*/ 2029339 h 4572000"/>
                <a:gd name="connsiteX147" fmla="*/ 4039817 w 6000750"/>
                <a:gd name="connsiteY147" fmla="*/ 2055056 h 4572000"/>
                <a:gd name="connsiteX148" fmla="*/ 4116017 w 6000750"/>
                <a:gd name="connsiteY148" fmla="*/ 2064581 h 4572000"/>
                <a:gd name="connsiteX149" fmla="*/ 4107445 w 6000750"/>
                <a:gd name="connsiteY149" fmla="*/ 2095061 h 4572000"/>
                <a:gd name="connsiteX150" fmla="*/ 4066487 w 6000750"/>
                <a:gd name="connsiteY150" fmla="*/ 2126494 h 4572000"/>
                <a:gd name="connsiteX151" fmla="*/ 4066487 w 6000750"/>
                <a:gd name="connsiteY151" fmla="*/ 2175071 h 4572000"/>
                <a:gd name="connsiteX152" fmla="*/ 4142687 w 6000750"/>
                <a:gd name="connsiteY152" fmla="*/ 2260796 h 4572000"/>
                <a:gd name="connsiteX153" fmla="*/ 4155070 w 6000750"/>
                <a:gd name="connsiteY153" fmla="*/ 2317946 h 4572000"/>
                <a:gd name="connsiteX154" fmla="*/ 4177930 w 6000750"/>
                <a:gd name="connsiteY154" fmla="*/ 2366524 h 4572000"/>
                <a:gd name="connsiteX155" fmla="*/ 4067440 w 6000750"/>
                <a:gd name="connsiteY155" fmla="*/ 2578931 h 4572000"/>
                <a:gd name="connsiteX156" fmla="*/ 4033150 w 6000750"/>
                <a:gd name="connsiteY156" fmla="*/ 2595124 h 4572000"/>
                <a:gd name="connsiteX157" fmla="*/ 3921707 w 6000750"/>
                <a:gd name="connsiteY157" fmla="*/ 2640844 h 4572000"/>
                <a:gd name="connsiteX158" fmla="*/ 3901705 w 6000750"/>
                <a:gd name="connsiteY158" fmla="*/ 2658941 h 4572000"/>
                <a:gd name="connsiteX159" fmla="*/ 3862653 w 6000750"/>
                <a:gd name="connsiteY159" fmla="*/ 2659894 h 4572000"/>
                <a:gd name="connsiteX160" fmla="*/ 3802645 w 6000750"/>
                <a:gd name="connsiteY160" fmla="*/ 2657036 h 4572000"/>
                <a:gd name="connsiteX161" fmla="*/ 3777880 w 6000750"/>
                <a:gd name="connsiteY161" fmla="*/ 2681801 h 4572000"/>
                <a:gd name="connsiteX162" fmla="*/ 3771212 w 6000750"/>
                <a:gd name="connsiteY162" fmla="*/ 2719901 h 4572000"/>
                <a:gd name="connsiteX163" fmla="*/ 3840745 w 6000750"/>
                <a:gd name="connsiteY163" fmla="*/ 2799911 h 4572000"/>
                <a:gd name="connsiteX164" fmla="*/ 3916945 w 6000750"/>
                <a:gd name="connsiteY164" fmla="*/ 2959931 h 4572000"/>
                <a:gd name="connsiteX165" fmla="*/ 3895037 w 6000750"/>
                <a:gd name="connsiteY165" fmla="*/ 2998031 h 4572000"/>
                <a:gd name="connsiteX166" fmla="*/ 3815980 w 6000750"/>
                <a:gd name="connsiteY166" fmla="*/ 3053276 h 4572000"/>
                <a:gd name="connsiteX167" fmla="*/ 3769307 w 6000750"/>
                <a:gd name="connsiteY167" fmla="*/ 3036131 h 4572000"/>
                <a:gd name="connsiteX168" fmla="*/ 3736922 w 6000750"/>
                <a:gd name="connsiteY168" fmla="*/ 2994221 h 4572000"/>
                <a:gd name="connsiteX169" fmla="*/ 3630242 w 6000750"/>
                <a:gd name="connsiteY169" fmla="*/ 2925641 h 4572000"/>
                <a:gd name="connsiteX170" fmla="*/ 3631195 w 6000750"/>
                <a:gd name="connsiteY170" fmla="*/ 2944691 h 4572000"/>
                <a:gd name="connsiteX171" fmla="*/ 3629290 w 6000750"/>
                <a:gd name="connsiteY171" fmla="*/ 2959931 h 4572000"/>
                <a:gd name="connsiteX172" fmla="*/ 3690250 w 6000750"/>
                <a:gd name="connsiteY172" fmla="*/ 3100901 h 4572000"/>
                <a:gd name="connsiteX173" fmla="*/ 3779785 w 6000750"/>
                <a:gd name="connsiteY173" fmla="*/ 3219011 h 4572000"/>
                <a:gd name="connsiteX174" fmla="*/ 3800740 w 6000750"/>
                <a:gd name="connsiteY174" fmla="*/ 3255206 h 4572000"/>
                <a:gd name="connsiteX175" fmla="*/ 3805503 w 6000750"/>
                <a:gd name="connsiteY175" fmla="*/ 3299974 h 4572000"/>
                <a:gd name="connsiteX176" fmla="*/ 3762640 w 6000750"/>
                <a:gd name="connsiteY176" fmla="*/ 3299974 h 4572000"/>
                <a:gd name="connsiteX177" fmla="*/ 3715015 w 6000750"/>
                <a:gd name="connsiteY177" fmla="*/ 3271399 h 4572000"/>
                <a:gd name="connsiteX178" fmla="*/ 3699775 w 6000750"/>
                <a:gd name="connsiteY178" fmla="*/ 3239966 h 4572000"/>
                <a:gd name="connsiteX179" fmla="*/ 3678820 w 6000750"/>
                <a:gd name="connsiteY179" fmla="*/ 3200914 h 4572000"/>
                <a:gd name="connsiteX180" fmla="*/ 3635005 w 6000750"/>
                <a:gd name="connsiteY180" fmla="*/ 3120904 h 4572000"/>
                <a:gd name="connsiteX181" fmla="*/ 3610240 w 6000750"/>
                <a:gd name="connsiteY181" fmla="*/ 3092329 h 4572000"/>
                <a:gd name="connsiteX182" fmla="*/ 3588332 w 6000750"/>
                <a:gd name="connsiteY182" fmla="*/ 3088519 h 4572000"/>
                <a:gd name="connsiteX183" fmla="*/ 3582617 w 6000750"/>
                <a:gd name="connsiteY183" fmla="*/ 3011366 h 4572000"/>
                <a:gd name="connsiteX184" fmla="*/ 3569282 w 6000750"/>
                <a:gd name="connsiteY184" fmla="*/ 2976124 h 4572000"/>
                <a:gd name="connsiteX185" fmla="*/ 3533087 w 6000750"/>
                <a:gd name="connsiteY185" fmla="*/ 2892304 h 4572000"/>
                <a:gd name="connsiteX186" fmla="*/ 3511180 w 6000750"/>
                <a:gd name="connsiteY186" fmla="*/ 2820866 h 4572000"/>
                <a:gd name="connsiteX187" fmla="*/ 3460697 w 6000750"/>
                <a:gd name="connsiteY187" fmla="*/ 2827534 h 4572000"/>
                <a:gd name="connsiteX188" fmla="*/ 3458792 w 6000750"/>
                <a:gd name="connsiteY188" fmla="*/ 2829439 h 4572000"/>
                <a:gd name="connsiteX189" fmla="*/ 3459745 w 6000750"/>
                <a:gd name="connsiteY189" fmla="*/ 2831344 h 4572000"/>
                <a:gd name="connsiteX190" fmla="*/ 3414978 w 6000750"/>
                <a:gd name="connsiteY190" fmla="*/ 2830391 h 4572000"/>
                <a:gd name="connsiteX191" fmla="*/ 3418787 w 6000750"/>
                <a:gd name="connsiteY191" fmla="*/ 2785624 h 4572000"/>
                <a:gd name="connsiteX192" fmla="*/ 3333062 w 6000750"/>
                <a:gd name="connsiteY192" fmla="*/ 2694184 h 4572000"/>
                <a:gd name="connsiteX193" fmla="*/ 3307345 w 6000750"/>
                <a:gd name="connsiteY193" fmla="*/ 2638939 h 4572000"/>
                <a:gd name="connsiteX194" fmla="*/ 3283532 w 6000750"/>
                <a:gd name="connsiteY194" fmla="*/ 2637986 h 4572000"/>
                <a:gd name="connsiteX195" fmla="*/ 3265435 w 6000750"/>
                <a:gd name="connsiteY195" fmla="*/ 2640844 h 4572000"/>
                <a:gd name="connsiteX196" fmla="*/ 3230192 w 6000750"/>
                <a:gd name="connsiteY196" fmla="*/ 2644654 h 4572000"/>
                <a:gd name="connsiteX197" fmla="*/ 3175900 w 6000750"/>
                <a:gd name="connsiteY197" fmla="*/ 2672276 h 4572000"/>
                <a:gd name="connsiteX198" fmla="*/ 3147325 w 6000750"/>
                <a:gd name="connsiteY198" fmla="*/ 2709424 h 4572000"/>
                <a:gd name="connsiteX199" fmla="*/ 3071125 w 6000750"/>
                <a:gd name="connsiteY199" fmla="*/ 2792291 h 4572000"/>
                <a:gd name="connsiteX200" fmla="*/ 3058742 w 6000750"/>
                <a:gd name="connsiteY200" fmla="*/ 2828486 h 4572000"/>
                <a:gd name="connsiteX201" fmla="*/ 3021595 w 6000750"/>
                <a:gd name="connsiteY201" fmla="*/ 2885636 h 4572000"/>
                <a:gd name="connsiteX202" fmla="*/ 3021595 w 6000750"/>
                <a:gd name="connsiteY202" fmla="*/ 2916116 h 4572000"/>
                <a:gd name="connsiteX203" fmla="*/ 3028262 w 6000750"/>
                <a:gd name="connsiteY203" fmla="*/ 2934214 h 4572000"/>
                <a:gd name="connsiteX204" fmla="*/ 3029215 w 6000750"/>
                <a:gd name="connsiteY204" fmla="*/ 2964694 h 4572000"/>
                <a:gd name="connsiteX205" fmla="*/ 3028262 w 6000750"/>
                <a:gd name="connsiteY205" fmla="*/ 3014224 h 4572000"/>
                <a:gd name="connsiteX206" fmla="*/ 3025405 w 6000750"/>
                <a:gd name="connsiteY206" fmla="*/ 3037084 h 4572000"/>
                <a:gd name="connsiteX207" fmla="*/ 2983495 w 6000750"/>
                <a:gd name="connsiteY207" fmla="*/ 3096139 h 4572000"/>
                <a:gd name="connsiteX208" fmla="*/ 2919678 w 6000750"/>
                <a:gd name="connsiteY208" fmla="*/ 3091376 h 4572000"/>
                <a:gd name="connsiteX209" fmla="*/ 2913010 w 6000750"/>
                <a:gd name="connsiteY209" fmla="*/ 3075184 h 4572000"/>
                <a:gd name="connsiteX210" fmla="*/ 2902532 w 6000750"/>
                <a:gd name="connsiteY210" fmla="*/ 3045656 h 4572000"/>
                <a:gd name="connsiteX211" fmla="*/ 2853003 w 6000750"/>
                <a:gd name="connsiteY211" fmla="*/ 2965646 h 4572000"/>
                <a:gd name="connsiteX212" fmla="*/ 2841572 w 6000750"/>
                <a:gd name="connsiteY212" fmla="*/ 2937071 h 4572000"/>
                <a:gd name="connsiteX213" fmla="*/ 2792042 w 6000750"/>
                <a:gd name="connsiteY213" fmla="*/ 2865634 h 4572000"/>
                <a:gd name="connsiteX214" fmla="*/ 2769182 w 6000750"/>
                <a:gd name="connsiteY214" fmla="*/ 2790386 h 4572000"/>
                <a:gd name="connsiteX215" fmla="*/ 2756800 w 6000750"/>
                <a:gd name="connsiteY215" fmla="*/ 2759906 h 4572000"/>
                <a:gd name="connsiteX216" fmla="*/ 2732987 w 6000750"/>
                <a:gd name="connsiteY216" fmla="*/ 2672276 h 4572000"/>
                <a:gd name="connsiteX217" fmla="*/ 2723462 w 6000750"/>
                <a:gd name="connsiteY217" fmla="*/ 2655131 h 4572000"/>
                <a:gd name="connsiteX218" fmla="*/ 2712032 w 6000750"/>
                <a:gd name="connsiteY218" fmla="*/ 2678944 h 4572000"/>
                <a:gd name="connsiteX219" fmla="*/ 2641547 w 6000750"/>
                <a:gd name="connsiteY219" fmla="*/ 2666561 h 4572000"/>
                <a:gd name="connsiteX220" fmla="*/ 2627260 w 6000750"/>
                <a:gd name="connsiteY220" fmla="*/ 2652274 h 4572000"/>
                <a:gd name="connsiteX221" fmla="*/ 2629165 w 6000750"/>
                <a:gd name="connsiteY221" fmla="*/ 2622746 h 4572000"/>
                <a:gd name="connsiteX222" fmla="*/ 2608210 w 6000750"/>
                <a:gd name="connsiteY222" fmla="*/ 2611316 h 4572000"/>
                <a:gd name="connsiteX223" fmla="*/ 2524390 w 6000750"/>
                <a:gd name="connsiteY223" fmla="*/ 2553214 h 4572000"/>
                <a:gd name="connsiteX224" fmla="*/ 2411995 w 6000750"/>
                <a:gd name="connsiteY224" fmla="*/ 2537021 h 4572000"/>
                <a:gd name="connsiteX225" fmla="*/ 2391992 w 6000750"/>
                <a:gd name="connsiteY225" fmla="*/ 2541784 h 4572000"/>
                <a:gd name="connsiteX226" fmla="*/ 2328175 w 6000750"/>
                <a:gd name="connsiteY226" fmla="*/ 2548451 h 4572000"/>
                <a:gd name="connsiteX227" fmla="*/ 2263405 w 6000750"/>
                <a:gd name="connsiteY227" fmla="*/ 2544641 h 4572000"/>
                <a:gd name="connsiteX228" fmla="*/ 2218637 w 6000750"/>
                <a:gd name="connsiteY228" fmla="*/ 2512256 h 4572000"/>
                <a:gd name="connsiteX229" fmla="*/ 2191967 w 6000750"/>
                <a:gd name="connsiteY229" fmla="*/ 2497969 h 4572000"/>
                <a:gd name="connsiteX230" fmla="*/ 2102432 w 6000750"/>
                <a:gd name="connsiteY230" fmla="*/ 2486539 h 4572000"/>
                <a:gd name="connsiteX231" fmla="*/ 2077667 w 6000750"/>
                <a:gd name="connsiteY231" fmla="*/ 2474156 h 4572000"/>
                <a:gd name="connsiteX232" fmla="*/ 2019565 w 6000750"/>
                <a:gd name="connsiteY232" fmla="*/ 2425579 h 4572000"/>
                <a:gd name="connsiteX233" fmla="*/ 1974797 w 6000750"/>
                <a:gd name="connsiteY233" fmla="*/ 2394146 h 4572000"/>
                <a:gd name="connsiteX234" fmla="*/ 1976702 w 6000750"/>
                <a:gd name="connsiteY234" fmla="*/ 2444629 h 4572000"/>
                <a:gd name="connsiteX235" fmla="*/ 1986227 w 6000750"/>
                <a:gd name="connsiteY235" fmla="*/ 2462726 h 4572000"/>
                <a:gd name="connsiteX236" fmla="*/ 2042425 w 6000750"/>
                <a:gd name="connsiteY236" fmla="*/ 2541784 h 4572000"/>
                <a:gd name="connsiteX237" fmla="*/ 2063380 w 6000750"/>
                <a:gd name="connsiteY237" fmla="*/ 2517019 h 4572000"/>
                <a:gd name="connsiteX238" fmla="*/ 2084335 w 6000750"/>
                <a:gd name="connsiteY238" fmla="*/ 2541784 h 4572000"/>
                <a:gd name="connsiteX239" fmla="*/ 2085287 w 6000750"/>
                <a:gd name="connsiteY239" fmla="*/ 2548451 h 4572000"/>
                <a:gd name="connsiteX240" fmla="*/ 2094812 w 6000750"/>
                <a:gd name="connsiteY240" fmla="*/ 2583694 h 4572000"/>
                <a:gd name="connsiteX241" fmla="*/ 2153867 w 6000750"/>
                <a:gd name="connsiteY241" fmla="*/ 2563691 h 4572000"/>
                <a:gd name="connsiteX242" fmla="*/ 2185300 w 6000750"/>
                <a:gd name="connsiteY242" fmla="*/ 2517971 h 4572000"/>
                <a:gd name="connsiteX243" fmla="*/ 2211970 w 6000750"/>
                <a:gd name="connsiteY243" fmla="*/ 2504636 h 4572000"/>
                <a:gd name="connsiteX244" fmla="*/ 2219590 w 6000750"/>
                <a:gd name="connsiteY244" fmla="*/ 2534164 h 4572000"/>
                <a:gd name="connsiteX245" fmla="*/ 2254832 w 6000750"/>
                <a:gd name="connsiteY245" fmla="*/ 2580836 h 4572000"/>
                <a:gd name="connsiteX246" fmla="*/ 2338653 w 6000750"/>
                <a:gd name="connsiteY246" fmla="*/ 2637986 h 4572000"/>
                <a:gd name="connsiteX247" fmla="*/ 2341510 w 6000750"/>
                <a:gd name="connsiteY247" fmla="*/ 2669419 h 4572000"/>
                <a:gd name="connsiteX248" fmla="*/ 2237687 w 6000750"/>
                <a:gd name="connsiteY248" fmla="*/ 2822771 h 4572000"/>
                <a:gd name="connsiteX249" fmla="*/ 2211017 w 6000750"/>
                <a:gd name="connsiteY249" fmla="*/ 2844679 h 4572000"/>
                <a:gd name="connsiteX250" fmla="*/ 2184347 w 6000750"/>
                <a:gd name="connsiteY250" fmla="*/ 2857061 h 4572000"/>
                <a:gd name="connsiteX251" fmla="*/ 2065285 w 6000750"/>
                <a:gd name="connsiteY251" fmla="*/ 2932309 h 4572000"/>
                <a:gd name="connsiteX252" fmla="*/ 1919552 w 6000750"/>
                <a:gd name="connsiteY252" fmla="*/ 2996126 h 4572000"/>
                <a:gd name="connsiteX253" fmla="*/ 1856687 w 6000750"/>
                <a:gd name="connsiteY253" fmla="*/ 2966599 h 4572000"/>
                <a:gd name="connsiteX254" fmla="*/ 1837637 w 6000750"/>
                <a:gd name="connsiteY254" fmla="*/ 2911354 h 4572000"/>
                <a:gd name="connsiteX255" fmla="*/ 1770010 w 6000750"/>
                <a:gd name="connsiteY255" fmla="*/ 2778004 h 4572000"/>
                <a:gd name="connsiteX256" fmla="*/ 1691905 w 6000750"/>
                <a:gd name="connsiteY256" fmla="*/ 2655131 h 4572000"/>
                <a:gd name="connsiteX257" fmla="*/ 1679522 w 6000750"/>
                <a:gd name="connsiteY257" fmla="*/ 2638939 h 4572000"/>
                <a:gd name="connsiteX258" fmla="*/ 1556650 w 6000750"/>
                <a:gd name="connsiteY258" fmla="*/ 2490349 h 4572000"/>
                <a:gd name="connsiteX259" fmla="*/ 1545220 w 6000750"/>
                <a:gd name="connsiteY259" fmla="*/ 2460821 h 4572000"/>
                <a:gd name="connsiteX260" fmla="*/ 1534742 w 6000750"/>
                <a:gd name="connsiteY260" fmla="*/ 2511304 h 4572000"/>
                <a:gd name="connsiteX261" fmla="*/ 1578557 w 6000750"/>
                <a:gd name="connsiteY261" fmla="*/ 2573216 h 4572000"/>
                <a:gd name="connsiteX262" fmla="*/ 1605227 w 6000750"/>
                <a:gd name="connsiteY262" fmla="*/ 2623699 h 4572000"/>
                <a:gd name="connsiteX263" fmla="*/ 1617610 w 6000750"/>
                <a:gd name="connsiteY263" fmla="*/ 2651321 h 4572000"/>
                <a:gd name="connsiteX264" fmla="*/ 1667140 w 6000750"/>
                <a:gd name="connsiteY264" fmla="*/ 2748476 h 4572000"/>
                <a:gd name="connsiteX265" fmla="*/ 1703335 w 6000750"/>
                <a:gd name="connsiteY265" fmla="*/ 2810389 h 4572000"/>
                <a:gd name="connsiteX266" fmla="*/ 1725242 w 6000750"/>
                <a:gd name="connsiteY266" fmla="*/ 2845631 h 4572000"/>
                <a:gd name="connsiteX267" fmla="*/ 1785250 w 6000750"/>
                <a:gd name="connsiteY267" fmla="*/ 2921831 h 4572000"/>
                <a:gd name="connsiteX268" fmla="*/ 1864307 w 6000750"/>
                <a:gd name="connsiteY268" fmla="*/ 2982791 h 4572000"/>
                <a:gd name="connsiteX269" fmla="*/ 1876690 w 6000750"/>
                <a:gd name="connsiteY269" fmla="*/ 3016129 h 4572000"/>
                <a:gd name="connsiteX270" fmla="*/ 1939555 w 6000750"/>
                <a:gd name="connsiteY270" fmla="*/ 3056134 h 4572000"/>
                <a:gd name="connsiteX271" fmla="*/ 2088145 w 6000750"/>
                <a:gd name="connsiteY271" fmla="*/ 3010414 h 4572000"/>
                <a:gd name="connsiteX272" fmla="*/ 2123387 w 6000750"/>
                <a:gd name="connsiteY272" fmla="*/ 3038036 h 4572000"/>
                <a:gd name="connsiteX273" fmla="*/ 2118625 w 6000750"/>
                <a:gd name="connsiteY273" fmla="*/ 3089471 h 4572000"/>
                <a:gd name="connsiteX274" fmla="*/ 2100528 w 6000750"/>
                <a:gd name="connsiteY274" fmla="*/ 3141859 h 4572000"/>
                <a:gd name="connsiteX275" fmla="*/ 2091955 w 6000750"/>
                <a:gd name="connsiteY275" fmla="*/ 3175196 h 4572000"/>
                <a:gd name="connsiteX276" fmla="*/ 2064332 w 6000750"/>
                <a:gd name="connsiteY276" fmla="*/ 3234251 h 4572000"/>
                <a:gd name="connsiteX277" fmla="*/ 1914790 w 6000750"/>
                <a:gd name="connsiteY277" fmla="*/ 3407606 h 4572000"/>
                <a:gd name="connsiteX278" fmla="*/ 1800490 w 6000750"/>
                <a:gd name="connsiteY278" fmla="*/ 3571436 h 4572000"/>
                <a:gd name="connsiteX279" fmla="*/ 1796680 w 6000750"/>
                <a:gd name="connsiteY279" fmla="*/ 3588581 h 4572000"/>
                <a:gd name="connsiteX280" fmla="*/ 1845257 w 6000750"/>
                <a:gd name="connsiteY280" fmla="*/ 3747649 h 4572000"/>
                <a:gd name="connsiteX281" fmla="*/ 1855735 w 6000750"/>
                <a:gd name="connsiteY281" fmla="*/ 3841946 h 4572000"/>
                <a:gd name="connsiteX282" fmla="*/ 1857640 w 6000750"/>
                <a:gd name="connsiteY282" fmla="*/ 3889571 h 4572000"/>
                <a:gd name="connsiteX283" fmla="*/ 1848115 w 6000750"/>
                <a:gd name="connsiteY283" fmla="*/ 3921004 h 4572000"/>
                <a:gd name="connsiteX284" fmla="*/ 1803347 w 6000750"/>
                <a:gd name="connsiteY284" fmla="*/ 3958151 h 4572000"/>
                <a:gd name="connsiteX285" fmla="*/ 1711907 w 6000750"/>
                <a:gd name="connsiteY285" fmla="*/ 4026731 h 4572000"/>
                <a:gd name="connsiteX286" fmla="*/ 1689047 w 6000750"/>
                <a:gd name="connsiteY286" fmla="*/ 4105789 h 4572000"/>
                <a:gd name="connsiteX287" fmla="*/ 1695715 w 6000750"/>
                <a:gd name="connsiteY287" fmla="*/ 4136269 h 4572000"/>
                <a:gd name="connsiteX288" fmla="*/ 1695715 w 6000750"/>
                <a:gd name="connsiteY288" fmla="*/ 4167701 h 4572000"/>
                <a:gd name="connsiteX289" fmla="*/ 1614752 w 6000750"/>
                <a:gd name="connsiteY289" fmla="*/ 4250569 h 4572000"/>
                <a:gd name="connsiteX290" fmla="*/ 1609990 w 6000750"/>
                <a:gd name="connsiteY290" fmla="*/ 4291526 h 4572000"/>
                <a:gd name="connsiteX291" fmla="*/ 1506167 w 6000750"/>
                <a:gd name="connsiteY291" fmla="*/ 4434401 h 4572000"/>
                <a:gd name="connsiteX292" fmla="*/ 1488070 w 6000750"/>
                <a:gd name="connsiteY292" fmla="*/ 4449641 h 4572000"/>
                <a:gd name="connsiteX293" fmla="*/ 1321382 w 6000750"/>
                <a:gd name="connsiteY293" fmla="*/ 4540129 h 4572000"/>
                <a:gd name="connsiteX294" fmla="*/ 1258517 w 6000750"/>
                <a:gd name="connsiteY294" fmla="*/ 4545844 h 4572000"/>
                <a:gd name="connsiteX295" fmla="*/ 1235657 w 6000750"/>
                <a:gd name="connsiteY295" fmla="*/ 4552511 h 4572000"/>
                <a:gd name="connsiteX296" fmla="*/ 1111832 w 6000750"/>
                <a:gd name="connsiteY296" fmla="*/ 4508696 h 4572000"/>
                <a:gd name="connsiteX297" fmla="*/ 1120405 w 6000750"/>
                <a:gd name="connsiteY297" fmla="*/ 4470596 h 4572000"/>
                <a:gd name="connsiteX298" fmla="*/ 1045157 w 6000750"/>
                <a:gd name="connsiteY298" fmla="*/ 4351534 h 4572000"/>
                <a:gd name="connsiteX299" fmla="*/ 1034680 w 6000750"/>
                <a:gd name="connsiteY299" fmla="*/ 4333436 h 4572000"/>
                <a:gd name="connsiteX300" fmla="*/ 1003247 w 6000750"/>
                <a:gd name="connsiteY300" fmla="*/ 4199134 h 4572000"/>
                <a:gd name="connsiteX301" fmla="*/ 997532 w 6000750"/>
                <a:gd name="connsiteY301" fmla="*/ 4155319 h 4572000"/>
                <a:gd name="connsiteX302" fmla="*/ 927047 w 6000750"/>
                <a:gd name="connsiteY302" fmla="*/ 4050544 h 4572000"/>
                <a:gd name="connsiteX303" fmla="*/ 922285 w 6000750"/>
                <a:gd name="connsiteY303" fmla="*/ 4034351 h 4572000"/>
                <a:gd name="connsiteX304" fmla="*/ 922285 w 6000750"/>
                <a:gd name="connsiteY304" fmla="*/ 3975296 h 4572000"/>
                <a:gd name="connsiteX305" fmla="*/ 926094 w 6000750"/>
                <a:gd name="connsiteY305" fmla="*/ 3928624 h 4572000"/>
                <a:gd name="connsiteX306" fmla="*/ 968005 w 6000750"/>
                <a:gd name="connsiteY306" fmla="*/ 3845756 h 4572000"/>
                <a:gd name="connsiteX307" fmla="*/ 980387 w 6000750"/>
                <a:gd name="connsiteY307" fmla="*/ 3803846 h 4572000"/>
                <a:gd name="connsiteX308" fmla="*/ 957527 w 6000750"/>
                <a:gd name="connsiteY308" fmla="*/ 3740029 h 4572000"/>
                <a:gd name="connsiteX309" fmla="*/ 954669 w 6000750"/>
                <a:gd name="connsiteY309" fmla="*/ 3689546 h 4572000"/>
                <a:gd name="connsiteX310" fmla="*/ 932762 w 6000750"/>
                <a:gd name="connsiteY310" fmla="*/ 3654304 h 4572000"/>
                <a:gd name="connsiteX311" fmla="*/ 863230 w 6000750"/>
                <a:gd name="connsiteY311" fmla="*/ 3563816 h 4572000"/>
                <a:gd name="connsiteX312" fmla="*/ 824177 w 6000750"/>
                <a:gd name="connsiteY312" fmla="*/ 3512381 h 4572000"/>
                <a:gd name="connsiteX313" fmla="*/ 824177 w 6000750"/>
                <a:gd name="connsiteY313" fmla="*/ 3467614 h 4572000"/>
                <a:gd name="connsiteX314" fmla="*/ 847990 w 6000750"/>
                <a:gd name="connsiteY314" fmla="*/ 3365696 h 4572000"/>
                <a:gd name="connsiteX315" fmla="*/ 840369 w 6000750"/>
                <a:gd name="connsiteY315" fmla="*/ 3336169 h 4572000"/>
                <a:gd name="connsiteX316" fmla="*/ 765122 w 6000750"/>
                <a:gd name="connsiteY316" fmla="*/ 3319976 h 4572000"/>
                <a:gd name="connsiteX317" fmla="*/ 714640 w 6000750"/>
                <a:gd name="connsiteY317" fmla="*/ 3301879 h 4572000"/>
                <a:gd name="connsiteX318" fmla="*/ 685112 w 6000750"/>
                <a:gd name="connsiteY318" fmla="*/ 3268541 h 4572000"/>
                <a:gd name="connsiteX319" fmla="*/ 644155 w 6000750"/>
                <a:gd name="connsiteY319" fmla="*/ 3259969 h 4572000"/>
                <a:gd name="connsiteX320" fmla="*/ 521282 w 6000750"/>
                <a:gd name="connsiteY320" fmla="*/ 3306641 h 4572000"/>
                <a:gd name="connsiteX321" fmla="*/ 465085 w 6000750"/>
                <a:gd name="connsiteY321" fmla="*/ 3311404 h 4572000"/>
                <a:gd name="connsiteX322" fmla="*/ 388885 w 6000750"/>
                <a:gd name="connsiteY322" fmla="*/ 3319024 h 4572000"/>
                <a:gd name="connsiteX323" fmla="*/ 376502 w 6000750"/>
                <a:gd name="connsiteY323" fmla="*/ 3324739 h 4572000"/>
                <a:gd name="connsiteX324" fmla="*/ 234580 w 6000750"/>
                <a:gd name="connsiteY324" fmla="*/ 3289496 h 4572000"/>
                <a:gd name="connsiteX325" fmla="*/ 200290 w 6000750"/>
                <a:gd name="connsiteY325" fmla="*/ 3258064 h 4572000"/>
                <a:gd name="connsiteX326" fmla="*/ 130757 w 6000750"/>
                <a:gd name="connsiteY326" fmla="*/ 3192341 h 4572000"/>
                <a:gd name="connsiteX327" fmla="*/ 45985 w 6000750"/>
                <a:gd name="connsiteY327" fmla="*/ 3084709 h 4572000"/>
                <a:gd name="connsiteX328" fmla="*/ 24077 w 6000750"/>
                <a:gd name="connsiteY328" fmla="*/ 3042799 h 4572000"/>
                <a:gd name="connsiteX329" fmla="*/ 12647 w 6000750"/>
                <a:gd name="connsiteY329" fmla="*/ 2999936 h 4572000"/>
                <a:gd name="connsiteX330" fmla="*/ 9790 w 6000750"/>
                <a:gd name="connsiteY330" fmla="*/ 2977076 h 4572000"/>
                <a:gd name="connsiteX331" fmla="*/ 39317 w 6000750"/>
                <a:gd name="connsiteY331" fmla="*/ 2887541 h 4572000"/>
                <a:gd name="connsiteX332" fmla="*/ 18362 w 6000750"/>
                <a:gd name="connsiteY332" fmla="*/ 2790386 h 4572000"/>
                <a:gd name="connsiteX333" fmla="*/ 13600 w 6000750"/>
                <a:gd name="connsiteY333" fmla="*/ 2753239 h 4572000"/>
                <a:gd name="connsiteX334" fmla="*/ 41222 w 6000750"/>
                <a:gd name="connsiteY334" fmla="*/ 2691326 h 4572000"/>
                <a:gd name="connsiteX335" fmla="*/ 51700 w 6000750"/>
                <a:gd name="connsiteY335" fmla="*/ 2658941 h 4572000"/>
                <a:gd name="connsiteX336" fmla="*/ 127900 w 6000750"/>
                <a:gd name="connsiteY336" fmla="*/ 2532259 h 4572000"/>
                <a:gd name="connsiteX337" fmla="*/ 159332 w 6000750"/>
                <a:gd name="connsiteY337" fmla="*/ 2508446 h 4572000"/>
                <a:gd name="connsiteX338" fmla="*/ 236485 w 6000750"/>
                <a:gd name="connsiteY338" fmla="*/ 2438914 h 4572000"/>
                <a:gd name="connsiteX339" fmla="*/ 232675 w 6000750"/>
                <a:gd name="connsiteY339" fmla="*/ 2400814 h 4572000"/>
                <a:gd name="connsiteX340" fmla="*/ 236485 w 6000750"/>
                <a:gd name="connsiteY340" fmla="*/ 2360809 h 4572000"/>
                <a:gd name="connsiteX341" fmla="*/ 253630 w 6000750"/>
                <a:gd name="connsiteY341" fmla="*/ 2331281 h 4572000"/>
                <a:gd name="connsiteX342" fmla="*/ 329830 w 6000750"/>
                <a:gd name="connsiteY342" fmla="*/ 2263654 h 4572000"/>
                <a:gd name="connsiteX343" fmla="*/ 336497 w 6000750"/>
                <a:gd name="connsiteY343" fmla="*/ 2249366 h 4572000"/>
                <a:gd name="connsiteX344" fmla="*/ 357452 w 6000750"/>
                <a:gd name="connsiteY344" fmla="*/ 2216981 h 4572000"/>
                <a:gd name="connsiteX345" fmla="*/ 460322 w 6000750"/>
                <a:gd name="connsiteY345" fmla="*/ 2219839 h 4572000"/>
                <a:gd name="connsiteX346" fmla="*/ 522235 w 6000750"/>
                <a:gd name="connsiteY346" fmla="*/ 2184596 h 4572000"/>
                <a:gd name="connsiteX347" fmla="*/ 567002 w 6000750"/>
                <a:gd name="connsiteY347" fmla="*/ 2165546 h 4572000"/>
                <a:gd name="connsiteX348" fmla="*/ 736547 w 6000750"/>
                <a:gd name="connsiteY348" fmla="*/ 2155069 h 4572000"/>
                <a:gd name="connsiteX349" fmla="*/ 772742 w 6000750"/>
                <a:gd name="connsiteY349" fmla="*/ 2145544 h 4572000"/>
                <a:gd name="connsiteX350" fmla="*/ 837512 w 6000750"/>
                <a:gd name="connsiteY350" fmla="*/ 2184596 h 4572000"/>
                <a:gd name="connsiteX351" fmla="*/ 846085 w 6000750"/>
                <a:gd name="connsiteY351" fmla="*/ 2267464 h 4572000"/>
                <a:gd name="connsiteX352" fmla="*/ 878469 w 6000750"/>
                <a:gd name="connsiteY352" fmla="*/ 2298896 h 4572000"/>
                <a:gd name="connsiteX353" fmla="*/ 928952 w 6000750"/>
                <a:gd name="connsiteY353" fmla="*/ 2310326 h 4572000"/>
                <a:gd name="connsiteX354" fmla="*/ 988960 w 6000750"/>
                <a:gd name="connsiteY354" fmla="*/ 2346521 h 4572000"/>
                <a:gd name="connsiteX355" fmla="*/ 1078495 w 6000750"/>
                <a:gd name="connsiteY355" fmla="*/ 2385574 h 4572000"/>
                <a:gd name="connsiteX356" fmla="*/ 1096592 w 6000750"/>
                <a:gd name="connsiteY356" fmla="*/ 2361761 h 4572000"/>
                <a:gd name="connsiteX357" fmla="*/ 1114690 w 6000750"/>
                <a:gd name="connsiteY357" fmla="*/ 2318899 h 4572000"/>
                <a:gd name="connsiteX358" fmla="*/ 1211845 w 6000750"/>
                <a:gd name="connsiteY358" fmla="*/ 2323661 h 4572000"/>
                <a:gd name="connsiteX359" fmla="*/ 1231847 w 6000750"/>
                <a:gd name="connsiteY359" fmla="*/ 2326519 h 4572000"/>
                <a:gd name="connsiteX360" fmla="*/ 1311857 w 6000750"/>
                <a:gd name="connsiteY360" fmla="*/ 2348426 h 4572000"/>
                <a:gd name="connsiteX361" fmla="*/ 1403297 w 6000750"/>
                <a:gd name="connsiteY361" fmla="*/ 2336044 h 4572000"/>
                <a:gd name="connsiteX362" fmla="*/ 1443302 w 6000750"/>
                <a:gd name="connsiteY362" fmla="*/ 2332234 h 4572000"/>
                <a:gd name="connsiteX363" fmla="*/ 1469020 w 6000750"/>
                <a:gd name="connsiteY363" fmla="*/ 2342711 h 4572000"/>
                <a:gd name="connsiteX364" fmla="*/ 1518550 w 6000750"/>
                <a:gd name="connsiteY364" fmla="*/ 2317946 h 4572000"/>
                <a:gd name="connsiteX365" fmla="*/ 1542362 w 6000750"/>
                <a:gd name="connsiteY365" fmla="*/ 2158879 h 4572000"/>
                <a:gd name="connsiteX366" fmla="*/ 1431872 w 6000750"/>
                <a:gd name="connsiteY366" fmla="*/ 2163641 h 4572000"/>
                <a:gd name="connsiteX367" fmla="*/ 1399487 w 6000750"/>
                <a:gd name="connsiteY367" fmla="*/ 2170309 h 4572000"/>
                <a:gd name="connsiteX368" fmla="*/ 1355672 w 6000750"/>
                <a:gd name="connsiteY368" fmla="*/ 2177929 h 4572000"/>
                <a:gd name="connsiteX369" fmla="*/ 1267090 w 6000750"/>
                <a:gd name="connsiteY369" fmla="*/ 2091251 h 4572000"/>
                <a:gd name="connsiteX370" fmla="*/ 1263280 w 6000750"/>
                <a:gd name="connsiteY370" fmla="*/ 2070296 h 4572000"/>
                <a:gd name="connsiteX371" fmla="*/ 1308047 w 6000750"/>
                <a:gd name="connsiteY371" fmla="*/ 2014099 h 4572000"/>
                <a:gd name="connsiteX372" fmla="*/ 1344242 w 6000750"/>
                <a:gd name="connsiteY372" fmla="*/ 1988381 h 4572000"/>
                <a:gd name="connsiteX373" fmla="*/ 1364245 w 6000750"/>
                <a:gd name="connsiteY373" fmla="*/ 1966474 h 4572000"/>
                <a:gd name="connsiteX374" fmla="*/ 1449017 w 6000750"/>
                <a:gd name="connsiteY374" fmla="*/ 1937899 h 4572000"/>
                <a:gd name="connsiteX375" fmla="*/ 1525217 w 6000750"/>
                <a:gd name="connsiteY375" fmla="*/ 1935041 h 4572000"/>
                <a:gd name="connsiteX376" fmla="*/ 1661425 w 6000750"/>
                <a:gd name="connsiteY376" fmla="*/ 1951234 h 4572000"/>
                <a:gd name="connsiteX377" fmla="*/ 1675712 w 6000750"/>
                <a:gd name="connsiteY377" fmla="*/ 1923611 h 4572000"/>
                <a:gd name="connsiteX378" fmla="*/ 1627135 w 6000750"/>
                <a:gd name="connsiteY378" fmla="*/ 1875986 h 4572000"/>
                <a:gd name="connsiteX379" fmla="*/ 1534742 w 6000750"/>
                <a:gd name="connsiteY379" fmla="*/ 1812169 h 4572000"/>
                <a:gd name="connsiteX380" fmla="*/ 1538552 w 6000750"/>
                <a:gd name="connsiteY380" fmla="*/ 1779784 h 4572000"/>
                <a:gd name="connsiteX381" fmla="*/ 1545220 w 6000750"/>
                <a:gd name="connsiteY381" fmla="*/ 1722634 h 4572000"/>
                <a:gd name="connsiteX382" fmla="*/ 1474735 w 6000750"/>
                <a:gd name="connsiteY382" fmla="*/ 1759781 h 4572000"/>
                <a:gd name="connsiteX383" fmla="*/ 1507120 w 6000750"/>
                <a:gd name="connsiteY383" fmla="*/ 1781689 h 4572000"/>
                <a:gd name="connsiteX384" fmla="*/ 1523312 w 6000750"/>
                <a:gd name="connsiteY384" fmla="*/ 1818836 h 4572000"/>
                <a:gd name="connsiteX385" fmla="*/ 1466162 w 6000750"/>
                <a:gd name="connsiteY385" fmla="*/ 1843601 h 4572000"/>
                <a:gd name="connsiteX386" fmla="*/ 1428062 w 6000750"/>
                <a:gd name="connsiteY386" fmla="*/ 1830266 h 4572000"/>
                <a:gd name="connsiteX387" fmla="*/ 1411870 w 6000750"/>
                <a:gd name="connsiteY387" fmla="*/ 1771211 h 4572000"/>
                <a:gd name="connsiteX388" fmla="*/ 1389962 w 6000750"/>
                <a:gd name="connsiteY388" fmla="*/ 1747399 h 4572000"/>
                <a:gd name="connsiteX389" fmla="*/ 1370912 w 6000750"/>
                <a:gd name="connsiteY389" fmla="*/ 1763591 h 4572000"/>
                <a:gd name="connsiteX390" fmla="*/ 1308047 w 6000750"/>
                <a:gd name="connsiteY390" fmla="*/ 1921706 h 4572000"/>
                <a:gd name="connsiteX391" fmla="*/ 1323287 w 6000750"/>
                <a:gd name="connsiteY391" fmla="*/ 1958854 h 4572000"/>
                <a:gd name="connsiteX392" fmla="*/ 1316620 w 6000750"/>
                <a:gd name="connsiteY392" fmla="*/ 1991239 h 4572000"/>
                <a:gd name="connsiteX393" fmla="*/ 1216607 w 6000750"/>
                <a:gd name="connsiteY393" fmla="*/ 2002669 h 4572000"/>
                <a:gd name="connsiteX394" fmla="*/ 1200415 w 6000750"/>
                <a:gd name="connsiteY394" fmla="*/ 2016004 h 4572000"/>
                <a:gd name="connsiteX395" fmla="*/ 1167077 w 6000750"/>
                <a:gd name="connsiteY395" fmla="*/ 2016956 h 4572000"/>
                <a:gd name="connsiteX396" fmla="*/ 1207082 w 6000750"/>
                <a:gd name="connsiteY396" fmla="*/ 2087441 h 4572000"/>
                <a:gd name="connsiteX397" fmla="*/ 1198510 w 6000750"/>
                <a:gd name="connsiteY397" fmla="*/ 2111254 h 4572000"/>
                <a:gd name="connsiteX398" fmla="*/ 1185175 w 6000750"/>
                <a:gd name="connsiteY398" fmla="*/ 2106491 h 4572000"/>
                <a:gd name="connsiteX399" fmla="*/ 1158505 w 6000750"/>
                <a:gd name="connsiteY399" fmla="*/ 2099824 h 4572000"/>
                <a:gd name="connsiteX400" fmla="*/ 1063255 w 6000750"/>
                <a:gd name="connsiteY400" fmla="*/ 1990286 h 4572000"/>
                <a:gd name="connsiteX401" fmla="*/ 1024202 w 6000750"/>
                <a:gd name="connsiteY401" fmla="*/ 1935994 h 4572000"/>
                <a:gd name="connsiteX402" fmla="*/ 928952 w 6000750"/>
                <a:gd name="connsiteY402" fmla="*/ 1856936 h 4572000"/>
                <a:gd name="connsiteX403" fmla="*/ 879422 w 6000750"/>
                <a:gd name="connsiteY403" fmla="*/ 1817884 h 4572000"/>
                <a:gd name="connsiteX404" fmla="*/ 869897 w 6000750"/>
                <a:gd name="connsiteY404" fmla="*/ 1824551 h 4572000"/>
                <a:gd name="connsiteX405" fmla="*/ 871802 w 6000750"/>
                <a:gd name="connsiteY405" fmla="*/ 1841696 h 4572000"/>
                <a:gd name="connsiteX406" fmla="*/ 963242 w 6000750"/>
                <a:gd name="connsiteY406" fmla="*/ 1954091 h 4572000"/>
                <a:gd name="connsiteX407" fmla="*/ 1029917 w 6000750"/>
                <a:gd name="connsiteY407" fmla="*/ 2003621 h 4572000"/>
                <a:gd name="connsiteX408" fmla="*/ 1021344 w 6000750"/>
                <a:gd name="connsiteY408" fmla="*/ 2033149 h 4572000"/>
                <a:gd name="connsiteX409" fmla="*/ 1012772 w 6000750"/>
                <a:gd name="connsiteY409" fmla="*/ 2052199 h 4572000"/>
                <a:gd name="connsiteX410" fmla="*/ 997532 w 6000750"/>
                <a:gd name="connsiteY410" fmla="*/ 2106491 h 4572000"/>
                <a:gd name="connsiteX411" fmla="*/ 968957 w 6000750"/>
                <a:gd name="connsiteY411" fmla="*/ 2114111 h 4572000"/>
                <a:gd name="connsiteX412" fmla="*/ 963242 w 6000750"/>
                <a:gd name="connsiteY412" fmla="*/ 2089346 h 4572000"/>
                <a:gd name="connsiteX413" fmla="*/ 912760 w 6000750"/>
                <a:gd name="connsiteY413" fmla="*/ 2003621 h 4572000"/>
                <a:gd name="connsiteX414" fmla="*/ 798460 w 6000750"/>
                <a:gd name="connsiteY414" fmla="*/ 1903609 h 4572000"/>
                <a:gd name="connsiteX415" fmla="*/ 740357 w 6000750"/>
                <a:gd name="connsiteY415" fmla="*/ 1895989 h 4572000"/>
                <a:gd name="connsiteX416" fmla="*/ 653680 w 6000750"/>
                <a:gd name="connsiteY416" fmla="*/ 1916944 h 4572000"/>
                <a:gd name="connsiteX417" fmla="*/ 618437 w 6000750"/>
                <a:gd name="connsiteY417" fmla="*/ 1940756 h 4572000"/>
                <a:gd name="connsiteX418" fmla="*/ 578432 w 6000750"/>
                <a:gd name="connsiteY418" fmla="*/ 2002669 h 4572000"/>
                <a:gd name="connsiteX419" fmla="*/ 530807 w 6000750"/>
                <a:gd name="connsiteY419" fmla="*/ 2084584 h 4572000"/>
                <a:gd name="connsiteX420" fmla="*/ 448892 w 6000750"/>
                <a:gd name="connsiteY420" fmla="*/ 2183644 h 4572000"/>
                <a:gd name="connsiteX421" fmla="*/ 359357 w 6000750"/>
                <a:gd name="connsiteY421" fmla="*/ 2210314 h 4572000"/>
                <a:gd name="connsiteX422" fmla="*/ 343165 w 6000750"/>
                <a:gd name="connsiteY422" fmla="*/ 2205551 h 4572000"/>
                <a:gd name="connsiteX423" fmla="*/ 272680 w 6000750"/>
                <a:gd name="connsiteY423" fmla="*/ 2178881 h 4572000"/>
                <a:gd name="connsiteX424" fmla="*/ 259345 w 6000750"/>
                <a:gd name="connsiteY424" fmla="*/ 2145544 h 4572000"/>
                <a:gd name="connsiteX425" fmla="*/ 251725 w 6000750"/>
                <a:gd name="connsiteY425" fmla="*/ 2058866 h 4572000"/>
                <a:gd name="connsiteX426" fmla="*/ 250772 w 6000750"/>
                <a:gd name="connsiteY426" fmla="*/ 1956949 h 4572000"/>
                <a:gd name="connsiteX427" fmla="*/ 318400 w 6000750"/>
                <a:gd name="connsiteY427" fmla="*/ 1893131 h 4572000"/>
                <a:gd name="connsiteX428" fmla="*/ 431747 w 6000750"/>
                <a:gd name="connsiteY428" fmla="*/ 1902656 h 4572000"/>
                <a:gd name="connsiteX429" fmla="*/ 474610 w 6000750"/>
                <a:gd name="connsiteY429" fmla="*/ 1871224 h 4572000"/>
                <a:gd name="connsiteX430" fmla="*/ 406982 w 6000750"/>
                <a:gd name="connsiteY430" fmla="*/ 1722634 h 4572000"/>
                <a:gd name="connsiteX431" fmla="*/ 390790 w 6000750"/>
                <a:gd name="connsiteY431" fmla="*/ 1710251 h 4572000"/>
                <a:gd name="connsiteX432" fmla="*/ 387932 w 6000750"/>
                <a:gd name="connsiteY432" fmla="*/ 1695011 h 4572000"/>
                <a:gd name="connsiteX433" fmla="*/ 424127 w 6000750"/>
                <a:gd name="connsiteY433" fmla="*/ 1665484 h 4572000"/>
                <a:gd name="connsiteX434" fmla="*/ 446987 w 6000750"/>
                <a:gd name="connsiteY434" fmla="*/ 1663579 h 4572000"/>
                <a:gd name="connsiteX435" fmla="*/ 526044 w 6000750"/>
                <a:gd name="connsiteY435" fmla="*/ 1617859 h 4572000"/>
                <a:gd name="connsiteX436" fmla="*/ 599387 w 6000750"/>
                <a:gd name="connsiteY436" fmla="*/ 1540706 h 4572000"/>
                <a:gd name="connsiteX437" fmla="*/ 627962 w 6000750"/>
                <a:gd name="connsiteY437" fmla="*/ 1485461 h 4572000"/>
                <a:gd name="connsiteX438" fmla="*/ 720355 w 6000750"/>
                <a:gd name="connsiteY438" fmla="*/ 1444504 h 4572000"/>
                <a:gd name="connsiteX439" fmla="*/ 733690 w 6000750"/>
                <a:gd name="connsiteY439" fmla="*/ 1421644 h 4572000"/>
                <a:gd name="connsiteX440" fmla="*/ 727022 w 6000750"/>
                <a:gd name="connsiteY440" fmla="*/ 1379734 h 4572000"/>
                <a:gd name="connsiteX441" fmla="*/ 726069 w 6000750"/>
                <a:gd name="connsiteY441" fmla="*/ 1359731 h 4572000"/>
                <a:gd name="connsiteX442" fmla="*/ 782267 w 6000750"/>
                <a:gd name="connsiteY442" fmla="*/ 1296866 h 4572000"/>
                <a:gd name="connsiteX443" fmla="*/ 814652 w 6000750"/>
                <a:gd name="connsiteY443" fmla="*/ 1319726 h 4572000"/>
                <a:gd name="connsiteX444" fmla="*/ 804175 w 6000750"/>
                <a:gd name="connsiteY444" fmla="*/ 1350206 h 4572000"/>
                <a:gd name="connsiteX445" fmla="*/ 790840 w 6000750"/>
                <a:gd name="connsiteY445" fmla="*/ 1388306 h 4572000"/>
                <a:gd name="connsiteX446" fmla="*/ 832750 w 6000750"/>
                <a:gd name="connsiteY446" fmla="*/ 1412119 h 4572000"/>
                <a:gd name="connsiteX447" fmla="*/ 860372 w 6000750"/>
                <a:gd name="connsiteY447" fmla="*/ 1414024 h 4572000"/>
                <a:gd name="connsiteX448" fmla="*/ 947050 w 6000750"/>
                <a:gd name="connsiteY448" fmla="*/ 1401641 h 4572000"/>
                <a:gd name="connsiteX449" fmla="*/ 1026107 w 6000750"/>
                <a:gd name="connsiteY449" fmla="*/ 1394974 h 4572000"/>
                <a:gd name="connsiteX450" fmla="*/ 1043252 w 6000750"/>
                <a:gd name="connsiteY450" fmla="*/ 1391164 h 4572000"/>
                <a:gd name="connsiteX451" fmla="*/ 1059445 w 6000750"/>
                <a:gd name="connsiteY451" fmla="*/ 1329251 h 4572000"/>
                <a:gd name="connsiteX452" fmla="*/ 1068017 w 6000750"/>
                <a:gd name="connsiteY452" fmla="*/ 1279721 h 4572000"/>
                <a:gd name="connsiteX453" fmla="*/ 1139455 w 6000750"/>
                <a:gd name="connsiteY453" fmla="*/ 1271149 h 4572000"/>
                <a:gd name="connsiteX454" fmla="*/ 1134692 w 6000750"/>
                <a:gd name="connsiteY454" fmla="*/ 1227334 h 4572000"/>
                <a:gd name="connsiteX455" fmla="*/ 1139455 w 6000750"/>
                <a:gd name="connsiteY455" fmla="*/ 1166374 h 4572000"/>
                <a:gd name="connsiteX456" fmla="*/ 1191842 w 6000750"/>
                <a:gd name="connsiteY456" fmla="*/ 1152086 h 4572000"/>
                <a:gd name="connsiteX457" fmla="*/ 1275662 w 6000750"/>
                <a:gd name="connsiteY457" fmla="*/ 1130179 h 4572000"/>
                <a:gd name="connsiteX458" fmla="*/ 1184222 w 6000750"/>
                <a:gd name="connsiteY458" fmla="*/ 1126369 h 4572000"/>
                <a:gd name="connsiteX459" fmla="*/ 1156600 w 6000750"/>
                <a:gd name="connsiteY459" fmla="*/ 1139704 h 4572000"/>
                <a:gd name="connsiteX460" fmla="*/ 1068017 w 6000750"/>
                <a:gd name="connsiteY460" fmla="*/ 1083506 h 4572000"/>
                <a:gd name="connsiteX461" fmla="*/ 1064207 w 6000750"/>
                <a:gd name="connsiteY461" fmla="*/ 1052074 h 4572000"/>
                <a:gd name="connsiteX462" fmla="*/ 1103260 w 6000750"/>
                <a:gd name="connsiteY462" fmla="*/ 937774 h 4572000"/>
                <a:gd name="connsiteX463" fmla="*/ 1143265 w 6000750"/>
                <a:gd name="connsiteY463" fmla="*/ 893959 h 4572000"/>
                <a:gd name="connsiteX464" fmla="*/ 1144217 w 6000750"/>
                <a:gd name="connsiteY464" fmla="*/ 858716 h 4572000"/>
                <a:gd name="connsiteX465" fmla="*/ 1113737 w 6000750"/>
                <a:gd name="connsiteY465" fmla="*/ 852049 h 4572000"/>
                <a:gd name="connsiteX466" fmla="*/ 1073732 w 6000750"/>
                <a:gd name="connsiteY466" fmla="*/ 900626 h 4572000"/>
                <a:gd name="connsiteX467" fmla="*/ 1012772 w 6000750"/>
                <a:gd name="connsiteY467" fmla="*/ 987304 h 4572000"/>
                <a:gd name="connsiteX468" fmla="*/ 996580 w 6000750"/>
                <a:gd name="connsiteY468" fmla="*/ 1106366 h 4572000"/>
                <a:gd name="connsiteX469" fmla="*/ 1013725 w 6000750"/>
                <a:gd name="connsiteY469" fmla="*/ 1128274 h 4572000"/>
                <a:gd name="connsiteX470" fmla="*/ 986102 w 6000750"/>
                <a:gd name="connsiteY470" fmla="*/ 1177804 h 4572000"/>
                <a:gd name="connsiteX471" fmla="*/ 988007 w 6000750"/>
                <a:gd name="connsiteY471" fmla="*/ 1209236 h 4572000"/>
                <a:gd name="connsiteX472" fmla="*/ 969910 w 6000750"/>
                <a:gd name="connsiteY472" fmla="*/ 1264481 h 4572000"/>
                <a:gd name="connsiteX473" fmla="*/ 930857 w 6000750"/>
                <a:gd name="connsiteY473" fmla="*/ 1342586 h 4572000"/>
                <a:gd name="connsiteX474" fmla="*/ 905140 w 6000750"/>
                <a:gd name="connsiteY474" fmla="*/ 1369256 h 4572000"/>
                <a:gd name="connsiteX475" fmla="*/ 868944 w 6000750"/>
                <a:gd name="connsiteY475" fmla="*/ 1385449 h 4572000"/>
                <a:gd name="connsiteX476" fmla="*/ 851800 w 6000750"/>
                <a:gd name="connsiteY476" fmla="*/ 1358779 h 4572000"/>
                <a:gd name="connsiteX477" fmla="*/ 795602 w 6000750"/>
                <a:gd name="connsiteY477" fmla="*/ 1198759 h 4572000"/>
                <a:gd name="connsiteX478" fmla="*/ 665110 w 6000750"/>
                <a:gd name="connsiteY478" fmla="*/ 1240669 h 4572000"/>
                <a:gd name="connsiteX479" fmla="*/ 660347 w 6000750"/>
                <a:gd name="connsiteY479" fmla="*/ 1232096 h 4572000"/>
                <a:gd name="connsiteX480" fmla="*/ 653680 w 6000750"/>
                <a:gd name="connsiteY480" fmla="*/ 1183519 h 4572000"/>
                <a:gd name="connsiteX481" fmla="*/ 644155 w 6000750"/>
                <a:gd name="connsiteY481" fmla="*/ 1092079 h 4572000"/>
                <a:gd name="connsiteX482" fmla="*/ 638440 w 6000750"/>
                <a:gd name="connsiteY482" fmla="*/ 1061599 h 4572000"/>
                <a:gd name="connsiteX483" fmla="*/ 646060 w 6000750"/>
                <a:gd name="connsiteY483" fmla="*/ 1056836 h 4572000"/>
                <a:gd name="connsiteX484" fmla="*/ 650822 w 6000750"/>
                <a:gd name="connsiteY484" fmla="*/ 1044454 h 4572000"/>
                <a:gd name="connsiteX485" fmla="*/ 657490 w 6000750"/>
                <a:gd name="connsiteY485" fmla="*/ 1037786 h 4572000"/>
                <a:gd name="connsiteX486" fmla="*/ 669872 w 6000750"/>
                <a:gd name="connsiteY486" fmla="*/ 1013974 h 4572000"/>
                <a:gd name="connsiteX487" fmla="*/ 726069 w 6000750"/>
                <a:gd name="connsiteY487" fmla="*/ 953966 h 4572000"/>
                <a:gd name="connsiteX488" fmla="*/ 727975 w 6000750"/>
                <a:gd name="connsiteY488" fmla="*/ 952061 h 4572000"/>
                <a:gd name="connsiteX489" fmla="*/ 791792 w 6000750"/>
                <a:gd name="connsiteY489" fmla="*/ 918724 h 4572000"/>
                <a:gd name="connsiteX490" fmla="*/ 807032 w 6000750"/>
                <a:gd name="connsiteY490" fmla="*/ 921581 h 4572000"/>
                <a:gd name="connsiteX491" fmla="*/ 802269 w 6000750"/>
                <a:gd name="connsiteY491" fmla="*/ 879671 h 4572000"/>
                <a:gd name="connsiteX492" fmla="*/ 842275 w 6000750"/>
                <a:gd name="connsiteY492" fmla="*/ 832999 h 4572000"/>
                <a:gd name="connsiteX493" fmla="*/ 854657 w 6000750"/>
                <a:gd name="connsiteY493" fmla="*/ 828236 h 4572000"/>
                <a:gd name="connsiteX494" fmla="*/ 857515 w 6000750"/>
                <a:gd name="connsiteY494" fmla="*/ 817759 h 4572000"/>
                <a:gd name="connsiteX495" fmla="*/ 862277 w 6000750"/>
                <a:gd name="connsiteY495" fmla="*/ 791089 h 4572000"/>
                <a:gd name="connsiteX496" fmla="*/ 883232 w 6000750"/>
                <a:gd name="connsiteY496" fmla="*/ 767276 h 4572000"/>
                <a:gd name="connsiteX497" fmla="*/ 887042 w 6000750"/>
                <a:gd name="connsiteY497" fmla="*/ 749179 h 4572000"/>
                <a:gd name="connsiteX498" fmla="*/ 904187 w 6000750"/>
                <a:gd name="connsiteY498" fmla="*/ 715841 h 4572000"/>
                <a:gd name="connsiteX499" fmla="*/ 924190 w 6000750"/>
                <a:gd name="connsiteY499" fmla="*/ 704411 h 4572000"/>
                <a:gd name="connsiteX500" fmla="*/ 1010867 w 6000750"/>
                <a:gd name="connsiteY500" fmla="*/ 622496 h 4572000"/>
                <a:gd name="connsiteX501" fmla="*/ 1039442 w 6000750"/>
                <a:gd name="connsiteY501" fmla="*/ 622496 h 4572000"/>
                <a:gd name="connsiteX502" fmla="*/ 1048015 w 6000750"/>
                <a:gd name="connsiteY502" fmla="*/ 606304 h 4572000"/>
                <a:gd name="connsiteX503" fmla="*/ 1091830 w 6000750"/>
                <a:gd name="connsiteY503" fmla="*/ 600589 h 4572000"/>
                <a:gd name="connsiteX504" fmla="*/ 1111832 w 6000750"/>
                <a:gd name="connsiteY504" fmla="*/ 591064 h 4572000"/>
                <a:gd name="connsiteX505" fmla="*/ 1120405 w 6000750"/>
                <a:gd name="connsiteY505" fmla="*/ 588206 h 4572000"/>
                <a:gd name="connsiteX506" fmla="*/ 1188985 w 6000750"/>
                <a:gd name="connsiteY506" fmla="*/ 568204 h 4572000"/>
                <a:gd name="connsiteX507" fmla="*/ 1233752 w 6000750"/>
                <a:gd name="connsiteY507" fmla="*/ 572966 h 4572000"/>
                <a:gd name="connsiteX508" fmla="*/ 1286140 w 6000750"/>
                <a:gd name="connsiteY508" fmla="*/ 588206 h 4572000"/>
                <a:gd name="connsiteX509" fmla="*/ 1270900 w 6000750"/>
                <a:gd name="connsiteY509" fmla="*/ 618686 h 4572000"/>
                <a:gd name="connsiteX510" fmla="*/ 1309952 w 6000750"/>
                <a:gd name="connsiteY510" fmla="*/ 619639 h 4572000"/>
                <a:gd name="connsiteX511" fmla="*/ 1336622 w 6000750"/>
                <a:gd name="connsiteY511" fmla="*/ 621544 h 4572000"/>
                <a:gd name="connsiteX512" fmla="*/ 1397582 w 6000750"/>
                <a:gd name="connsiteY512" fmla="*/ 652976 h 4572000"/>
                <a:gd name="connsiteX513" fmla="*/ 1432825 w 6000750"/>
                <a:gd name="connsiteY513" fmla="*/ 659644 h 4572000"/>
                <a:gd name="connsiteX514" fmla="*/ 1456637 w 6000750"/>
                <a:gd name="connsiteY514" fmla="*/ 662501 h 4572000"/>
                <a:gd name="connsiteX515" fmla="*/ 1564270 w 6000750"/>
                <a:gd name="connsiteY515" fmla="*/ 741559 h 4572000"/>
                <a:gd name="connsiteX516" fmla="*/ 1571890 w 6000750"/>
                <a:gd name="connsiteY516" fmla="*/ 772039 h 4572000"/>
                <a:gd name="connsiteX517" fmla="*/ 1548077 w 6000750"/>
                <a:gd name="connsiteY517" fmla="*/ 817759 h 4572000"/>
                <a:gd name="connsiteX518" fmla="*/ 1351862 w 6000750"/>
                <a:gd name="connsiteY518" fmla="*/ 785374 h 4572000"/>
                <a:gd name="connsiteX519" fmla="*/ 1354720 w 6000750"/>
                <a:gd name="connsiteY519" fmla="*/ 792994 h 4572000"/>
                <a:gd name="connsiteX520" fmla="*/ 1417585 w 6000750"/>
                <a:gd name="connsiteY520" fmla="*/ 884434 h 4572000"/>
                <a:gd name="connsiteX521" fmla="*/ 1448065 w 6000750"/>
                <a:gd name="connsiteY521" fmla="*/ 920629 h 4572000"/>
                <a:gd name="connsiteX522" fmla="*/ 1479497 w 6000750"/>
                <a:gd name="connsiteY522" fmla="*/ 923486 h 4572000"/>
                <a:gd name="connsiteX523" fmla="*/ 1468067 w 6000750"/>
                <a:gd name="connsiteY523" fmla="*/ 899674 h 4572000"/>
                <a:gd name="connsiteX524" fmla="*/ 1459495 w 6000750"/>
                <a:gd name="connsiteY524" fmla="*/ 872051 h 4572000"/>
                <a:gd name="connsiteX525" fmla="*/ 1490927 w 6000750"/>
                <a:gd name="connsiteY525" fmla="*/ 866336 h 4572000"/>
                <a:gd name="connsiteX526" fmla="*/ 1512835 w 6000750"/>
                <a:gd name="connsiteY526" fmla="*/ 875861 h 4572000"/>
                <a:gd name="connsiteX527" fmla="*/ 1537600 w 6000750"/>
                <a:gd name="connsiteY527" fmla="*/ 851096 h 4572000"/>
                <a:gd name="connsiteX528" fmla="*/ 1552840 w 6000750"/>
                <a:gd name="connsiteY528" fmla="*/ 816806 h 4572000"/>
                <a:gd name="connsiteX529" fmla="*/ 1578557 w 6000750"/>
                <a:gd name="connsiteY529" fmla="*/ 792041 h 4572000"/>
                <a:gd name="connsiteX530" fmla="*/ 1623325 w 6000750"/>
                <a:gd name="connsiteY530" fmla="*/ 786326 h 4572000"/>
                <a:gd name="connsiteX531" fmla="*/ 1631897 w 6000750"/>
                <a:gd name="connsiteY531" fmla="*/ 784421 h 4572000"/>
                <a:gd name="connsiteX532" fmla="*/ 1620467 w 6000750"/>
                <a:gd name="connsiteY532" fmla="*/ 755846 h 4572000"/>
                <a:gd name="connsiteX533" fmla="*/ 1612847 w 6000750"/>
                <a:gd name="connsiteY533" fmla="*/ 718699 h 4572000"/>
                <a:gd name="connsiteX534" fmla="*/ 1594750 w 6000750"/>
                <a:gd name="connsiteY534" fmla="*/ 673931 h 4572000"/>
                <a:gd name="connsiteX535" fmla="*/ 1643327 w 6000750"/>
                <a:gd name="connsiteY535" fmla="*/ 672026 h 4572000"/>
                <a:gd name="connsiteX536" fmla="*/ 1673807 w 6000750"/>
                <a:gd name="connsiteY536" fmla="*/ 673931 h 4572000"/>
                <a:gd name="connsiteX537" fmla="*/ 1697620 w 6000750"/>
                <a:gd name="connsiteY537" fmla="*/ 692981 h 4572000"/>
                <a:gd name="connsiteX538" fmla="*/ 1687142 w 6000750"/>
                <a:gd name="connsiteY538" fmla="*/ 730129 h 4572000"/>
                <a:gd name="connsiteX539" fmla="*/ 1674760 w 6000750"/>
                <a:gd name="connsiteY539" fmla="*/ 742511 h 4572000"/>
                <a:gd name="connsiteX540" fmla="*/ 1691905 w 6000750"/>
                <a:gd name="connsiteY540" fmla="*/ 757751 h 4572000"/>
                <a:gd name="connsiteX541" fmla="*/ 1710002 w 6000750"/>
                <a:gd name="connsiteY541" fmla="*/ 752989 h 4572000"/>
                <a:gd name="connsiteX542" fmla="*/ 1723337 w 6000750"/>
                <a:gd name="connsiteY542" fmla="*/ 725366 h 4572000"/>
                <a:gd name="connsiteX543" fmla="*/ 1768105 w 6000750"/>
                <a:gd name="connsiteY543" fmla="*/ 684409 h 4572000"/>
                <a:gd name="connsiteX544" fmla="*/ 1859545 w 6000750"/>
                <a:gd name="connsiteY544" fmla="*/ 637736 h 4572000"/>
                <a:gd name="connsiteX545" fmla="*/ 1882405 w 6000750"/>
                <a:gd name="connsiteY545" fmla="*/ 632974 h 4572000"/>
                <a:gd name="connsiteX546" fmla="*/ 1890977 w 6000750"/>
                <a:gd name="connsiteY546" fmla="*/ 636784 h 4572000"/>
                <a:gd name="connsiteX547" fmla="*/ 1882405 w 6000750"/>
                <a:gd name="connsiteY547" fmla="*/ 690124 h 4572000"/>
                <a:gd name="connsiteX548" fmla="*/ 1905265 w 6000750"/>
                <a:gd name="connsiteY548" fmla="*/ 655834 h 4572000"/>
                <a:gd name="connsiteX549" fmla="*/ 1933840 w 6000750"/>
                <a:gd name="connsiteY549" fmla="*/ 652024 h 4572000"/>
                <a:gd name="connsiteX550" fmla="*/ 1942412 w 6000750"/>
                <a:gd name="connsiteY550" fmla="*/ 652976 h 4572000"/>
                <a:gd name="connsiteX551" fmla="*/ 1968130 w 6000750"/>
                <a:gd name="connsiteY551" fmla="*/ 640594 h 4572000"/>
                <a:gd name="connsiteX552" fmla="*/ 1976702 w 6000750"/>
                <a:gd name="connsiteY552" fmla="*/ 637736 h 4572000"/>
                <a:gd name="connsiteX553" fmla="*/ 2010040 w 6000750"/>
                <a:gd name="connsiteY553" fmla="*/ 634879 h 4572000"/>
                <a:gd name="connsiteX554" fmla="*/ 2029090 w 6000750"/>
                <a:gd name="connsiteY554" fmla="*/ 627259 h 4572000"/>
                <a:gd name="connsiteX555" fmla="*/ 2063380 w 6000750"/>
                <a:gd name="connsiteY555" fmla="*/ 593921 h 4572000"/>
                <a:gd name="connsiteX556" fmla="*/ 2156725 w 6000750"/>
                <a:gd name="connsiteY556" fmla="*/ 605351 h 4572000"/>
                <a:gd name="connsiteX557" fmla="*/ 2246260 w 6000750"/>
                <a:gd name="connsiteY557" fmla="*/ 651071 h 4572000"/>
                <a:gd name="connsiteX558" fmla="*/ 2216732 w 6000750"/>
                <a:gd name="connsiteY558" fmla="*/ 599636 h 4572000"/>
                <a:gd name="connsiteX559" fmla="*/ 2204350 w 6000750"/>
                <a:gd name="connsiteY559" fmla="*/ 593921 h 4572000"/>
                <a:gd name="connsiteX560" fmla="*/ 2190062 w 6000750"/>
                <a:gd name="connsiteY560" fmla="*/ 566299 h 4572000"/>
                <a:gd name="connsiteX561" fmla="*/ 2211970 w 6000750"/>
                <a:gd name="connsiteY561" fmla="*/ 475811 h 4572000"/>
                <a:gd name="connsiteX562" fmla="*/ 2235782 w 6000750"/>
                <a:gd name="connsiteY562" fmla="*/ 442474 h 4572000"/>
                <a:gd name="connsiteX563" fmla="*/ 2242450 w 6000750"/>
                <a:gd name="connsiteY563" fmla="*/ 397706 h 4572000"/>
                <a:gd name="connsiteX564" fmla="*/ 2301505 w 6000750"/>
                <a:gd name="connsiteY564" fmla="*/ 390086 h 4572000"/>
                <a:gd name="connsiteX565" fmla="*/ 2347225 w 6000750"/>
                <a:gd name="connsiteY565" fmla="*/ 411994 h 4572000"/>
                <a:gd name="connsiteX566" fmla="*/ 2351987 w 6000750"/>
                <a:gd name="connsiteY566" fmla="*/ 449141 h 4572000"/>
                <a:gd name="connsiteX567" fmla="*/ 2355797 w 6000750"/>
                <a:gd name="connsiteY567" fmla="*/ 488193 h 4572000"/>
                <a:gd name="connsiteX568" fmla="*/ 2364370 w 6000750"/>
                <a:gd name="connsiteY568" fmla="*/ 510101 h 4572000"/>
                <a:gd name="connsiteX569" fmla="*/ 2397707 w 6000750"/>
                <a:gd name="connsiteY569" fmla="*/ 623449 h 4572000"/>
                <a:gd name="connsiteX570" fmla="*/ 2393897 w 6000750"/>
                <a:gd name="connsiteY570" fmla="*/ 672979 h 4572000"/>
                <a:gd name="connsiteX571" fmla="*/ 2315792 w 6000750"/>
                <a:gd name="connsiteY571" fmla="*/ 752989 h 4572000"/>
                <a:gd name="connsiteX572" fmla="*/ 2412947 w 6000750"/>
                <a:gd name="connsiteY572" fmla="*/ 672979 h 4572000"/>
                <a:gd name="connsiteX573" fmla="*/ 2445332 w 6000750"/>
                <a:gd name="connsiteY573" fmla="*/ 617734 h 4572000"/>
                <a:gd name="connsiteX574" fmla="*/ 2498672 w 6000750"/>
                <a:gd name="connsiteY574" fmla="*/ 640594 h 4572000"/>
                <a:gd name="connsiteX575" fmla="*/ 2440570 w 6000750"/>
                <a:gd name="connsiteY575" fmla="*/ 612019 h 4572000"/>
                <a:gd name="connsiteX576" fmla="*/ 2381515 w 6000750"/>
                <a:gd name="connsiteY576" fmla="*/ 555821 h 4572000"/>
                <a:gd name="connsiteX577" fmla="*/ 2364370 w 6000750"/>
                <a:gd name="connsiteY577" fmla="*/ 489146 h 4572000"/>
                <a:gd name="connsiteX578" fmla="*/ 2356750 w 6000750"/>
                <a:gd name="connsiteY578" fmla="*/ 463429 h 4572000"/>
                <a:gd name="connsiteX579" fmla="*/ 2391040 w 6000750"/>
                <a:gd name="connsiteY579" fmla="*/ 404374 h 4572000"/>
                <a:gd name="connsiteX580" fmla="*/ 2405328 w 6000750"/>
                <a:gd name="connsiteY580" fmla="*/ 382466 h 4572000"/>
                <a:gd name="connsiteX581" fmla="*/ 2430092 w 6000750"/>
                <a:gd name="connsiteY581" fmla="*/ 391039 h 4572000"/>
                <a:gd name="connsiteX582" fmla="*/ 2432950 w 6000750"/>
                <a:gd name="connsiteY582" fmla="*/ 421519 h 4572000"/>
                <a:gd name="connsiteX583" fmla="*/ 2428187 w 6000750"/>
                <a:gd name="connsiteY583" fmla="*/ 432949 h 4572000"/>
                <a:gd name="connsiteX584" fmla="*/ 2439617 w 6000750"/>
                <a:gd name="connsiteY584" fmla="*/ 422471 h 4572000"/>
                <a:gd name="connsiteX585" fmla="*/ 2453905 w 6000750"/>
                <a:gd name="connsiteY585" fmla="*/ 420566 h 4572000"/>
                <a:gd name="connsiteX586" fmla="*/ 2475812 w 6000750"/>
                <a:gd name="connsiteY586" fmla="*/ 406279 h 4572000"/>
                <a:gd name="connsiteX587" fmla="*/ 2501530 w 6000750"/>
                <a:gd name="connsiteY587" fmla="*/ 385324 h 4572000"/>
                <a:gd name="connsiteX588" fmla="*/ 2552012 w 6000750"/>
                <a:gd name="connsiteY588" fmla="*/ 413899 h 4572000"/>
                <a:gd name="connsiteX589" fmla="*/ 2612972 w 6000750"/>
                <a:gd name="connsiteY589" fmla="*/ 431996 h 4572000"/>
                <a:gd name="connsiteX590" fmla="*/ 2629165 w 6000750"/>
                <a:gd name="connsiteY590" fmla="*/ 460571 h 4572000"/>
                <a:gd name="connsiteX591" fmla="*/ 2647262 w 6000750"/>
                <a:gd name="connsiteY591" fmla="*/ 546296 h 4572000"/>
                <a:gd name="connsiteX592" fmla="*/ 2637737 w 6000750"/>
                <a:gd name="connsiteY592" fmla="*/ 455809 h 4572000"/>
                <a:gd name="connsiteX593" fmla="*/ 2611067 w 6000750"/>
                <a:gd name="connsiteY593" fmla="*/ 431044 h 4572000"/>
                <a:gd name="connsiteX594" fmla="*/ 2550107 w 6000750"/>
                <a:gd name="connsiteY594" fmla="*/ 384371 h 4572000"/>
                <a:gd name="connsiteX595" fmla="*/ 2578682 w 6000750"/>
                <a:gd name="connsiteY595" fmla="*/ 319601 h 4572000"/>
                <a:gd name="connsiteX596" fmla="*/ 2615830 w 6000750"/>
                <a:gd name="connsiteY596" fmla="*/ 314839 h 4572000"/>
                <a:gd name="connsiteX597" fmla="*/ 2691078 w 6000750"/>
                <a:gd name="connsiteY597" fmla="*/ 295789 h 4572000"/>
                <a:gd name="connsiteX598" fmla="*/ 2711080 w 6000750"/>
                <a:gd name="connsiteY598" fmla="*/ 316744 h 4572000"/>
                <a:gd name="connsiteX599" fmla="*/ 2700603 w 6000750"/>
                <a:gd name="connsiteY599" fmla="*/ 330079 h 4572000"/>
                <a:gd name="connsiteX600" fmla="*/ 2712032 w 6000750"/>
                <a:gd name="connsiteY600" fmla="*/ 319601 h 4572000"/>
                <a:gd name="connsiteX601" fmla="*/ 2704412 w 6000750"/>
                <a:gd name="connsiteY601" fmla="*/ 285311 h 4572000"/>
                <a:gd name="connsiteX602" fmla="*/ 2721557 w 6000750"/>
                <a:gd name="connsiteY602" fmla="*/ 216731 h 4572000"/>
                <a:gd name="connsiteX603" fmla="*/ 2746322 w 6000750"/>
                <a:gd name="connsiteY603" fmla="*/ 198634 h 4572000"/>
                <a:gd name="connsiteX604" fmla="*/ 2804425 w 6000750"/>
                <a:gd name="connsiteY604" fmla="*/ 175774 h 4572000"/>
                <a:gd name="connsiteX605" fmla="*/ 2878720 w 6000750"/>
                <a:gd name="connsiteY605" fmla="*/ 142436 h 4572000"/>
                <a:gd name="connsiteX606" fmla="*/ 2893007 w 6000750"/>
                <a:gd name="connsiteY606" fmla="*/ 137674 h 4572000"/>
                <a:gd name="connsiteX607" fmla="*/ 2984447 w 6000750"/>
                <a:gd name="connsiteY607" fmla="*/ 145294 h 4572000"/>
                <a:gd name="connsiteX608" fmla="*/ 3011117 w 6000750"/>
                <a:gd name="connsiteY608" fmla="*/ 123386 h 4572000"/>
                <a:gd name="connsiteX609" fmla="*/ 3029215 w 6000750"/>
                <a:gd name="connsiteY609" fmla="*/ 103383 h 4572000"/>
                <a:gd name="connsiteX610" fmla="*/ 3085412 w 6000750"/>
                <a:gd name="connsiteY610" fmla="*/ 104336 h 4572000"/>
                <a:gd name="connsiteX611" fmla="*/ 3093985 w 6000750"/>
                <a:gd name="connsiteY611" fmla="*/ 38614 h 4572000"/>
                <a:gd name="connsiteX612" fmla="*/ 3099700 w 6000750"/>
                <a:gd name="connsiteY612" fmla="*/ 33851 h 4572000"/>
                <a:gd name="connsiteX613" fmla="*/ 3144467 w 6000750"/>
                <a:gd name="connsiteY613" fmla="*/ 9086 h 4572000"/>
                <a:gd name="connsiteX614" fmla="*/ 3161612 w 6000750"/>
                <a:gd name="connsiteY614" fmla="*/ 53854 h 4572000"/>
                <a:gd name="connsiteX615" fmla="*/ 3186378 w 6000750"/>
                <a:gd name="connsiteY615" fmla="*/ 71951 h 4572000"/>
                <a:gd name="connsiteX616" fmla="*/ 3201617 w 6000750"/>
                <a:gd name="connsiteY616" fmla="*/ 80524 h 4572000"/>
                <a:gd name="connsiteX617" fmla="*/ 3244480 w 6000750"/>
                <a:gd name="connsiteY617" fmla="*/ 67189 h 4572000"/>
                <a:gd name="connsiteX618" fmla="*/ 3275912 w 6000750"/>
                <a:gd name="connsiteY618" fmla="*/ 67189 h 4572000"/>
                <a:gd name="connsiteX619" fmla="*/ 3286390 w 6000750"/>
                <a:gd name="connsiteY619" fmla="*/ 69094 h 4572000"/>
                <a:gd name="connsiteX620" fmla="*/ 3336872 w 6000750"/>
                <a:gd name="connsiteY620" fmla="*/ 69094 h 4572000"/>
                <a:gd name="connsiteX621" fmla="*/ 3394022 w 6000750"/>
                <a:gd name="connsiteY621" fmla="*/ 79571 h 4572000"/>
                <a:gd name="connsiteX622" fmla="*/ 3436885 w 6000750"/>
                <a:gd name="connsiteY622" fmla="*/ 128149 h 4572000"/>
                <a:gd name="connsiteX623" fmla="*/ 3403547 w 6000750"/>
                <a:gd name="connsiteY623" fmla="*/ 149103 h 4572000"/>
                <a:gd name="connsiteX624" fmla="*/ 3401642 w 6000750"/>
                <a:gd name="connsiteY624" fmla="*/ 210064 h 4572000"/>
                <a:gd name="connsiteX625" fmla="*/ 3338778 w 6000750"/>
                <a:gd name="connsiteY625" fmla="*/ 242449 h 4572000"/>
                <a:gd name="connsiteX626" fmla="*/ 3314012 w 6000750"/>
                <a:gd name="connsiteY626" fmla="*/ 255784 h 4572000"/>
                <a:gd name="connsiteX627" fmla="*/ 3234003 w 6000750"/>
                <a:gd name="connsiteY627" fmla="*/ 294836 h 4572000"/>
                <a:gd name="connsiteX628" fmla="*/ 3214953 w 6000750"/>
                <a:gd name="connsiteY628" fmla="*/ 313886 h 4572000"/>
                <a:gd name="connsiteX629" fmla="*/ 3208285 w 6000750"/>
                <a:gd name="connsiteY629" fmla="*/ 323411 h 4572000"/>
                <a:gd name="connsiteX630" fmla="*/ 3215905 w 6000750"/>
                <a:gd name="connsiteY630" fmla="*/ 322459 h 4572000"/>
                <a:gd name="connsiteX631" fmla="*/ 3245432 w 6000750"/>
                <a:gd name="connsiteY631" fmla="*/ 299599 h 4572000"/>
                <a:gd name="connsiteX632" fmla="*/ 3282580 w 6000750"/>
                <a:gd name="connsiteY632" fmla="*/ 293884 h 4572000"/>
                <a:gd name="connsiteX633" fmla="*/ 3305440 w 6000750"/>
                <a:gd name="connsiteY633" fmla="*/ 289121 h 4572000"/>
                <a:gd name="connsiteX634" fmla="*/ 3343540 w 6000750"/>
                <a:gd name="connsiteY634" fmla="*/ 292931 h 4572000"/>
                <a:gd name="connsiteX635" fmla="*/ 3346397 w 6000750"/>
                <a:gd name="connsiteY635" fmla="*/ 289121 h 4572000"/>
                <a:gd name="connsiteX636" fmla="*/ 3331157 w 6000750"/>
                <a:gd name="connsiteY636" fmla="*/ 292931 h 4572000"/>
                <a:gd name="connsiteX637" fmla="*/ 3310203 w 6000750"/>
                <a:gd name="connsiteY637" fmla="*/ 279596 h 4572000"/>
                <a:gd name="connsiteX638" fmla="*/ 3323537 w 6000750"/>
                <a:gd name="connsiteY638" fmla="*/ 257689 h 4572000"/>
                <a:gd name="connsiteX639" fmla="*/ 3438790 w 6000750"/>
                <a:gd name="connsiteY639" fmla="*/ 259594 h 4572000"/>
                <a:gd name="connsiteX640" fmla="*/ 3445457 w 6000750"/>
                <a:gd name="connsiteY640" fmla="*/ 292931 h 4572000"/>
                <a:gd name="connsiteX641" fmla="*/ 3477842 w 6000750"/>
                <a:gd name="connsiteY641" fmla="*/ 272929 h 4572000"/>
                <a:gd name="connsiteX642" fmla="*/ 3530230 w 6000750"/>
                <a:gd name="connsiteY642" fmla="*/ 274834 h 4572000"/>
                <a:gd name="connsiteX643" fmla="*/ 3571187 w 6000750"/>
                <a:gd name="connsiteY643" fmla="*/ 271976 h 4572000"/>
                <a:gd name="connsiteX644" fmla="*/ 3586428 w 6000750"/>
                <a:gd name="connsiteY644" fmla="*/ 273881 h 4572000"/>
                <a:gd name="connsiteX645" fmla="*/ 3650245 w 6000750"/>
                <a:gd name="connsiteY645" fmla="*/ 291979 h 4572000"/>
                <a:gd name="connsiteX646" fmla="*/ 3677867 w 6000750"/>
                <a:gd name="connsiteY646" fmla="*/ 291979 h 4572000"/>
                <a:gd name="connsiteX647" fmla="*/ 3757878 w 6000750"/>
                <a:gd name="connsiteY647" fmla="*/ 244353 h 4572000"/>
                <a:gd name="connsiteX648" fmla="*/ 3829315 w 6000750"/>
                <a:gd name="connsiteY648" fmla="*/ 265309 h 4572000"/>
                <a:gd name="connsiteX649" fmla="*/ 3843603 w 6000750"/>
                <a:gd name="connsiteY649" fmla="*/ 265309 h 4572000"/>
                <a:gd name="connsiteX650" fmla="*/ 3889322 w 6000750"/>
                <a:gd name="connsiteY650" fmla="*/ 289121 h 4572000"/>
                <a:gd name="connsiteX651" fmla="*/ 3816932 w 6000750"/>
                <a:gd name="connsiteY651" fmla="*/ 339604 h 4572000"/>
                <a:gd name="connsiteX652" fmla="*/ 3879797 w 6000750"/>
                <a:gd name="connsiteY652" fmla="*/ 348176 h 4572000"/>
                <a:gd name="connsiteX653" fmla="*/ 3922660 w 6000750"/>
                <a:gd name="connsiteY653" fmla="*/ 375799 h 4572000"/>
                <a:gd name="connsiteX654" fmla="*/ 3955997 w 6000750"/>
                <a:gd name="connsiteY654" fmla="*/ 405326 h 4572000"/>
                <a:gd name="connsiteX655" fmla="*/ 3980762 w 6000750"/>
                <a:gd name="connsiteY655" fmla="*/ 411994 h 4572000"/>
                <a:gd name="connsiteX656" fmla="*/ 3986478 w 6000750"/>
                <a:gd name="connsiteY656" fmla="*/ 390086 h 4572000"/>
                <a:gd name="connsiteX657" fmla="*/ 4006480 w 6000750"/>
                <a:gd name="connsiteY657" fmla="*/ 353891 h 4572000"/>
                <a:gd name="connsiteX658" fmla="*/ 4036960 w 6000750"/>
                <a:gd name="connsiteY658" fmla="*/ 375799 h 4572000"/>
                <a:gd name="connsiteX659" fmla="*/ 4091253 w 6000750"/>
                <a:gd name="connsiteY659" fmla="*/ 382466 h 4572000"/>
                <a:gd name="connsiteX660" fmla="*/ 4096967 w 6000750"/>
                <a:gd name="connsiteY660" fmla="*/ 371989 h 4572000"/>
                <a:gd name="connsiteX661" fmla="*/ 4130305 w 6000750"/>
                <a:gd name="connsiteY661" fmla="*/ 375799 h 4572000"/>
                <a:gd name="connsiteX662" fmla="*/ 4153165 w 6000750"/>
                <a:gd name="connsiteY662" fmla="*/ 378656 h 4572000"/>
                <a:gd name="connsiteX663" fmla="*/ 4179835 w 6000750"/>
                <a:gd name="connsiteY663" fmla="*/ 386276 h 4572000"/>
                <a:gd name="connsiteX664" fmla="*/ 4216982 w 6000750"/>
                <a:gd name="connsiteY664" fmla="*/ 367226 h 4572000"/>
                <a:gd name="connsiteX665" fmla="*/ 4211267 w 6000750"/>
                <a:gd name="connsiteY665" fmla="*/ 351986 h 4572000"/>
                <a:gd name="connsiteX666" fmla="*/ 4221745 w 6000750"/>
                <a:gd name="connsiteY666" fmla="*/ 320554 h 4572000"/>
                <a:gd name="connsiteX667" fmla="*/ 4235080 w 6000750"/>
                <a:gd name="connsiteY667" fmla="*/ 313886 h 4572000"/>
                <a:gd name="connsiteX668" fmla="*/ 4305565 w 6000750"/>
                <a:gd name="connsiteY668" fmla="*/ 290074 h 4572000"/>
                <a:gd name="connsiteX669" fmla="*/ 4408435 w 6000750"/>
                <a:gd name="connsiteY669" fmla="*/ 31864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</a:cxnLst>
              <a:rect l="l" t="t" r="r" b="b"/>
              <a:pathLst>
                <a:path w="6000750" h="4572000">
                  <a:moveTo>
                    <a:pt x="4408435" y="318649"/>
                  </a:moveTo>
                  <a:cubicBezTo>
                    <a:pt x="4412245" y="319601"/>
                    <a:pt x="4417007" y="319601"/>
                    <a:pt x="4420817" y="320554"/>
                  </a:cubicBezTo>
                  <a:cubicBezTo>
                    <a:pt x="4427485" y="349129"/>
                    <a:pt x="4403673" y="331984"/>
                    <a:pt x="4397957" y="339604"/>
                  </a:cubicBezTo>
                  <a:cubicBezTo>
                    <a:pt x="4413198" y="343414"/>
                    <a:pt x="4430342" y="326269"/>
                    <a:pt x="4448440" y="336746"/>
                  </a:cubicBezTo>
                  <a:cubicBezTo>
                    <a:pt x="4461775" y="353891"/>
                    <a:pt x="4440820" y="361511"/>
                    <a:pt x="4437962" y="378656"/>
                  </a:cubicBezTo>
                  <a:cubicBezTo>
                    <a:pt x="4470348" y="325316"/>
                    <a:pt x="4511305" y="311981"/>
                    <a:pt x="4563692" y="345319"/>
                  </a:cubicBezTo>
                  <a:cubicBezTo>
                    <a:pt x="4568455" y="351034"/>
                    <a:pt x="4565598" y="357701"/>
                    <a:pt x="4568455" y="364369"/>
                  </a:cubicBezTo>
                  <a:lnTo>
                    <a:pt x="4568455" y="367226"/>
                  </a:lnTo>
                  <a:cubicBezTo>
                    <a:pt x="4564645" y="372941"/>
                    <a:pt x="4559882" y="377704"/>
                    <a:pt x="4569407" y="382466"/>
                  </a:cubicBezTo>
                  <a:cubicBezTo>
                    <a:pt x="4576075" y="386276"/>
                    <a:pt x="4582742" y="389134"/>
                    <a:pt x="4589410" y="392944"/>
                  </a:cubicBezTo>
                  <a:cubicBezTo>
                    <a:pt x="4596078" y="390086"/>
                    <a:pt x="4603698" y="387229"/>
                    <a:pt x="4609412" y="391039"/>
                  </a:cubicBezTo>
                  <a:cubicBezTo>
                    <a:pt x="4650370" y="418661"/>
                    <a:pt x="4693232" y="414851"/>
                    <a:pt x="4737048" y="402469"/>
                  </a:cubicBezTo>
                  <a:cubicBezTo>
                    <a:pt x="4750382" y="402469"/>
                    <a:pt x="4763717" y="403421"/>
                    <a:pt x="4777053" y="398659"/>
                  </a:cubicBezTo>
                  <a:cubicBezTo>
                    <a:pt x="4823725" y="390086"/>
                    <a:pt x="4865635" y="403421"/>
                    <a:pt x="4907545" y="422471"/>
                  </a:cubicBezTo>
                  <a:cubicBezTo>
                    <a:pt x="4919928" y="428186"/>
                    <a:pt x="4926595" y="435806"/>
                    <a:pt x="4925642" y="451999"/>
                  </a:cubicBezTo>
                  <a:cubicBezTo>
                    <a:pt x="4922785" y="493909"/>
                    <a:pt x="4936120" y="504386"/>
                    <a:pt x="4978030" y="495814"/>
                  </a:cubicBezTo>
                  <a:cubicBezTo>
                    <a:pt x="4985650" y="493909"/>
                    <a:pt x="4994223" y="493909"/>
                    <a:pt x="5001842" y="495814"/>
                  </a:cubicBezTo>
                  <a:cubicBezTo>
                    <a:pt x="5017082" y="500576"/>
                    <a:pt x="5031370" y="499624"/>
                    <a:pt x="5046610" y="494861"/>
                  </a:cubicBezTo>
                  <a:cubicBezTo>
                    <a:pt x="5080900" y="486289"/>
                    <a:pt x="5111380" y="511054"/>
                    <a:pt x="5145670" y="505339"/>
                  </a:cubicBezTo>
                  <a:cubicBezTo>
                    <a:pt x="5156148" y="504386"/>
                    <a:pt x="5163767" y="495814"/>
                    <a:pt x="5174245" y="498671"/>
                  </a:cubicBezTo>
                  <a:cubicBezTo>
                    <a:pt x="5182817" y="501529"/>
                    <a:pt x="5188532" y="507243"/>
                    <a:pt x="5194247" y="513911"/>
                  </a:cubicBezTo>
                  <a:cubicBezTo>
                    <a:pt x="5207582" y="534866"/>
                    <a:pt x="5230442" y="541534"/>
                    <a:pt x="5249492" y="553916"/>
                  </a:cubicBezTo>
                  <a:cubicBezTo>
                    <a:pt x="5263780" y="563441"/>
                    <a:pt x="5274257" y="549154"/>
                    <a:pt x="5277115" y="533914"/>
                  </a:cubicBezTo>
                  <a:cubicBezTo>
                    <a:pt x="5275209" y="521531"/>
                    <a:pt x="5263780" y="517721"/>
                    <a:pt x="5257113" y="509149"/>
                  </a:cubicBezTo>
                  <a:cubicBezTo>
                    <a:pt x="5245682" y="492004"/>
                    <a:pt x="5244730" y="478668"/>
                    <a:pt x="5268542" y="472001"/>
                  </a:cubicBezTo>
                  <a:cubicBezTo>
                    <a:pt x="5287592" y="470096"/>
                    <a:pt x="5306642" y="470096"/>
                    <a:pt x="5325692" y="472001"/>
                  </a:cubicBezTo>
                  <a:cubicBezTo>
                    <a:pt x="5339980" y="473906"/>
                    <a:pt x="5350457" y="481526"/>
                    <a:pt x="5358078" y="492956"/>
                  </a:cubicBezTo>
                  <a:cubicBezTo>
                    <a:pt x="5368555" y="493909"/>
                    <a:pt x="5379032" y="493909"/>
                    <a:pt x="5390463" y="494861"/>
                  </a:cubicBezTo>
                  <a:cubicBezTo>
                    <a:pt x="5418084" y="505339"/>
                    <a:pt x="5444755" y="487241"/>
                    <a:pt x="5472378" y="492956"/>
                  </a:cubicBezTo>
                  <a:cubicBezTo>
                    <a:pt x="5509525" y="504386"/>
                    <a:pt x="5544767" y="521531"/>
                    <a:pt x="5583820" y="527246"/>
                  </a:cubicBezTo>
                  <a:cubicBezTo>
                    <a:pt x="5600965" y="530104"/>
                    <a:pt x="5615253" y="541534"/>
                    <a:pt x="5624778" y="556774"/>
                  </a:cubicBezTo>
                  <a:cubicBezTo>
                    <a:pt x="5629540" y="569156"/>
                    <a:pt x="5637159" y="577729"/>
                    <a:pt x="5650495" y="579634"/>
                  </a:cubicBezTo>
                  <a:cubicBezTo>
                    <a:pt x="5665734" y="586301"/>
                    <a:pt x="5670497" y="602494"/>
                    <a:pt x="5680022" y="613924"/>
                  </a:cubicBezTo>
                  <a:cubicBezTo>
                    <a:pt x="5700025" y="616781"/>
                    <a:pt x="5717170" y="625354"/>
                    <a:pt x="5731457" y="638689"/>
                  </a:cubicBezTo>
                  <a:cubicBezTo>
                    <a:pt x="5740982" y="643451"/>
                    <a:pt x="5752413" y="644404"/>
                    <a:pt x="5762890" y="649166"/>
                  </a:cubicBezTo>
                  <a:cubicBezTo>
                    <a:pt x="5774320" y="661549"/>
                    <a:pt x="5790513" y="665359"/>
                    <a:pt x="5804800" y="671074"/>
                  </a:cubicBezTo>
                  <a:cubicBezTo>
                    <a:pt x="5812420" y="678694"/>
                    <a:pt x="5816230" y="687266"/>
                    <a:pt x="5818134" y="697744"/>
                  </a:cubicBezTo>
                  <a:cubicBezTo>
                    <a:pt x="5821945" y="712031"/>
                    <a:pt x="5812420" y="728224"/>
                    <a:pt x="5827659" y="743464"/>
                  </a:cubicBezTo>
                  <a:cubicBezTo>
                    <a:pt x="5828613" y="729176"/>
                    <a:pt x="5824803" y="715841"/>
                    <a:pt x="5836232" y="707269"/>
                  </a:cubicBezTo>
                  <a:cubicBezTo>
                    <a:pt x="5843853" y="703459"/>
                    <a:pt x="5848615" y="709174"/>
                    <a:pt x="5852425" y="713936"/>
                  </a:cubicBezTo>
                  <a:cubicBezTo>
                    <a:pt x="5861950" y="713936"/>
                    <a:pt x="5871475" y="714889"/>
                    <a:pt x="5880047" y="714889"/>
                  </a:cubicBezTo>
                  <a:cubicBezTo>
                    <a:pt x="5930530" y="710126"/>
                    <a:pt x="5957200" y="751084"/>
                    <a:pt x="5994347" y="772991"/>
                  </a:cubicBezTo>
                  <a:cubicBezTo>
                    <a:pt x="6003872" y="778706"/>
                    <a:pt x="6002920" y="789184"/>
                    <a:pt x="5995300" y="796804"/>
                  </a:cubicBezTo>
                  <a:cubicBezTo>
                    <a:pt x="5973392" y="819664"/>
                    <a:pt x="5955295" y="850144"/>
                    <a:pt x="5917195" y="839666"/>
                  </a:cubicBezTo>
                  <a:cubicBezTo>
                    <a:pt x="5913384" y="844429"/>
                    <a:pt x="5915290" y="848239"/>
                    <a:pt x="5914338" y="851096"/>
                  </a:cubicBezTo>
                  <a:cubicBezTo>
                    <a:pt x="5913384" y="870146"/>
                    <a:pt x="5932434" y="893006"/>
                    <a:pt x="5905765" y="907294"/>
                  </a:cubicBezTo>
                  <a:cubicBezTo>
                    <a:pt x="5888620" y="915866"/>
                    <a:pt x="5848615" y="899674"/>
                    <a:pt x="5832422" y="880624"/>
                  </a:cubicBezTo>
                  <a:cubicBezTo>
                    <a:pt x="5831470" y="853954"/>
                    <a:pt x="5812420" y="873956"/>
                    <a:pt x="5803847" y="869194"/>
                  </a:cubicBezTo>
                  <a:cubicBezTo>
                    <a:pt x="5780988" y="866336"/>
                    <a:pt x="5767653" y="851096"/>
                    <a:pt x="5757175" y="832999"/>
                  </a:cubicBezTo>
                  <a:cubicBezTo>
                    <a:pt x="5750507" y="823474"/>
                    <a:pt x="5745745" y="813949"/>
                    <a:pt x="5732409" y="811091"/>
                  </a:cubicBezTo>
                  <a:cubicBezTo>
                    <a:pt x="5714313" y="812996"/>
                    <a:pt x="5699072" y="809186"/>
                    <a:pt x="5683832" y="795851"/>
                  </a:cubicBezTo>
                  <a:cubicBezTo>
                    <a:pt x="5664782" y="778706"/>
                    <a:pt x="5670497" y="769181"/>
                    <a:pt x="5686690" y="756799"/>
                  </a:cubicBezTo>
                  <a:cubicBezTo>
                    <a:pt x="5680975" y="750131"/>
                    <a:pt x="5673355" y="748226"/>
                    <a:pt x="5664782" y="749179"/>
                  </a:cubicBezTo>
                  <a:cubicBezTo>
                    <a:pt x="5657163" y="755846"/>
                    <a:pt x="5647638" y="760609"/>
                    <a:pt x="5649542" y="773944"/>
                  </a:cubicBezTo>
                  <a:cubicBezTo>
                    <a:pt x="5654305" y="833951"/>
                    <a:pt x="5637159" y="853001"/>
                    <a:pt x="5579057" y="853001"/>
                  </a:cubicBezTo>
                  <a:cubicBezTo>
                    <a:pt x="5572390" y="853001"/>
                    <a:pt x="5565722" y="853001"/>
                    <a:pt x="5558103" y="853954"/>
                  </a:cubicBezTo>
                  <a:cubicBezTo>
                    <a:pt x="5549530" y="859669"/>
                    <a:pt x="5543815" y="839666"/>
                    <a:pt x="5535242" y="851096"/>
                  </a:cubicBezTo>
                  <a:cubicBezTo>
                    <a:pt x="5539053" y="858716"/>
                    <a:pt x="5546672" y="852049"/>
                    <a:pt x="5551434" y="856811"/>
                  </a:cubicBezTo>
                  <a:cubicBezTo>
                    <a:pt x="5554292" y="858716"/>
                    <a:pt x="5556197" y="860621"/>
                    <a:pt x="5558103" y="863479"/>
                  </a:cubicBezTo>
                  <a:cubicBezTo>
                    <a:pt x="5559055" y="866336"/>
                    <a:pt x="5560007" y="870146"/>
                    <a:pt x="5560959" y="873004"/>
                  </a:cubicBezTo>
                  <a:cubicBezTo>
                    <a:pt x="5599059" y="857764"/>
                    <a:pt x="5604775" y="897769"/>
                    <a:pt x="5604775" y="910151"/>
                  </a:cubicBezTo>
                  <a:cubicBezTo>
                    <a:pt x="5604775" y="942536"/>
                    <a:pt x="5629540" y="947299"/>
                    <a:pt x="5645732" y="961586"/>
                  </a:cubicBezTo>
                  <a:cubicBezTo>
                    <a:pt x="5652400" y="967301"/>
                    <a:pt x="5667640" y="971111"/>
                    <a:pt x="5659067" y="984446"/>
                  </a:cubicBezTo>
                  <a:cubicBezTo>
                    <a:pt x="5653353" y="993019"/>
                    <a:pt x="5646684" y="1007306"/>
                    <a:pt x="5632397" y="998734"/>
                  </a:cubicBezTo>
                  <a:cubicBezTo>
                    <a:pt x="5580009" y="968254"/>
                    <a:pt x="5538100" y="997781"/>
                    <a:pt x="5498095" y="1024451"/>
                  </a:cubicBezTo>
                  <a:cubicBezTo>
                    <a:pt x="5465709" y="1045406"/>
                    <a:pt x="5429515" y="1060646"/>
                    <a:pt x="5404750" y="1092079"/>
                  </a:cubicBezTo>
                  <a:cubicBezTo>
                    <a:pt x="5400940" y="1101604"/>
                    <a:pt x="5391415" y="1108271"/>
                    <a:pt x="5384747" y="1114939"/>
                  </a:cubicBezTo>
                  <a:cubicBezTo>
                    <a:pt x="5371413" y="1130179"/>
                    <a:pt x="5356172" y="1130179"/>
                    <a:pt x="5343790" y="1113986"/>
                  </a:cubicBezTo>
                  <a:cubicBezTo>
                    <a:pt x="5323788" y="1089221"/>
                    <a:pt x="5301880" y="1090174"/>
                    <a:pt x="5276163" y="1105414"/>
                  </a:cubicBezTo>
                  <a:cubicBezTo>
                    <a:pt x="5259970" y="1114939"/>
                    <a:pt x="5243778" y="1132084"/>
                    <a:pt x="5227584" y="1104461"/>
                  </a:cubicBezTo>
                  <a:cubicBezTo>
                    <a:pt x="5225680" y="1101604"/>
                    <a:pt x="5227584" y="1100651"/>
                    <a:pt x="5226632" y="1102556"/>
                  </a:cubicBezTo>
                  <a:cubicBezTo>
                    <a:pt x="5204725" y="1129226"/>
                    <a:pt x="5177103" y="1116844"/>
                    <a:pt x="5151385" y="1113986"/>
                  </a:cubicBezTo>
                  <a:cubicBezTo>
                    <a:pt x="5148528" y="1113986"/>
                    <a:pt x="5145670" y="1118749"/>
                    <a:pt x="5145670" y="1121606"/>
                  </a:cubicBezTo>
                  <a:cubicBezTo>
                    <a:pt x="5141860" y="1149229"/>
                    <a:pt x="5139003" y="1176851"/>
                    <a:pt x="5122810" y="1200664"/>
                  </a:cubicBezTo>
                  <a:cubicBezTo>
                    <a:pt x="5121857" y="1202569"/>
                    <a:pt x="5121857" y="1206379"/>
                    <a:pt x="5123762" y="1206379"/>
                  </a:cubicBezTo>
                  <a:cubicBezTo>
                    <a:pt x="5164720" y="1223524"/>
                    <a:pt x="5151385" y="1274959"/>
                    <a:pt x="5180912" y="1299724"/>
                  </a:cubicBezTo>
                  <a:cubicBezTo>
                    <a:pt x="5180912" y="1302581"/>
                    <a:pt x="5180912" y="1306391"/>
                    <a:pt x="5179960" y="1309249"/>
                  </a:cubicBezTo>
                  <a:cubicBezTo>
                    <a:pt x="5175198" y="1314011"/>
                    <a:pt x="5146623" y="1370209"/>
                    <a:pt x="5143765" y="1380686"/>
                  </a:cubicBezTo>
                  <a:cubicBezTo>
                    <a:pt x="5140907" y="1390211"/>
                    <a:pt x="5135192" y="1396879"/>
                    <a:pt x="5125667" y="1399736"/>
                  </a:cubicBezTo>
                  <a:cubicBezTo>
                    <a:pt x="5116142" y="1401641"/>
                    <a:pt x="5105665" y="1395926"/>
                    <a:pt x="5097092" y="1405451"/>
                  </a:cubicBezTo>
                  <a:cubicBezTo>
                    <a:pt x="5089473" y="1418786"/>
                    <a:pt x="5085662" y="1434979"/>
                    <a:pt x="5071375" y="1445456"/>
                  </a:cubicBezTo>
                  <a:cubicBezTo>
                    <a:pt x="5058040" y="1454981"/>
                    <a:pt x="5067565" y="1471174"/>
                    <a:pt x="5065660" y="1484509"/>
                  </a:cubicBezTo>
                  <a:cubicBezTo>
                    <a:pt x="5065660" y="1489271"/>
                    <a:pt x="5064707" y="1494034"/>
                    <a:pt x="5062803" y="1497844"/>
                  </a:cubicBezTo>
                  <a:cubicBezTo>
                    <a:pt x="5054230" y="1516894"/>
                    <a:pt x="5045657" y="1538801"/>
                    <a:pt x="5021845" y="1540706"/>
                  </a:cubicBezTo>
                  <a:cubicBezTo>
                    <a:pt x="4997080" y="1542611"/>
                    <a:pt x="4995175" y="1516894"/>
                    <a:pt x="4988507" y="1501654"/>
                  </a:cubicBezTo>
                  <a:cubicBezTo>
                    <a:pt x="4966600" y="1444504"/>
                    <a:pt x="4941835" y="1388306"/>
                    <a:pt x="4917070" y="1332109"/>
                  </a:cubicBezTo>
                  <a:cubicBezTo>
                    <a:pt x="4910403" y="1317821"/>
                    <a:pt x="4911355" y="1303534"/>
                    <a:pt x="4915165" y="1288294"/>
                  </a:cubicBezTo>
                  <a:cubicBezTo>
                    <a:pt x="4921832" y="1264481"/>
                    <a:pt x="4939930" y="1243526"/>
                    <a:pt x="4935167" y="1215904"/>
                  </a:cubicBezTo>
                  <a:cubicBezTo>
                    <a:pt x="4933262" y="1206379"/>
                    <a:pt x="4945645" y="1201616"/>
                    <a:pt x="4953265" y="1196854"/>
                  </a:cubicBezTo>
                  <a:cubicBezTo>
                    <a:pt x="5004700" y="1166374"/>
                    <a:pt x="5042800" y="1125416"/>
                    <a:pt x="5072328" y="1073029"/>
                  </a:cubicBezTo>
                  <a:cubicBezTo>
                    <a:pt x="5078042" y="1063504"/>
                    <a:pt x="5085662" y="1053026"/>
                    <a:pt x="5095187" y="1053979"/>
                  </a:cubicBezTo>
                  <a:cubicBezTo>
                    <a:pt x="5133287" y="1054931"/>
                    <a:pt x="5132335" y="1027309"/>
                    <a:pt x="5136145" y="1002544"/>
                  </a:cubicBezTo>
                  <a:cubicBezTo>
                    <a:pt x="5138050" y="993019"/>
                    <a:pt x="5138050" y="984446"/>
                    <a:pt x="5141860" y="975874"/>
                  </a:cubicBezTo>
                  <a:cubicBezTo>
                    <a:pt x="5143765" y="972064"/>
                    <a:pt x="5147575" y="969206"/>
                    <a:pt x="5152337" y="968254"/>
                  </a:cubicBezTo>
                  <a:cubicBezTo>
                    <a:pt x="5154242" y="967301"/>
                    <a:pt x="5157100" y="969206"/>
                    <a:pt x="5158053" y="966349"/>
                  </a:cubicBezTo>
                  <a:cubicBezTo>
                    <a:pt x="5156148" y="966349"/>
                    <a:pt x="5153290" y="965396"/>
                    <a:pt x="5151385" y="965396"/>
                  </a:cubicBezTo>
                  <a:cubicBezTo>
                    <a:pt x="5130430" y="964444"/>
                    <a:pt x="5120905" y="973969"/>
                    <a:pt x="5123762" y="994924"/>
                  </a:cubicBezTo>
                  <a:cubicBezTo>
                    <a:pt x="5125667" y="1013021"/>
                    <a:pt x="5120905" y="1025404"/>
                    <a:pt x="5099950" y="1024451"/>
                  </a:cubicBezTo>
                  <a:cubicBezTo>
                    <a:pt x="5081853" y="1023499"/>
                    <a:pt x="5074232" y="1037786"/>
                    <a:pt x="5064707" y="1048264"/>
                  </a:cubicBezTo>
                  <a:cubicBezTo>
                    <a:pt x="5054230" y="1060646"/>
                    <a:pt x="5040895" y="1067314"/>
                    <a:pt x="5024703" y="1058741"/>
                  </a:cubicBezTo>
                  <a:cubicBezTo>
                    <a:pt x="5009462" y="1050169"/>
                    <a:pt x="4995175" y="1042549"/>
                    <a:pt x="4997080" y="1019689"/>
                  </a:cubicBezTo>
                  <a:cubicBezTo>
                    <a:pt x="4999937" y="989209"/>
                    <a:pt x="4989460" y="983494"/>
                    <a:pt x="4960885" y="995876"/>
                  </a:cubicBezTo>
                  <a:cubicBezTo>
                    <a:pt x="4931357" y="1008259"/>
                    <a:pt x="4903735" y="1021594"/>
                    <a:pt x="4893257" y="1054931"/>
                  </a:cubicBezTo>
                  <a:cubicBezTo>
                    <a:pt x="4890400" y="1062551"/>
                    <a:pt x="4883732" y="1068266"/>
                    <a:pt x="4878017" y="1073029"/>
                  </a:cubicBezTo>
                  <a:cubicBezTo>
                    <a:pt x="4864682" y="1084459"/>
                    <a:pt x="4861825" y="1094936"/>
                    <a:pt x="4876112" y="1110176"/>
                  </a:cubicBezTo>
                  <a:cubicBezTo>
                    <a:pt x="4893257" y="1127321"/>
                    <a:pt x="4888495" y="1139704"/>
                    <a:pt x="4863730" y="1140656"/>
                  </a:cubicBezTo>
                  <a:cubicBezTo>
                    <a:pt x="4841823" y="1141609"/>
                    <a:pt x="4820867" y="1153039"/>
                    <a:pt x="4798960" y="1147324"/>
                  </a:cubicBezTo>
                  <a:cubicBezTo>
                    <a:pt x="4792292" y="1143514"/>
                    <a:pt x="4784673" y="1143514"/>
                    <a:pt x="4778005" y="1148276"/>
                  </a:cubicBezTo>
                  <a:cubicBezTo>
                    <a:pt x="4771337" y="1156849"/>
                    <a:pt x="4761812" y="1160659"/>
                    <a:pt x="4751335" y="1156849"/>
                  </a:cubicBezTo>
                  <a:cubicBezTo>
                    <a:pt x="4742762" y="1146371"/>
                    <a:pt x="4747525" y="1139704"/>
                    <a:pt x="4758003" y="1133989"/>
                  </a:cubicBezTo>
                  <a:cubicBezTo>
                    <a:pt x="4758003" y="1133989"/>
                    <a:pt x="4758003" y="1133989"/>
                    <a:pt x="4757050" y="1132084"/>
                  </a:cubicBezTo>
                  <a:cubicBezTo>
                    <a:pt x="4754192" y="1128274"/>
                    <a:pt x="4758003" y="1133036"/>
                    <a:pt x="4753240" y="1132084"/>
                  </a:cubicBezTo>
                  <a:cubicBezTo>
                    <a:pt x="4740857" y="1129226"/>
                    <a:pt x="4729428" y="1122559"/>
                    <a:pt x="4717998" y="1116844"/>
                  </a:cubicBezTo>
                  <a:cubicBezTo>
                    <a:pt x="4704662" y="1109224"/>
                    <a:pt x="4693232" y="1111129"/>
                    <a:pt x="4679898" y="1119701"/>
                  </a:cubicBezTo>
                  <a:cubicBezTo>
                    <a:pt x="4642750" y="1143514"/>
                    <a:pt x="4601792" y="1144466"/>
                    <a:pt x="4561787" y="1128274"/>
                  </a:cubicBezTo>
                  <a:cubicBezTo>
                    <a:pt x="4519878" y="1111129"/>
                    <a:pt x="4477015" y="1120654"/>
                    <a:pt x="4453203" y="1158754"/>
                  </a:cubicBezTo>
                  <a:cubicBezTo>
                    <a:pt x="4421770" y="1210189"/>
                    <a:pt x="4380812" y="1254956"/>
                    <a:pt x="4347475" y="1304486"/>
                  </a:cubicBezTo>
                  <a:cubicBezTo>
                    <a:pt x="4338903" y="1317821"/>
                    <a:pt x="4325567" y="1324489"/>
                    <a:pt x="4314137" y="1334014"/>
                  </a:cubicBezTo>
                  <a:cubicBezTo>
                    <a:pt x="4332235" y="1357826"/>
                    <a:pt x="4369382" y="1346396"/>
                    <a:pt x="4385575" y="1374019"/>
                  </a:cubicBezTo>
                  <a:cubicBezTo>
                    <a:pt x="4389385" y="1380686"/>
                    <a:pt x="4397005" y="1374019"/>
                    <a:pt x="4402720" y="1368304"/>
                  </a:cubicBezTo>
                  <a:cubicBezTo>
                    <a:pt x="4417960" y="1350206"/>
                    <a:pt x="4437010" y="1353064"/>
                    <a:pt x="4452250" y="1365446"/>
                  </a:cubicBezTo>
                  <a:cubicBezTo>
                    <a:pt x="4475110" y="1384496"/>
                    <a:pt x="4494160" y="1405451"/>
                    <a:pt x="4507495" y="1434979"/>
                  </a:cubicBezTo>
                  <a:cubicBezTo>
                    <a:pt x="4523687" y="1470221"/>
                    <a:pt x="4525592" y="1501654"/>
                    <a:pt x="4516067" y="1537849"/>
                  </a:cubicBezTo>
                  <a:cubicBezTo>
                    <a:pt x="4510353" y="1559756"/>
                    <a:pt x="4520830" y="1581664"/>
                    <a:pt x="4527498" y="1601666"/>
                  </a:cubicBezTo>
                  <a:cubicBezTo>
                    <a:pt x="4537975" y="1635956"/>
                    <a:pt x="4535117" y="1664531"/>
                    <a:pt x="4508448" y="1690249"/>
                  </a:cubicBezTo>
                  <a:cubicBezTo>
                    <a:pt x="4492255" y="1705489"/>
                    <a:pt x="4485587" y="1725491"/>
                    <a:pt x="4478920" y="1747399"/>
                  </a:cubicBezTo>
                  <a:cubicBezTo>
                    <a:pt x="4466537" y="1792166"/>
                    <a:pt x="4441773" y="1832171"/>
                    <a:pt x="4414150" y="1869319"/>
                  </a:cubicBezTo>
                  <a:cubicBezTo>
                    <a:pt x="4401767" y="1886464"/>
                    <a:pt x="4382717" y="1885511"/>
                    <a:pt x="4363667" y="1880749"/>
                  </a:cubicBezTo>
                  <a:cubicBezTo>
                    <a:pt x="4351285" y="1877891"/>
                    <a:pt x="4337950" y="1864556"/>
                    <a:pt x="4328425" y="1874081"/>
                  </a:cubicBezTo>
                  <a:cubicBezTo>
                    <a:pt x="4316042" y="1885511"/>
                    <a:pt x="4304612" y="1900751"/>
                    <a:pt x="4303660" y="1918849"/>
                  </a:cubicBezTo>
                  <a:cubicBezTo>
                    <a:pt x="4302707" y="1944566"/>
                    <a:pt x="4291278" y="1962664"/>
                    <a:pt x="4271275" y="1976951"/>
                  </a:cubicBezTo>
                  <a:cubicBezTo>
                    <a:pt x="4257940" y="1986476"/>
                    <a:pt x="4256987" y="1996001"/>
                    <a:pt x="4267465" y="2009336"/>
                  </a:cubicBezTo>
                  <a:cubicBezTo>
                    <a:pt x="4277942" y="2021719"/>
                    <a:pt x="4287467" y="2034101"/>
                    <a:pt x="4299850" y="2045531"/>
                  </a:cubicBezTo>
                  <a:cubicBezTo>
                    <a:pt x="4324615" y="2069344"/>
                    <a:pt x="4341760" y="2097919"/>
                    <a:pt x="4346523" y="2133161"/>
                  </a:cubicBezTo>
                  <a:cubicBezTo>
                    <a:pt x="4349380" y="2150306"/>
                    <a:pt x="4349380" y="2163641"/>
                    <a:pt x="4329378" y="2168404"/>
                  </a:cubicBezTo>
                  <a:cubicBezTo>
                    <a:pt x="4317948" y="2171261"/>
                    <a:pt x="4309375" y="2179834"/>
                    <a:pt x="4298898" y="2185549"/>
                  </a:cubicBezTo>
                  <a:cubicBezTo>
                    <a:pt x="4270323" y="2202694"/>
                    <a:pt x="4253178" y="2196979"/>
                    <a:pt x="4239842" y="2164594"/>
                  </a:cubicBezTo>
                  <a:cubicBezTo>
                    <a:pt x="4234128" y="2150306"/>
                    <a:pt x="4235080" y="2135066"/>
                    <a:pt x="4230317" y="2120779"/>
                  </a:cubicBezTo>
                  <a:cubicBezTo>
                    <a:pt x="4221745" y="2094109"/>
                    <a:pt x="4216982" y="2067439"/>
                    <a:pt x="4181740" y="2062676"/>
                  </a:cubicBezTo>
                  <a:cubicBezTo>
                    <a:pt x="4167453" y="2060771"/>
                    <a:pt x="4166500" y="2044579"/>
                    <a:pt x="4164595" y="2031244"/>
                  </a:cubicBezTo>
                  <a:cubicBezTo>
                    <a:pt x="4159832" y="1994096"/>
                    <a:pt x="4137925" y="1982666"/>
                    <a:pt x="4105540" y="1998859"/>
                  </a:cubicBezTo>
                  <a:cubicBezTo>
                    <a:pt x="4091253" y="2006479"/>
                    <a:pt x="4076965" y="2028386"/>
                    <a:pt x="4060772" y="2014099"/>
                  </a:cubicBezTo>
                  <a:cubicBezTo>
                    <a:pt x="4045532" y="2001716"/>
                    <a:pt x="4045532" y="1978856"/>
                    <a:pt x="4051247" y="1958854"/>
                  </a:cubicBezTo>
                  <a:cubicBezTo>
                    <a:pt x="4052200" y="1955044"/>
                    <a:pt x="4051247" y="1952186"/>
                    <a:pt x="4046485" y="1948376"/>
                  </a:cubicBezTo>
                  <a:cubicBezTo>
                    <a:pt x="4025530" y="1955044"/>
                    <a:pt x="4019815" y="1977904"/>
                    <a:pt x="4002670" y="1989334"/>
                  </a:cubicBezTo>
                  <a:cubicBezTo>
                    <a:pt x="3997907" y="1992191"/>
                    <a:pt x="3994097" y="1997906"/>
                    <a:pt x="3993145" y="2003621"/>
                  </a:cubicBezTo>
                  <a:cubicBezTo>
                    <a:pt x="3989335" y="2015051"/>
                    <a:pt x="3957903" y="2004574"/>
                    <a:pt x="3973142" y="2029339"/>
                  </a:cubicBezTo>
                  <a:cubicBezTo>
                    <a:pt x="3992192" y="2059819"/>
                    <a:pt x="4015053" y="2068391"/>
                    <a:pt x="4039817" y="2055056"/>
                  </a:cubicBezTo>
                  <a:cubicBezTo>
                    <a:pt x="4051247" y="2048389"/>
                    <a:pt x="4107445" y="2055056"/>
                    <a:pt x="4116017" y="2064581"/>
                  </a:cubicBezTo>
                  <a:cubicBezTo>
                    <a:pt x="4127447" y="2077916"/>
                    <a:pt x="4120780" y="2088394"/>
                    <a:pt x="4107445" y="2095061"/>
                  </a:cubicBezTo>
                  <a:cubicBezTo>
                    <a:pt x="4091253" y="2102681"/>
                    <a:pt x="4077917" y="2113159"/>
                    <a:pt x="4066487" y="2126494"/>
                  </a:cubicBezTo>
                  <a:cubicBezTo>
                    <a:pt x="4052200" y="2142686"/>
                    <a:pt x="4048390" y="2158879"/>
                    <a:pt x="4066487" y="2175071"/>
                  </a:cubicBezTo>
                  <a:cubicBezTo>
                    <a:pt x="4095062" y="2200789"/>
                    <a:pt x="4113160" y="2236031"/>
                    <a:pt x="4142687" y="2260796"/>
                  </a:cubicBezTo>
                  <a:cubicBezTo>
                    <a:pt x="4160785" y="2276036"/>
                    <a:pt x="4156975" y="2299849"/>
                    <a:pt x="4155070" y="2317946"/>
                  </a:cubicBezTo>
                  <a:cubicBezTo>
                    <a:pt x="4152212" y="2338901"/>
                    <a:pt x="4176025" y="2330329"/>
                    <a:pt x="4177930" y="2366524"/>
                  </a:cubicBezTo>
                  <a:cubicBezTo>
                    <a:pt x="4156975" y="2445581"/>
                    <a:pt x="4138878" y="2525591"/>
                    <a:pt x="4067440" y="2578931"/>
                  </a:cubicBezTo>
                  <a:cubicBezTo>
                    <a:pt x="4056962" y="2586551"/>
                    <a:pt x="4045532" y="2592266"/>
                    <a:pt x="4033150" y="2595124"/>
                  </a:cubicBezTo>
                  <a:cubicBezTo>
                    <a:pt x="3993145" y="2602744"/>
                    <a:pt x="3958855" y="2625604"/>
                    <a:pt x="3921707" y="2640844"/>
                  </a:cubicBezTo>
                  <a:cubicBezTo>
                    <a:pt x="3913135" y="2644654"/>
                    <a:pt x="3905515" y="2650369"/>
                    <a:pt x="3901705" y="2658941"/>
                  </a:cubicBezTo>
                  <a:cubicBezTo>
                    <a:pt x="3889322" y="2688469"/>
                    <a:pt x="3876940" y="2677991"/>
                    <a:pt x="3862653" y="2659894"/>
                  </a:cubicBezTo>
                  <a:cubicBezTo>
                    <a:pt x="3842650" y="2634176"/>
                    <a:pt x="3825505" y="2633224"/>
                    <a:pt x="3802645" y="2657036"/>
                  </a:cubicBezTo>
                  <a:cubicBezTo>
                    <a:pt x="3795025" y="2665609"/>
                    <a:pt x="3785500" y="2673229"/>
                    <a:pt x="3777880" y="2681801"/>
                  </a:cubicBezTo>
                  <a:cubicBezTo>
                    <a:pt x="3767403" y="2693231"/>
                    <a:pt x="3761687" y="2707519"/>
                    <a:pt x="3771212" y="2719901"/>
                  </a:cubicBezTo>
                  <a:cubicBezTo>
                    <a:pt x="3792167" y="2748476"/>
                    <a:pt x="3806455" y="2783719"/>
                    <a:pt x="3840745" y="2799911"/>
                  </a:cubicBezTo>
                  <a:cubicBezTo>
                    <a:pt x="3909325" y="2831344"/>
                    <a:pt x="3924565" y="2893256"/>
                    <a:pt x="3916945" y="2959931"/>
                  </a:cubicBezTo>
                  <a:cubicBezTo>
                    <a:pt x="3915040" y="2975171"/>
                    <a:pt x="3909325" y="2991364"/>
                    <a:pt x="3895037" y="2998031"/>
                  </a:cubicBezTo>
                  <a:cubicBezTo>
                    <a:pt x="3864557" y="3011366"/>
                    <a:pt x="3843603" y="3036131"/>
                    <a:pt x="3815980" y="3053276"/>
                  </a:cubicBezTo>
                  <a:cubicBezTo>
                    <a:pt x="3791215" y="3068516"/>
                    <a:pt x="3776928" y="3063754"/>
                    <a:pt x="3769307" y="3036131"/>
                  </a:cubicBezTo>
                  <a:cubicBezTo>
                    <a:pt x="3764545" y="3016129"/>
                    <a:pt x="3752162" y="3005651"/>
                    <a:pt x="3736922" y="2994221"/>
                  </a:cubicBezTo>
                  <a:cubicBezTo>
                    <a:pt x="3702632" y="2969456"/>
                    <a:pt x="3675010" y="2936119"/>
                    <a:pt x="3630242" y="2925641"/>
                  </a:cubicBezTo>
                  <a:cubicBezTo>
                    <a:pt x="3628337" y="2928499"/>
                    <a:pt x="3633100" y="2937071"/>
                    <a:pt x="3631195" y="2944691"/>
                  </a:cubicBezTo>
                  <a:cubicBezTo>
                    <a:pt x="3631195" y="2950406"/>
                    <a:pt x="3630242" y="2955169"/>
                    <a:pt x="3629290" y="2959931"/>
                  </a:cubicBezTo>
                  <a:cubicBezTo>
                    <a:pt x="3619765" y="3012319"/>
                    <a:pt x="3648340" y="3069469"/>
                    <a:pt x="3690250" y="3100901"/>
                  </a:cubicBezTo>
                  <a:cubicBezTo>
                    <a:pt x="3730255" y="3131381"/>
                    <a:pt x="3769307" y="3164719"/>
                    <a:pt x="3779785" y="3219011"/>
                  </a:cubicBezTo>
                  <a:cubicBezTo>
                    <a:pt x="3782642" y="3233299"/>
                    <a:pt x="3793120" y="3242824"/>
                    <a:pt x="3800740" y="3255206"/>
                  </a:cubicBezTo>
                  <a:cubicBezTo>
                    <a:pt x="3809312" y="3269494"/>
                    <a:pt x="3818837" y="3285686"/>
                    <a:pt x="3805503" y="3299974"/>
                  </a:cubicBezTo>
                  <a:cubicBezTo>
                    <a:pt x="3793120" y="3313309"/>
                    <a:pt x="3776928" y="3304736"/>
                    <a:pt x="3762640" y="3299974"/>
                  </a:cubicBezTo>
                  <a:cubicBezTo>
                    <a:pt x="3745495" y="3293306"/>
                    <a:pt x="3734065" y="3277114"/>
                    <a:pt x="3715015" y="3271399"/>
                  </a:cubicBezTo>
                  <a:cubicBezTo>
                    <a:pt x="3701680" y="3264731"/>
                    <a:pt x="3706442" y="3249491"/>
                    <a:pt x="3699775" y="3239966"/>
                  </a:cubicBezTo>
                  <a:cubicBezTo>
                    <a:pt x="3688345" y="3229489"/>
                    <a:pt x="3680725" y="3219964"/>
                    <a:pt x="3678820" y="3200914"/>
                  </a:cubicBezTo>
                  <a:cubicBezTo>
                    <a:pt x="3675962" y="3170434"/>
                    <a:pt x="3655007" y="3144716"/>
                    <a:pt x="3635005" y="3120904"/>
                  </a:cubicBezTo>
                  <a:cubicBezTo>
                    <a:pt x="3626432" y="3111379"/>
                    <a:pt x="3618812" y="3101854"/>
                    <a:pt x="3610240" y="3092329"/>
                  </a:cubicBezTo>
                  <a:cubicBezTo>
                    <a:pt x="3603572" y="3085661"/>
                    <a:pt x="3596905" y="3085661"/>
                    <a:pt x="3588332" y="3088519"/>
                  </a:cubicBezTo>
                  <a:cubicBezTo>
                    <a:pt x="3567378" y="3064706"/>
                    <a:pt x="3587380" y="3037084"/>
                    <a:pt x="3582617" y="3011366"/>
                  </a:cubicBezTo>
                  <a:cubicBezTo>
                    <a:pt x="3579760" y="2997079"/>
                    <a:pt x="3569282" y="2985649"/>
                    <a:pt x="3569282" y="2976124"/>
                  </a:cubicBezTo>
                  <a:cubicBezTo>
                    <a:pt x="3572140" y="2940881"/>
                    <a:pt x="3554995" y="2918021"/>
                    <a:pt x="3533087" y="2892304"/>
                  </a:cubicBezTo>
                  <a:cubicBezTo>
                    <a:pt x="3518800" y="2875159"/>
                    <a:pt x="3517847" y="2845631"/>
                    <a:pt x="3511180" y="2820866"/>
                  </a:cubicBezTo>
                  <a:cubicBezTo>
                    <a:pt x="3492130" y="2806579"/>
                    <a:pt x="3476890" y="2818009"/>
                    <a:pt x="3460697" y="2827534"/>
                  </a:cubicBezTo>
                  <a:lnTo>
                    <a:pt x="3458792" y="2829439"/>
                  </a:lnTo>
                  <a:lnTo>
                    <a:pt x="3459745" y="2831344"/>
                  </a:lnTo>
                  <a:cubicBezTo>
                    <a:pt x="3444505" y="2848489"/>
                    <a:pt x="3429265" y="2846584"/>
                    <a:pt x="3414978" y="2830391"/>
                  </a:cubicBezTo>
                  <a:cubicBezTo>
                    <a:pt x="3414025" y="2815151"/>
                    <a:pt x="3413072" y="2800864"/>
                    <a:pt x="3418787" y="2785624"/>
                  </a:cubicBezTo>
                  <a:cubicBezTo>
                    <a:pt x="3403547" y="2742761"/>
                    <a:pt x="3362590" y="2723711"/>
                    <a:pt x="3333062" y="2694184"/>
                  </a:cubicBezTo>
                  <a:cubicBezTo>
                    <a:pt x="3317822" y="2678944"/>
                    <a:pt x="3313060" y="2658941"/>
                    <a:pt x="3307345" y="2638939"/>
                  </a:cubicBezTo>
                  <a:cubicBezTo>
                    <a:pt x="3299725" y="2632271"/>
                    <a:pt x="3291153" y="2637034"/>
                    <a:pt x="3283532" y="2637986"/>
                  </a:cubicBezTo>
                  <a:cubicBezTo>
                    <a:pt x="3276865" y="2635129"/>
                    <a:pt x="3271150" y="2638939"/>
                    <a:pt x="3265435" y="2640844"/>
                  </a:cubicBezTo>
                  <a:cubicBezTo>
                    <a:pt x="3254005" y="2644654"/>
                    <a:pt x="3240670" y="2637034"/>
                    <a:pt x="3230192" y="2644654"/>
                  </a:cubicBezTo>
                  <a:cubicBezTo>
                    <a:pt x="3195903" y="2624651"/>
                    <a:pt x="3186378" y="2630366"/>
                    <a:pt x="3175900" y="2672276"/>
                  </a:cubicBezTo>
                  <a:cubicBezTo>
                    <a:pt x="3172090" y="2686564"/>
                    <a:pt x="3159707" y="2701804"/>
                    <a:pt x="3147325" y="2709424"/>
                  </a:cubicBezTo>
                  <a:cubicBezTo>
                    <a:pt x="3113035" y="2729426"/>
                    <a:pt x="3095890" y="2764669"/>
                    <a:pt x="3071125" y="2792291"/>
                  </a:cubicBezTo>
                  <a:cubicBezTo>
                    <a:pt x="3063505" y="2802769"/>
                    <a:pt x="3073030" y="2819914"/>
                    <a:pt x="3058742" y="2828486"/>
                  </a:cubicBezTo>
                  <a:cubicBezTo>
                    <a:pt x="3033025" y="2838964"/>
                    <a:pt x="3020642" y="2858014"/>
                    <a:pt x="3021595" y="2885636"/>
                  </a:cubicBezTo>
                  <a:cubicBezTo>
                    <a:pt x="3018737" y="2896114"/>
                    <a:pt x="3016832" y="2905639"/>
                    <a:pt x="3021595" y="2916116"/>
                  </a:cubicBezTo>
                  <a:cubicBezTo>
                    <a:pt x="3024453" y="2921831"/>
                    <a:pt x="3026357" y="2927546"/>
                    <a:pt x="3028262" y="2934214"/>
                  </a:cubicBezTo>
                  <a:cubicBezTo>
                    <a:pt x="3031120" y="2943739"/>
                    <a:pt x="3031120" y="2954216"/>
                    <a:pt x="3029215" y="2964694"/>
                  </a:cubicBezTo>
                  <a:cubicBezTo>
                    <a:pt x="3023500" y="2980886"/>
                    <a:pt x="3018737" y="2998031"/>
                    <a:pt x="3028262" y="3014224"/>
                  </a:cubicBezTo>
                  <a:cubicBezTo>
                    <a:pt x="3032072" y="3021844"/>
                    <a:pt x="3031120" y="3029464"/>
                    <a:pt x="3025405" y="3037084"/>
                  </a:cubicBezTo>
                  <a:cubicBezTo>
                    <a:pt x="3009212" y="3055181"/>
                    <a:pt x="2999687" y="3078041"/>
                    <a:pt x="2983495" y="3096139"/>
                  </a:cubicBezTo>
                  <a:cubicBezTo>
                    <a:pt x="2955872" y="3129476"/>
                    <a:pt x="2941585" y="3128524"/>
                    <a:pt x="2919678" y="3091376"/>
                  </a:cubicBezTo>
                  <a:cubicBezTo>
                    <a:pt x="2916820" y="3086614"/>
                    <a:pt x="2914915" y="3080899"/>
                    <a:pt x="2913010" y="3075184"/>
                  </a:cubicBezTo>
                  <a:cubicBezTo>
                    <a:pt x="2912057" y="3064706"/>
                    <a:pt x="2912057" y="3053276"/>
                    <a:pt x="2902532" y="3045656"/>
                  </a:cubicBezTo>
                  <a:cubicBezTo>
                    <a:pt x="2885387" y="3018986"/>
                    <a:pt x="2854907" y="3001841"/>
                    <a:pt x="2853003" y="2965646"/>
                  </a:cubicBezTo>
                  <a:cubicBezTo>
                    <a:pt x="2845382" y="2958026"/>
                    <a:pt x="2854907" y="2942786"/>
                    <a:pt x="2841572" y="2937071"/>
                  </a:cubicBezTo>
                  <a:cubicBezTo>
                    <a:pt x="2824428" y="2914211"/>
                    <a:pt x="2803472" y="2893256"/>
                    <a:pt x="2792042" y="2865634"/>
                  </a:cubicBezTo>
                  <a:cubicBezTo>
                    <a:pt x="2784422" y="2840869"/>
                    <a:pt x="2776803" y="2816104"/>
                    <a:pt x="2769182" y="2790386"/>
                  </a:cubicBezTo>
                  <a:cubicBezTo>
                    <a:pt x="2763467" y="2780861"/>
                    <a:pt x="2759657" y="2770384"/>
                    <a:pt x="2756800" y="2759906"/>
                  </a:cubicBezTo>
                  <a:cubicBezTo>
                    <a:pt x="2741560" y="2733236"/>
                    <a:pt x="2746322" y="2699899"/>
                    <a:pt x="2732987" y="2672276"/>
                  </a:cubicBezTo>
                  <a:cubicBezTo>
                    <a:pt x="2728225" y="2667514"/>
                    <a:pt x="2722510" y="2664656"/>
                    <a:pt x="2723462" y="2655131"/>
                  </a:cubicBezTo>
                  <a:cubicBezTo>
                    <a:pt x="2718700" y="2663704"/>
                    <a:pt x="2720605" y="2674181"/>
                    <a:pt x="2712032" y="2678944"/>
                  </a:cubicBezTo>
                  <a:cubicBezTo>
                    <a:pt x="2684410" y="2698946"/>
                    <a:pt x="2660597" y="2699899"/>
                    <a:pt x="2641547" y="2666561"/>
                  </a:cubicBezTo>
                  <a:cubicBezTo>
                    <a:pt x="2638690" y="2660846"/>
                    <a:pt x="2632975" y="2654179"/>
                    <a:pt x="2627260" y="2652274"/>
                  </a:cubicBezTo>
                  <a:cubicBezTo>
                    <a:pt x="2588207" y="2638939"/>
                    <a:pt x="2619640" y="2631319"/>
                    <a:pt x="2629165" y="2622746"/>
                  </a:cubicBezTo>
                  <a:cubicBezTo>
                    <a:pt x="2629165" y="2616079"/>
                    <a:pt x="2629165" y="2616079"/>
                    <a:pt x="2608210" y="2611316"/>
                  </a:cubicBezTo>
                  <a:cubicBezTo>
                    <a:pt x="2577730" y="2595124"/>
                    <a:pt x="2550107" y="2573216"/>
                    <a:pt x="2524390" y="2553214"/>
                  </a:cubicBezTo>
                  <a:cubicBezTo>
                    <a:pt x="2485337" y="2523686"/>
                    <a:pt x="2450095" y="2535116"/>
                    <a:pt x="2411995" y="2537021"/>
                  </a:cubicBezTo>
                  <a:cubicBezTo>
                    <a:pt x="2405328" y="2537021"/>
                    <a:pt x="2398660" y="2539879"/>
                    <a:pt x="2391992" y="2541784"/>
                  </a:cubicBezTo>
                  <a:cubicBezTo>
                    <a:pt x="2371037" y="2548451"/>
                    <a:pt x="2348178" y="2538926"/>
                    <a:pt x="2328175" y="2548451"/>
                  </a:cubicBezTo>
                  <a:cubicBezTo>
                    <a:pt x="2306267" y="2552261"/>
                    <a:pt x="2285312" y="2549404"/>
                    <a:pt x="2263405" y="2544641"/>
                  </a:cubicBezTo>
                  <a:cubicBezTo>
                    <a:pt x="2243403" y="2540831"/>
                    <a:pt x="2226257" y="2532259"/>
                    <a:pt x="2218637" y="2512256"/>
                  </a:cubicBezTo>
                  <a:cubicBezTo>
                    <a:pt x="2213875" y="2499874"/>
                    <a:pt x="2206255" y="2493206"/>
                    <a:pt x="2191967" y="2497969"/>
                  </a:cubicBezTo>
                  <a:cubicBezTo>
                    <a:pt x="2159582" y="2513209"/>
                    <a:pt x="2130055" y="2512256"/>
                    <a:pt x="2102432" y="2486539"/>
                  </a:cubicBezTo>
                  <a:cubicBezTo>
                    <a:pt x="2095765" y="2479871"/>
                    <a:pt x="2087192" y="2475109"/>
                    <a:pt x="2077667" y="2474156"/>
                  </a:cubicBezTo>
                  <a:cubicBezTo>
                    <a:pt x="2047187" y="2471299"/>
                    <a:pt x="2031947" y="2450344"/>
                    <a:pt x="2019565" y="2425579"/>
                  </a:cubicBezTo>
                  <a:cubicBezTo>
                    <a:pt x="2010040" y="2407481"/>
                    <a:pt x="2000515" y="2381764"/>
                    <a:pt x="1974797" y="2394146"/>
                  </a:cubicBezTo>
                  <a:cubicBezTo>
                    <a:pt x="1948127" y="2407481"/>
                    <a:pt x="1970987" y="2428436"/>
                    <a:pt x="1976702" y="2444629"/>
                  </a:cubicBezTo>
                  <a:cubicBezTo>
                    <a:pt x="1978607" y="2451296"/>
                    <a:pt x="1981465" y="2459869"/>
                    <a:pt x="1986227" y="2462726"/>
                  </a:cubicBezTo>
                  <a:cubicBezTo>
                    <a:pt x="2017660" y="2478919"/>
                    <a:pt x="2023375" y="2514161"/>
                    <a:pt x="2042425" y="2541784"/>
                  </a:cubicBezTo>
                  <a:cubicBezTo>
                    <a:pt x="2045282" y="2529401"/>
                    <a:pt x="2048140" y="2516066"/>
                    <a:pt x="2063380" y="2517019"/>
                  </a:cubicBezTo>
                  <a:cubicBezTo>
                    <a:pt x="2077667" y="2517971"/>
                    <a:pt x="2080525" y="2530354"/>
                    <a:pt x="2084335" y="2541784"/>
                  </a:cubicBezTo>
                  <a:cubicBezTo>
                    <a:pt x="2085287" y="2543689"/>
                    <a:pt x="2084335" y="2546546"/>
                    <a:pt x="2085287" y="2548451"/>
                  </a:cubicBezTo>
                  <a:cubicBezTo>
                    <a:pt x="2088145" y="2560834"/>
                    <a:pt x="2073857" y="2580836"/>
                    <a:pt x="2094812" y="2583694"/>
                  </a:cubicBezTo>
                  <a:cubicBezTo>
                    <a:pt x="2115767" y="2586551"/>
                    <a:pt x="2140532" y="2586551"/>
                    <a:pt x="2153867" y="2563691"/>
                  </a:cubicBezTo>
                  <a:cubicBezTo>
                    <a:pt x="2163392" y="2547499"/>
                    <a:pt x="2175775" y="2534164"/>
                    <a:pt x="2185300" y="2517971"/>
                  </a:cubicBezTo>
                  <a:cubicBezTo>
                    <a:pt x="2191015" y="2508446"/>
                    <a:pt x="2197682" y="2497016"/>
                    <a:pt x="2211970" y="2504636"/>
                  </a:cubicBezTo>
                  <a:cubicBezTo>
                    <a:pt x="2218637" y="2513209"/>
                    <a:pt x="2218637" y="2523686"/>
                    <a:pt x="2219590" y="2534164"/>
                  </a:cubicBezTo>
                  <a:cubicBezTo>
                    <a:pt x="2222447" y="2557024"/>
                    <a:pt x="2232925" y="2574169"/>
                    <a:pt x="2254832" y="2580836"/>
                  </a:cubicBezTo>
                  <a:cubicBezTo>
                    <a:pt x="2289122" y="2591314"/>
                    <a:pt x="2313887" y="2615126"/>
                    <a:pt x="2338653" y="2637986"/>
                  </a:cubicBezTo>
                  <a:cubicBezTo>
                    <a:pt x="2344367" y="2648464"/>
                    <a:pt x="2344367" y="2658941"/>
                    <a:pt x="2341510" y="2669419"/>
                  </a:cubicBezTo>
                  <a:cubicBezTo>
                    <a:pt x="2317697" y="2728474"/>
                    <a:pt x="2280550" y="2777051"/>
                    <a:pt x="2237687" y="2822771"/>
                  </a:cubicBezTo>
                  <a:cubicBezTo>
                    <a:pt x="2230067" y="2831344"/>
                    <a:pt x="2221495" y="2839916"/>
                    <a:pt x="2211017" y="2844679"/>
                  </a:cubicBezTo>
                  <a:cubicBezTo>
                    <a:pt x="2202445" y="2849441"/>
                    <a:pt x="2192920" y="2853251"/>
                    <a:pt x="2184347" y="2857061"/>
                  </a:cubicBezTo>
                  <a:cubicBezTo>
                    <a:pt x="2152915" y="2895161"/>
                    <a:pt x="2106242" y="2909449"/>
                    <a:pt x="2065285" y="2932309"/>
                  </a:cubicBezTo>
                  <a:cubicBezTo>
                    <a:pt x="2018612" y="2958026"/>
                    <a:pt x="1966225" y="2970409"/>
                    <a:pt x="1919552" y="2996126"/>
                  </a:cubicBezTo>
                  <a:cubicBezTo>
                    <a:pt x="1897645" y="3007556"/>
                    <a:pt x="1867165" y="2992316"/>
                    <a:pt x="1856687" y="2966599"/>
                  </a:cubicBezTo>
                  <a:cubicBezTo>
                    <a:pt x="1849067" y="2948501"/>
                    <a:pt x="1838590" y="2929451"/>
                    <a:pt x="1837637" y="2911354"/>
                  </a:cubicBezTo>
                  <a:cubicBezTo>
                    <a:pt x="1834780" y="2856109"/>
                    <a:pt x="1803347" y="2812294"/>
                    <a:pt x="1770010" y="2778004"/>
                  </a:cubicBezTo>
                  <a:cubicBezTo>
                    <a:pt x="1733815" y="2740856"/>
                    <a:pt x="1696667" y="2710376"/>
                    <a:pt x="1691905" y="2655131"/>
                  </a:cubicBezTo>
                  <a:cubicBezTo>
                    <a:pt x="1690952" y="2648464"/>
                    <a:pt x="1685237" y="2642749"/>
                    <a:pt x="1679522" y="2638939"/>
                  </a:cubicBezTo>
                  <a:cubicBezTo>
                    <a:pt x="1625230" y="2600839"/>
                    <a:pt x="1602370" y="2536069"/>
                    <a:pt x="1556650" y="2490349"/>
                  </a:cubicBezTo>
                  <a:cubicBezTo>
                    <a:pt x="1548077" y="2481776"/>
                    <a:pt x="1550935" y="2469394"/>
                    <a:pt x="1545220" y="2460821"/>
                  </a:cubicBezTo>
                  <a:cubicBezTo>
                    <a:pt x="1542362" y="2474156"/>
                    <a:pt x="1510930" y="2486539"/>
                    <a:pt x="1534742" y="2511304"/>
                  </a:cubicBezTo>
                  <a:cubicBezTo>
                    <a:pt x="1545220" y="2535116"/>
                    <a:pt x="1559507" y="2556071"/>
                    <a:pt x="1578557" y="2573216"/>
                  </a:cubicBezTo>
                  <a:cubicBezTo>
                    <a:pt x="1593797" y="2586551"/>
                    <a:pt x="1605227" y="2601791"/>
                    <a:pt x="1605227" y="2623699"/>
                  </a:cubicBezTo>
                  <a:cubicBezTo>
                    <a:pt x="1605227" y="2634176"/>
                    <a:pt x="1609990" y="2644654"/>
                    <a:pt x="1617610" y="2651321"/>
                  </a:cubicBezTo>
                  <a:cubicBezTo>
                    <a:pt x="1648090" y="2677039"/>
                    <a:pt x="1657615" y="2712281"/>
                    <a:pt x="1667140" y="2748476"/>
                  </a:cubicBezTo>
                  <a:cubicBezTo>
                    <a:pt x="1672855" y="2772289"/>
                    <a:pt x="1682380" y="2794196"/>
                    <a:pt x="1703335" y="2810389"/>
                  </a:cubicBezTo>
                  <a:cubicBezTo>
                    <a:pt x="1714765" y="2818961"/>
                    <a:pt x="1722385" y="2831344"/>
                    <a:pt x="1725242" y="2845631"/>
                  </a:cubicBezTo>
                  <a:cubicBezTo>
                    <a:pt x="1732862" y="2880874"/>
                    <a:pt x="1754770" y="2903734"/>
                    <a:pt x="1785250" y="2921831"/>
                  </a:cubicBezTo>
                  <a:cubicBezTo>
                    <a:pt x="1814777" y="2938024"/>
                    <a:pt x="1832875" y="2969456"/>
                    <a:pt x="1864307" y="2982791"/>
                  </a:cubicBezTo>
                  <a:cubicBezTo>
                    <a:pt x="1877642" y="2988506"/>
                    <a:pt x="1877642" y="3001841"/>
                    <a:pt x="1876690" y="3016129"/>
                  </a:cubicBezTo>
                  <a:cubicBezTo>
                    <a:pt x="1875737" y="3054229"/>
                    <a:pt x="1906217" y="3074231"/>
                    <a:pt x="1939555" y="3056134"/>
                  </a:cubicBezTo>
                  <a:cubicBezTo>
                    <a:pt x="1986227" y="3029464"/>
                    <a:pt x="2039567" y="3027559"/>
                    <a:pt x="2088145" y="3010414"/>
                  </a:cubicBezTo>
                  <a:cubicBezTo>
                    <a:pt x="2111005" y="3002794"/>
                    <a:pt x="2123387" y="3013271"/>
                    <a:pt x="2123387" y="3038036"/>
                  </a:cubicBezTo>
                  <a:cubicBezTo>
                    <a:pt x="2123387" y="3055181"/>
                    <a:pt x="2123387" y="3073279"/>
                    <a:pt x="2118625" y="3089471"/>
                  </a:cubicBezTo>
                  <a:cubicBezTo>
                    <a:pt x="2111957" y="3106616"/>
                    <a:pt x="2109100" y="3125666"/>
                    <a:pt x="2100528" y="3141859"/>
                  </a:cubicBezTo>
                  <a:cubicBezTo>
                    <a:pt x="2092907" y="3151384"/>
                    <a:pt x="2093860" y="3163766"/>
                    <a:pt x="2091955" y="3175196"/>
                  </a:cubicBezTo>
                  <a:cubicBezTo>
                    <a:pt x="2087192" y="3197104"/>
                    <a:pt x="2076715" y="3216154"/>
                    <a:pt x="2064332" y="3234251"/>
                  </a:cubicBezTo>
                  <a:cubicBezTo>
                    <a:pt x="2020517" y="3297116"/>
                    <a:pt x="1969082" y="3353314"/>
                    <a:pt x="1914790" y="3407606"/>
                  </a:cubicBezTo>
                  <a:cubicBezTo>
                    <a:pt x="1867165" y="3454279"/>
                    <a:pt x="1829065" y="3510476"/>
                    <a:pt x="1800490" y="3571436"/>
                  </a:cubicBezTo>
                  <a:cubicBezTo>
                    <a:pt x="1797632" y="3577151"/>
                    <a:pt x="1794775" y="3582866"/>
                    <a:pt x="1796680" y="3588581"/>
                  </a:cubicBezTo>
                  <a:cubicBezTo>
                    <a:pt x="1816682" y="3640016"/>
                    <a:pt x="1797632" y="3701929"/>
                    <a:pt x="1845257" y="3747649"/>
                  </a:cubicBezTo>
                  <a:cubicBezTo>
                    <a:pt x="1870022" y="3771461"/>
                    <a:pt x="1855735" y="3809561"/>
                    <a:pt x="1855735" y="3841946"/>
                  </a:cubicBezTo>
                  <a:cubicBezTo>
                    <a:pt x="1855735" y="3858139"/>
                    <a:pt x="1850972" y="3873379"/>
                    <a:pt x="1857640" y="3889571"/>
                  </a:cubicBezTo>
                  <a:cubicBezTo>
                    <a:pt x="1862402" y="3901954"/>
                    <a:pt x="1856687" y="3912431"/>
                    <a:pt x="1848115" y="3921004"/>
                  </a:cubicBezTo>
                  <a:cubicBezTo>
                    <a:pt x="1834780" y="3935291"/>
                    <a:pt x="1821445" y="3950531"/>
                    <a:pt x="1803347" y="3958151"/>
                  </a:cubicBezTo>
                  <a:cubicBezTo>
                    <a:pt x="1767152" y="3973391"/>
                    <a:pt x="1741435" y="4001966"/>
                    <a:pt x="1711907" y="4026731"/>
                  </a:cubicBezTo>
                  <a:cubicBezTo>
                    <a:pt x="1687142" y="4048639"/>
                    <a:pt x="1673807" y="4072451"/>
                    <a:pt x="1689047" y="4105789"/>
                  </a:cubicBezTo>
                  <a:cubicBezTo>
                    <a:pt x="1692857" y="4115314"/>
                    <a:pt x="1694762" y="4125791"/>
                    <a:pt x="1695715" y="4136269"/>
                  </a:cubicBezTo>
                  <a:cubicBezTo>
                    <a:pt x="1696667" y="4146746"/>
                    <a:pt x="1696667" y="4157224"/>
                    <a:pt x="1695715" y="4167701"/>
                  </a:cubicBezTo>
                  <a:cubicBezTo>
                    <a:pt x="1692857" y="4220089"/>
                    <a:pt x="1649995" y="4231519"/>
                    <a:pt x="1614752" y="4250569"/>
                  </a:cubicBezTo>
                  <a:cubicBezTo>
                    <a:pt x="1605227" y="4262951"/>
                    <a:pt x="1614752" y="4278191"/>
                    <a:pt x="1609990" y="4291526"/>
                  </a:cubicBezTo>
                  <a:cubicBezTo>
                    <a:pt x="1589987" y="4349629"/>
                    <a:pt x="1552840" y="4395349"/>
                    <a:pt x="1506167" y="4434401"/>
                  </a:cubicBezTo>
                  <a:cubicBezTo>
                    <a:pt x="1500452" y="4439164"/>
                    <a:pt x="1491880" y="4442974"/>
                    <a:pt x="1488070" y="4449641"/>
                  </a:cubicBezTo>
                  <a:cubicBezTo>
                    <a:pt x="1449017" y="4511554"/>
                    <a:pt x="1389010" y="4532509"/>
                    <a:pt x="1321382" y="4540129"/>
                  </a:cubicBezTo>
                  <a:cubicBezTo>
                    <a:pt x="1300427" y="4544891"/>
                    <a:pt x="1278520" y="4540129"/>
                    <a:pt x="1258517" y="4545844"/>
                  </a:cubicBezTo>
                  <a:cubicBezTo>
                    <a:pt x="1250897" y="4547749"/>
                    <a:pt x="1243277" y="4548701"/>
                    <a:pt x="1235657" y="4552511"/>
                  </a:cubicBezTo>
                  <a:cubicBezTo>
                    <a:pt x="1168030" y="4586801"/>
                    <a:pt x="1145170" y="4578229"/>
                    <a:pt x="1111832" y="4508696"/>
                  </a:cubicBezTo>
                  <a:cubicBezTo>
                    <a:pt x="1108022" y="4494409"/>
                    <a:pt x="1119452" y="4483931"/>
                    <a:pt x="1120405" y="4470596"/>
                  </a:cubicBezTo>
                  <a:cubicBezTo>
                    <a:pt x="1092782" y="4432496"/>
                    <a:pt x="1077542" y="4386776"/>
                    <a:pt x="1045157" y="4351534"/>
                  </a:cubicBezTo>
                  <a:cubicBezTo>
                    <a:pt x="1040394" y="4346771"/>
                    <a:pt x="1034680" y="4341056"/>
                    <a:pt x="1034680" y="4333436"/>
                  </a:cubicBezTo>
                  <a:cubicBezTo>
                    <a:pt x="1031822" y="4286764"/>
                    <a:pt x="1008962" y="4244854"/>
                    <a:pt x="1003247" y="4199134"/>
                  </a:cubicBezTo>
                  <a:cubicBezTo>
                    <a:pt x="1002294" y="4183894"/>
                    <a:pt x="1006105" y="4168654"/>
                    <a:pt x="997532" y="4155319"/>
                  </a:cubicBezTo>
                  <a:cubicBezTo>
                    <a:pt x="967052" y="4124839"/>
                    <a:pt x="957527" y="4081024"/>
                    <a:pt x="927047" y="4050544"/>
                  </a:cubicBezTo>
                  <a:cubicBezTo>
                    <a:pt x="923237" y="4046734"/>
                    <a:pt x="919427" y="4039114"/>
                    <a:pt x="922285" y="4034351"/>
                  </a:cubicBezTo>
                  <a:cubicBezTo>
                    <a:pt x="933715" y="4014349"/>
                    <a:pt x="918475" y="3994346"/>
                    <a:pt x="922285" y="3975296"/>
                  </a:cubicBezTo>
                  <a:cubicBezTo>
                    <a:pt x="927047" y="3960056"/>
                    <a:pt x="925142" y="3943864"/>
                    <a:pt x="926094" y="3928624"/>
                  </a:cubicBezTo>
                  <a:cubicBezTo>
                    <a:pt x="928952" y="3895286"/>
                    <a:pt x="940382" y="3866711"/>
                    <a:pt x="968005" y="3845756"/>
                  </a:cubicBezTo>
                  <a:cubicBezTo>
                    <a:pt x="985150" y="3835279"/>
                    <a:pt x="982292" y="3820039"/>
                    <a:pt x="980387" y="3803846"/>
                  </a:cubicBezTo>
                  <a:cubicBezTo>
                    <a:pt x="975625" y="3781939"/>
                    <a:pt x="956575" y="3763841"/>
                    <a:pt x="957527" y="3740029"/>
                  </a:cubicBezTo>
                  <a:cubicBezTo>
                    <a:pt x="960385" y="3722884"/>
                    <a:pt x="965147" y="3705739"/>
                    <a:pt x="954669" y="3689546"/>
                  </a:cubicBezTo>
                  <a:cubicBezTo>
                    <a:pt x="947050" y="3678116"/>
                    <a:pt x="938477" y="3666686"/>
                    <a:pt x="932762" y="3654304"/>
                  </a:cubicBezTo>
                  <a:cubicBezTo>
                    <a:pt x="915617" y="3620014"/>
                    <a:pt x="894662" y="3588581"/>
                    <a:pt x="863230" y="3563816"/>
                  </a:cubicBezTo>
                  <a:cubicBezTo>
                    <a:pt x="846085" y="3550481"/>
                    <a:pt x="827035" y="3537146"/>
                    <a:pt x="824177" y="3512381"/>
                  </a:cubicBezTo>
                  <a:cubicBezTo>
                    <a:pt x="828940" y="3497141"/>
                    <a:pt x="814652" y="3481901"/>
                    <a:pt x="824177" y="3467614"/>
                  </a:cubicBezTo>
                  <a:cubicBezTo>
                    <a:pt x="836560" y="3435229"/>
                    <a:pt x="836560" y="3399034"/>
                    <a:pt x="847990" y="3365696"/>
                  </a:cubicBezTo>
                  <a:cubicBezTo>
                    <a:pt x="847990" y="3355219"/>
                    <a:pt x="850847" y="3343789"/>
                    <a:pt x="840369" y="3336169"/>
                  </a:cubicBezTo>
                  <a:cubicBezTo>
                    <a:pt x="817510" y="3319024"/>
                    <a:pt x="795602" y="3306641"/>
                    <a:pt x="765122" y="3319976"/>
                  </a:cubicBezTo>
                  <a:cubicBezTo>
                    <a:pt x="745119" y="3328549"/>
                    <a:pt x="727975" y="3319024"/>
                    <a:pt x="714640" y="3301879"/>
                  </a:cubicBezTo>
                  <a:cubicBezTo>
                    <a:pt x="705115" y="3290449"/>
                    <a:pt x="693685" y="3280924"/>
                    <a:pt x="685112" y="3268541"/>
                  </a:cubicBezTo>
                  <a:cubicBezTo>
                    <a:pt x="673682" y="3253301"/>
                    <a:pt x="659394" y="3254254"/>
                    <a:pt x="644155" y="3259969"/>
                  </a:cubicBezTo>
                  <a:cubicBezTo>
                    <a:pt x="602244" y="3272351"/>
                    <a:pt x="559382" y="3282829"/>
                    <a:pt x="521282" y="3306641"/>
                  </a:cubicBezTo>
                  <a:cubicBezTo>
                    <a:pt x="503185" y="3318071"/>
                    <a:pt x="484135" y="3318071"/>
                    <a:pt x="465085" y="3311404"/>
                  </a:cubicBezTo>
                  <a:cubicBezTo>
                    <a:pt x="438415" y="3301879"/>
                    <a:pt x="412697" y="3304736"/>
                    <a:pt x="388885" y="3319024"/>
                  </a:cubicBezTo>
                  <a:cubicBezTo>
                    <a:pt x="385075" y="3320929"/>
                    <a:pt x="380312" y="3322834"/>
                    <a:pt x="376502" y="3324739"/>
                  </a:cubicBezTo>
                  <a:cubicBezTo>
                    <a:pt x="302207" y="3355219"/>
                    <a:pt x="285062" y="3351409"/>
                    <a:pt x="234580" y="3289496"/>
                  </a:cubicBezTo>
                  <a:cubicBezTo>
                    <a:pt x="226007" y="3276161"/>
                    <a:pt x="217435" y="3261874"/>
                    <a:pt x="200290" y="3258064"/>
                  </a:cubicBezTo>
                  <a:cubicBezTo>
                    <a:pt x="166000" y="3248539"/>
                    <a:pt x="145045" y="3227584"/>
                    <a:pt x="130757" y="3192341"/>
                  </a:cubicBezTo>
                  <a:cubicBezTo>
                    <a:pt x="113612" y="3149479"/>
                    <a:pt x="77417" y="3118046"/>
                    <a:pt x="45985" y="3084709"/>
                  </a:cubicBezTo>
                  <a:cubicBezTo>
                    <a:pt x="34555" y="3072326"/>
                    <a:pt x="25030" y="3059944"/>
                    <a:pt x="24077" y="3042799"/>
                  </a:cubicBezTo>
                  <a:cubicBezTo>
                    <a:pt x="23125" y="3027559"/>
                    <a:pt x="20267" y="3013271"/>
                    <a:pt x="12647" y="2999936"/>
                  </a:cubicBezTo>
                  <a:cubicBezTo>
                    <a:pt x="8837" y="2993269"/>
                    <a:pt x="4075" y="2982791"/>
                    <a:pt x="9790" y="2977076"/>
                  </a:cubicBezTo>
                  <a:cubicBezTo>
                    <a:pt x="39317" y="2954216"/>
                    <a:pt x="31697" y="2917069"/>
                    <a:pt x="39317" y="2887541"/>
                  </a:cubicBezTo>
                  <a:cubicBezTo>
                    <a:pt x="47890" y="2855156"/>
                    <a:pt x="31697" y="2821819"/>
                    <a:pt x="18362" y="2790386"/>
                  </a:cubicBezTo>
                  <a:cubicBezTo>
                    <a:pt x="12647" y="2778956"/>
                    <a:pt x="13600" y="2765621"/>
                    <a:pt x="13600" y="2753239"/>
                  </a:cubicBezTo>
                  <a:cubicBezTo>
                    <a:pt x="16457" y="2729426"/>
                    <a:pt x="30745" y="2711329"/>
                    <a:pt x="41222" y="2691326"/>
                  </a:cubicBezTo>
                  <a:cubicBezTo>
                    <a:pt x="48842" y="2681801"/>
                    <a:pt x="47890" y="2669419"/>
                    <a:pt x="51700" y="2658941"/>
                  </a:cubicBezTo>
                  <a:cubicBezTo>
                    <a:pt x="80275" y="2618936"/>
                    <a:pt x="93610" y="2569406"/>
                    <a:pt x="127900" y="2532259"/>
                  </a:cubicBezTo>
                  <a:cubicBezTo>
                    <a:pt x="135520" y="2520829"/>
                    <a:pt x="146950" y="2514161"/>
                    <a:pt x="159332" y="2508446"/>
                  </a:cubicBezTo>
                  <a:cubicBezTo>
                    <a:pt x="189812" y="2491301"/>
                    <a:pt x="219340" y="2471299"/>
                    <a:pt x="236485" y="2438914"/>
                  </a:cubicBezTo>
                  <a:cubicBezTo>
                    <a:pt x="237437" y="2425579"/>
                    <a:pt x="236485" y="2413196"/>
                    <a:pt x="232675" y="2400814"/>
                  </a:cubicBezTo>
                  <a:cubicBezTo>
                    <a:pt x="229817" y="2386526"/>
                    <a:pt x="228865" y="2373191"/>
                    <a:pt x="236485" y="2360809"/>
                  </a:cubicBezTo>
                  <a:cubicBezTo>
                    <a:pt x="243152" y="2351284"/>
                    <a:pt x="249820" y="2341759"/>
                    <a:pt x="253630" y="2331281"/>
                  </a:cubicBezTo>
                  <a:cubicBezTo>
                    <a:pt x="270775" y="2298896"/>
                    <a:pt x="303160" y="2284609"/>
                    <a:pt x="329830" y="2263654"/>
                  </a:cubicBezTo>
                  <a:cubicBezTo>
                    <a:pt x="331735" y="2258891"/>
                    <a:pt x="338402" y="2256034"/>
                    <a:pt x="336497" y="2249366"/>
                  </a:cubicBezTo>
                  <a:cubicBezTo>
                    <a:pt x="332687" y="2231269"/>
                    <a:pt x="341260" y="2221744"/>
                    <a:pt x="357452" y="2216981"/>
                  </a:cubicBezTo>
                  <a:cubicBezTo>
                    <a:pt x="390790" y="2230316"/>
                    <a:pt x="426032" y="2220791"/>
                    <a:pt x="460322" y="2219839"/>
                  </a:cubicBezTo>
                  <a:cubicBezTo>
                    <a:pt x="484135" y="2218886"/>
                    <a:pt x="501280" y="2196026"/>
                    <a:pt x="522235" y="2184596"/>
                  </a:cubicBezTo>
                  <a:cubicBezTo>
                    <a:pt x="536522" y="2176976"/>
                    <a:pt x="549857" y="2166499"/>
                    <a:pt x="567002" y="2165546"/>
                  </a:cubicBezTo>
                  <a:cubicBezTo>
                    <a:pt x="623200" y="2165546"/>
                    <a:pt x="679397" y="2155069"/>
                    <a:pt x="736547" y="2155069"/>
                  </a:cubicBezTo>
                  <a:cubicBezTo>
                    <a:pt x="749882" y="2155069"/>
                    <a:pt x="761312" y="2149354"/>
                    <a:pt x="772742" y="2145544"/>
                  </a:cubicBezTo>
                  <a:cubicBezTo>
                    <a:pt x="806080" y="2134114"/>
                    <a:pt x="830844" y="2150306"/>
                    <a:pt x="837512" y="2184596"/>
                  </a:cubicBezTo>
                  <a:cubicBezTo>
                    <a:pt x="842275" y="2212219"/>
                    <a:pt x="858467" y="2236031"/>
                    <a:pt x="846085" y="2267464"/>
                  </a:cubicBezTo>
                  <a:cubicBezTo>
                    <a:pt x="840369" y="2280799"/>
                    <a:pt x="863230" y="2292229"/>
                    <a:pt x="878469" y="2298896"/>
                  </a:cubicBezTo>
                  <a:cubicBezTo>
                    <a:pt x="894662" y="2305564"/>
                    <a:pt x="911807" y="2307469"/>
                    <a:pt x="928952" y="2310326"/>
                  </a:cubicBezTo>
                  <a:cubicBezTo>
                    <a:pt x="953717" y="2315089"/>
                    <a:pt x="972767" y="2323661"/>
                    <a:pt x="988960" y="2346521"/>
                  </a:cubicBezTo>
                  <a:cubicBezTo>
                    <a:pt x="1008962" y="2375096"/>
                    <a:pt x="1048015" y="2374144"/>
                    <a:pt x="1078495" y="2385574"/>
                  </a:cubicBezTo>
                  <a:cubicBezTo>
                    <a:pt x="1091830" y="2390336"/>
                    <a:pt x="1096592" y="2374144"/>
                    <a:pt x="1096592" y="2361761"/>
                  </a:cubicBezTo>
                  <a:cubicBezTo>
                    <a:pt x="1096592" y="2344616"/>
                    <a:pt x="1100402" y="2329376"/>
                    <a:pt x="1114690" y="2318899"/>
                  </a:cubicBezTo>
                  <a:cubicBezTo>
                    <a:pt x="1148027" y="2299849"/>
                    <a:pt x="1181365" y="2292229"/>
                    <a:pt x="1211845" y="2323661"/>
                  </a:cubicBezTo>
                  <a:cubicBezTo>
                    <a:pt x="1217560" y="2329376"/>
                    <a:pt x="1225180" y="2326519"/>
                    <a:pt x="1231847" y="2326519"/>
                  </a:cubicBezTo>
                  <a:cubicBezTo>
                    <a:pt x="1258517" y="2333186"/>
                    <a:pt x="1283282" y="2344616"/>
                    <a:pt x="1311857" y="2348426"/>
                  </a:cubicBezTo>
                  <a:cubicBezTo>
                    <a:pt x="1344242" y="2352236"/>
                    <a:pt x="1374722" y="2361761"/>
                    <a:pt x="1403297" y="2336044"/>
                  </a:cubicBezTo>
                  <a:cubicBezTo>
                    <a:pt x="1413775" y="2326519"/>
                    <a:pt x="1429967" y="2329376"/>
                    <a:pt x="1443302" y="2332234"/>
                  </a:cubicBezTo>
                  <a:cubicBezTo>
                    <a:pt x="1451875" y="2335091"/>
                    <a:pt x="1460447" y="2339854"/>
                    <a:pt x="1469020" y="2342711"/>
                  </a:cubicBezTo>
                  <a:cubicBezTo>
                    <a:pt x="1495690" y="2352236"/>
                    <a:pt x="1512835" y="2345569"/>
                    <a:pt x="1518550" y="2317946"/>
                  </a:cubicBezTo>
                  <a:cubicBezTo>
                    <a:pt x="1529027" y="2266511"/>
                    <a:pt x="1547125" y="2215076"/>
                    <a:pt x="1542362" y="2158879"/>
                  </a:cubicBezTo>
                  <a:cubicBezTo>
                    <a:pt x="1505215" y="2174119"/>
                    <a:pt x="1469020" y="2183644"/>
                    <a:pt x="1431872" y="2163641"/>
                  </a:cubicBezTo>
                  <a:cubicBezTo>
                    <a:pt x="1420442" y="2157926"/>
                    <a:pt x="1409012" y="2163641"/>
                    <a:pt x="1399487" y="2170309"/>
                  </a:cubicBezTo>
                  <a:cubicBezTo>
                    <a:pt x="1386152" y="2178881"/>
                    <a:pt x="1371865" y="2179834"/>
                    <a:pt x="1355672" y="2177929"/>
                  </a:cubicBezTo>
                  <a:cubicBezTo>
                    <a:pt x="1307095" y="2172214"/>
                    <a:pt x="1279472" y="2145544"/>
                    <a:pt x="1267090" y="2091251"/>
                  </a:cubicBezTo>
                  <a:cubicBezTo>
                    <a:pt x="1265185" y="2084584"/>
                    <a:pt x="1265185" y="2077916"/>
                    <a:pt x="1263280" y="2070296"/>
                  </a:cubicBezTo>
                  <a:cubicBezTo>
                    <a:pt x="1247087" y="2017909"/>
                    <a:pt x="1288997" y="2036959"/>
                    <a:pt x="1308047" y="2014099"/>
                  </a:cubicBezTo>
                  <a:cubicBezTo>
                    <a:pt x="1320430" y="2011241"/>
                    <a:pt x="1338527" y="2003621"/>
                    <a:pt x="1344242" y="1988381"/>
                  </a:cubicBezTo>
                  <a:cubicBezTo>
                    <a:pt x="1349005" y="1975999"/>
                    <a:pt x="1351862" y="1968379"/>
                    <a:pt x="1364245" y="1966474"/>
                  </a:cubicBezTo>
                  <a:cubicBezTo>
                    <a:pt x="1394725" y="1963616"/>
                    <a:pt x="1423300" y="1955044"/>
                    <a:pt x="1449017" y="1937899"/>
                  </a:cubicBezTo>
                  <a:cubicBezTo>
                    <a:pt x="1473782" y="1921706"/>
                    <a:pt x="1499500" y="1920754"/>
                    <a:pt x="1525217" y="1935041"/>
                  </a:cubicBezTo>
                  <a:cubicBezTo>
                    <a:pt x="1568080" y="1960759"/>
                    <a:pt x="1615705" y="1951234"/>
                    <a:pt x="1661425" y="1951234"/>
                  </a:cubicBezTo>
                  <a:cubicBezTo>
                    <a:pt x="1678570" y="1951234"/>
                    <a:pt x="1687142" y="1941709"/>
                    <a:pt x="1675712" y="1923611"/>
                  </a:cubicBezTo>
                  <a:cubicBezTo>
                    <a:pt x="1663330" y="1903609"/>
                    <a:pt x="1649042" y="1888369"/>
                    <a:pt x="1627135" y="1875986"/>
                  </a:cubicBezTo>
                  <a:cubicBezTo>
                    <a:pt x="1594750" y="1857889"/>
                    <a:pt x="1553792" y="1849316"/>
                    <a:pt x="1534742" y="1812169"/>
                  </a:cubicBezTo>
                  <a:cubicBezTo>
                    <a:pt x="1529980" y="1800739"/>
                    <a:pt x="1533790" y="1790261"/>
                    <a:pt x="1538552" y="1779784"/>
                  </a:cubicBezTo>
                  <a:cubicBezTo>
                    <a:pt x="1548077" y="1762639"/>
                    <a:pt x="1554745" y="1716919"/>
                    <a:pt x="1545220" y="1722634"/>
                  </a:cubicBezTo>
                  <a:cubicBezTo>
                    <a:pt x="1520455" y="1733111"/>
                    <a:pt x="1500452" y="1751209"/>
                    <a:pt x="1474735" y="1759781"/>
                  </a:cubicBezTo>
                  <a:cubicBezTo>
                    <a:pt x="1483307" y="1772164"/>
                    <a:pt x="1494737" y="1778831"/>
                    <a:pt x="1507120" y="1781689"/>
                  </a:cubicBezTo>
                  <a:cubicBezTo>
                    <a:pt x="1529980" y="1786451"/>
                    <a:pt x="1535695" y="1798834"/>
                    <a:pt x="1523312" y="1818836"/>
                  </a:cubicBezTo>
                  <a:cubicBezTo>
                    <a:pt x="1504262" y="1826456"/>
                    <a:pt x="1484260" y="1830266"/>
                    <a:pt x="1466162" y="1843601"/>
                  </a:cubicBezTo>
                  <a:cubicBezTo>
                    <a:pt x="1449970" y="1855984"/>
                    <a:pt x="1432825" y="1850269"/>
                    <a:pt x="1428062" y="1830266"/>
                  </a:cubicBezTo>
                  <a:cubicBezTo>
                    <a:pt x="1423300" y="1811216"/>
                    <a:pt x="1383295" y="1783594"/>
                    <a:pt x="1411870" y="1771211"/>
                  </a:cubicBezTo>
                  <a:cubicBezTo>
                    <a:pt x="1457590" y="1751209"/>
                    <a:pt x="1395677" y="1758829"/>
                    <a:pt x="1389962" y="1747399"/>
                  </a:cubicBezTo>
                  <a:cubicBezTo>
                    <a:pt x="1389010" y="1744541"/>
                    <a:pt x="1374722" y="1755971"/>
                    <a:pt x="1370912" y="1763591"/>
                  </a:cubicBezTo>
                  <a:cubicBezTo>
                    <a:pt x="1345195" y="1815026"/>
                    <a:pt x="1320430" y="1866461"/>
                    <a:pt x="1308047" y="1921706"/>
                  </a:cubicBezTo>
                  <a:cubicBezTo>
                    <a:pt x="1305190" y="1935994"/>
                    <a:pt x="1313762" y="1948376"/>
                    <a:pt x="1323287" y="1958854"/>
                  </a:cubicBezTo>
                  <a:cubicBezTo>
                    <a:pt x="1335670" y="1973141"/>
                    <a:pt x="1331860" y="1981714"/>
                    <a:pt x="1316620" y="1991239"/>
                  </a:cubicBezTo>
                  <a:cubicBezTo>
                    <a:pt x="1284235" y="2011241"/>
                    <a:pt x="1251850" y="2014099"/>
                    <a:pt x="1216607" y="2002669"/>
                  </a:cubicBezTo>
                  <a:cubicBezTo>
                    <a:pt x="1204225" y="1998859"/>
                    <a:pt x="1201367" y="2006479"/>
                    <a:pt x="1200415" y="2016004"/>
                  </a:cubicBezTo>
                  <a:cubicBezTo>
                    <a:pt x="1192795" y="2035054"/>
                    <a:pt x="1181365" y="2026481"/>
                    <a:pt x="1167077" y="2016956"/>
                  </a:cubicBezTo>
                  <a:cubicBezTo>
                    <a:pt x="1184222" y="2041721"/>
                    <a:pt x="1188985" y="2067439"/>
                    <a:pt x="1207082" y="2087441"/>
                  </a:cubicBezTo>
                  <a:cubicBezTo>
                    <a:pt x="1216607" y="2098871"/>
                    <a:pt x="1215655" y="2108396"/>
                    <a:pt x="1198510" y="2111254"/>
                  </a:cubicBezTo>
                  <a:cubicBezTo>
                    <a:pt x="1193747" y="2111254"/>
                    <a:pt x="1188985" y="2109349"/>
                    <a:pt x="1185175" y="2106491"/>
                  </a:cubicBezTo>
                  <a:cubicBezTo>
                    <a:pt x="1177555" y="2100776"/>
                    <a:pt x="1168030" y="2100776"/>
                    <a:pt x="1158505" y="2099824"/>
                  </a:cubicBezTo>
                  <a:cubicBezTo>
                    <a:pt x="1111832" y="2091251"/>
                    <a:pt x="1068970" y="2043626"/>
                    <a:pt x="1063255" y="1990286"/>
                  </a:cubicBezTo>
                  <a:cubicBezTo>
                    <a:pt x="1060397" y="1962664"/>
                    <a:pt x="1045157" y="1952186"/>
                    <a:pt x="1024202" y="1935994"/>
                  </a:cubicBezTo>
                  <a:cubicBezTo>
                    <a:pt x="991817" y="1911229"/>
                    <a:pt x="943240" y="1904561"/>
                    <a:pt x="928952" y="1856936"/>
                  </a:cubicBezTo>
                  <a:cubicBezTo>
                    <a:pt x="923237" y="1836934"/>
                    <a:pt x="891805" y="1835981"/>
                    <a:pt x="879422" y="1817884"/>
                  </a:cubicBezTo>
                  <a:cubicBezTo>
                    <a:pt x="877517" y="1815026"/>
                    <a:pt x="870850" y="1818836"/>
                    <a:pt x="869897" y="1824551"/>
                  </a:cubicBezTo>
                  <a:cubicBezTo>
                    <a:pt x="867992" y="1830266"/>
                    <a:pt x="868944" y="1836934"/>
                    <a:pt x="871802" y="1841696"/>
                  </a:cubicBezTo>
                  <a:cubicBezTo>
                    <a:pt x="897519" y="1883606"/>
                    <a:pt x="917522" y="1929326"/>
                    <a:pt x="963242" y="1954091"/>
                  </a:cubicBezTo>
                  <a:cubicBezTo>
                    <a:pt x="987055" y="1967426"/>
                    <a:pt x="1008962" y="1985524"/>
                    <a:pt x="1029917" y="2003621"/>
                  </a:cubicBezTo>
                  <a:cubicBezTo>
                    <a:pt x="1041347" y="2014099"/>
                    <a:pt x="1049920" y="2031244"/>
                    <a:pt x="1021344" y="2033149"/>
                  </a:cubicBezTo>
                  <a:cubicBezTo>
                    <a:pt x="1004200" y="2034101"/>
                    <a:pt x="1010867" y="2044579"/>
                    <a:pt x="1012772" y="2052199"/>
                  </a:cubicBezTo>
                  <a:cubicBezTo>
                    <a:pt x="1015630" y="2072201"/>
                    <a:pt x="1011819" y="2092204"/>
                    <a:pt x="997532" y="2106491"/>
                  </a:cubicBezTo>
                  <a:cubicBezTo>
                    <a:pt x="989912" y="2114111"/>
                    <a:pt x="979435" y="2119826"/>
                    <a:pt x="968957" y="2114111"/>
                  </a:cubicBezTo>
                  <a:cubicBezTo>
                    <a:pt x="959432" y="2108396"/>
                    <a:pt x="961337" y="2098871"/>
                    <a:pt x="963242" y="2089346"/>
                  </a:cubicBezTo>
                  <a:cubicBezTo>
                    <a:pt x="968005" y="2053151"/>
                    <a:pt x="947050" y="2018861"/>
                    <a:pt x="912760" y="2003621"/>
                  </a:cubicBezTo>
                  <a:cubicBezTo>
                    <a:pt x="864182" y="1981714"/>
                    <a:pt x="823225" y="1952186"/>
                    <a:pt x="798460" y="1903609"/>
                  </a:cubicBezTo>
                  <a:cubicBezTo>
                    <a:pt x="782267" y="1871224"/>
                    <a:pt x="765122" y="1870271"/>
                    <a:pt x="740357" y="1895989"/>
                  </a:cubicBezTo>
                  <a:cubicBezTo>
                    <a:pt x="715592" y="1921706"/>
                    <a:pt x="688922" y="1933136"/>
                    <a:pt x="653680" y="1916944"/>
                  </a:cubicBezTo>
                  <a:cubicBezTo>
                    <a:pt x="629867" y="1906466"/>
                    <a:pt x="616532" y="1915039"/>
                    <a:pt x="618437" y="1940756"/>
                  </a:cubicBezTo>
                  <a:cubicBezTo>
                    <a:pt x="621294" y="1973141"/>
                    <a:pt x="606055" y="1991239"/>
                    <a:pt x="578432" y="2002669"/>
                  </a:cubicBezTo>
                  <a:cubicBezTo>
                    <a:pt x="542237" y="2017909"/>
                    <a:pt x="526044" y="2042674"/>
                    <a:pt x="530807" y="2084584"/>
                  </a:cubicBezTo>
                  <a:cubicBezTo>
                    <a:pt x="535569" y="2123636"/>
                    <a:pt x="487944" y="2178881"/>
                    <a:pt x="448892" y="2183644"/>
                  </a:cubicBezTo>
                  <a:cubicBezTo>
                    <a:pt x="417460" y="2187454"/>
                    <a:pt x="392694" y="2212219"/>
                    <a:pt x="359357" y="2210314"/>
                  </a:cubicBezTo>
                  <a:cubicBezTo>
                    <a:pt x="353642" y="2210314"/>
                    <a:pt x="346975" y="2209361"/>
                    <a:pt x="343165" y="2205551"/>
                  </a:cubicBezTo>
                  <a:cubicBezTo>
                    <a:pt x="324115" y="2183644"/>
                    <a:pt x="299350" y="2178881"/>
                    <a:pt x="272680" y="2178881"/>
                  </a:cubicBezTo>
                  <a:cubicBezTo>
                    <a:pt x="260297" y="2171261"/>
                    <a:pt x="261250" y="2157926"/>
                    <a:pt x="259345" y="2145544"/>
                  </a:cubicBezTo>
                  <a:cubicBezTo>
                    <a:pt x="243152" y="2117921"/>
                    <a:pt x="242200" y="2089346"/>
                    <a:pt x="251725" y="2058866"/>
                  </a:cubicBezTo>
                  <a:cubicBezTo>
                    <a:pt x="262202" y="2025529"/>
                    <a:pt x="254582" y="1990286"/>
                    <a:pt x="250772" y="1956949"/>
                  </a:cubicBezTo>
                  <a:cubicBezTo>
                    <a:pt x="246962" y="1917896"/>
                    <a:pt x="279347" y="1886464"/>
                    <a:pt x="318400" y="1893131"/>
                  </a:cubicBezTo>
                  <a:cubicBezTo>
                    <a:pt x="355547" y="1899799"/>
                    <a:pt x="393647" y="1901704"/>
                    <a:pt x="431747" y="1902656"/>
                  </a:cubicBezTo>
                  <a:cubicBezTo>
                    <a:pt x="454607" y="1902656"/>
                    <a:pt x="467942" y="1893131"/>
                    <a:pt x="474610" y="1871224"/>
                  </a:cubicBezTo>
                  <a:cubicBezTo>
                    <a:pt x="498422" y="1795976"/>
                    <a:pt x="481277" y="1756924"/>
                    <a:pt x="406982" y="1722634"/>
                  </a:cubicBezTo>
                  <a:cubicBezTo>
                    <a:pt x="400315" y="1719776"/>
                    <a:pt x="394600" y="1716919"/>
                    <a:pt x="390790" y="1710251"/>
                  </a:cubicBezTo>
                  <a:cubicBezTo>
                    <a:pt x="387932" y="1705489"/>
                    <a:pt x="386980" y="1700726"/>
                    <a:pt x="387932" y="1695011"/>
                  </a:cubicBezTo>
                  <a:cubicBezTo>
                    <a:pt x="390790" y="1674056"/>
                    <a:pt x="403172" y="1665484"/>
                    <a:pt x="424127" y="1665484"/>
                  </a:cubicBezTo>
                  <a:cubicBezTo>
                    <a:pt x="431747" y="1665484"/>
                    <a:pt x="446987" y="1666436"/>
                    <a:pt x="446987" y="1663579"/>
                  </a:cubicBezTo>
                  <a:cubicBezTo>
                    <a:pt x="455560" y="1616906"/>
                    <a:pt x="505090" y="1641671"/>
                    <a:pt x="526044" y="1617859"/>
                  </a:cubicBezTo>
                  <a:cubicBezTo>
                    <a:pt x="549857" y="1591189"/>
                    <a:pt x="573669" y="1564519"/>
                    <a:pt x="599387" y="1540706"/>
                  </a:cubicBezTo>
                  <a:cubicBezTo>
                    <a:pt x="614627" y="1526419"/>
                    <a:pt x="620342" y="1504511"/>
                    <a:pt x="627962" y="1485461"/>
                  </a:cubicBezTo>
                  <a:cubicBezTo>
                    <a:pt x="653680" y="1459744"/>
                    <a:pt x="691780" y="1461649"/>
                    <a:pt x="720355" y="1444504"/>
                  </a:cubicBezTo>
                  <a:cubicBezTo>
                    <a:pt x="729880" y="1438789"/>
                    <a:pt x="744167" y="1438789"/>
                    <a:pt x="733690" y="1421644"/>
                  </a:cubicBezTo>
                  <a:cubicBezTo>
                    <a:pt x="727022" y="1408309"/>
                    <a:pt x="720355" y="1394974"/>
                    <a:pt x="727022" y="1379734"/>
                  </a:cubicBezTo>
                  <a:cubicBezTo>
                    <a:pt x="729880" y="1373066"/>
                    <a:pt x="727022" y="1366399"/>
                    <a:pt x="726069" y="1359731"/>
                  </a:cubicBezTo>
                  <a:cubicBezTo>
                    <a:pt x="722260" y="1328299"/>
                    <a:pt x="750835" y="1295914"/>
                    <a:pt x="782267" y="1296866"/>
                  </a:cubicBezTo>
                  <a:cubicBezTo>
                    <a:pt x="797507" y="1297819"/>
                    <a:pt x="807985" y="1306391"/>
                    <a:pt x="814652" y="1319726"/>
                  </a:cubicBezTo>
                  <a:cubicBezTo>
                    <a:pt x="820367" y="1332109"/>
                    <a:pt x="814652" y="1342586"/>
                    <a:pt x="804175" y="1350206"/>
                  </a:cubicBezTo>
                  <a:cubicBezTo>
                    <a:pt x="791792" y="1359731"/>
                    <a:pt x="780362" y="1371161"/>
                    <a:pt x="790840" y="1388306"/>
                  </a:cubicBezTo>
                  <a:cubicBezTo>
                    <a:pt x="800365" y="1403546"/>
                    <a:pt x="811794" y="1416881"/>
                    <a:pt x="832750" y="1412119"/>
                  </a:cubicBezTo>
                  <a:cubicBezTo>
                    <a:pt x="842275" y="1410214"/>
                    <a:pt x="851800" y="1409261"/>
                    <a:pt x="860372" y="1414024"/>
                  </a:cubicBezTo>
                  <a:cubicBezTo>
                    <a:pt x="892757" y="1431169"/>
                    <a:pt x="919427" y="1421644"/>
                    <a:pt x="947050" y="1401641"/>
                  </a:cubicBezTo>
                  <a:cubicBezTo>
                    <a:pt x="970862" y="1383544"/>
                    <a:pt x="997532" y="1370209"/>
                    <a:pt x="1026107" y="1394974"/>
                  </a:cubicBezTo>
                  <a:cubicBezTo>
                    <a:pt x="1032775" y="1400689"/>
                    <a:pt x="1040394" y="1398784"/>
                    <a:pt x="1043252" y="1391164"/>
                  </a:cubicBezTo>
                  <a:cubicBezTo>
                    <a:pt x="1050872" y="1371161"/>
                    <a:pt x="1068017" y="1353064"/>
                    <a:pt x="1059445" y="1329251"/>
                  </a:cubicBezTo>
                  <a:cubicBezTo>
                    <a:pt x="1053730" y="1311154"/>
                    <a:pt x="1059445" y="1294961"/>
                    <a:pt x="1068017" y="1279721"/>
                  </a:cubicBezTo>
                  <a:cubicBezTo>
                    <a:pt x="1090877" y="1240669"/>
                    <a:pt x="1102307" y="1238764"/>
                    <a:pt x="1139455" y="1271149"/>
                  </a:cubicBezTo>
                  <a:cubicBezTo>
                    <a:pt x="1145170" y="1254956"/>
                    <a:pt x="1148980" y="1241621"/>
                    <a:pt x="1134692" y="1227334"/>
                  </a:cubicBezTo>
                  <a:cubicBezTo>
                    <a:pt x="1113737" y="1205426"/>
                    <a:pt x="1116595" y="1184471"/>
                    <a:pt x="1139455" y="1166374"/>
                  </a:cubicBezTo>
                  <a:cubicBezTo>
                    <a:pt x="1154695" y="1153991"/>
                    <a:pt x="1172792" y="1147324"/>
                    <a:pt x="1191842" y="1152086"/>
                  </a:cubicBezTo>
                  <a:cubicBezTo>
                    <a:pt x="1223275" y="1159706"/>
                    <a:pt x="1248992" y="1149229"/>
                    <a:pt x="1275662" y="1130179"/>
                  </a:cubicBezTo>
                  <a:cubicBezTo>
                    <a:pt x="1246135" y="1096841"/>
                    <a:pt x="1214702" y="1122559"/>
                    <a:pt x="1184222" y="1126369"/>
                  </a:cubicBezTo>
                  <a:cubicBezTo>
                    <a:pt x="1174697" y="1127321"/>
                    <a:pt x="1166125" y="1135894"/>
                    <a:pt x="1156600" y="1139704"/>
                  </a:cubicBezTo>
                  <a:cubicBezTo>
                    <a:pt x="1113737" y="1156849"/>
                    <a:pt x="1069922" y="1129226"/>
                    <a:pt x="1068017" y="1083506"/>
                  </a:cubicBezTo>
                  <a:cubicBezTo>
                    <a:pt x="1068017" y="1073029"/>
                    <a:pt x="1066112" y="1062551"/>
                    <a:pt x="1064207" y="1052074"/>
                  </a:cubicBezTo>
                  <a:cubicBezTo>
                    <a:pt x="1055635" y="1007306"/>
                    <a:pt x="1061350" y="967301"/>
                    <a:pt x="1103260" y="937774"/>
                  </a:cubicBezTo>
                  <a:cubicBezTo>
                    <a:pt x="1119452" y="926344"/>
                    <a:pt x="1128025" y="907294"/>
                    <a:pt x="1143265" y="893959"/>
                  </a:cubicBezTo>
                  <a:cubicBezTo>
                    <a:pt x="1155647" y="883481"/>
                    <a:pt x="1149932" y="870146"/>
                    <a:pt x="1144217" y="858716"/>
                  </a:cubicBezTo>
                  <a:cubicBezTo>
                    <a:pt x="1137550" y="845381"/>
                    <a:pt x="1125167" y="848239"/>
                    <a:pt x="1113737" y="852049"/>
                  </a:cubicBezTo>
                  <a:cubicBezTo>
                    <a:pt x="1089925" y="859669"/>
                    <a:pt x="1077542" y="875861"/>
                    <a:pt x="1073732" y="900626"/>
                  </a:cubicBezTo>
                  <a:cubicBezTo>
                    <a:pt x="1068017" y="939679"/>
                    <a:pt x="1049920" y="967301"/>
                    <a:pt x="1012772" y="987304"/>
                  </a:cubicBezTo>
                  <a:cubicBezTo>
                    <a:pt x="965147" y="1012069"/>
                    <a:pt x="959432" y="1068266"/>
                    <a:pt x="996580" y="1106366"/>
                  </a:cubicBezTo>
                  <a:cubicBezTo>
                    <a:pt x="1003247" y="1113034"/>
                    <a:pt x="1009915" y="1119701"/>
                    <a:pt x="1013725" y="1128274"/>
                  </a:cubicBezTo>
                  <a:cubicBezTo>
                    <a:pt x="1029917" y="1158754"/>
                    <a:pt x="983244" y="1176851"/>
                    <a:pt x="986102" y="1177804"/>
                  </a:cubicBezTo>
                  <a:cubicBezTo>
                    <a:pt x="1006105" y="1187329"/>
                    <a:pt x="1000390" y="1200664"/>
                    <a:pt x="988007" y="1209236"/>
                  </a:cubicBezTo>
                  <a:cubicBezTo>
                    <a:pt x="967052" y="1224476"/>
                    <a:pt x="966100" y="1242574"/>
                    <a:pt x="969910" y="1264481"/>
                  </a:cubicBezTo>
                  <a:cubicBezTo>
                    <a:pt x="975625" y="1299724"/>
                    <a:pt x="961337" y="1326394"/>
                    <a:pt x="930857" y="1342586"/>
                  </a:cubicBezTo>
                  <a:cubicBezTo>
                    <a:pt x="918475" y="1349254"/>
                    <a:pt x="910855" y="1356874"/>
                    <a:pt x="905140" y="1369256"/>
                  </a:cubicBezTo>
                  <a:cubicBezTo>
                    <a:pt x="897519" y="1383544"/>
                    <a:pt x="883232" y="1386401"/>
                    <a:pt x="868944" y="1385449"/>
                  </a:cubicBezTo>
                  <a:cubicBezTo>
                    <a:pt x="853705" y="1383544"/>
                    <a:pt x="852752" y="1370209"/>
                    <a:pt x="851800" y="1358779"/>
                  </a:cubicBezTo>
                  <a:cubicBezTo>
                    <a:pt x="847990" y="1299724"/>
                    <a:pt x="807985" y="1254956"/>
                    <a:pt x="795602" y="1198759"/>
                  </a:cubicBezTo>
                  <a:cubicBezTo>
                    <a:pt x="734642" y="1264481"/>
                    <a:pt x="715592" y="1271149"/>
                    <a:pt x="665110" y="1240669"/>
                  </a:cubicBezTo>
                  <a:cubicBezTo>
                    <a:pt x="663205" y="1237811"/>
                    <a:pt x="661300" y="1234954"/>
                    <a:pt x="660347" y="1232096"/>
                  </a:cubicBezTo>
                  <a:cubicBezTo>
                    <a:pt x="650822" y="1216856"/>
                    <a:pt x="671777" y="1197806"/>
                    <a:pt x="653680" y="1183519"/>
                  </a:cubicBezTo>
                  <a:cubicBezTo>
                    <a:pt x="652727" y="1153039"/>
                    <a:pt x="624152" y="1124464"/>
                    <a:pt x="644155" y="1092079"/>
                  </a:cubicBezTo>
                  <a:cubicBezTo>
                    <a:pt x="625105" y="1085411"/>
                    <a:pt x="631772" y="1073029"/>
                    <a:pt x="638440" y="1061599"/>
                  </a:cubicBezTo>
                  <a:cubicBezTo>
                    <a:pt x="640344" y="1059694"/>
                    <a:pt x="643202" y="1057789"/>
                    <a:pt x="646060" y="1056836"/>
                  </a:cubicBezTo>
                  <a:cubicBezTo>
                    <a:pt x="654632" y="1054931"/>
                    <a:pt x="650822" y="1049216"/>
                    <a:pt x="650822" y="1044454"/>
                  </a:cubicBezTo>
                  <a:cubicBezTo>
                    <a:pt x="652727" y="1041596"/>
                    <a:pt x="654632" y="1037786"/>
                    <a:pt x="657490" y="1037786"/>
                  </a:cubicBezTo>
                  <a:cubicBezTo>
                    <a:pt x="680350" y="1039691"/>
                    <a:pt x="668919" y="1023499"/>
                    <a:pt x="669872" y="1013974"/>
                  </a:cubicBezTo>
                  <a:cubicBezTo>
                    <a:pt x="688922" y="994924"/>
                    <a:pt x="723212" y="989209"/>
                    <a:pt x="726069" y="953966"/>
                  </a:cubicBezTo>
                  <a:cubicBezTo>
                    <a:pt x="726069" y="950156"/>
                    <a:pt x="725117" y="951109"/>
                    <a:pt x="727975" y="952061"/>
                  </a:cubicBezTo>
                  <a:cubicBezTo>
                    <a:pt x="758455" y="957776"/>
                    <a:pt x="766075" y="920629"/>
                    <a:pt x="791792" y="918724"/>
                  </a:cubicBezTo>
                  <a:cubicBezTo>
                    <a:pt x="802269" y="921581"/>
                    <a:pt x="811794" y="923486"/>
                    <a:pt x="807032" y="921581"/>
                  </a:cubicBezTo>
                  <a:cubicBezTo>
                    <a:pt x="787030" y="909199"/>
                    <a:pt x="787030" y="893006"/>
                    <a:pt x="802269" y="879671"/>
                  </a:cubicBezTo>
                  <a:cubicBezTo>
                    <a:pt x="817510" y="865384"/>
                    <a:pt x="827035" y="846334"/>
                    <a:pt x="842275" y="832999"/>
                  </a:cubicBezTo>
                  <a:cubicBezTo>
                    <a:pt x="846085" y="830141"/>
                    <a:pt x="849894" y="828236"/>
                    <a:pt x="854657" y="828236"/>
                  </a:cubicBezTo>
                  <a:cubicBezTo>
                    <a:pt x="867992" y="828236"/>
                    <a:pt x="855610" y="821569"/>
                    <a:pt x="857515" y="817759"/>
                  </a:cubicBezTo>
                  <a:cubicBezTo>
                    <a:pt x="856562" y="808234"/>
                    <a:pt x="859419" y="799661"/>
                    <a:pt x="862277" y="791089"/>
                  </a:cubicBezTo>
                  <a:cubicBezTo>
                    <a:pt x="867040" y="780611"/>
                    <a:pt x="876565" y="775849"/>
                    <a:pt x="883232" y="767276"/>
                  </a:cubicBezTo>
                  <a:cubicBezTo>
                    <a:pt x="887994" y="762514"/>
                    <a:pt x="893710" y="756799"/>
                    <a:pt x="887042" y="749179"/>
                  </a:cubicBezTo>
                  <a:cubicBezTo>
                    <a:pt x="879422" y="731081"/>
                    <a:pt x="889900" y="722509"/>
                    <a:pt x="904187" y="715841"/>
                  </a:cubicBezTo>
                  <a:cubicBezTo>
                    <a:pt x="911807" y="712984"/>
                    <a:pt x="917522" y="708221"/>
                    <a:pt x="924190" y="704411"/>
                  </a:cubicBezTo>
                  <a:cubicBezTo>
                    <a:pt x="938477" y="661549"/>
                    <a:pt x="973719" y="641546"/>
                    <a:pt x="1010867" y="622496"/>
                  </a:cubicBezTo>
                  <a:cubicBezTo>
                    <a:pt x="1020392" y="625354"/>
                    <a:pt x="1029917" y="634879"/>
                    <a:pt x="1039442" y="622496"/>
                  </a:cubicBezTo>
                  <a:cubicBezTo>
                    <a:pt x="1046110" y="619639"/>
                    <a:pt x="1048015" y="612971"/>
                    <a:pt x="1048015" y="606304"/>
                  </a:cubicBezTo>
                  <a:cubicBezTo>
                    <a:pt x="1061350" y="592016"/>
                    <a:pt x="1077542" y="593921"/>
                    <a:pt x="1091830" y="600589"/>
                  </a:cubicBezTo>
                  <a:cubicBezTo>
                    <a:pt x="1105165" y="606304"/>
                    <a:pt x="1107070" y="598684"/>
                    <a:pt x="1111832" y="591064"/>
                  </a:cubicBezTo>
                  <a:cubicBezTo>
                    <a:pt x="1114690" y="589159"/>
                    <a:pt x="1117547" y="588206"/>
                    <a:pt x="1120405" y="588206"/>
                  </a:cubicBezTo>
                  <a:cubicBezTo>
                    <a:pt x="1138502" y="563441"/>
                    <a:pt x="1167077" y="577729"/>
                    <a:pt x="1188985" y="568204"/>
                  </a:cubicBezTo>
                  <a:cubicBezTo>
                    <a:pt x="1204225" y="563441"/>
                    <a:pt x="1219465" y="564394"/>
                    <a:pt x="1233752" y="572966"/>
                  </a:cubicBezTo>
                  <a:cubicBezTo>
                    <a:pt x="1248992" y="586301"/>
                    <a:pt x="1270900" y="576776"/>
                    <a:pt x="1286140" y="588206"/>
                  </a:cubicBezTo>
                  <a:cubicBezTo>
                    <a:pt x="1293760" y="603446"/>
                    <a:pt x="1278520" y="609161"/>
                    <a:pt x="1270900" y="618686"/>
                  </a:cubicBezTo>
                  <a:cubicBezTo>
                    <a:pt x="1285187" y="623449"/>
                    <a:pt x="1297570" y="621544"/>
                    <a:pt x="1309952" y="619639"/>
                  </a:cubicBezTo>
                  <a:cubicBezTo>
                    <a:pt x="1319477" y="617734"/>
                    <a:pt x="1332812" y="614876"/>
                    <a:pt x="1336622" y="621544"/>
                  </a:cubicBezTo>
                  <a:cubicBezTo>
                    <a:pt x="1350910" y="645356"/>
                    <a:pt x="1377580" y="642499"/>
                    <a:pt x="1397582" y="652976"/>
                  </a:cubicBezTo>
                  <a:cubicBezTo>
                    <a:pt x="1409012" y="656786"/>
                    <a:pt x="1419490" y="662501"/>
                    <a:pt x="1432825" y="659644"/>
                  </a:cubicBezTo>
                  <a:cubicBezTo>
                    <a:pt x="1441397" y="655834"/>
                    <a:pt x="1449017" y="659644"/>
                    <a:pt x="1456637" y="662501"/>
                  </a:cubicBezTo>
                  <a:cubicBezTo>
                    <a:pt x="1492832" y="688219"/>
                    <a:pt x="1542362" y="696791"/>
                    <a:pt x="1564270" y="741559"/>
                  </a:cubicBezTo>
                  <a:cubicBezTo>
                    <a:pt x="1569985" y="751084"/>
                    <a:pt x="1572842" y="761561"/>
                    <a:pt x="1571890" y="772039"/>
                  </a:cubicBezTo>
                  <a:cubicBezTo>
                    <a:pt x="1569032" y="790136"/>
                    <a:pt x="1565222" y="807281"/>
                    <a:pt x="1548077" y="817759"/>
                  </a:cubicBezTo>
                  <a:cubicBezTo>
                    <a:pt x="1476640" y="842524"/>
                    <a:pt x="1413775" y="814901"/>
                    <a:pt x="1351862" y="785374"/>
                  </a:cubicBezTo>
                  <a:cubicBezTo>
                    <a:pt x="1337575" y="778706"/>
                    <a:pt x="1335670" y="782516"/>
                    <a:pt x="1354720" y="792994"/>
                  </a:cubicBezTo>
                  <a:cubicBezTo>
                    <a:pt x="1390915" y="812996"/>
                    <a:pt x="1419490" y="836809"/>
                    <a:pt x="1417585" y="884434"/>
                  </a:cubicBezTo>
                  <a:cubicBezTo>
                    <a:pt x="1416632" y="903484"/>
                    <a:pt x="1435682" y="910151"/>
                    <a:pt x="1448065" y="920629"/>
                  </a:cubicBezTo>
                  <a:cubicBezTo>
                    <a:pt x="1457590" y="928249"/>
                    <a:pt x="1470925" y="933011"/>
                    <a:pt x="1479497" y="923486"/>
                  </a:cubicBezTo>
                  <a:cubicBezTo>
                    <a:pt x="1489975" y="912056"/>
                    <a:pt x="1472830" y="907294"/>
                    <a:pt x="1468067" y="899674"/>
                  </a:cubicBezTo>
                  <a:cubicBezTo>
                    <a:pt x="1462352" y="891101"/>
                    <a:pt x="1452827" y="882529"/>
                    <a:pt x="1459495" y="872051"/>
                  </a:cubicBezTo>
                  <a:cubicBezTo>
                    <a:pt x="1467115" y="859669"/>
                    <a:pt x="1479497" y="862526"/>
                    <a:pt x="1490927" y="866336"/>
                  </a:cubicBezTo>
                  <a:cubicBezTo>
                    <a:pt x="1498547" y="868241"/>
                    <a:pt x="1505215" y="873956"/>
                    <a:pt x="1512835" y="875861"/>
                  </a:cubicBezTo>
                  <a:cubicBezTo>
                    <a:pt x="1533790" y="881576"/>
                    <a:pt x="1544267" y="873004"/>
                    <a:pt x="1537600" y="851096"/>
                  </a:cubicBezTo>
                  <a:cubicBezTo>
                    <a:pt x="1532837" y="832999"/>
                    <a:pt x="1540457" y="825379"/>
                    <a:pt x="1552840" y="816806"/>
                  </a:cubicBezTo>
                  <a:cubicBezTo>
                    <a:pt x="1562365" y="810139"/>
                    <a:pt x="1569032" y="798709"/>
                    <a:pt x="1578557" y="792041"/>
                  </a:cubicBezTo>
                  <a:cubicBezTo>
                    <a:pt x="1592845" y="782516"/>
                    <a:pt x="1608085" y="781564"/>
                    <a:pt x="1623325" y="786326"/>
                  </a:cubicBezTo>
                  <a:cubicBezTo>
                    <a:pt x="1626182" y="784421"/>
                    <a:pt x="1633802" y="798709"/>
                    <a:pt x="1631897" y="784421"/>
                  </a:cubicBezTo>
                  <a:cubicBezTo>
                    <a:pt x="1630945" y="774896"/>
                    <a:pt x="1623325" y="766324"/>
                    <a:pt x="1620467" y="755846"/>
                  </a:cubicBezTo>
                  <a:cubicBezTo>
                    <a:pt x="1617610" y="743464"/>
                    <a:pt x="1620467" y="730129"/>
                    <a:pt x="1612847" y="718699"/>
                  </a:cubicBezTo>
                  <a:cubicBezTo>
                    <a:pt x="1608085" y="702506"/>
                    <a:pt x="1583320" y="691076"/>
                    <a:pt x="1594750" y="673931"/>
                  </a:cubicBezTo>
                  <a:cubicBezTo>
                    <a:pt x="1605227" y="657739"/>
                    <a:pt x="1626182" y="679646"/>
                    <a:pt x="1643327" y="672026"/>
                  </a:cubicBezTo>
                  <a:cubicBezTo>
                    <a:pt x="1653805" y="671074"/>
                    <a:pt x="1663330" y="671074"/>
                    <a:pt x="1673807" y="673931"/>
                  </a:cubicBezTo>
                  <a:cubicBezTo>
                    <a:pt x="1684285" y="677741"/>
                    <a:pt x="1691905" y="683456"/>
                    <a:pt x="1697620" y="692981"/>
                  </a:cubicBezTo>
                  <a:cubicBezTo>
                    <a:pt x="1706192" y="708221"/>
                    <a:pt x="1712860" y="723461"/>
                    <a:pt x="1687142" y="730129"/>
                  </a:cubicBezTo>
                  <a:cubicBezTo>
                    <a:pt x="1680475" y="732034"/>
                    <a:pt x="1671902" y="733939"/>
                    <a:pt x="1674760" y="742511"/>
                  </a:cubicBezTo>
                  <a:cubicBezTo>
                    <a:pt x="1676665" y="751084"/>
                    <a:pt x="1684285" y="754894"/>
                    <a:pt x="1691905" y="757751"/>
                  </a:cubicBezTo>
                  <a:cubicBezTo>
                    <a:pt x="1699525" y="760609"/>
                    <a:pt x="1706192" y="759656"/>
                    <a:pt x="1710002" y="752989"/>
                  </a:cubicBezTo>
                  <a:cubicBezTo>
                    <a:pt x="1714765" y="743464"/>
                    <a:pt x="1718575" y="733939"/>
                    <a:pt x="1723337" y="725366"/>
                  </a:cubicBezTo>
                  <a:cubicBezTo>
                    <a:pt x="1733815" y="706316"/>
                    <a:pt x="1748102" y="692029"/>
                    <a:pt x="1768105" y="684409"/>
                  </a:cubicBezTo>
                  <a:cubicBezTo>
                    <a:pt x="1800490" y="672026"/>
                    <a:pt x="1833827" y="663454"/>
                    <a:pt x="1859545" y="637736"/>
                  </a:cubicBezTo>
                  <a:cubicBezTo>
                    <a:pt x="1865260" y="632021"/>
                    <a:pt x="1873832" y="631069"/>
                    <a:pt x="1882405" y="632974"/>
                  </a:cubicBezTo>
                  <a:cubicBezTo>
                    <a:pt x="1885262" y="633926"/>
                    <a:pt x="1888120" y="634879"/>
                    <a:pt x="1890977" y="636784"/>
                  </a:cubicBezTo>
                  <a:cubicBezTo>
                    <a:pt x="1895740" y="652976"/>
                    <a:pt x="1890977" y="668216"/>
                    <a:pt x="1882405" y="690124"/>
                  </a:cubicBezTo>
                  <a:cubicBezTo>
                    <a:pt x="1892882" y="675836"/>
                    <a:pt x="1893835" y="661549"/>
                    <a:pt x="1905265" y="655834"/>
                  </a:cubicBezTo>
                  <a:cubicBezTo>
                    <a:pt x="1914790" y="652024"/>
                    <a:pt x="1924315" y="652024"/>
                    <a:pt x="1933840" y="652024"/>
                  </a:cubicBezTo>
                  <a:cubicBezTo>
                    <a:pt x="1936697" y="652024"/>
                    <a:pt x="1939555" y="652976"/>
                    <a:pt x="1942412" y="652976"/>
                  </a:cubicBezTo>
                  <a:cubicBezTo>
                    <a:pt x="1953842" y="655834"/>
                    <a:pt x="1959557" y="645356"/>
                    <a:pt x="1968130" y="640594"/>
                  </a:cubicBezTo>
                  <a:cubicBezTo>
                    <a:pt x="1970987" y="639641"/>
                    <a:pt x="1973845" y="638689"/>
                    <a:pt x="1976702" y="637736"/>
                  </a:cubicBezTo>
                  <a:cubicBezTo>
                    <a:pt x="1988132" y="636784"/>
                    <a:pt x="1998610" y="634879"/>
                    <a:pt x="2010040" y="634879"/>
                  </a:cubicBezTo>
                  <a:cubicBezTo>
                    <a:pt x="2017660" y="635831"/>
                    <a:pt x="2029090" y="645356"/>
                    <a:pt x="2029090" y="627259"/>
                  </a:cubicBezTo>
                  <a:cubicBezTo>
                    <a:pt x="2029090" y="605351"/>
                    <a:pt x="2047187" y="595826"/>
                    <a:pt x="2063380" y="593921"/>
                  </a:cubicBezTo>
                  <a:cubicBezTo>
                    <a:pt x="2094812" y="590111"/>
                    <a:pt x="2128150" y="583444"/>
                    <a:pt x="2156725" y="605351"/>
                  </a:cubicBezTo>
                  <a:cubicBezTo>
                    <a:pt x="2182442" y="624401"/>
                    <a:pt x="2215780" y="624401"/>
                    <a:pt x="2246260" y="651071"/>
                  </a:cubicBezTo>
                  <a:cubicBezTo>
                    <a:pt x="2242450" y="624401"/>
                    <a:pt x="2231972" y="611066"/>
                    <a:pt x="2216732" y="599636"/>
                  </a:cubicBezTo>
                  <a:cubicBezTo>
                    <a:pt x="2212922" y="596779"/>
                    <a:pt x="2208160" y="594874"/>
                    <a:pt x="2204350" y="593921"/>
                  </a:cubicBezTo>
                  <a:cubicBezTo>
                    <a:pt x="2191015" y="589159"/>
                    <a:pt x="2183395" y="573919"/>
                    <a:pt x="2190062" y="566299"/>
                  </a:cubicBezTo>
                  <a:cubicBezTo>
                    <a:pt x="2213875" y="538676"/>
                    <a:pt x="2151962" y="492956"/>
                    <a:pt x="2211970" y="475811"/>
                  </a:cubicBezTo>
                  <a:cubicBezTo>
                    <a:pt x="2231972" y="472954"/>
                    <a:pt x="2233878" y="458666"/>
                    <a:pt x="2235782" y="442474"/>
                  </a:cubicBezTo>
                  <a:cubicBezTo>
                    <a:pt x="2236735" y="427234"/>
                    <a:pt x="2234830" y="411994"/>
                    <a:pt x="2242450" y="397706"/>
                  </a:cubicBezTo>
                  <a:cubicBezTo>
                    <a:pt x="2259595" y="376751"/>
                    <a:pt x="2281503" y="391991"/>
                    <a:pt x="2301505" y="390086"/>
                  </a:cubicBezTo>
                  <a:cubicBezTo>
                    <a:pt x="2319603" y="391991"/>
                    <a:pt x="2335795" y="396754"/>
                    <a:pt x="2347225" y="411994"/>
                  </a:cubicBezTo>
                  <a:cubicBezTo>
                    <a:pt x="2352940" y="423424"/>
                    <a:pt x="2352940" y="436759"/>
                    <a:pt x="2351987" y="449141"/>
                  </a:cubicBezTo>
                  <a:cubicBezTo>
                    <a:pt x="2350082" y="462476"/>
                    <a:pt x="2342462" y="476764"/>
                    <a:pt x="2355797" y="488193"/>
                  </a:cubicBezTo>
                  <a:cubicBezTo>
                    <a:pt x="2361512" y="494861"/>
                    <a:pt x="2365322" y="502481"/>
                    <a:pt x="2364370" y="510101"/>
                  </a:cubicBezTo>
                  <a:cubicBezTo>
                    <a:pt x="2361512" y="552011"/>
                    <a:pt x="2368180" y="590111"/>
                    <a:pt x="2397707" y="623449"/>
                  </a:cubicBezTo>
                  <a:cubicBezTo>
                    <a:pt x="2411995" y="638689"/>
                    <a:pt x="2397707" y="656786"/>
                    <a:pt x="2393897" y="672979"/>
                  </a:cubicBezTo>
                  <a:cubicBezTo>
                    <a:pt x="2385325" y="715841"/>
                    <a:pt x="2350082" y="750131"/>
                    <a:pt x="2315792" y="752989"/>
                  </a:cubicBezTo>
                  <a:cubicBezTo>
                    <a:pt x="2375800" y="764419"/>
                    <a:pt x="2413900" y="732986"/>
                    <a:pt x="2412947" y="672979"/>
                  </a:cubicBezTo>
                  <a:cubicBezTo>
                    <a:pt x="2411995" y="647261"/>
                    <a:pt x="2419615" y="625354"/>
                    <a:pt x="2445332" y="617734"/>
                  </a:cubicBezTo>
                  <a:cubicBezTo>
                    <a:pt x="2471050" y="610114"/>
                    <a:pt x="2502482" y="649166"/>
                    <a:pt x="2498672" y="640594"/>
                  </a:cubicBezTo>
                  <a:cubicBezTo>
                    <a:pt x="2484385" y="620591"/>
                    <a:pt x="2468192" y="606304"/>
                    <a:pt x="2440570" y="612019"/>
                  </a:cubicBezTo>
                  <a:cubicBezTo>
                    <a:pt x="2391992" y="622496"/>
                    <a:pt x="2367228" y="602494"/>
                    <a:pt x="2381515" y="555821"/>
                  </a:cubicBezTo>
                  <a:cubicBezTo>
                    <a:pt x="2390087" y="524389"/>
                    <a:pt x="2380562" y="509149"/>
                    <a:pt x="2364370" y="489146"/>
                  </a:cubicBezTo>
                  <a:cubicBezTo>
                    <a:pt x="2358655" y="481526"/>
                    <a:pt x="2355797" y="472954"/>
                    <a:pt x="2356750" y="463429"/>
                  </a:cubicBezTo>
                  <a:cubicBezTo>
                    <a:pt x="2356750" y="436759"/>
                    <a:pt x="2390087" y="430091"/>
                    <a:pt x="2391040" y="404374"/>
                  </a:cubicBezTo>
                  <a:cubicBezTo>
                    <a:pt x="2392945" y="395801"/>
                    <a:pt x="2396755" y="387229"/>
                    <a:pt x="2405328" y="382466"/>
                  </a:cubicBezTo>
                  <a:cubicBezTo>
                    <a:pt x="2414853" y="380561"/>
                    <a:pt x="2423425" y="384371"/>
                    <a:pt x="2430092" y="391039"/>
                  </a:cubicBezTo>
                  <a:cubicBezTo>
                    <a:pt x="2435807" y="400564"/>
                    <a:pt x="2435807" y="411041"/>
                    <a:pt x="2432950" y="421519"/>
                  </a:cubicBezTo>
                  <a:cubicBezTo>
                    <a:pt x="2417710" y="444379"/>
                    <a:pt x="2411995" y="457714"/>
                    <a:pt x="2428187" y="432949"/>
                  </a:cubicBezTo>
                  <a:cubicBezTo>
                    <a:pt x="2431045" y="429139"/>
                    <a:pt x="2434855" y="425329"/>
                    <a:pt x="2439617" y="422471"/>
                  </a:cubicBezTo>
                  <a:cubicBezTo>
                    <a:pt x="2444380" y="420566"/>
                    <a:pt x="2449142" y="419614"/>
                    <a:pt x="2453905" y="420566"/>
                  </a:cubicBezTo>
                  <a:cubicBezTo>
                    <a:pt x="2464382" y="420566"/>
                    <a:pt x="2479622" y="429139"/>
                    <a:pt x="2475812" y="406279"/>
                  </a:cubicBezTo>
                  <a:cubicBezTo>
                    <a:pt x="2469145" y="380561"/>
                    <a:pt x="2486290" y="382466"/>
                    <a:pt x="2501530" y="385324"/>
                  </a:cubicBezTo>
                  <a:cubicBezTo>
                    <a:pt x="2521532" y="389134"/>
                    <a:pt x="2536772" y="401516"/>
                    <a:pt x="2552012" y="413899"/>
                  </a:cubicBezTo>
                  <a:cubicBezTo>
                    <a:pt x="2570110" y="428186"/>
                    <a:pt x="2589160" y="435806"/>
                    <a:pt x="2612972" y="431996"/>
                  </a:cubicBezTo>
                  <a:cubicBezTo>
                    <a:pt x="2632975" y="433901"/>
                    <a:pt x="2637737" y="446284"/>
                    <a:pt x="2629165" y="460571"/>
                  </a:cubicBezTo>
                  <a:cubicBezTo>
                    <a:pt x="2609162" y="496766"/>
                    <a:pt x="2617735" y="524389"/>
                    <a:pt x="2647262" y="546296"/>
                  </a:cubicBezTo>
                  <a:cubicBezTo>
                    <a:pt x="2636785" y="518674"/>
                    <a:pt x="2640595" y="486289"/>
                    <a:pt x="2637737" y="455809"/>
                  </a:cubicBezTo>
                  <a:cubicBezTo>
                    <a:pt x="2634880" y="433901"/>
                    <a:pt x="2627260" y="431044"/>
                    <a:pt x="2611067" y="431044"/>
                  </a:cubicBezTo>
                  <a:cubicBezTo>
                    <a:pt x="2581540" y="428186"/>
                    <a:pt x="2561537" y="413899"/>
                    <a:pt x="2550107" y="384371"/>
                  </a:cubicBezTo>
                  <a:cubicBezTo>
                    <a:pt x="2536772" y="349129"/>
                    <a:pt x="2542487" y="332936"/>
                    <a:pt x="2578682" y="319601"/>
                  </a:cubicBezTo>
                  <a:cubicBezTo>
                    <a:pt x="2591065" y="317696"/>
                    <a:pt x="2603447" y="318649"/>
                    <a:pt x="2615830" y="314839"/>
                  </a:cubicBezTo>
                  <a:cubicBezTo>
                    <a:pt x="2642500" y="315791"/>
                    <a:pt x="2663455" y="293884"/>
                    <a:pt x="2691078" y="295789"/>
                  </a:cubicBezTo>
                  <a:cubicBezTo>
                    <a:pt x="2701555" y="298646"/>
                    <a:pt x="2710128" y="304361"/>
                    <a:pt x="2711080" y="316744"/>
                  </a:cubicBezTo>
                  <a:cubicBezTo>
                    <a:pt x="2709175" y="322459"/>
                    <a:pt x="2705365" y="326269"/>
                    <a:pt x="2700603" y="330079"/>
                  </a:cubicBezTo>
                  <a:cubicBezTo>
                    <a:pt x="2705365" y="328174"/>
                    <a:pt x="2709175" y="323411"/>
                    <a:pt x="2712032" y="319601"/>
                  </a:cubicBezTo>
                  <a:cubicBezTo>
                    <a:pt x="2725367" y="304361"/>
                    <a:pt x="2708222" y="296741"/>
                    <a:pt x="2704412" y="285311"/>
                  </a:cubicBezTo>
                  <a:cubicBezTo>
                    <a:pt x="2690125" y="234828"/>
                    <a:pt x="2690125" y="232924"/>
                    <a:pt x="2721557" y="216731"/>
                  </a:cubicBezTo>
                  <a:cubicBezTo>
                    <a:pt x="2733940" y="215778"/>
                    <a:pt x="2741560" y="209111"/>
                    <a:pt x="2746322" y="198634"/>
                  </a:cubicBezTo>
                  <a:cubicBezTo>
                    <a:pt x="2762515" y="182441"/>
                    <a:pt x="2780612" y="175774"/>
                    <a:pt x="2804425" y="175774"/>
                  </a:cubicBezTo>
                  <a:cubicBezTo>
                    <a:pt x="2832047" y="176726"/>
                    <a:pt x="2853955" y="154819"/>
                    <a:pt x="2878720" y="142436"/>
                  </a:cubicBezTo>
                  <a:cubicBezTo>
                    <a:pt x="2883482" y="140531"/>
                    <a:pt x="2888245" y="138626"/>
                    <a:pt x="2893007" y="137674"/>
                  </a:cubicBezTo>
                  <a:cubicBezTo>
                    <a:pt x="2924440" y="127196"/>
                    <a:pt x="2953967" y="141484"/>
                    <a:pt x="2984447" y="145294"/>
                  </a:cubicBezTo>
                  <a:cubicBezTo>
                    <a:pt x="2998735" y="147199"/>
                    <a:pt x="3020642" y="154819"/>
                    <a:pt x="3011117" y="123386"/>
                  </a:cubicBezTo>
                  <a:cubicBezTo>
                    <a:pt x="3007307" y="110051"/>
                    <a:pt x="3017785" y="105289"/>
                    <a:pt x="3029215" y="103383"/>
                  </a:cubicBezTo>
                  <a:cubicBezTo>
                    <a:pt x="3046360" y="101479"/>
                    <a:pt x="3063505" y="101479"/>
                    <a:pt x="3085412" y="104336"/>
                  </a:cubicBezTo>
                  <a:cubicBezTo>
                    <a:pt x="3061600" y="77666"/>
                    <a:pt x="3069220" y="56711"/>
                    <a:pt x="3093985" y="38614"/>
                  </a:cubicBezTo>
                  <a:cubicBezTo>
                    <a:pt x="3095890" y="37661"/>
                    <a:pt x="3097795" y="35756"/>
                    <a:pt x="3099700" y="33851"/>
                  </a:cubicBezTo>
                  <a:cubicBezTo>
                    <a:pt x="3113035" y="22421"/>
                    <a:pt x="3120655" y="514"/>
                    <a:pt x="3144467" y="9086"/>
                  </a:cubicBezTo>
                  <a:cubicBezTo>
                    <a:pt x="3165422" y="16706"/>
                    <a:pt x="3163517" y="35756"/>
                    <a:pt x="3161612" y="53854"/>
                  </a:cubicBezTo>
                  <a:cubicBezTo>
                    <a:pt x="3160660" y="72904"/>
                    <a:pt x="3179710" y="63379"/>
                    <a:pt x="3186378" y="71951"/>
                  </a:cubicBezTo>
                  <a:cubicBezTo>
                    <a:pt x="3194950" y="69094"/>
                    <a:pt x="3186378" y="94811"/>
                    <a:pt x="3201617" y="80524"/>
                  </a:cubicBezTo>
                  <a:cubicBezTo>
                    <a:pt x="3214953" y="72904"/>
                    <a:pt x="3229240" y="70046"/>
                    <a:pt x="3244480" y="67189"/>
                  </a:cubicBezTo>
                  <a:cubicBezTo>
                    <a:pt x="3254957" y="66236"/>
                    <a:pt x="3265435" y="66236"/>
                    <a:pt x="3275912" y="67189"/>
                  </a:cubicBezTo>
                  <a:cubicBezTo>
                    <a:pt x="3279722" y="67189"/>
                    <a:pt x="3282580" y="68141"/>
                    <a:pt x="3286390" y="69094"/>
                  </a:cubicBezTo>
                  <a:cubicBezTo>
                    <a:pt x="3303535" y="74808"/>
                    <a:pt x="3319728" y="73856"/>
                    <a:pt x="3336872" y="69094"/>
                  </a:cubicBezTo>
                  <a:cubicBezTo>
                    <a:pt x="3357828" y="64331"/>
                    <a:pt x="3376878" y="69094"/>
                    <a:pt x="3394022" y="79571"/>
                  </a:cubicBezTo>
                  <a:cubicBezTo>
                    <a:pt x="3414025" y="90049"/>
                    <a:pt x="3439742" y="95764"/>
                    <a:pt x="3436885" y="128149"/>
                  </a:cubicBezTo>
                  <a:cubicBezTo>
                    <a:pt x="3432122" y="145294"/>
                    <a:pt x="3414978" y="142436"/>
                    <a:pt x="3403547" y="149103"/>
                  </a:cubicBezTo>
                  <a:cubicBezTo>
                    <a:pt x="3427360" y="173869"/>
                    <a:pt x="3426407" y="191966"/>
                    <a:pt x="3401642" y="210064"/>
                  </a:cubicBezTo>
                  <a:cubicBezTo>
                    <a:pt x="3382592" y="224351"/>
                    <a:pt x="3361637" y="236734"/>
                    <a:pt x="3338778" y="242449"/>
                  </a:cubicBezTo>
                  <a:cubicBezTo>
                    <a:pt x="3329253" y="245306"/>
                    <a:pt x="3321632" y="250069"/>
                    <a:pt x="3314012" y="255784"/>
                  </a:cubicBezTo>
                  <a:cubicBezTo>
                    <a:pt x="3287342" y="268166"/>
                    <a:pt x="3263530" y="288169"/>
                    <a:pt x="3234003" y="294836"/>
                  </a:cubicBezTo>
                  <a:cubicBezTo>
                    <a:pt x="3223525" y="296741"/>
                    <a:pt x="3221620" y="307219"/>
                    <a:pt x="3214953" y="313886"/>
                  </a:cubicBezTo>
                  <a:cubicBezTo>
                    <a:pt x="3213047" y="316744"/>
                    <a:pt x="3207332" y="319601"/>
                    <a:pt x="3208285" y="323411"/>
                  </a:cubicBezTo>
                  <a:cubicBezTo>
                    <a:pt x="3209237" y="326269"/>
                    <a:pt x="3213047" y="323411"/>
                    <a:pt x="3215905" y="322459"/>
                  </a:cubicBezTo>
                  <a:cubicBezTo>
                    <a:pt x="3226382" y="315791"/>
                    <a:pt x="3229240" y="299599"/>
                    <a:pt x="3245432" y="299599"/>
                  </a:cubicBezTo>
                  <a:cubicBezTo>
                    <a:pt x="3257815" y="297694"/>
                    <a:pt x="3270197" y="299599"/>
                    <a:pt x="3282580" y="293884"/>
                  </a:cubicBezTo>
                  <a:cubicBezTo>
                    <a:pt x="3290200" y="290074"/>
                    <a:pt x="3297820" y="287216"/>
                    <a:pt x="3305440" y="289121"/>
                  </a:cubicBezTo>
                  <a:cubicBezTo>
                    <a:pt x="3317822" y="294836"/>
                    <a:pt x="3331157" y="294836"/>
                    <a:pt x="3343540" y="292931"/>
                  </a:cubicBezTo>
                  <a:cubicBezTo>
                    <a:pt x="3345445" y="292931"/>
                    <a:pt x="3346397" y="291979"/>
                    <a:pt x="3346397" y="289121"/>
                  </a:cubicBezTo>
                  <a:cubicBezTo>
                    <a:pt x="3341635" y="291026"/>
                    <a:pt x="3336872" y="292931"/>
                    <a:pt x="3331157" y="292931"/>
                  </a:cubicBezTo>
                  <a:cubicBezTo>
                    <a:pt x="3321632" y="292931"/>
                    <a:pt x="3312107" y="291979"/>
                    <a:pt x="3310203" y="279596"/>
                  </a:cubicBezTo>
                  <a:cubicBezTo>
                    <a:pt x="3308297" y="269119"/>
                    <a:pt x="3314965" y="259594"/>
                    <a:pt x="3323537" y="257689"/>
                  </a:cubicBezTo>
                  <a:cubicBezTo>
                    <a:pt x="3361637" y="246259"/>
                    <a:pt x="3400690" y="243401"/>
                    <a:pt x="3438790" y="259594"/>
                  </a:cubicBezTo>
                  <a:cubicBezTo>
                    <a:pt x="3446410" y="269119"/>
                    <a:pt x="3443553" y="280549"/>
                    <a:pt x="3445457" y="292931"/>
                  </a:cubicBezTo>
                  <a:cubicBezTo>
                    <a:pt x="3454982" y="280549"/>
                    <a:pt x="3465460" y="275786"/>
                    <a:pt x="3477842" y="272929"/>
                  </a:cubicBezTo>
                  <a:cubicBezTo>
                    <a:pt x="3495940" y="269119"/>
                    <a:pt x="3513085" y="270071"/>
                    <a:pt x="3530230" y="274834"/>
                  </a:cubicBezTo>
                  <a:cubicBezTo>
                    <a:pt x="3543565" y="273881"/>
                    <a:pt x="3557853" y="272929"/>
                    <a:pt x="3571187" y="271976"/>
                  </a:cubicBezTo>
                  <a:cubicBezTo>
                    <a:pt x="3576903" y="269119"/>
                    <a:pt x="3585475" y="270071"/>
                    <a:pt x="3586428" y="273881"/>
                  </a:cubicBezTo>
                  <a:cubicBezTo>
                    <a:pt x="3598810" y="311029"/>
                    <a:pt x="3625480" y="296741"/>
                    <a:pt x="3650245" y="291979"/>
                  </a:cubicBezTo>
                  <a:cubicBezTo>
                    <a:pt x="3659770" y="291026"/>
                    <a:pt x="3669295" y="291026"/>
                    <a:pt x="3677867" y="291979"/>
                  </a:cubicBezTo>
                  <a:cubicBezTo>
                    <a:pt x="3687392" y="248164"/>
                    <a:pt x="3715015" y="222446"/>
                    <a:pt x="3757878" y="244353"/>
                  </a:cubicBezTo>
                  <a:cubicBezTo>
                    <a:pt x="3779785" y="255784"/>
                    <a:pt x="3809312" y="243401"/>
                    <a:pt x="3829315" y="265309"/>
                  </a:cubicBezTo>
                  <a:cubicBezTo>
                    <a:pt x="3834078" y="265309"/>
                    <a:pt x="3838840" y="265309"/>
                    <a:pt x="3843603" y="265309"/>
                  </a:cubicBezTo>
                  <a:cubicBezTo>
                    <a:pt x="3866462" y="258641"/>
                    <a:pt x="3883607" y="263404"/>
                    <a:pt x="3889322" y="289121"/>
                  </a:cubicBezTo>
                  <a:cubicBezTo>
                    <a:pt x="3871225" y="314839"/>
                    <a:pt x="3838840" y="318649"/>
                    <a:pt x="3816932" y="339604"/>
                  </a:cubicBezTo>
                  <a:cubicBezTo>
                    <a:pt x="3841697" y="322459"/>
                    <a:pt x="3859795" y="341509"/>
                    <a:pt x="3879797" y="348176"/>
                  </a:cubicBezTo>
                  <a:cubicBezTo>
                    <a:pt x="3898847" y="350081"/>
                    <a:pt x="3915040" y="353891"/>
                    <a:pt x="3922660" y="375799"/>
                  </a:cubicBezTo>
                  <a:cubicBezTo>
                    <a:pt x="3927422" y="390086"/>
                    <a:pt x="3945520" y="393896"/>
                    <a:pt x="3955997" y="405326"/>
                  </a:cubicBezTo>
                  <a:cubicBezTo>
                    <a:pt x="3962665" y="411994"/>
                    <a:pt x="3971237" y="417709"/>
                    <a:pt x="3980762" y="411994"/>
                  </a:cubicBezTo>
                  <a:cubicBezTo>
                    <a:pt x="3989335" y="407231"/>
                    <a:pt x="3986478" y="397706"/>
                    <a:pt x="3986478" y="390086"/>
                  </a:cubicBezTo>
                  <a:cubicBezTo>
                    <a:pt x="3986478" y="373894"/>
                    <a:pt x="3990287" y="358654"/>
                    <a:pt x="4006480" y="353891"/>
                  </a:cubicBezTo>
                  <a:cubicBezTo>
                    <a:pt x="4024578" y="348176"/>
                    <a:pt x="4027435" y="368179"/>
                    <a:pt x="4036960" y="375799"/>
                  </a:cubicBezTo>
                  <a:cubicBezTo>
                    <a:pt x="4054105" y="382466"/>
                    <a:pt x="4072203" y="388181"/>
                    <a:pt x="4091253" y="382466"/>
                  </a:cubicBezTo>
                  <a:cubicBezTo>
                    <a:pt x="4091253" y="378656"/>
                    <a:pt x="4092205" y="374846"/>
                    <a:pt x="4096967" y="371989"/>
                  </a:cubicBezTo>
                  <a:cubicBezTo>
                    <a:pt x="4108397" y="372941"/>
                    <a:pt x="4119828" y="374846"/>
                    <a:pt x="4130305" y="375799"/>
                  </a:cubicBezTo>
                  <a:cubicBezTo>
                    <a:pt x="4137925" y="372941"/>
                    <a:pt x="4145545" y="375799"/>
                    <a:pt x="4153165" y="378656"/>
                  </a:cubicBezTo>
                  <a:cubicBezTo>
                    <a:pt x="4161737" y="382466"/>
                    <a:pt x="4171262" y="383419"/>
                    <a:pt x="4179835" y="386276"/>
                  </a:cubicBezTo>
                  <a:cubicBezTo>
                    <a:pt x="4200790" y="397706"/>
                    <a:pt x="4213173" y="390086"/>
                    <a:pt x="4216982" y="367226"/>
                  </a:cubicBezTo>
                  <a:cubicBezTo>
                    <a:pt x="4217935" y="361511"/>
                    <a:pt x="4216030" y="356749"/>
                    <a:pt x="4211267" y="351986"/>
                  </a:cubicBezTo>
                  <a:cubicBezTo>
                    <a:pt x="4193170" y="334841"/>
                    <a:pt x="4205553" y="327221"/>
                    <a:pt x="4221745" y="320554"/>
                  </a:cubicBezTo>
                  <a:cubicBezTo>
                    <a:pt x="4226507" y="318649"/>
                    <a:pt x="4231270" y="316744"/>
                    <a:pt x="4235080" y="313886"/>
                  </a:cubicBezTo>
                  <a:cubicBezTo>
                    <a:pt x="4252225" y="286264"/>
                    <a:pt x="4279848" y="289121"/>
                    <a:pt x="4305565" y="290074"/>
                  </a:cubicBezTo>
                  <a:cubicBezTo>
                    <a:pt x="4340807" y="295789"/>
                    <a:pt x="4375098" y="304361"/>
                    <a:pt x="4408435" y="31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1A2DEF35-0BA6-A841-8270-6391D553A176}"/>
                </a:ext>
              </a:extLst>
            </p:cNvPr>
            <p:cNvSpPr/>
            <p:nvPr/>
          </p:nvSpPr>
          <p:spPr>
            <a:xfrm>
              <a:off x="811886" y="1225896"/>
              <a:ext cx="3895725" cy="4991100"/>
            </a:xfrm>
            <a:custGeom>
              <a:avLst/>
              <a:gdLst>
                <a:gd name="connsiteX0" fmla="*/ 2068474 w 3895725"/>
                <a:gd name="connsiteY0" fmla="*/ 2637443 h 4991100"/>
                <a:gd name="connsiteX1" fmla="*/ 2006562 w 3895725"/>
                <a:gd name="connsiteY1" fmla="*/ 2637443 h 4991100"/>
                <a:gd name="connsiteX2" fmla="*/ 1977987 w 3895725"/>
                <a:gd name="connsiteY2" fmla="*/ 2623156 h 4991100"/>
                <a:gd name="connsiteX3" fmla="*/ 1941792 w 3895725"/>
                <a:gd name="connsiteY3" fmla="*/ 2617441 h 4991100"/>
                <a:gd name="connsiteX4" fmla="*/ 1899882 w 3895725"/>
                <a:gd name="connsiteY4" fmla="*/ 2585056 h 4991100"/>
                <a:gd name="connsiteX5" fmla="*/ 1869402 w 3895725"/>
                <a:gd name="connsiteY5" fmla="*/ 2575531 h 4991100"/>
                <a:gd name="connsiteX6" fmla="*/ 1784630 w 3895725"/>
                <a:gd name="connsiteY6" fmla="*/ 2447896 h 4991100"/>
                <a:gd name="connsiteX7" fmla="*/ 1775105 w 3895725"/>
                <a:gd name="connsiteY7" fmla="*/ 2407891 h 4991100"/>
                <a:gd name="connsiteX8" fmla="*/ 1760817 w 3895725"/>
                <a:gd name="connsiteY8" fmla="*/ 2377411 h 4991100"/>
                <a:gd name="connsiteX9" fmla="*/ 1715097 w 3895725"/>
                <a:gd name="connsiteY9" fmla="*/ 2329786 h 4991100"/>
                <a:gd name="connsiteX10" fmla="*/ 1683665 w 3895725"/>
                <a:gd name="connsiteY10" fmla="*/ 2271684 h 4991100"/>
                <a:gd name="connsiteX11" fmla="*/ 1664615 w 3895725"/>
                <a:gd name="connsiteY11" fmla="*/ 2244061 h 4991100"/>
                <a:gd name="connsiteX12" fmla="*/ 1599844 w 3895725"/>
                <a:gd name="connsiteY12" fmla="*/ 2135476 h 4991100"/>
                <a:gd name="connsiteX13" fmla="*/ 1598892 w 3895725"/>
                <a:gd name="connsiteY13" fmla="*/ 2105948 h 4991100"/>
                <a:gd name="connsiteX14" fmla="*/ 1565555 w 3895725"/>
                <a:gd name="connsiteY14" fmla="*/ 2067848 h 4991100"/>
                <a:gd name="connsiteX15" fmla="*/ 1557935 w 3895725"/>
                <a:gd name="connsiteY15" fmla="*/ 2080231 h 4991100"/>
                <a:gd name="connsiteX16" fmla="*/ 1570317 w 3895725"/>
                <a:gd name="connsiteY16" fmla="*/ 2124046 h 4991100"/>
                <a:gd name="connsiteX17" fmla="*/ 1576985 w 3895725"/>
                <a:gd name="connsiteY17" fmla="*/ 2135476 h 4991100"/>
                <a:gd name="connsiteX18" fmla="*/ 1586510 w 3895725"/>
                <a:gd name="connsiteY18" fmla="*/ 2150716 h 4991100"/>
                <a:gd name="connsiteX19" fmla="*/ 1600797 w 3895725"/>
                <a:gd name="connsiteY19" fmla="*/ 2180243 h 4991100"/>
                <a:gd name="connsiteX20" fmla="*/ 1653185 w 3895725"/>
                <a:gd name="connsiteY20" fmla="*/ 2321213 h 4991100"/>
                <a:gd name="connsiteX21" fmla="*/ 1691285 w 3895725"/>
                <a:gd name="connsiteY21" fmla="*/ 2367886 h 4991100"/>
                <a:gd name="connsiteX22" fmla="*/ 1681760 w 3895725"/>
                <a:gd name="connsiteY22" fmla="*/ 2402176 h 4991100"/>
                <a:gd name="connsiteX23" fmla="*/ 1596987 w 3895725"/>
                <a:gd name="connsiteY23" fmla="*/ 2329786 h 4991100"/>
                <a:gd name="connsiteX24" fmla="*/ 1553172 w 3895725"/>
                <a:gd name="connsiteY24" fmla="*/ 2259301 h 4991100"/>
                <a:gd name="connsiteX25" fmla="*/ 1538885 w 3895725"/>
                <a:gd name="connsiteY25" fmla="*/ 2244061 h 4991100"/>
                <a:gd name="connsiteX26" fmla="*/ 1547457 w 3895725"/>
                <a:gd name="connsiteY26" fmla="*/ 2205009 h 4991100"/>
                <a:gd name="connsiteX27" fmla="*/ 1513167 w 3895725"/>
                <a:gd name="connsiteY27" fmla="*/ 2146906 h 4991100"/>
                <a:gd name="connsiteX28" fmla="*/ 1474115 w 3895725"/>
                <a:gd name="connsiteY28" fmla="*/ 2040226 h 4991100"/>
                <a:gd name="connsiteX29" fmla="*/ 1468399 w 3895725"/>
                <a:gd name="connsiteY29" fmla="*/ 2011651 h 4991100"/>
                <a:gd name="connsiteX30" fmla="*/ 1435062 w 3895725"/>
                <a:gd name="connsiteY30" fmla="*/ 1977361 h 4991100"/>
                <a:gd name="connsiteX31" fmla="*/ 1349337 w 3895725"/>
                <a:gd name="connsiteY31" fmla="*/ 1856393 h 4991100"/>
                <a:gd name="connsiteX32" fmla="*/ 1345527 w 3895725"/>
                <a:gd name="connsiteY32" fmla="*/ 1825913 h 4991100"/>
                <a:gd name="connsiteX33" fmla="*/ 1308380 w 3895725"/>
                <a:gd name="connsiteY33" fmla="*/ 1618268 h 4991100"/>
                <a:gd name="connsiteX34" fmla="*/ 1313142 w 3895725"/>
                <a:gd name="connsiteY34" fmla="*/ 1559213 h 4991100"/>
                <a:gd name="connsiteX35" fmla="*/ 1347432 w 3895725"/>
                <a:gd name="connsiteY35" fmla="*/ 1463963 h 4991100"/>
                <a:gd name="connsiteX36" fmla="*/ 1360767 w 3895725"/>
                <a:gd name="connsiteY36" fmla="*/ 1423006 h 4991100"/>
                <a:gd name="connsiteX37" fmla="*/ 1356957 w 3895725"/>
                <a:gd name="connsiteY37" fmla="*/ 1398241 h 4991100"/>
                <a:gd name="connsiteX38" fmla="*/ 1351242 w 3895725"/>
                <a:gd name="connsiteY38" fmla="*/ 1345853 h 4991100"/>
                <a:gd name="connsiteX39" fmla="*/ 1358862 w 3895725"/>
                <a:gd name="connsiteY39" fmla="*/ 1316326 h 4991100"/>
                <a:gd name="connsiteX40" fmla="*/ 1409344 w 3895725"/>
                <a:gd name="connsiteY40" fmla="*/ 1316326 h 4991100"/>
                <a:gd name="connsiteX41" fmla="*/ 1388390 w 3895725"/>
                <a:gd name="connsiteY41" fmla="*/ 1274416 h 4991100"/>
                <a:gd name="connsiteX42" fmla="*/ 1354099 w 3895725"/>
                <a:gd name="connsiteY42" fmla="*/ 1233458 h 4991100"/>
                <a:gd name="connsiteX43" fmla="*/ 1279805 w 3895725"/>
                <a:gd name="connsiteY43" fmla="*/ 1202026 h 4991100"/>
                <a:gd name="connsiteX44" fmla="*/ 1244562 w 3895725"/>
                <a:gd name="connsiteY44" fmla="*/ 1081058 h 4991100"/>
                <a:gd name="connsiteX45" fmla="*/ 1215035 w 3895725"/>
                <a:gd name="connsiteY45" fmla="*/ 1042006 h 4991100"/>
                <a:gd name="connsiteX46" fmla="*/ 1211224 w 3895725"/>
                <a:gd name="connsiteY46" fmla="*/ 1032481 h 4991100"/>
                <a:gd name="connsiteX47" fmla="*/ 1190269 w 3895725"/>
                <a:gd name="connsiteY47" fmla="*/ 975331 h 4991100"/>
                <a:gd name="connsiteX48" fmla="*/ 1167410 w 3895725"/>
                <a:gd name="connsiteY48" fmla="*/ 901036 h 4991100"/>
                <a:gd name="connsiteX49" fmla="*/ 1135024 w 3895725"/>
                <a:gd name="connsiteY49" fmla="*/ 861983 h 4991100"/>
                <a:gd name="connsiteX50" fmla="*/ 1091210 w 3895725"/>
                <a:gd name="connsiteY50" fmla="*/ 796261 h 4991100"/>
                <a:gd name="connsiteX51" fmla="*/ 1057872 w 3895725"/>
                <a:gd name="connsiteY51" fmla="*/ 797213 h 4991100"/>
                <a:gd name="connsiteX52" fmla="*/ 1008342 w 3895725"/>
                <a:gd name="connsiteY52" fmla="*/ 784831 h 4991100"/>
                <a:gd name="connsiteX53" fmla="*/ 968337 w 3895725"/>
                <a:gd name="connsiteY53" fmla="*/ 753398 h 4991100"/>
                <a:gd name="connsiteX54" fmla="*/ 939762 w 3895725"/>
                <a:gd name="connsiteY54" fmla="*/ 741016 h 4991100"/>
                <a:gd name="connsiteX55" fmla="*/ 766407 w 3895725"/>
                <a:gd name="connsiteY55" fmla="*/ 709583 h 4991100"/>
                <a:gd name="connsiteX56" fmla="*/ 704494 w 3895725"/>
                <a:gd name="connsiteY56" fmla="*/ 695296 h 4991100"/>
                <a:gd name="connsiteX57" fmla="*/ 683539 w 3895725"/>
                <a:gd name="connsiteY57" fmla="*/ 722918 h 4991100"/>
                <a:gd name="connsiteX58" fmla="*/ 596862 w 3895725"/>
                <a:gd name="connsiteY58" fmla="*/ 774353 h 4991100"/>
                <a:gd name="connsiteX59" fmla="*/ 564477 w 3895725"/>
                <a:gd name="connsiteY59" fmla="*/ 771496 h 4991100"/>
                <a:gd name="connsiteX60" fmla="*/ 553999 w 3895725"/>
                <a:gd name="connsiteY60" fmla="*/ 710536 h 4991100"/>
                <a:gd name="connsiteX61" fmla="*/ 523519 w 3895725"/>
                <a:gd name="connsiteY61" fmla="*/ 752446 h 4991100"/>
                <a:gd name="connsiteX62" fmla="*/ 510184 w 3895725"/>
                <a:gd name="connsiteY62" fmla="*/ 805786 h 4991100"/>
                <a:gd name="connsiteX63" fmla="*/ 493039 w 3895725"/>
                <a:gd name="connsiteY63" fmla="*/ 839123 h 4991100"/>
                <a:gd name="connsiteX64" fmla="*/ 286347 w 3895725"/>
                <a:gd name="connsiteY64" fmla="*/ 988666 h 4991100"/>
                <a:gd name="connsiteX65" fmla="*/ 236817 w 3895725"/>
                <a:gd name="connsiteY65" fmla="*/ 1013431 h 4991100"/>
                <a:gd name="connsiteX66" fmla="*/ 62509 w 3895725"/>
                <a:gd name="connsiteY66" fmla="*/ 1079153 h 4991100"/>
                <a:gd name="connsiteX67" fmla="*/ 54889 w 3895725"/>
                <a:gd name="connsiteY67" fmla="*/ 1084868 h 4991100"/>
                <a:gd name="connsiteX68" fmla="*/ 26314 w 3895725"/>
                <a:gd name="connsiteY68" fmla="*/ 1105823 h 4991100"/>
                <a:gd name="connsiteX69" fmla="*/ 12027 w 3895725"/>
                <a:gd name="connsiteY69" fmla="*/ 1094393 h 4991100"/>
                <a:gd name="connsiteX70" fmla="*/ 160617 w 3895725"/>
                <a:gd name="connsiteY70" fmla="*/ 997238 h 4991100"/>
                <a:gd name="connsiteX71" fmla="*/ 200622 w 3895725"/>
                <a:gd name="connsiteY71" fmla="*/ 971521 h 4991100"/>
                <a:gd name="connsiteX72" fmla="*/ 251104 w 3895725"/>
                <a:gd name="connsiteY72" fmla="*/ 935326 h 4991100"/>
                <a:gd name="connsiteX73" fmla="*/ 317779 w 3895725"/>
                <a:gd name="connsiteY73" fmla="*/ 855316 h 4991100"/>
                <a:gd name="connsiteX74" fmla="*/ 319684 w 3895725"/>
                <a:gd name="connsiteY74" fmla="*/ 836266 h 4991100"/>
                <a:gd name="connsiteX75" fmla="*/ 297777 w 3895725"/>
                <a:gd name="connsiteY75" fmla="*/ 839123 h 4991100"/>
                <a:gd name="connsiteX76" fmla="*/ 242532 w 3895725"/>
                <a:gd name="connsiteY76" fmla="*/ 850553 h 4991100"/>
                <a:gd name="connsiteX77" fmla="*/ 208242 w 3895725"/>
                <a:gd name="connsiteY77" fmla="*/ 845791 h 4991100"/>
                <a:gd name="connsiteX78" fmla="*/ 161569 w 3895725"/>
                <a:gd name="connsiteY78" fmla="*/ 801023 h 4991100"/>
                <a:gd name="connsiteX79" fmla="*/ 152997 w 3895725"/>
                <a:gd name="connsiteY79" fmla="*/ 763876 h 4991100"/>
                <a:gd name="connsiteX80" fmla="*/ 85369 w 3895725"/>
                <a:gd name="connsiteY80" fmla="*/ 770543 h 4991100"/>
                <a:gd name="connsiteX81" fmla="*/ 62509 w 3895725"/>
                <a:gd name="connsiteY81" fmla="*/ 729586 h 4991100"/>
                <a:gd name="connsiteX82" fmla="*/ 98704 w 3895725"/>
                <a:gd name="connsiteY82" fmla="*/ 711488 h 4991100"/>
                <a:gd name="connsiteX83" fmla="*/ 94894 w 3895725"/>
                <a:gd name="connsiteY83" fmla="*/ 707678 h 4991100"/>
                <a:gd name="connsiteX84" fmla="*/ 62509 w 3895725"/>
                <a:gd name="connsiteY84" fmla="*/ 620048 h 4991100"/>
                <a:gd name="connsiteX85" fmla="*/ 152997 w 3895725"/>
                <a:gd name="connsiteY85" fmla="*/ 551468 h 4991100"/>
                <a:gd name="connsiteX86" fmla="*/ 227292 w 3895725"/>
                <a:gd name="connsiteY86" fmla="*/ 522893 h 4991100"/>
                <a:gd name="connsiteX87" fmla="*/ 254914 w 3895725"/>
                <a:gd name="connsiteY87" fmla="*/ 467648 h 4991100"/>
                <a:gd name="connsiteX88" fmla="*/ 196812 w 3895725"/>
                <a:gd name="connsiteY88" fmla="*/ 489556 h 4991100"/>
                <a:gd name="connsiteX89" fmla="*/ 120612 w 3895725"/>
                <a:gd name="connsiteY89" fmla="*/ 494318 h 4991100"/>
                <a:gd name="connsiteX90" fmla="*/ 69177 w 3895725"/>
                <a:gd name="connsiteY90" fmla="*/ 478126 h 4991100"/>
                <a:gd name="connsiteX91" fmla="*/ 26314 w 3895725"/>
                <a:gd name="connsiteY91" fmla="*/ 442883 h 4991100"/>
                <a:gd name="connsiteX92" fmla="*/ 27267 w 3895725"/>
                <a:gd name="connsiteY92" fmla="*/ 401926 h 4991100"/>
                <a:gd name="connsiteX93" fmla="*/ 92037 w 3895725"/>
                <a:gd name="connsiteY93" fmla="*/ 371446 h 4991100"/>
                <a:gd name="connsiteX94" fmla="*/ 105372 w 3895725"/>
                <a:gd name="connsiteY94" fmla="*/ 363826 h 4991100"/>
                <a:gd name="connsiteX95" fmla="*/ 168237 w 3895725"/>
                <a:gd name="connsiteY95" fmla="*/ 337156 h 4991100"/>
                <a:gd name="connsiteX96" fmla="*/ 194907 w 3895725"/>
                <a:gd name="connsiteY96" fmla="*/ 353348 h 4991100"/>
                <a:gd name="connsiteX97" fmla="*/ 235864 w 3895725"/>
                <a:gd name="connsiteY97" fmla="*/ 344776 h 4991100"/>
                <a:gd name="connsiteX98" fmla="*/ 248247 w 3895725"/>
                <a:gd name="connsiteY98" fmla="*/ 334298 h 4991100"/>
                <a:gd name="connsiteX99" fmla="*/ 162522 w 3895725"/>
                <a:gd name="connsiteY99" fmla="*/ 293341 h 4991100"/>
                <a:gd name="connsiteX100" fmla="*/ 121564 w 3895725"/>
                <a:gd name="connsiteY100" fmla="*/ 268576 h 4991100"/>
                <a:gd name="connsiteX101" fmla="*/ 113944 w 3895725"/>
                <a:gd name="connsiteY101" fmla="*/ 220951 h 4991100"/>
                <a:gd name="connsiteX102" fmla="*/ 151092 w 3895725"/>
                <a:gd name="connsiteY102" fmla="*/ 202853 h 4991100"/>
                <a:gd name="connsiteX103" fmla="*/ 254914 w 3895725"/>
                <a:gd name="connsiteY103" fmla="*/ 140941 h 4991100"/>
                <a:gd name="connsiteX104" fmla="*/ 364452 w 3895725"/>
                <a:gd name="connsiteY104" fmla="*/ 92363 h 4991100"/>
                <a:gd name="connsiteX105" fmla="*/ 363499 w 3895725"/>
                <a:gd name="connsiteY105" fmla="*/ 92363 h 4991100"/>
                <a:gd name="connsiteX106" fmla="*/ 385407 w 3895725"/>
                <a:gd name="connsiteY106" fmla="*/ 85696 h 4991100"/>
                <a:gd name="connsiteX107" fmla="*/ 411124 w 3895725"/>
                <a:gd name="connsiteY107" fmla="*/ 68551 h 4991100"/>
                <a:gd name="connsiteX108" fmla="*/ 445414 w 3895725"/>
                <a:gd name="connsiteY108" fmla="*/ 51406 h 4991100"/>
                <a:gd name="connsiteX109" fmla="*/ 525424 w 3895725"/>
                <a:gd name="connsiteY109" fmla="*/ 36166 h 4991100"/>
                <a:gd name="connsiteX110" fmla="*/ 554952 w 3895725"/>
                <a:gd name="connsiteY110" fmla="*/ 36166 h 4991100"/>
                <a:gd name="connsiteX111" fmla="*/ 660679 w 3895725"/>
                <a:gd name="connsiteY111" fmla="*/ 51406 h 4991100"/>
                <a:gd name="connsiteX112" fmla="*/ 663537 w 3895725"/>
                <a:gd name="connsiteY112" fmla="*/ 51406 h 4991100"/>
                <a:gd name="connsiteX113" fmla="*/ 829272 w 3895725"/>
                <a:gd name="connsiteY113" fmla="*/ 67598 h 4991100"/>
                <a:gd name="connsiteX114" fmla="*/ 846417 w 3895725"/>
                <a:gd name="connsiteY114" fmla="*/ 69503 h 4991100"/>
                <a:gd name="connsiteX115" fmla="*/ 969289 w 3895725"/>
                <a:gd name="connsiteY115" fmla="*/ 97126 h 4991100"/>
                <a:gd name="connsiteX116" fmla="*/ 975957 w 3895725"/>
                <a:gd name="connsiteY116" fmla="*/ 96173 h 4991100"/>
                <a:gd name="connsiteX117" fmla="*/ 995960 w 3895725"/>
                <a:gd name="connsiteY117" fmla="*/ 95221 h 4991100"/>
                <a:gd name="connsiteX118" fmla="*/ 1104544 w 3895725"/>
                <a:gd name="connsiteY118" fmla="*/ 125701 h 4991100"/>
                <a:gd name="connsiteX119" fmla="*/ 1160742 w 3895725"/>
                <a:gd name="connsiteY119" fmla="*/ 151418 h 4991100"/>
                <a:gd name="connsiteX120" fmla="*/ 1209319 w 3895725"/>
                <a:gd name="connsiteY120" fmla="*/ 169516 h 4991100"/>
                <a:gd name="connsiteX121" fmla="*/ 1227417 w 3895725"/>
                <a:gd name="connsiteY121" fmla="*/ 163801 h 4991100"/>
                <a:gd name="connsiteX122" fmla="*/ 1277899 w 3895725"/>
                <a:gd name="connsiteY122" fmla="*/ 131416 h 4991100"/>
                <a:gd name="connsiteX123" fmla="*/ 1406487 w 3895725"/>
                <a:gd name="connsiteY123" fmla="*/ 91411 h 4991100"/>
                <a:gd name="connsiteX124" fmla="*/ 1436015 w 3895725"/>
                <a:gd name="connsiteY124" fmla="*/ 91411 h 4991100"/>
                <a:gd name="connsiteX125" fmla="*/ 1428394 w 3895725"/>
                <a:gd name="connsiteY125" fmla="*/ 114271 h 4991100"/>
                <a:gd name="connsiteX126" fmla="*/ 1427442 w 3895725"/>
                <a:gd name="connsiteY126" fmla="*/ 116176 h 4991100"/>
                <a:gd name="connsiteX127" fmla="*/ 1449349 w 3895725"/>
                <a:gd name="connsiteY127" fmla="*/ 107603 h 4991100"/>
                <a:gd name="connsiteX128" fmla="*/ 1505547 w 3895725"/>
                <a:gd name="connsiteY128" fmla="*/ 77123 h 4991100"/>
                <a:gd name="connsiteX129" fmla="*/ 1505547 w 3895725"/>
                <a:gd name="connsiteY129" fmla="*/ 72361 h 4991100"/>
                <a:gd name="connsiteX130" fmla="*/ 1538885 w 3895725"/>
                <a:gd name="connsiteY130" fmla="*/ 87601 h 4991100"/>
                <a:gd name="connsiteX131" fmla="*/ 1545552 w 3895725"/>
                <a:gd name="connsiteY131" fmla="*/ 118081 h 4991100"/>
                <a:gd name="connsiteX132" fmla="*/ 1572222 w 3895725"/>
                <a:gd name="connsiteY132" fmla="*/ 122843 h 4991100"/>
                <a:gd name="connsiteX133" fmla="*/ 1628419 w 3895725"/>
                <a:gd name="connsiteY133" fmla="*/ 130463 h 4991100"/>
                <a:gd name="connsiteX134" fmla="*/ 1717002 w 3895725"/>
                <a:gd name="connsiteY134" fmla="*/ 124748 h 4991100"/>
                <a:gd name="connsiteX135" fmla="*/ 1797965 w 3895725"/>
                <a:gd name="connsiteY135" fmla="*/ 163801 h 4991100"/>
                <a:gd name="connsiteX136" fmla="*/ 1841780 w 3895725"/>
                <a:gd name="connsiteY136" fmla="*/ 170468 h 4991100"/>
                <a:gd name="connsiteX137" fmla="*/ 1878927 w 3895725"/>
                <a:gd name="connsiteY137" fmla="*/ 176183 h 4991100"/>
                <a:gd name="connsiteX138" fmla="*/ 1877974 w 3895725"/>
                <a:gd name="connsiteY138" fmla="*/ 248573 h 4991100"/>
                <a:gd name="connsiteX139" fmla="*/ 1981797 w 3895725"/>
                <a:gd name="connsiteY139" fmla="*/ 244763 h 4991100"/>
                <a:gd name="connsiteX140" fmla="*/ 2078952 w 3895725"/>
                <a:gd name="connsiteY140" fmla="*/ 299056 h 4991100"/>
                <a:gd name="connsiteX141" fmla="*/ 2085619 w 3895725"/>
                <a:gd name="connsiteY141" fmla="*/ 244763 h 4991100"/>
                <a:gd name="connsiteX142" fmla="*/ 2104670 w 3895725"/>
                <a:gd name="connsiteY142" fmla="*/ 232381 h 4991100"/>
                <a:gd name="connsiteX143" fmla="*/ 2088477 w 3895725"/>
                <a:gd name="connsiteY143" fmla="*/ 222856 h 4991100"/>
                <a:gd name="connsiteX144" fmla="*/ 2097049 w 3895725"/>
                <a:gd name="connsiteY144" fmla="*/ 205711 h 4991100"/>
                <a:gd name="connsiteX145" fmla="*/ 2184680 w 3895725"/>
                <a:gd name="connsiteY145" fmla="*/ 213331 h 4991100"/>
                <a:gd name="connsiteX146" fmla="*/ 2282787 w 3895725"/>
                <a:gd name="connsiteY146" fmla="*/ 257146 h 4991100"/>
                <a:gd name="connsiteX147" fmla="*/ 2334222 w 3895725"/>
                <a:gd name="connsiteY147" fmla="*/ 254288 h 4991100"/>
                <a:gd name="connsiteX148" fmla="*/ 2356130 w 3895725"/>
                <a:gd name="connsiteY148" fmla="*/ 246668 h 4991100"/>
                <a:gd name="connsiteX149" fmla="*/ 2416137 w 3895725"/>
                <a:gd name="connsiteY149" fmla="*/ 231428 h 4991100"/>
                <a:gd name="connsiteX150" fmla="*/ 2436140 w 3895725"/>
                <a:gd name="connsiteY150" fmla="*/ 285721 h 4991100"/>
                <a:gd name="connsiteX151" fmla="*/ 2432330 w 3895725"/>
                <a:gd name="connsiteY151" fmla="*/ 300008 h 4991100"/>
                <a:gd name="connsiteX152" fmla="*/ 2439950 w 3895725"/>
                <a:gd name="connsiteY152" fmla="*/ 292388 h 4991100"/>
                <a:gd name="connsiteX153" fmla="*/ 2478050 w 3895725"/>
                <a:gd name="connsiteY153" fmla="*/ 232381 h 4991100"/>
                <a:gd name="connsiteX154" fmla="*/ 2471382 w 3895725"/>
                <a:gd name="connsiteY154" fmla="*/ 156181 h 4991100"/>
                <a:gd name="connsiteX155" fmla="*/ 2460905 w 3895725"/>
                <a:gd name="connsiteY155" fmla="*/ 48548 h 4991100"/>
                <a:gd name="connsiteX156" fmla="*/ 2489480 w 3895725"/>
                <a:gd name="connsiteY156" fmla="*/ 22831 h 4991100"/>
                <a:gd name="connsiteX157" fmla="*/ 2529484 w 3895725"/>
                <a:gd name="connsiteY157" fmla="*/ 10448 h 4991100"/>
                <a:gd name="connsiteX158" fmla="*/ 2571395 w 3895725"/>
                <a:gd name="connsiteY158" fmla="*/ 52358 h 4991100"/>
                <a:gd name="connsiteX159" fmla="*/ 2590445 w 3895725"/>
                <a:gd name="connsiteY159" fmla="*/ 106651 h 4991100"/>
                <a:gd name="connsiteX160" fmla="*/ 2595207 w 3895725"/>
                <a:gd name="connsiteY160" fmla="*/ 116176 h 4991100"/>
                <a:gd name="connsiteX161" fmla="*/ 2600922 w 3895725"/>
                <a:gd name="connsiteY161" fmla="*/ 162848 h 4991100"/>
                <a:gd name="connsiteX162" fmla="*/ 2609495 w 3895725"/>
                <a:gd name="connsiteY162" fmla="*/ 214283 h 4991100"/>
                <a:gd name="connsiteX163" fmla="*/ 2619972 w 3895725"/>
                <a:gd name="connsiteY163" fmla="*/ 199043 h 4991100"/>
                <a:gd name="connsiteX164" fmla="*/ 2653309 w 3895725"/>
                <a:gd name="connsiteY164" fmla="*/ 185708 h 4991100"/>
                <a:gd name="connsiteX165" fmla="*/ 2677122 w 3895725"/>
                <a:gd name="connsiteY165" fmla="*/ 217141 h 4991100"/>
                <a:gd name="connsiteX166" fmla="*/ 2671407 w 3895725"/>
                <a:gd name="connsiteY166" fmla="*/ 247621 h 4991100"/>
                <a:gd name="connsiteX167" fmla="*/ 2679980 w 3895725"/>
                <a:gd name="connsiteY167" fmla="*/ 271433 h 4991100"/>
                <a:gd name="connsiteX168" fmla="*/ 2694267 w 3895725"/>
                <a:gd name="connsiteY168" fmla="*/ 260956 h 4991100"/>
                <a:gd name="connsiteX169" fmla="*/ 2756180 w 3895725"/>
                <a:gd name="connsiteY169" fmla="*/ 159991 h 4991100"/>
                <a:gd name="connsiteX170" fmla="*/ 2786659 w 3895725"/>
                <a:gd name="connsiteY170" fmla="*/ 143798 h 4991100"/>
                <a:gd name="connsiteX171" fmla="*/ 2860955 w 3895725"/>
                <a:gd name="connsiteY171" fmla="*/ 193328 h 4991100"/>
                <a:gd name="connsiteX172" fmla="*/ 2858097 w 3895725"/>
                <a:gd name="connsiteY172" fmla="*/ 235238 h 4991100"/>
                <a:gd name="connsiteX173" fmla="*/ 2844762 w 3895725"/>
                <a:gd name="connsiteY173" fmla="*/ 261908 h 4991100"/>
                <a:gd name="connsiteX174" fmla="*/ 2846667 w 3895725"/>
                <a:gd name="connsiteY174" fmla="*/ 276196 h 4991100"/>
                <a:gd name="connsiteX175" fmla="*/ 2803805 w 3895725"/>
                <a:gd name="connsiteY175" fmla="*/ 351443 h 4991100"/>
                <a:gd name="connsiteX176" fmla="*/ 2760942 w 3895725"/>
                <a:gd name="connsiteY176" fmla="*/ 341918 h 4991100"/>
                <a:gd name="connsiteX177" fmla="*/ 2743797 w 3895725"/>
                <a:gd name="connsiteY177" fmla="*/ 373351 h 4991100"/>
                <a:gd name="connsiteX178" fmla="*/ 2709507 w 3895725"/>
                <a:gd name="connsiteY178" fmla="*/ 371446 h 4991100"/>
                <a:gd name="connsiteX179" fmla="*/ 2685695 w 3895725"/>
                <a:gd name="connsiteY179" fmla="*/ 382876 h 4991100"/>
                <a:gd name="connsiteX180" fmla="*/ 2639975 w 3895725"/>
                <a:gd name="connsiteY180" fmla="*/ 414308 h 4991100"/>
                <a:gd name="connsiteX181" fmla="*/ 2640927 w 3895725"/>
                <a:gd name="connsiteY181" fmla="*/ 418118 h 4991100"/>
                <a:gd name="connsiteX182" fmla="*/ 2613305 w 3895725"/>
                <a:gd name="connsiteY182" fmla="*/ 487651 h 4991100"/>
                <a:gd name="connsiteX183" fmla="*/ 2535200 w 3895725"/>
                <a:gd name="connsiteY183" fmla="*/ 515273 h 4991100"/>
                <a:gd name="connsiteX184" fmla="*/ 2519007 w 3895725"/>
                <a:gd name="connsiteY184" fmla="*/ 511463 h 4991100"/>
                <a:gd name="connsiteX185" fmla="*/ 2510434 w 3895725"/>
                <a:gd name="connsiteY185" fmla="*/ 506701 h 4991100"/>
                <a:gd name="connsiteX186" fmla="*/ 2507577 w 3895725"/>
                <a:gd name="connsiteY186" fmla="*/ 550516 h 4991100"/>
                <a:gd name="connsiteX187" fmla="*/ 2473287 w 3895725"/>
                <a:gd name="connsiteY187" fmla="*/ 584806 h 4991100"/>
                <a:gd name="connsiteX188" fmla="*/ 2395182 w 3895725"/>
                <a:gd name="connsiteY188" fmla="*/ 682913 h 4991100"/>
                <a:gd name="connsiteX189" fmla="*/ 2391372 w 3895725"/>
                <a:gd name="connsiteY189" fmla="*/ 742921 h 4991100"/>
                <a:gd name="connsiteX190" fmla="*/ 2394230 w 3895725"/>
                <a:gd name="connsiteY190" fmla="*/ 756256 h 4991100"/>
                <a:gd name="connsiteX191" fmla="*/ 2432330 w 3895725"/>
                <a:gd name="connsiteY191" fmla="*/ 825788 h 4991100"/>
                <a:gd name="connsiteX192" fmla="*/ 2456142 w 3895725"/>
                <a:gd name="connsiteY192" fmla="*/ 845791 h 4991100"/>
                <a:gd name="connsiteX193" fmla="*/ 2600922 w 3895725"/>
                <a:gd name="connsiteY193" fmla="*/ 919133 h 4991100"/>
                <a:gd name="connsiteX194" fmla="*/ 2654262 w 3895725"/>
                <a:gd name="connsiteY194" fmla="*/ 938183 h 4991100"/>
                <a:gd name="connsiteX195" fmla="*/ 2700934 w 3895725"/>
                <a:gd name="connsiteY195" fmla="*/ 981998 h 4991100"/>
                <a:gd name="connsiteX196" fmla="*/ 2705697 w 3895725"/>
                <a:gd name="connsiteY196" fmla="*/ 1091536 h 4991100"/>
                <a:gd name="connsiteX197" fmla="*/ 2725700 w 3895725"/>
                <a:gd name="connsiteY197" fmla="*/ 1122016 h 4991100"/>
                <a:gd name="connsiteX198" fmla="*/ 2758084 w 3895725"/>
                <a:gd name="connsiteY198" fmla="*/ 1086773 h 4991100"/>
                <a:gd name="connsiteX199" fmla="*/ 2765705 w 3895725"/>
                <a:gd name="connsiteY199" fmla="*/ 986761 h 4991100"/>
                <a:gd name="connsiteX200" fmla="*/ 2787612 w 3895725"/>
                <a:gd name="connsiteY200" fmla="*/ 961043 h 4991100"/>
                <a:gd name="connsiteX201" fmla="*/ 2863812 w 3895725"/>
                <a:gd name="connsiteY201" fmla="*/ 867698 h 4991100"/>
                <a:gd name="connsiteX202" fmla="*/ 2838095 w 3895725"/>
                <a:gd name="connsiteY202" fmla="*/ 794356 h 4991100"/>
                <a:gd name="connsiteX203" fmla="*/ 2835237 w 3895725"/>
                <a:gd name="connsiteY203" fmla="*/ 750541 h 4991100"/>
                <a:gd name="connsiteX204" fmla="*/ 2881909 w 3895725"/>
                <a:gd name="connsiteY204" fmla="*/ 621001 h 4991100"/>
                <a:gd name="connsiteX205" fmla="*/ 2944775 w 3895725"/>
                <a:gd name="connsiteY205" fmla="*/ 574328 h 4991100"/>
                <a:gd name="connsiteX206" fmla="*/ 2964777 w 3895725"/>
                <a:gd name="connsiteY206" fmla="*/ 578138 h 4991100"/>
                <a:gd name="connsiteX207" fmla="*/ 3070505 w 3895725"/>
                <a:gd name="connsiteY207" fmla="*/ 635288 h 4991100"/>
                <a:gd name="connsiteX208" fmla="*/ 3086697 w 3895725"/>
                <a:gd name="connsiteY208" fmla="*/ 645766 h 4991100"/>
                <a:gd name="connsiteX209" fmla="*/ 3105747 w 3895725"/>
                <a:gd name="connsiteY209" fmla="*/ 688628 h 4991100"/>
                <a:gd name="connsiteX210" fmla="*/ 3099080 w 3895725"/>
                <a:gd name="connsiteY210" fmla="*/ 746731 h 4991100"/>
                <a:gd name="connsiteX211" fmla="*/ 3128607 w 3895725"/>
                <a:gd name="connsiteY211" fmla="*/ 776258 h 4991100"/>
                <a:gd name="connsiteX212" fmla="*/ 3176232 w 3895725"/>
                <a:gd name="connsiteY212" fmla="*/ 765781 h 4991100"/>
                <a:gd name="connsiteX213" fmla="*/ 3210522 w 3895725"/>
                <a:gd name="connsiteY213" fmla="*/ 713393 h 4991100"/>
                <a:gd name="connsiteX214" fmla="*/ 3249575 w 3895725"/>
                <a:gd name="connsiteY214" fmla="*/ 693391 h 4991100"/>
                <a:gd name="connsiteX215" fmla="*/ 3266720 w 3895725"/>
                <a:gd name="connsiteY215" fmla="*/ 733396 h 4991100"/>
                <a:gd name="connsiteX216" fmla="*/ 3289580 w 3895725"/>
                <a:gd name="connsiteY216" fmla="*/ 812453 h 4991100"/>
                <a:gd name="connsiteX217" fmla="*/ 3303867 w 3895725"/>
                <a:gd name="connsiteY217" fmla="*/ 879128 h 4991100"/>
                <a:gd name="connsiteX218" fmla="*/ 3342920 w 3895725"/>
                <a:gd name="connsiteY218" fmla="*/ 948661 h 4991100"/>
                <a:gd name="connsiteX219" fmla="*/ 3363875 w 3895725"/>
                <a:gd name="connsiteY219" fmla="*/ 961043 h 4991100"/>
                <a:gd name="connsiteX220" fmla="*/ 3390545 w 3895725"/>
                <a:gd name="connsiteY220" fmla="*/ 993428 h 4991100"/>
                <a:gd name="connsiteX221" fmla="*/ 3375305 w 3895725"/>
                <a:gd name="connsiteY221" fmla="*/ 1005811 h 4991100"/>
                <a:gd name="connsiteX222" fmla="*/ 3429597 w 3895725"/>
                <a:gd name="connsiteY222" fmla="*/ 1063913 h 4991100"/>
                <a:gd name="connsiteX223" fmla="*/ 3422930 w 3895725"/>
                <a:gd name="connsiteY223" fmla="*/ 1101061 h 4991100"/>
                <a:gd name="connsiteX224" fmla="*/ 3419120 w 3895725"/>
                <a:gd name="connsiteY224" fmla="*/ 1110586 h 4991100"/>
                <a:gd name="connsiteX225" fmla="*/ 3380067 w 3895725"/>
                <a:gd name="connsiteY225" fmla="*/ 1137256 h 4991100"/>
                <a:gd name="connsiteX226" fmla="*/ 3303867 w 3895725"/>
                <a:gd name="connsiteY226" fmla="*/ 1182023 h 4991100"/>
                <a:gd name="connsiteX227" fmla="*/ 3209570 w 3895725"/>
                <a:gd name="connsiteY227" fmla="*/ 1189643 h 4991100"/>
                <a:gd name="connsiteX228" fmla="*/ 3157182 w 3895725"/>
                <a:gd name="connsiteY228" fmla="*/ 1188691 h 4991100"/>
                <a:gd name="connsiteX229" fmla="*/ 3107652 w 3895725"/>
                <a:gd name="connsiteY229" fmla="*/ 1211551 h 4991100"/>
                <a:gd name="connsiteX230" fmla="*/ 3113367 w 3895725"/>
                <a:gd name="connsiteY230" fmla="*/ 1222028 h 4991100"/>
                <a:gd name="connsiteX231" fmla="*/ 3130512 w 3895725"/>
                <a:gd name="connsiteY231" fmla="*/ 1221076 h 4991100"/>
                <a:gd name="connsiteX232" fmla="*/ 3166707 w 3895725"/>
                <a:gd name="connsiteY232" fmla="*/ 1248698 h 4991100"/>
                <a:gd name="connsiteX233" fmla="*/ 3143847 w 3895725"/>
                <a:gd name="connsiteY233" fmla="*/ 1290608 h 4991100"/>
                <a:gd name="connsiteX234" fmla="*/ 3135275 w 3895725"/>
                <a:gd name="connsiteY234" fmla="*/ 1302038 h 4991100"/>
                <a:gd name="connsiteX235" fmla="*/ 3179090 w 3895725"/>
                <a:gd name="connsiteY235" fmla="*/ 1374428 h 4991100"/>
                <a:gd name="connsiteX236" fmla="*/ 3208617 w 3895725"/>
                <a:gd name="connsiteY236" fmla="*/ 1379191 h 4991100"/>
                <a:gd name="connsiteX237" fmla="*/ 3229572 w 3895725"/>
                <a:gd name="connsiteY237" fmla="*/ 1390621 h 4991100"/>
                <a:gd name="connsiteX238" fmla="*/ 3231477 w 3895725"/>
                <a:gd name="connsiteY238" fmla="*/ 1411576 h 4991100"/>
                <a:gd name="connsiteX239" fmla="*/ 3185757 w 3895725"/>
                <a:gd name="connsiteY239" fmla="*/ 1440151 h 4991100"/>
                <a:gd name="connsiteX240" fmla="*/ 3120987 w 3895725"/>
                <a:gd name="connsiteY240" fmla="*/ 1481108 h 4991100"/>
                <a:gd name="connsiteX241" fmla="*/ 3074315 w 3895725"/>
                <a:gd name="connsiteY241" fmla="*/ 1482061 h 4991100"/>
                <a:gd name="connsiteX242" fmla="*/ 3072409 w 3895725"/>
                <a:gd name="connsiteY242" fmla="*/ 1449676 h 4991100"/>
                <a:gd name="connsiteX243" fmla="*/ 3075267 w 3895725"/>
                <a:gd name="connsiteY243" fmla="*/ 1439198 h 4991100"/>
                <a:gd name="connsiteX244" fmla="*/ 3067647 w 3895725"/>
                <a:gd name="connsiteY244" fmla="*/ 1428721 h 4991100"/>
                <a:gd name="connsiteX245" fmla="*/ 3061932 w 3895725"/>
                <a:gd name="connsiteY245" fmla="*/ 1434436 h 4991100"/>
                <a:gd name="connsiteX246" fmla="*/ 3037167 w 3895725"/>
                <a:gd name="connsiteY246" fmla="*/ 1459201 h 4991100"/>
                <a:gd name="connsiteX247" fmla="*/ 2966682 w 3895725"/>
                <a:gd name="connsiteY247" fmla="*/ 1501111 h 4991100"/>
                <a:gd name="connsiteX248" fmla="*/ 2959062 w 3895725"/>
                <a:gd name="connsiteY248" fmla="*/ 1553498 h 4991100"/>
                <a:gd name="connsiteX249" fmla="*/ 2960015 w 3895725"/>
                <a:gd name="connsiteY249" fmla="*/ 1571596 h 4991100"/>
                <a:gd name="connsiteX250" fmla="*/ 2921915 w 3895725"/>
                <a:gd name="connsiteY250" fmla="*/ 1584931 h 4991100"/>
                <a:gd name="connsiteX251" fmla="*/ 2844762 w 3895725"/>
                <a:gd name="connsiteY251" fmla="*/ 1607791 h 4991100"/>
                <a:gd name="connsiteX252" fmla="*/ 2839047 w 3895725"/>
                <a:gd name="connsiteY252" fmla="*/ 1610648 h 4991100"/>
                <a:gd name="connsiteX253" fmla="*/ 2794280 w 3895725"/>
                <a:gd name="connsiteY253" fmla="*/ 1710661 h 4991100"/>
                <a:gd name="connsiteX254" fmla="*/ 2762847 w 3895725"/>
                <a:gd name="connsiteY254" fmla="*/ 1757333 h 4991100"/>
                <a:gd name="connsiteX255" fmla="*/ 2753322 w 3895725"/>
                <a:gd name="connsiteY255" fmla="*/ 1773526 h 4991100"/>
                <a:gd name="connsiteX256" fmla="*/ 2748559 w 3895725"/>
                <a:gd name="connsiteY256" fmla="*/ 1825913 h 4991100"/>
                <a:gd name="connsiteX257" fmla="*/ 2735225 w 3895725"/>
                <a:gd name="connsiteY257" fmla="*/ 1851631 h 4991100"/>
                <a:gd name="connsiteX258" fmla="*/ 2653309 w 3895725"/>
                <a:gd name="connsiteY258" fmla="*/ 1912591 h 4991100"/>
                <a:gd name="connsiteX259" fmla="*/ 2573300 w 3895725"/>
                <a:gd name="connsiteY259" fmla="*/ 2044036 h 4991100"/>
                <a:gd name="connsiteX260" fmla="*/ 2582825 w 3895725"/>
                <a:gd name="connsiteY260" fmla="*/ 2185959 h 4991100"/>
                <a:gd name="connsiteX261" fmla="*/ 2577109 w 3895725"/>
                <a:gd name="connsiteY261" fmla="*/ 2237393 h 4991100"/>
                <a:gd name="connsiteX262" fmla="*/ 2555202 w 3895725"/>
                <a:gd name="connsiteY262" fmla="*/ 2250728 h 4991100"/>
                <a:gd name="connsiteX263" fmla="*/ 2536152 w 3895725"/>
                <a:gd name="connsiteY263" fmla="*/ 2233584 h 4991100"/>
                <a:gd name="connsiteX264" fmla="*/ 2513292 w 3895725"/>
                <a:gd name="connsiteY264" fmla="*/ 2173576 h 4991100"/>
                <a:gd name="connsiteX265" fmla="*/ 2513292 w 3895725"/>
                <a:gd name="connsiteY265" fmla="*/ 2143096 h 4991100"/>
                <a:gd name="connsiteX266" fmla="*/ 2496147 w 3895725"/>
                <a:gd name="connsiteY266" fmla="*/ 2065943 h 4991100"/>
                <a:gd name="connsiteX267" fmla="*/ 2468525 w 3895725"/>
                <a:gd name="connsiteY267" fmla="*/ 2068801 h 4991100"/>
                <a:gd name="connsiteX268" fmla="*/ 2434234 w 3895725"/>
                <a:gd name="connsiteY268" fmla="*/ 2064038 h 4991100"/>
                <a:gd name="connsiteX269" fmla="*/ 2351367 w 3895725"/>
                <a:gd name="connsiteY269" fmla="*/ 2055466 h 4991100"/>
                <a:gd name="connsiteX270" fmla="*/ 2322792 w 3895725"/>
                <a:gd name="connsiteY270" fmla="*/ 2074516 h 4991100"/>
                <a:gd name="connsiteX271" fmla="*/ 2284692 w 3895725"/>
                <a:gd name="connsiteY271" fmla="*/ 2109759 h 4991100"/>
                <a:gd name="connsiteX272" fmla="*/ 2269452 w 3895725"/>
                <a:gd name="connsiteY272" fmla="*/ 2111663 h 4991100"/>
                <a:gd name="connsiteX273" fmla="*/ 2212302 w 3895725"/>
                <a:gd name="connsiteY273" fmla="*/ 2093566 h 4991100"/>
                <a:gd name="connsiteX274" fmla="*/ 2154200 w 3895725"/>
                <a:gd name="connsiteY274" fmla="*/ 2118331 h 4991100"/>
                <a:gd name="connsiteX275" fmla="*/ 2122767 w 3895725"/>
                <a:gd name="connsiteY275" fmla="*/ 2139286 h 4991100"/>
                <a:gd name="connsiteX276" fmla="*/ 2068474 w 3895725"/>
                <a:gd name="connsiteY276" fmla="*/ 2222153 h 4991100"/>
                <a:gd name="connsiteX277" fmla="*/ 2051330 w 3895725"/>
                <a:gd name="connsiteY277" fmla="*/ 2352646 h 4991100"/>
                <a:gd name="connsiteX278" fmla="*/ 2048472 w 3895725"/>
                <a:gd name="connsiteY278" fmla="*/ 2362171 h 4991100"/>
                <a:gd name="connsiteX279" fmla="*/ 2065617 w 3895725"/>
                <a:gd name="connsiteY279" fmla="*/ 2464088 h 4991100"/>
                <a:gd name="connsiteX280" fmla="*/ 2076094 w 3895725"/>
                <a:gd name="connsiteY280" fmla="*/ 2477423 h 4991100"/>
                <a:gd name="connsiteX281" fmla="*/ 2135150 w 3895725"/>
                <a:gd name="connsiteY281" fmla="*/ 2539336 h 4991100"/>
                <a:gd name="connsiteX282" fmla="*/ 2155152 w 3895725"/>
                <a:gd name="connsiteY282" fmla="*/ 2540288 h 4991100"/>
                <a:gd name="connsiteX283" fmla="*/ 2221827 w 3895725"/>
                <a:gd name="connsiteY283" fmla="*/ 2513618 h 4991100"/>
                <a:gd name="connsiteX284" fmla="*/ 2245640 w 3895725"/>
                <a:gd name="connsiteY284" fmla="*/ 2471709 h 4991100"/>
                <a:gd name="connsiteX285" fmla="*/ 2258022 w 3895725"/>
                <a:gd name="connsiteY285" fmla="*/ 2424084 h 4991100"/>
                <a:gd name="connsiteX286" fmla="*/ 2349462 w 3895725"/>
                <a:gd name="connsiteY286" fmla="*/ 2400271 h 4991100"/>
                <a:gd name="connsiteX287" fmla="*/ 2356130 w 3895725"/>
                <a:gd name="connsiteY287" fmla="*/ 2434561 h 4991100"/>
                <a:gd name="connsiteX288" fmla="*/ 2317077 w 3895725"/>
                <a:gd name="connsiteY288" fmla="*/ 2559338 h 4991100"/>
                <a:gd name="connsiteX289" fmla="*/ 2299932 w 3895725"/>
                <a:gd name="connsiteY289" fmla="*/ 2592676 h 4991100"/>
                <a:gd name="connsiteX290" fmla="*/ 2313267 w 3895725"/>
                <a:gd name="connsiteY290" fmla="*/ 2618393 h 4991100"/>
                <a:gd name="connsiteX291" fmla="*/ 2368512 w 3895725"/>
                <a:gd name="connsiteY291" fmla="*/ 2610773 h 4991100"/>
                <a:gd name="connsiteX292" fmla="*/ 2435187 w 3895725"/>
                <a:gd name="connsiteY292" fmla="*/ 2625061 h 4991100"/>
                <a:gd name="connsiteX293" fmla="*/ 2441855 w 3895725"/>
                <a:gd name="connsiteY293" fmla="*/ 2666018 h 4991100"/>
                <a:gd name="connsiteX294" fmla="*/ 2423757 w 3895725"/>
                <a:gd name="connsiteY294" fmla="*/ 2779366 h 4991100"/>
                <a:gd name="connsiteX295" fmla="*/ 2466620 w 3895725"/>
                <a:gd name="connsiteY295" fmla="*/ 2845088 h 4991100"/>
                <a:gd name="connsiteX296" fmla="*/ 2531390 w 3895725"/>
                <a:gd name="connsiteY296" fmla="*/ 2836516 h 4991100"/>
                <a:gd name="connsiteX297" fmla="*/ 2551392 w 3895725"/>
                <a:gd name="connsiteY297" fmla="*/ 2812703 h 4991100"/>
                <a:gd name="connsiteX298" fmla="*/ 2607590 w 3895725"/>
                <a:gd name="connsiteY298" fmla="*/ 2834611 h 4991100"/>
                <a:gd name="connsiteX299" fmla="*/ 2628545 w 3895725"/>
                <a:gd name="connsiteY299" fmla="*/ 2857471 h 4991100"/>
                <a:gd name="connsiteX300" fmla="*/ 2705697 w 3895725"/>
                <a:gd name="connsiteY300" fmla="*/ 2756506 h 4991100"/>
                <a:gd name="connsiteX301" fmla="*/ 2786659 w 3895725"/>
                <a:gd name="connsiteY301" fmla="*/ 2702213 h 4991100"/>
                <a:gd name="connsiteX302" fmla="*/ 2802852 w 3895725"/>
                <a:gd name="connsiteY302" fmla="*/ 2701261 h 4991100"/>
                <a:gd name="connsiteX303" fmla="*/ 2799995 w 3895725"/>
                <a:gd name="connsiteY303" fmla="*/ 2718406 h 4991100"/>
                <a:gd name="connsiteX304" fmla="*/ 2781897 w 3895725"/>
                <a:gd name="connsiteY304" fmla="*/ 2792701 h 4991100"/>
                <a:gd name="connsiteX305" fmla="*/ 2802852 w 3895725"/>
                <a:gd name="connsiteY305" fmla="*/ 2810798 h 4991100"/>
                <a:gd name="connsiteX306" fmla="*/ 2809520 w 3895725"/>
                <a:gd name="connsiteY306" fmla="*/ 2789843 h 4991100"/>
                <a:gd name="connsiteX307" fmla="*/ 2830475 w 3895725"/>
                <a:gd name="connsiteY307" fmla="*/ 2735551 h 4991100"/>
                <a:gd name="connsiteX308" fmla="*/ 2844762 w 3895725"/>
                <a:gd name="connsiteY308" fmla="*/ 2705071 h 4991100"/>
                <a:gd name="connsiteX309" fmla="*/ 2893340 w 3895725"/>
                <a:gd name="connsiteY309" fmla="*/ 2753648 h 4991100"/>
                <a:gd name="connsiteX310" fmla="*/ 2903817 w 3895725"/>
                <a:gd name="connsiteY310" fmla="*/ 2761268 h 4991100"/>
                <a:gd name="connsiteX311" fmla="*/ 3027642 w 3895725"/>
                <a:gd name="connsiteY311" fmla="*/ 2751743 h 4991100"/>
                <a:gd name="connsiteX312" fmla="*/ 3047645 w 3895725"/>
                <a:gd name="connsiteY312" fmla="*/ 2748886 h 4991100"/>
                <a:gd name="connsiteX313" fmla="*/ 3067647 w 3895725"/>
                <a:gd name="connsiteY313" fmla="*/ 2746028 h 4991100"/>
                <a:gd name="connsiteX314" fmla="*/ 3081934 w 3895725"/>
                <a:gd name="connsiteY314" fmla="*/ 2751743 h 4991100"/>
                <a:gd name="connsiteX315" fmla="*/ 3068600 w 3895725"/>
                <a:gd name="connsiteY315" fmla="*/ 2764126 h 4991100"/>
                <a:gd name="connsiteX316" fmla="*/ 3156230 w 3895725"/>
                <a:gd name="connsiteY316" fmla="*/ 2835563 h 4991100"/>
                <a:gd name="connsiteX317" fmla="*/ 3179090 w 3895725"/>
                <a:gd name="connsiteY317" fmla="*/ 2867948 h 4991100"/>
                <a:gd name="connsiteX318" fmla="*/ 3206712 w 3895725"/>
                <a:gd name="connsiteY318" fmla="*/ 2884141 h 4991100"/>
                <a:gd name="connsiteX319" fmla="*/ 3220047 w 3895725"/>
                <a:gd name="connsiteY319" fmla="*/ 2889856 h 4991100"/>
                <a:gd name="connsiteX320" fmla="*/ 3248622 w 3895725"/>
                <a:gd name="connsiteY320" fmla="*/ 2909859 h 4991100"/>
                <a:gd name="connsiteX321" fmla="*/ 3393402 w 3895725"/>
                <a:gd name="connsiteY321" fmla="*/ 2959388 h 4991100"/>
                <a:gd name="connsiteX322" fmla="*/ 3415309 w 3895725"/>
                <a:gd name="connsiteY322" fmla="*/ 3076546 h 4991100"/>
                <a:gd name="connsiteX323" fmla="*/ 3398165 w 3895725"/>
                <a:gd name="connsiteY323" fmla="*/ 3109884 h 4991100"/>
                <a:gd name="connsiteX324" fmla="*/ 3429597 w 3895725"/>
                <a:gd name="connsiteY324" fmla="*/ 3098453 h 4991100"/>
                <a:gd name="connsiteX325" fmla="*/ 3470555 w 3895725"/>
                <a:gd name="connsiteY325" fmla="*/ 3099406 h 4991100"/>
                <a:gd name="connsiteX326" fmla="*/ 3469602 w 3895725"/>
                <a:gd name="connsiteY326" fmla="*/ 3131791 h 4991100"/>
                <a:gd name="connsiteX327" fmla="*/ 3468650 w 3895725"/>
                <a:gd name="connsiteY327" fmla="*/ 3134648 h 4991100"/>
                <a:gd name="connsiteX328" fmla="*/ 3486747 w 3895725"/>
                <a:gd name="connsiteY328" fmla="*/ 3120361 h 4991100"/>
                <a:gd name="connsiteX329" fmla="*/ 3597237 w 3895725"/>
                <a:gd name="connsiteY329" fmla="*/ 3168938 h 4991100"/>
                <a:gd name="connsiteX330" fmla="*/ 3659150 w 3895725"/>
                <a:gd name="connsiteY330" fmla="*/ 3174653 h 4991100"/>
                <a:gd name="connsiteX331" fmla="*/ 3756305 w 3895725"/>
                <a:gd name="connsiteY331" fmla="*/ 3184178 h 4991100"/>
                <a:gd name="connsiteX332" fmla="*/ 3783927 w 3895725"/>
                <a:gd name="connsiteY332" fmla="*/ 3206086 h 4991100"/>
                <a:gd name="connsiteX333" fmla="*/ 3846792 w 3895725"/>
                <a:gd name="connsiteY333" fmla="*/ 3233709 h 4991100"/>
                <a:gd name="connsiteX334" fmla="*/ 3882987 w 3895725"/>
                <a:gd name="connsiteY334" fmla="*/ 3261331 h 4991100"/>
                <a:gd name="connsiteX335" fmla="*/ 3889655 w 3895725"/>
                <a:gd name="connsiteY335" fmla="*/ 3288001 h 4991100"/>
                <a:gd name="connsiteX336" fmla="*/ 3889655 w 3895725"/>
                <a:gd name="connsiteY336" fmla="*/ 3350866 h 4991100"/>
                <a:gd name="connsiteX337" fmla="*/ 3783927 w 3895725"/>
                <a:gd name="connsiteY337" fmla="*/ 3472786 h 4991100"/>
                <a:gd name="connsiteX338" fmla="*/ 3762972 w 3895725"/>
                <a:gd name="connsiteY338" fmla="*/ 3494693 h 4991100"/>
                <a:gd name="connsiteX339" fmla="*/ 3756305 w 3895725"/>
                <a:gd name="connsiteY339" fmla="*/ 3510886 h 4991100"/>
                <a:gd name="connsiteX340" fmla="*/ 3750590 w 3895725"/>
                <a:gd name="connsiteY340" fmla="*/ 3633759 h 4991100"/>
                <a:gd name="connsiteX341" fmla="*/ 3735350 w 3895725"/>
                <a:gd name="connsiteY341" fmla="*/ 3688051 h 4991100"/>
                <a:gd name="connsiteX342" fmla="*/ 3727730 w 3895725"/>
                <a:gd name="connsiteY342" fmla="*/ 3725198 h 4991100"/>
                <a:gd name="connsiteX343" fmla="*/ 3682962 w 3895725"/>
                <a:gd name="connsiteY343" fmla="*/ 3790921 h 4991100"/>
                <a:gd name="connsiteX344" fmla="*/ 3665817 w 3895725"/>
                <a:gd name="connsiteY344" fmla="*/ 3824259 h 4991100"/>
                <a:gd name="connsiteX345" fmla="*/ 3640100 w 3895725"/>
                <a:gd name="connsiteY345" fmla="*/ 3840451 h 4991100"/>
                <a:gd name="connsiteX346" fmla="*/ 3593427 w 3895725"/>
                <a:gd name="connsiteY346" fmla="*/ 3843309 h 4991100"/>
                <a:gd name="connsiteX347" fmla="*/ 3471507 w 3895725"/>
                <a:gd name="connsiteY347" fmla="*/ 3924271 h 4991100"/>
                <a:gd name="connsiteX348" fmla="*/ 3458172 w 3895725"/>
                <a:gd name="connsiteY348" fmla="*/ 3955703 h 4991100"/>
                <a:gd name="connsiteX349" fmla="*/ 3458172 w 3895725"/>
                <a:gd name="connsiteY349" fmla="*/ 3997613 h 4991100"/>
                <a:gd name="connsiteX350" fmla="*/ 3395307 w 3895725"/>
                <a:gd name="connsiteY350" fmla="*/ 4114771 h 4991100"/>
                <a:gd name="connsiteX351" fmla="*/ 3391497 w 3895725"/>
                <a:gd name="connsiteY351" fmla="*/ 4099531 h 4991100"/>
                <a:gd name="connsiteX352" fmla="*/ 3386734 w 3895725"/>
                <a:gd name="connsiteY352" fmla="*/ 4113818 h 4991100"/>
                <a:gd name="connsiteX353" fmla="*/ 3374352 w 3895725"/>
                <a:gd name="connsiteY353" fmla="*/ 4130011 h 4991100"/>
                <a:gd name="connsiteX354" fmla="*/ 3342920 w 3895725"/>
                <a:gd name="connsiteY354" fmla="*/ 4192876 h 4991100"/>
                <a:gd name="connsiteX355" fmla="*/ 3248622 w 3895725"/>
                <a:gd name="connsiteY355" fmla="*/ 4262409 h 4991100"/>
                <a:gd name="connsiteX356" fmla="*/ 3202902 w 3895725"/>
                <a:gd name="connsiteY356" fmla="*/ 4270029 h 4991100"/>
                <a:gd name="connsiteX357" fmla="*/ 3190520 w 3895725"/>
                <a:gd name="connsiteY357" fmla="*/ 4267171 h 4991100"/>
                <a:gd name="connsiteX358" fmla="*/ 3187662 w 3895725"/>
                <a:gd name="connsiteY358" fmla="*/ 4268123 h 4991100"/>
                <a:gd name="connsiteX359" fmla="*/ 3189567 w 3895725"/>
                <a:gd name="connsiteY359" fmla="*/ 4270981 h 4991100"/>
                <a:gd name="connsiteX360" fmla="*/ 3221952 w 3895725"/>
                <a:gd name="connsiteY360" fmla="*/ 4319559 h 4991100"/>
                <a:gd name="connsiteX361" fmla="*/ 3215284 w 3895725"/>
                <a:gd name="connsiteY361" fmla="*/ 4357659 h 4991100"/>
                <a:gd name="connsiteX362" fmla="*/ 3106700 w 3895725"/>
                <a:gd name="connsiteY362" fmla="*/ 4424334 h 4991100"/>
                <a:gd name="connsiteX363" fmla="*/ 3061932 w 3895725"/>
                <a:gd name="connsiteY363" fmla="*/ 4470054 h 4991100"/>
                <a:gd name="connsiteX364" fmla="*/ 3011450 w 3895725"/>
                <a:gd name="connsiteY364" fmla="*/ 4509106 h 4991100"/>
                <a:gd name="connsiteX365" fmla="*/ 2982875 w 3895725"/>
                <a:gd name="connsiteY365" fmla="*/ 4516726 h 4991100"/>
                <a:gd name="connsiteX366" fmla="*/ 3000020 w 3895725"/>
                <a:gd name="connsiteY366" fmla="*/ 4537681 h 4991100"/>
                <a:gd name="connsiteX367" fmla="*/ 2999067 w 3895725"/>
                <a:gd name="connsiteY367" fmla="*/ 4566256 h 4991100"/>
                <a:gd name="connsiteX368" fmla="*/ 2965730 w 3895725"/>
                <a:gd name="connsiteY368" fmla="*/ 4628168 h 4991100"/>
                <a:gd name="connsiteX369" fmla="*/ 2940012 w 3895725"/>
                <a:gd name="connsiteY369" fmla="*/ 4664364 h 4991100"/>
                <a:gd name="connsiteX370" fmla="*/ 2939059 w 3895725"/>
                <a:gd name="connsiteY370" fmla="*/ 4708179 h 4991100"/>
                <a:gd name="connsiteX371" fmla="*/ 2954300 w 3895725"/>
                <a:gd name="connsiteY371" fmla="*/ 4730086 h 4991100"/>
                <a:gd name="connsiteX372" fmla="*/ 2954300 w 3895725"/>
                <a:gd name="connsiteY372" fmla="*/ 4735801 h 4991100"/>
                <a:gd name="connsiteX373" fmla="*/ 2928582 w 3895725"/>
                <a:gd name="connsiteY373" fmla="*/ 4771043 h 4991100"/>
                <a:gd name="connsiteX374" fmla="*/ 2900959 w 3895725"/>
                <a:gd name="connsiteY374" fmla="*/ 4813906 h 4991100"/>
                <a:gd name="connsiteX375" fmla="*/ 2886672 w 3895725"/>
                <a:gd name="connsiteY375" fmla="*/ 4836766 h 4991100"/>
                <a:gd name="connsiteX376" fmla="*/ 2861907 w 3895725"/>
                <a:gd name="connsiteY376" fmla="*/ 4903441 h 4991100"/>
                <a:gd name="connsiteX377" fmla="*/ 2853334 w 3895725"/>
                <a:gd name="connsiteY377" fmla="*/ 4920586 h 4991100"/>
                <a:gd name="connsiteX378" fmla="*/ 2827617 w 3895725"/>
                <a:gd name="connsiteY378" fmla="*/ 4934873 h 4991100"/>
                <a:gd name="connsiteX379" fmla="*/ 2812377 w 3895725"/>
                <a:gd name="connsiteY379" fmla="*/ 4965354 h 4991100"/>
                <a:gd name="connsiteX380" fmla="*/ 2780945 w 3895725"/>
                <a:gd name="connsiteY380" fmla="*/ 4985356 h 4991100"/>
                <a:gd name="connsiteX381" fmla="*/ 2769515 w 3895725"/>
                <a:gd name="connsiteY381" fmla="*/ 4971068 h 4991100"/>
                <a:gd name="connsiteX382" fmla="*/ 2743797 w 3895725"/>
                <a:gd name="connsiteY382" fmla="*/ 4959639 h 4991100"/>
                <a:gd name="connsiteX383" fmla="*/ 2698077 w 3895725"/>
                <a:gd name="connsiteY383" fmla="*/ 4911061 h 4991100"/>
                <a:gd name="connsiteX384" fmla="*/ 2683790 w 3895725"/>
                <a:gd name="connsiteY384" fmla="*/ 4907251 h 4991100"/>
                <a:gd name="connsiteX385" fmla="*/ 2681884 w 3895725"/>
                <a:gd name="connsiteY385" fmla="*/ 4877723 h 4991100"/>
                <a:gd name="connsiteX386" fmla="*/ 2687600 w 3895725"/>
                <a:gd name="connsiteY386" fmla="*/ 4870104 h 4991100"/>
                <a:gd name="connsiteX387" fmla="*/ 2685695 w 3895725"/>
                <a:gd name="connsiteY387" fmla="*/ 4831051 h 4991100"/>
                <a:gd name="connsiteX388" fmla="*/ 2681884 w 3895725"/>
                <a:gd name="connsiteY388" fmla="*/ 4785331 h 4991100"/>
                <a:gd name="connsiteX389" fmla="*/ 2684742 w 3895725"/>
                <a:gd name="connsiteY389" fmla="*/ 4765329 h 4991100"/>
                <a:gd name="connsiteX390" fmla="*/ 2685695 w 3895725"/>
                <a:gd name="connsiteY390" fmla="*/ 4757709 h 4991100"/>
                <a:gd name="connsiteX391" fmla="*/ 2670455 w 3895725"/>
                <a:gd name="connsiteY391" fmla="*/ 4751041 h 4991100"/>
                <a:gd name="connsiteX392" fmla="*/ 2641880 w 3895725"/>
                <a:gd name="connsiteY392" fmla="*/ 4733896 h 4991100"/>
                <a:gd name="connsiteX393" fmla="*/ 2666645 w 3895725"/>
                <a:gd name="connsiteY393" fmla="*/ 4693891 h 4991100"/>
                <a:gd name="connsiteX394" fmla="*/ 2693315 w 3895725"/>
                <a:gd name="connsiteY394" fmla="*/ 4698654 h 4991100"/>
                <a:gd name="connsiteX395" fmla="*/ 2707602 w 3895725"/>
                <a:gd name="connsiteY395" fmla="*/ 4701511 h 4991100"/>
                <a:gd name="connsiteX396" fmla="*/ 2714270 w 3895725"/>
                <a:gd name="connsiteY396" fmla="*/ 4685318 h 4991100"/>
                <a:gd name="connsiteX397" fmla="*/ 2719032 w 3895725"/>
                <a:gd name="connsiteY397" fmla="*/ 4654839 h 4991100"/>
                <a:gd name="connsiteX398" fmla="*/ 2719032 w 3895725"/>
                <a:gd name="connsiteY398" fmla="*/ 4602451 h 4991100"/>
                <a:gd name="connsiteX399" fmla="*/ 2725700 w 3895725"/>
                <a:gd name="connsiteY399" fmla="*/ 4582448 h 4991100"/>
                <a:gd name="connsiteX400" fmla="*/ 2707602 w 3895725"/>
                <a:gd name="connsiteY400" fmla="*/ 4558636 h 4991100"/>
                <a:gd name="connsiteX401" fmla="*/ 2692362 w 3895725"/>
                <a:gd name="connsiteY401" fmla="*/ 4533871 h 4991100"/>
                <a:gd name="connsiteX402" fmla="*/ 2695220 w 3895725"/>
                <a:gd name="connsiteY402" fmla="*/ 4497676 h 4991100"/>
                <a:gd name="connsiteX403" fmla="*/ 2699030 w 3895725"/>
                <a:gd name="connsiteY403" fmla="*/ 4404331 h 4991100"/>
                <a:gd name="connsiteX404" fmla="*/ 2717127 w 3895725"/>
                <a:gd name="connsiteY404" fmla="*/ 4373851 h 4991100"/>
                <a:gd name="connsiteX405" fmla="*/ 2719984 w 3895725"/>
                <a:gd name="connsiteY405" fmla="*/ 4364326 h 4991100"/>
                <a:gd name="connsiteX406" fmla="*/ 2732367 w 3895725"/>
                <a:gd name="connsiteY406" fmla="*/ 4326226 h 4991100"/>
                <a:gd name="connsiteX407" fmla="*/ 2751417 w 3895725"/>
                <a:gd name="connsiteY407" fmla="*/ 4135726 h 4991100"/>
                <a:gd name="connsiteX408" fmla="*/ 2780945 w 3895725"/>
                <a:gd name="connsiteY408" fmla="*/ 3942368 h 4991100"/>
                <a:gd name="connsiteX409" fmla="*/ 2787612 w 3895725"/>
                <a:gd name="connsiteY409" fmla="*/ 3934748 h 4991100"/>
                <a:gd name="connsiteX410" fmla="*/ 2794280 w 3895725"/>
                <a:gd name="connsiteY410" fmla="*/ 3886171 h 4991100"/>
                <a:gd name="connsiteX411" fmla="*/ 2788565 w 3895725"/>
                <a:gd name="connsiteY411" fmla="*/ 3815686 h 4991100"/>
                <a:gd name="connsiteX412" fmla="*/ 2787612 w 3895725"/>
                <a:gd name="connsiteY412" fmla="*/ 3774728 h 4991100"/>
                <a:gd name="connsiteX413" fmla="*/ 2685695 w 3895725"/>
                <a:gd name="connsiteY413" fmla="*/ 3710911 h 4991100"/>
                <a:gd name="connsiteX414" fmla="*/ 2607590 w 3895725"/>
                <a:gd name="connsiteY414" fmla="*/ 3637568 h 4991100"/>
                <a:gd name="connsiteX415" fmla="*/ 2599017 w 3895725"/>
                <a:gd name="connsiteY415" fmla="*/ 3604231 h 4991100"/>
                <a:gd name="connsiteX416" fmla="*/ 2557107 w 3895725"/>
                <a:gd name="connsiteY416" fmla="*/ 3536603 h 4991100"/>
                <a:gd name="connsiteX417" fmla="*/ 2547582 w 3895725"/>
                <a:gd name="connsiteY417" fmla="*/ 3522316 h 4991100"/>
                <a:gd name="connsiteX418" fmla="*/ 2475192 w 3895725"/>
                <a:gd name="connsiteY418" fmla="*/ 3379441 h 4991100"/>
                <a:gd name="connsiteX419" fmla="*/ 2468525 w 3895725"/>
                <a:gd name="connsiteY419" fmla="*/ 3345151 h 4991100"/>
                <a:gd name="connsiteX420" fmla="*/ 2466620 w 3895725"/>
                <a:gd name="connsiteY420" fmla="*/ 3335626 h 4991100"/>
                <a:gd name="connsiteX421" fmla="*/ 2466620 w 3895725"/>
                <a:gd name="connsiteY421" fmla="*/ 3310861 h 4991100"/>
                <a:gd name="connsiteX422" fmla="*/ 2468525 w 3895725"/>
                <a:gd name="connsiteY422" fmla="*/ 3300384 h 4991100"/>
                <a:gd name="connsiteX423" fmla="*/ 2478050 w 3895725"/>
                <a:gd name="connsiteY423" fmla="*/ 3229898 h 4991100"/>
                <a:gd name="connsiteX424" fmla="*/ 2501862 w 3895725"/>
                <a:gd name="connsiteY424" fmla="*/ 3154651 h 4991100"/>
                <a:gd name="connsiteX425" fmla="*/ 2513292 w 3895725"/>
                <a:gd name="connsiteY425" fmla="*/ 3139411 h 4991100"/>
                <a:gd name="connsiteX426" fmla="*/ 2564727 w 3895725"/>
                <a:gd name="connsiteY426" fmla="*/ 3074641 h 4991100"/>
                <a:gd name="connsiteX427" fmla="*/ 2570442 w 3895725"/>
                <a:gd name="connsiteY427" fmla="*/ 3067021 h 4991100"/>
                <a:gd name="connsiteX428" fmla="*/ 2594255 w 3895725"/>
                <a:gd name="connsiteY428" fmla="*/ 2999393 h 4991100"/>
                <a:gd name="connsiteX429" fmla="*/ 2596159 w 3895725"/>
                <a:gd name="connsiteY429" fmla="*/ 2989868 h 4991100"/>
                <a:gd name="connsiteX430" fmla="*/ 2579967 w 3895725"/>
                <a:gd name="connsiteY430" fmla="*/ 2879378 h 4991100"/>
                <a:gd name="connsiteX431" fmla="*/ 2563775 w 3895725"/>
                <a:gd name="connsiteY431" fmla="*/ 2859376 h 4991100"/>
                <a:gd name="connsiteX432" fmla="*/ 2538057 w 3895725"/>
                <a:gd name="connsiteY432" fmla="*/ 2874616 h 4991100"/>
                <a:gd name="connsiteX433" fmla="*/ 2499005 w 3895725"/>
                <a:gd name="connsiteY433" fmla="*/ 2911763 h 4991100"/>
                <a:gd name="connsiteX434" fmla="*/ 2407565 w 3895725"/>
                <a:gd name="connsiteY434" fmla="*/ 2881284 h 4991100"/>
                <a:gd name="connsiteX435" fmla="*/ 2349462 w 3895725"/>
                <a:gd name="connsiteY435" fmla="*/ 2835563 h 4991100"/>
                <a:gd name="connsiteX436" fmla="*/ 2347557 w 3895725"/>
                <a:gd name="connsiteY436" fmla="*/ 2815561 h 4991100"/>
                <a:gd name="connsiteX437" fmla="*/ 2343747 w 3895725"/>
                <a:gd name="connsiteY437" fmla="*/ 2780318 h 4991100"/>
                <a:gd name="connsiteX438" fmla="*/ 2335175 w 3895725"/>
                <a:gd name="connsiteY438" fmla="*/ 2766984 h 4991100"/>
                <a:gd name="connsiteX439" fmla="*/ 2306600 w 3895725"/>
                <a:gd name="connsiteY439" fmla="*/ 2742218 h 4991100"/>
                <a:gd name="connsiteX440" fmla="*/ 2273262 w 3895725"/>
                <a:gd name="connsiteY440" fmla="*/ 2726978 h 4991100"/>
                <a:gd name="connsiteX441" fmla="*/ 2240877 w 3895725"/>
                <a:gd name="connsiteY441" fmla="*/ 2715548 h 4991100"/>
                <a:gd name="connsiteX442" fmla="*/ 2198967 w 3895725"/>
                <a:gd name="connsiteY442" fmla="*/ 2707928 h 4991100"/>
                <a:gd name="connsiteX443" fmla="*/ 2154200 w 3895725"/>
                <a:gd name="connsiteY443" fmla="*/ 2679353 h 4991100"/>
                <a:gd name="connsiteX444" fmla="*/ 2068474 w 3895725"/>
                <a:gd name="connsiteY444" fmla="*/ 2637443 h 499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</a:cxnLst>
              <a:rect l="l" t="t" r="r" b="b"/>
              <a:pathLst>
                <a:path w="3895725" h="4991100">
                  <a:moveTo>
                    <a:pt x="2068474" y="2637443"/>
                  </a:moveTo>
                  <a:cubicBezTo>
                    <a:pt x="2047519" y="2649826"/>
                    <a:pt x="2027517" y="2648873"/>
                    <a:pt x="2006562" y="2637443"/>
                  </a:cubicBezTo>
                  <a:cubicBezTo>
                    <a:pt x="1995132" y="2637443"/>
                    <a:pt x="1987512" y="2628871"/>
                    <a:pt x="1977987" y="2623156"/>
                  </a:cubicBezTo>
                  <a:cubicBezTo>
                    <a:pt x="1966557" y="2616488"/>
                    <a:pt x="1954174" y="2619346"/>
                    <a:pt x="1941792" y="2617441"/>
                  </a:cubicBezTo>
                  <a:cubicBezTo>
                    <a:pt x="1921790" y="2614584"/>
                    <a:pt x="1911312" y="2599343"/>
                    <a:pt x="1899882" y="2585056"/>
                  </a:cubicBezTo>
                  <a:cubicBezTo>
                    <a:pt x="1892262" y="2574578"/>
                    <a:pt x="1879880" y="2578388"/>
                    <a:pt x="1869402" y="2575531"/>
                  </a:cubicBezTo>
                  <a:cubicBezTo>
                    <a:pt x="1805585" y="2548861"/>
                    <a:pt x="1784630" y="2517428"/>
                    <a:pt x="1784630" y="2447896"/>
                  </a:cubicBezTo>
                  <a:cubicBezTo>
                    <a:pt x="1784630" y="2433609"/>
                    <a:pt x="1777962" y="2421226"/>
                    <a:pt x="1775105" y="2407891"/>
                  </a:cubicBezTo>
                  <a:cubicBezTo>
                    <a:pt x="1773199" y="2396461"/>
                    <a:pt x="1769390" y="2385984"/>
                    <a:pt x="1760817" y="2377411"/>
                  </a:cubicBezTo>
                  <a:cubicBezTo>
                    <a:pt x="1746530" y="2360266"/>
                    <a:pt x="1730337" y="2345978"/>
                    <a:pt x="1715097" y="2329786"/>
                  </a:cubicBezTo>
                  <a:cubicBezTo>
                    <a:pt x="1698905" y="2312641"/>
                    <a:pt x="1680807" y="2299306"/>
                    <a:pt x="1683665" y="2271684"/>
                  </a:cubicBezTo>
                  <a:cubicBezTo>
                    <a:pt x="1684617" y="2259301"/>
                    <a:pt x="1672235" y="2252634"/>
                    <a:pt x="1664615" y="2244061"/>
                  </a:cubicBezTo>
                  <a:cubicBezTo>
                    <a:pt x="1637944" y="2210723"/>
                    <a:pt x="1611274" y="2177386"/>
                    <a:pt x="1599844" y="2135476"/>
                  </a:cubicBezTo>
                  <a:cubicBezTo>
                    <a:pt x="1598892" y="2125951"/>
                    <a:pt x="1598892" y="2115473"/>
                    <a:pt x="1598892" y="2105948"/>
                  </a:cubicBezTo>
                  <a:cubicBezTo>
                    <a:pt x="1599844" y="2083088"/>
                    <a:pt x="1576985" y="2079278"/>
                    <a:pt x="1565555" y="2067848"/>
                  </a:cubicBezTo>
                  <a:cubicBezTo>
                    <a:pt x="1554124" y="2065943"/>
                    <a:pt x="1560792" y="2076421"/>
                    <a:pt x="1557935" y="2080231"/>
                  </a:cubicBezTo>
                  <a:cubicBezTo>
                    <a:pt x="1557935" y="2095471"/>
                    <a:pt x="1566507" y="2108806"/>
                    <a:pt x="1570317" y="2124046"/>
                  </a:cubicBezTo>
                  <a:cubicBezTo>
                    <a:pt x="1572222" y="2127856"/>
                    <a:pt x="1575080" y="2131666"/>
                    <a:pt x="1576985" y="2135476"/>
                  </a:cubicBezTo>
                  <a:cubicBezTo>
                    <a:pt x="1579842" y="2140238"/>
                    <a:pt x="1583652" y="2145953"/>
                    <a:pt x="1586510" y="2150716"/>
                  </a:cubicBezTo>
                  <a:cubicBezTo>
                    <a:pt x="1592224" y="2160241"/>
                    <a:pt x="1596035" y="2170718"/>
                    <a:pt x="1600797" y="2180243"/>
                  </a:cubicBezTo>
                  <a:cubicBezTo>
                    <a:pt x="1610322" y="2230726"/>
                    <a:pt x="1646517" y="2269778"/>
                    <a:pt x="1653185" y="2321213"/>
                  </a:cubicBezTo>
                  <a:cubicBezTo>
                    <a:pt x="1656042" y="2343121"/>
                    <a:pt x="1686522" y="2345026"/>
                    <a:pt x="1691285" y="2367886"/>
                  </a:cubicBezTo>
                  <a:cubicBezTo>
                    <a:pt x="1693190" y="2381221"/>
                    <a:pt x="1692237" y="2392651"/>
                    <a:pt x="1681760" y="2402176"/>
                  </a:cubicBezTo>
                  <a:cubicBezTo>
                    <a:pt x="1655090" y="2401223"/>
                    <a:pt x="1596035" y="2355503"/>
                    <a:pt x="1596987" y="2329786"/>
                  </a:cubicBezTo>
                  <a:cubicBezTo>
                    <a:pt x="1597940" y="2294543"/>
                    <a:pt x="1580794" y="2274541"/>
                    <a:pt x="1553172" y="2259301"/>
                  </a:cubicBezTo>
                  <a:cubicBezTo>
                    <a:pt x="1547457" y="2255491"/>
                    <a:pt x="1542694" y="2250728"/>
                    <a:pt x="1538885" y="2244061"/>
                  </a:cubicBezTo>
                  <a:cubicBezTo>
                    <a:pt x="1528407" y="2227868"/>
                    <a:pt x="1539837" y="2216438"/>
                    <a:pt x="1547457" y="2205009"/>
                  </a:cubicBezTo>
                  <a:cubicBezTo>
                    <a:pt x="1544599" y="2180243"/>
                    <a:pt x="1528407" y="2163098"/>
                    <a:pt x="1513167" y="2146906"/>
                  </a:cubicBezTo>
                  <a:cubicBezTo>
                    <a:pt x="1483640" y="2116426"/>
                    <a:pt x="1471257" y="2082136"/>
                    <a:pt x="1474115" y="2040226"/>
                  </a:cubicBezTo>
                  <a:cubicBezTo>
                    <a:pt x="1474115" y="2030701"/>
                    <a:pt x="1474115" y="2020223"/>
                    <a:pt x="1468399" y="2011651"/>
                  </a:cubicBezTo>
                  <a:cubicBezTo>
                    <a:pt x="1459827" y="1997363"/>
                    <a:pt x="1451255" y="1984028"/>
                    <a:pt x="1435062" y="1977361"/>
                  </a:cubicBezTo>
                  <a:cubicBezTo>
                    <a:pt x="1381722" y="1954501"/>
                    <a:pt x="1364577" y="1905923"/>
                    <a:pt x="1349337" y="1856393"/>
                  </a:cubicBezTo>
                  <a:cubicBezTo>
                    <a:pt x="1348385" y="1845916"/>
                    <a:pt x="1350290" y="1835438"/>
                    <a:pt x="1345527" y="1825913"/>
                  </a:cubicBezTo>
                  <a:cubicBezTo>
                    <a:pt x="1294092" y="1764001"/>
                    <a:pt x="1282662" y="1694468"/>
                    <a:pt x="1308380" y="1618268"/>
                  </a:cubicBezTo>
                  <a:cubicBezTo>
                    <a:pt x="1316952" y="1599218"/>
                    <a:pt x="1313142" y="1579216"/>
                    <a:pt x="1313142" y="1559213"/>
                  </a:cubicBezTo>
                  <a:cubicBezTo>
                    <a:pt x="1311237" y="1523018"/>
                    <a:pt x="1328382" y="1493491"/>
                    <a:pt x="1347432" y="1463963"/>
                  </a:cubicBezTo>
                  <a:cubicBezTo>
                    <a:pt x="1357910" y="1452533"/>
                    <a:pt x="1356957" y="1437293"/>
                    <a:pt x="1360767" y="1423006"/>
                  </a:cubicBezTo>
                  <a:cubicBezTo>
                    <a:pt x="1360767" y="1414433"/>
                    <a:pt x="1357910" y="1406813"/>
                    <a:pt x="1356957" y="1398241"/>
                  </a:cubicBezTo>
                  <a:cubicBezTo>
                    <a:pt x="1355052" y="1381096"/>
                    <a:pt x="1356957" y="1362998"/>
                    <a:pt x="1351242" y="1345853"/>
                  </a:cubicBezTo>
                  <a:cubicBezTo>
                    <a:pt x="1349337" y="1335376"/>
                    <a:pt x="1349337" y="1324898"/>
                    <a:pt x="1358862" y="1316326"/>
                  </a:cubicBezTo>
                  <a:cubicBezTo>
                    <a:pt x="1375055" y="1306801"/>
                    <a:pt x="1392199" y="1311563"/>
                    <a:pt x="1409344" y="1316326"/>
                  </a:cubicBezTo>
                  <a:cubicBezTo>
                    <a:pt x="1413155" y="1296323"/>
                    <a:pt x="1398867" y="1286798"/>
                    <a:pt x="1388390" y="1274416"/>
                  </a:cubicBezTo>
                  <a:cubicBezTo>
                    <a:pt x="1381722" y="1257271"/>
                    <a:pt x="1378865" y="1236316"/>
                    <a:pt x="1354099" y="1233458"/>
                  </a:cubicBezTo>
                  <a:cubicBezTo>
                    <a:pt x="1336002" y="1207741"/>
                    <a:pt x="1302665" y="1218218"/>
                    <a:pt x="1279805" y="1202026"/>
                  </a:cubicBezTo>
                  <a:cubicBezTo>
                    <a:pt x="1272185" y="1160116"/>
                    <a:pt x="1264565" y="1119158"/>
                    <a:pt x="1244562" y="1081058"/>
                  </a:cubicBezTo>
                  <a:cubicBezTo>
                    <a:pt x="1248372" y="1057246"/>
                    <a:pt x="1225512" y="1054388"/>
                    <a:pt x="1215035" y="1042006"/>
                  </a:cubicBezTo>
                  <a:cubicBezTo>
                    <a:pt x="1213130" y="1039148"/>
                    <a:pt x="1212177" y="1036291"/>
                    <a:pt x="1211224" y="1032481"/>
                  </a:cubicBezTo>
                  <a:cubicBezTo>
                    <a:pt x="1207415" y="1012478"/>
                    <a:pt x="1214082" y="988666"/>
                    <a:pt x="1190269" y="975331"/>
                  </a:cubicBezTo>
                  <a:cubicBezTo>
                    <a:pt x="1165505" y="956281"/>
                    <a:pt x="1167410" y="928658"/>
                    <a:pt x="1167410" y="901036"/>
                  </a:cubicBezTo>
                  <a:cubicBezTo>
                    <a:pt x="1154074" y="889606"/>
                    <a:pt x="1139787" y="880081"/>
                    <a:pt x="1135024" y="861983"/>
                  </a:cubicBezTo>
                  <a:cubicBezTo>
                    <a:pt x="1118832" y="841028"/>
                    <a:pt x="1111212" y="815311"/>
                    <a:pt x="1091210" y="796261"/>
                  </a:cubicBezTo>
                  <a:cubicBezTo>
                    <a:pt x="1076922" y="782926"/>
                    <a:pt x="1068349" y="781021"/>
                    <a:pt x="1057872" y="797213"/>
                  </a:cubicBezTo>
                  <a:cubicBezTo>
                    <a:pt x="1037869" y="805786"/>
                    <a:pt x="1021677" y="798166"/>
                    <a:pt x="1008342" y="784831"/>
                  </a:cubicBezTo>
                  <a:cubicBezTo>
                    <a:pt x="995960" y="772448"/>
                    <a:pt x="981672" y="762923"/>
                    <a:pt x="968337" y="753398"/>
                  </a:cubicBezTo>
                  <a:cubicBezTo>
                    <a:pt x="959764" y="746731"/>
                    <a:pt x="955002" y="733396"/>
                    <a:pt x="939762" y="741016"/>
                  </a:cubicBezTo>
                  <a:cubicBezTo>
                    <a:pt x="878802" y="750541"/>
                    <a:pt x="818794" y="751493"/>
                    <a:pt x="766407" y="709583"/>
                  </a:cubicBezTo>
                  <a:cubicBezTo>
                    <a:pt x="748310" y="695296"/>
                    <a:pt x="730212" y="679103"/>
                    <a:pt x="704494" y="695296"/>
                  </a:cubicBezTo>
                  <a:cubicBezTo>
                    <a:pt x="694969" y="702916"/>
                    <a:pt x="693064" y="715298"/>
                    <a:pt x="683539" y="722918"/>
                  </a:cubicBezTo>
                  <a:cubicBezTo>
                    <a:pt x="652107" y="736253"/>
                    <a:pt x="634962" y="773401"/>
                    <a:pt x="596862" y="774353"/>
                  </a:cubicBezTo>
                  <a:cubicBezTo>
                    <a:pt x="585432" y="776258"/>
                    <a:pt x="574954" y="776258"/>
                    <a:pt x="564477" y="771496"/>
                  </a:cubicBezTo>
                  <a:cubicBezTo>
                    <a:pt x="546379" y="755303"/>
                    <a:pt x="566382" y="694343"/>
                    <a:pt x="553999" y="710536"/>
                  </a:cubicBezTo>
                  <a:cubicBezTo>
                    <a:pt x="542569" y="723871"/>
                    <a:pt x="534949" y="740063"/>
                    <a:pt x="523519" y="752446"/>
                  </a:cubicBezTo>
                  <a:cubicBezTo>
                    <a:pt x="510184" y="767686"/>
                    <a:pt x="481609" y="776258"/>
                    <a:pt x="510184" y="805786"/>
                  </a:cubicBezTo>
                  <a:cubicBezTo>
                    <a:pt x="519709" y="815311"/>
                    <a:pt x="504469" y="830551"/>
                    <a:pt x="493039" y="839123"/>
                  </a:cubicBezTo>
                  <a:cubicBezTo>
                    <a:pt x="422554" y="887701"/>
                    <a:pt x="348259" y="929611"/>
                    <a:pt x="286347" y="988666"/>
                  </a:cubicBezTo>
                  <a:cubicBezTo>
                    <a:pt x="273012" y="1001048"/>
                    <a:pt x="253962" y="1008668"/>
                    <a:pt x="236817" y="1013431"/>
                  </a:cubicBezTo>
                  <a:cubicBezTo>
                    <a:pt x="176809" y="1030576"/>
                    <a:pt x="122517" y="1062961"/>
                    <a:pt x="62509" y="1079153"/>
                  </a:cubicBezTo>
                  <a:cubicBezTo>
                    <a:pt x="59652" y="1081058"/>
                    <a:pt x="57747" y="1082963"/>
                    <a:pt x="54889" y="1084868"/>
                  </a:cubicBezTo>
                  <a:cubicBezTo>
                    <a:pt x="48222" y="1096298"/>
                    <a:pt x="39649" y="1104871"/>
                    <a:pt x="26314" y="1105823"/>
                  </a:cubicBezTo>
                  <a:cubicBezTo>
                    <a:pt x="18694" y="1104871"/>
                    <a:pt x="12979" y="1102966"/>
                    <a:pt x="12027" y="1094393"/>
                  </a:cubicBezTo>
                  <a:cubicBezTo>
                    <a:pt x="48222" y="1042006"/>
                    <a:pt x="104419" y="1019146"/>
                    <a:pt x="160617" y="997238"/>
                  </a:cubicBezTo>
                  <a:cubicBezTo>
                    <a:pt x="175857" y="991523"/>
                    <a:pt x="190144" y="984856"/>
                    <a:pt x="200622" y="971521"/>
                  </a:cubicBezTo>
                  <a:cubicBezTo>
                    <a:pt x="213004" y="953423"/>
                    <a:pt x="232054" y="944851"/>
                    <a:pt x="251104" y="935326"/>
                  </a:cubicBezTo>
                  <a:cubicBezTo>
                    <a:pt x="285394" y="919133"/>
                    <a:pt x="309207" y="893416"/>
                    <a:pt x="317779" y="855316"/>
                  </a:cubicBezTo>
                  <a:cubicBezTo>
                    <a:pt x="319684" y="848648"/>
                    <a:pt x="326352" y="841981"/>
                    <a:pt x="319684" y="836266"/>
                  </a:cubicBezTo>
                  <a:cubicBezTo>
                    <a:pt x="313017" y="831503"/>
                    <a:pt x="302539" y="830551"/>
                    <a:pt x="297777" y="839123"/>
                  </a:cubicBezTo>
                  <a:cubicBezTo>
                    <a:pt x="282537" y="862936"/>
                    <a:pt x="262534" y="857221"/>
                    <a:pt x="242532" y="850553"/>
                  </a:cubicBezTo>
                  <a:cubicBezTo>
                    <a:pt x="231102" y="846743"/>
                    <a:pt x="219672" y="845791"/>
                    <a:pt x="208242" y="845791"/>
                  </a:cubicBezTo>
                  <a:cubicBezTo>
                    <a:pt x="172047" y="845791"/>
                    <a:pt x="163474" y="836266"/>
                    <a:pt x="161569" y="801023"/>
                  </a:cubicBezTo>
                  <a:cubicBezTo>
                    <a:pt x="160617" y="788641"/>
                    <a:pt x="164427" y="775306"/>
                    <a:pt x="152997" y="763876"/>
                  </a:cubicBezTo>
                  <a:cubicBezTo>
                    <a:pt x="132042" y="780068"/>
                    <a:pt x="109182" y="791498"/>
                    <a:pt x="85369" y="770543"/>
                  </a:cubicBezTo>
                  <a:cubicBezTo>
                    <a:pt x="72987" y="760066"/>
                    <a:pt x="58699" y="747683"/>
                    <a:pt x="62509" y="729586"/>
                  </a:cubicBezTo>
                  <a:cubicBezTo>
                    <a:pt x="66319" y="711488"/>
                    <a:pt x="83464" y="711488"/>
                    <a:pt x="98704" y="711488"/>
                  </a:cubicBezTo>
                  <a:cubicBezTo>
                    <a:pt x="98704" y="708631"/>
                    <a:pt x="96799" y="708631"/>
                    <a:pt x="94894" y="707678"/>
                  </a:cubicBezTo>
                  <a:cubicBezTo>
                    <a:pt x="31077" y="685771"/>
                    <a:pt x="28219" y="677198"/>
                    <a:pt x="62509" y="620048"/>
                  </a:cubicBezTo>
                  <a:cubicBezTo>
                    <a:pt x="83464" y="585758"/>
                    <a:pt x="108229" y="557183"/>
                    <a:pt x="152997" y="551468"/>
                  </a:cubicBezTo>
                  <a:cubicBezTo>
                    <a:pt x="178714" y="547658"/>
                    <a:pt x="202527" y="531466"/>
                    <a:pt x="227292" y="522893"/>
                  </a:cubicBezTo>
                  <a:cubicBezTo>
                    <a:pt x="249199" y="514321"/>
                    <a:pt x="249199" y="490508"/>
                    <a:pt x="254914" y="467648"/>
                  </a:cubicBezTo>
                  <a:cubicBezTo>
                    <a:pt x="237769" y="485746"/>
                    <a:pt x="218719" y="490508"/>
                    <a:pt x="196812" y="489556"/>
                  </a:cubicBezTo>
                  <a:cubicBezTo>
                    <a:pt x="171094" y="488603"/>
                    <a:pt x="145377" y="488603"/>
                    <a:pt x="120612" y="494318"/>
                  </a:cubicBezTo>
                  <a:cubicBezTo>
                    <a:pt x="100609" y="499081"/>
                    <a:pt x="84417" y="488603"/>
                    <a:pt x="69177" y="478126"/>
                  </a:cubicBezTo>
                  <a:cubicBezTo>
                    <a:pt x="53937" y="466696"/>
                    <a:pt x="41554" y="453361"/>
                    <a:pt x="26314" y="442883"/>
                  </a:cubicBezTo>
                  <a:cubicBezTo>
                    <a:pt x="597" y="424786"/>
                    <a:pt x="597" y="414308"/>
                    <a:pt x="27267" y="401926"/>
                  </a:cubicBezTo>
                  <a:cubicBezTo>
                    <a:pt x="49174" y="391448"/>
                    <a:pt x="65367" y="369541"/>
                    <a:pt x="92037" y="371446"/>
                  </a:cubicBezTo>
                  <a:cubicBezTo>
                    <a:pt x="96799" y="368588"/>
                    <a:pt x="100609" y="366683"/>
                    <a:pt x="105372" y="363826"/>
                  </a:cubicBezTo>
                  <a:cubicBezTo>
                    <a:pt x="122517" y="346681"/>
                    <a:pt x="146329" y="343823"/>
                    <a:pt x="168237" y="337156"/>
                  </a:cubicBezTo>
                  <a:cubicBezTo>
                    <a:pt x="181572" y="333346"/>
                    <a:pt x="190144" y="340966"/>
                    <a:pt x="194907" y="353348"/>
                  </a:cubicBezTo>
                  <a:cubicBezTo>
                    <a:pt x="211099" y="360968"/>
                    <a:pt x="226339" y="375256"/>
                    <a:pt x="235864" y="344776"/>
                  </a:cubicBezTo>
                  <a:cubicBezTo>
                    <a:pt x="240627" y="330488"/>
                    <a:pt x="253962" y="336203"/>
                    <a:pt x="248247" y="334298"/>
                  </a:cubicBezTo>
                  <a:cubicBezTo>
                    <a:pt x="213957" y="332393"/>
                    <a:pt x="182524" y="327631"/>
                    <a:pt x="162522" y="293341"/>
                  </a:cubicBezTo>
                  <a:cubicBezTo>
                    <a:pt x="154902" y="279053"/>
                    <a:pt x="135852" y="275243"/>
                    <a:pt x="121564" y="268576"/>
                  </a:cubicBezTo>
                  <a:cubicBezTo>
                    <a:pt x="92037" y="254288"/>
                    <a:pt x="90132" y="243811"/>
                    <a:pt x="113944" y="220951"/>
                  </a:cubicBezTo>
                  <a:cubicBezTo>
                    <a:pt x="124422" y="210473"/>
                    <a:pt x="135852" y="205711"/>
                    <a:pt x="151092" y="202853"/>
                  </a:cubicBezTo>
                  <a:cubicBezTo>
                    <a:pt x="193002" y="195233"/>
                    <a:pt x="227292" y="179041"/>
                    <a:pt x="254914" y="140941"/>
                  </a:cubicBezTo>
                  <a:cubicBezTo>
                    <a:pt x="278727" y="107603"/>
                    <a:pt x="319684" y="90458"/>
                    <a:pt x="364452" y="92363"/>
                  </a:cubicBezTo>
                  <a:lnTo>
                    <a:pt x="363499" y="92363"/>
                  </a:lnTo>
                  <a:cubicBezTo>
                    <a:pt x="369214" y="85696"/>
                    <a:pt x="378739" y="84743"/>
                    <a:pt x="385407" y="85696"/>
                  </a:cubicBezTo>
                  <a:cubicBezTo>
                    <a:pt x="400647" y="88553"/>
                    <a:pt x="408267" y="88553"/>
                    <a:pt x="411124" y="68551"/>
                  </a:cubicBezTo>
                  <a:cubicBezTo>
                    <a:pt x="413029" y="54263"/>
                    <a:pt x="432079" y="49501"/>
                    <a:pt x="445414" y="51406"/>
                  </a:cubicBezTo>
                  <a:cubicBezTo>
                    <a:pt x="473989" y="54263"/>
                    <a:pt x="499707" y="42833"/>
                    <a:pt x="525424" y="36166"/>
                  </a:cubicBezTo>
                  <a:cubicBezTo>
                    <a:pt x="534949" y="36166"/>
                    <a:pt x="545427" y="36166"/>
                    <a:pt x="554952" y="36166"/>
                  </a:cubicBezTo>
                  <a:cubicBezTo>
                    <a:pt x="588289" y="56168"/>
                    <a:pt x="624485" y="51406"/>
                    <a:pt x="660679" y="51406"/>
                  </a:cubicBezTo>
                  <a:cubicBezTo>
                    <a:pt x="665442" y="51406"/>
                    <a:pt x="660679" y="49501"/>
                    <a:pt x="663537" y="51406"/>
                  </a:cubicBezTo>
                  <a:cubicBezTo>
                    <a:pt x="715924" y="85696"/>
                    <a:pt x="774027" y="58073"/>
                    <a:pt x="829272" y="67598"/>
                  </a:cubicBezTo>
                  <a:cubicBezTo>
                    <a:pt x="834987" y="68551"/>
                    <a:pt x="841654" y="66646"/>
                    <a:pt x="846417" y="69503"/>
                  </a:cubicBezTo>
                  <a:cubicBezTo>
                    <a:pt x="884517" y="91411"/>
                    <a:pt x="926427" y="96173"/>
                    <a:pt x="969289" y="97126"/>
                  </a:cubicBezTo>
                  <a:cubicBezTo>
                    <a:pt x="971194" y="97126"/>
                    <a:pt x="974052" y="96173"/>
                    <a:pt x="975957" y="96173"/>
                  </a:cubicBezTo>
                  <a:cubicBezTo>
                    <a:pt x="982624" y="93316"/>
                    <a:pt x="991197" y="90458"/>
                    <a:pt x="995960" y="95221"/>
                  </a:cubicBezTo>
                  <a:cubicBezTo>
                    <a:pt x="1028344" y="119986"/>
                    <a:pt x="1066444" y="122843"/>
                    <a:pt x="1104544" y="125701"/>
                  </a:cubicBezTo>
                  <a:cubicBezTo>
                    <a:pt x="1125499" y="127606"/>
                    <a:pt x="1143597" y="139036"/>
                    <a:pt x="1160742" y="151418"/>
                  </a:cubicBezTo>
                  <a:cubicBezTo>
                    <a:pt x="1175030" y="161896"/>
                    <a:pt x="1191222" y="167611"/>
                    <a:pt x="1209319" y="169516"/>
                  </a:cubicBezTo>
                  <a:cubicBezTo>
                    <a:pt x="1215987" y="170468"/>
                    <a:pt x="1225512" y="171421"/>
                    <a:pt x="1227417" y="163801"/>
                  </a:cubicBezTo>
                  <a:cubicBezTo>
                    <a:pt x="1232180" y="132368"/>
                    <a:pt x="1258849" y="134273"/>
                    <a:pt x="1277899" y="131416"/>
                  </a:cubicBezTo>
                  <a:cubicBezTo>
                    <a:pt x="1323619" y="125701"/>
                    <a:pt x="1365530" y="109508"/>
                    <a:pt x="1406487" y="91411"/>
                  </a:cubicBezTo>
                  <a:cubicBezTo>
                    <a:pt x="1416012" y="87601"/>
                    <a:pt x="1427442" y="82838"/>
                    <a:pt x="1436015" y="91411"/>
                  </a:cubicBezTo>
                  <a:cubicBezTo>
                    <a:pt x="1444587" y="100936"/>
                    <a:pt x="1436967" y="108556"/>
                    <a:pt x="1428394" y="114271"/>
                  </a:cubicBezTo>
                  <a:cubicBezTo>
                    <a:pt x="1427442" y="116176"/>
                    <a:pt x="1427442" y="116176"/>
                    <a:pt x="1427442" y="116176"/>
                  </a:cubicBezTo>
                  <a:cubicBezTo>
                    <a:pt x="1434110" y="112366"/>
                    <a:pt x="1440777" y="106651"/>
                    <a:pt x="1449349" y="107603"/>
                  </a:cubicBezTo>
                  <a:cubicBezTo>
                    <a:pt x="1475067" y="110461"/>
                    <a:pt x="1492212" y="96173"/>
                    <a:pt x="1505547" y="77123"/>
                  </a:cubicBezTo>
                  <a:cubicBezTo>
                    <a:pt x="1507452" y="75218"/>
                    <a:pt x="1507452" y="74266"/>
                    <a:pt x="1505547" y="72361"/>
                  </a:cubicBezTo>
                  <a:cubicBezTo>
                    <a:pt x="1527455" y="64741"/>
                    <a:pt x="1533169" y="67598"/>
                    <a:pt x="1538885" y="87601"/>
                  </a:cubicBezTo>
                  <a:cubicBezTo>
                    <a:pt x="1541742" y="97126"/>
                    <a:pt x="1539837" y="108556"/>
                    <a:pt x="1545552" y="118081"/>
                  </a:cubicBezTo>
                  <a:cubicBezTo>
                    <a:pt x="1552219" y="128558"/>
                    <a:pt x="1559840" y="137131"/>
                    <a:pt x="1572222" y="122843"/>
                  </a:cubicBezTo>
                  <a:cubicBezTo>
                    <a:pt x="1601749" y="90458"/>
                    <a:pt x="1606512" y="91411"/>
                    <a:pt x="1628419" y="130463"/>
                  </a:cubicBezTo>
                  <a:cubicBezTo>
                    <a:pt x="1656042" y="101888"/>
                    <a:pt x="1686522" y="107603"/>
                    <a:pt x="1717002" y="124748"/>
                  </a:cubicBezTo>
                  <a:cubicBezTo>
                    <a:pt x="1743672" y="139036"/>
                    <a:pt x="1773199" y="146656"/>
                    <a:pt x="1797965" y="163801"/>
                  </a:cubicBezTo>
                  <a:cubicBezTo>
                    <a:pt x="1810347" y="172373"/>
                    <a:pt x="1826540" y="172373"/>
                    <a:pt x="1841780" y="170468"/>
                  </a:cubicBezTo>
                  <a:cubicBezTo>
                    <a:pt x="1855115" y="168563"/>
                    <a:pt x="1867497" y="168563"/>
                    <a:pt x="1878927" y="176183"/>
                  </a:cubicBezTo>
                  <a:cubicBezTo>
                    <a:pt x="1909407" y="194281"/>
                    <a:pt x="1910360" y="217141"/>
                    <a:pt x="1877974" y="248573"/>
                  </a:cubicBezTo>
                  <a:cubicBezTo>
                    <a:pt x="1915122" y="258098"/>
                    <a:pt x="1949412" y="250478"/>
                    <a:pt x="1981797" y="244763"/>
                  </a:cubicBezTo>
                  <a:cubicBezTo>
                    <a:pt x="2030374" y="236191"/>
                    <a:pt x="2056092" y="248573"/>
                    <a:pt x="2078952" y="299056"/>
                  </a:cubicBezTo>
                  <a:cubicBezTo>
                    <a:pt x="2083715" y="279053"/>
                    <a:pt x="2069427" y="259051"/>
                    <a:pt x="2085619" y="244763"/>
                  </a:cubicBezTo>
                  <a:cubicBezTo>
                    <a:pt x="2099907" y="232381"/>
                    <a:pt x="2111337" y="231428"/>
                    <a:pt x="2104670" y="232381"/>
                  </a:cubicBezTo>
                  <a:cubicBezTo>
                    <a:pt x="2097049" y="234286"/>
                    <a:pt x="2090382" y="230476"/>
                    <a:pt x="2088477" y="222856"/>
                  </a:cubicBezTo>
                  <a:cubicBezTo>
                    <a:pt x="2085619" y="215236"/>
                    <a:pt x="2091335" y="209521"/>
                    <a:pt x="2097049" y="205711"/>
                  </a:cubicBezTo>
                  <a:cubicBezTo>
                    <a:pt x="2121815" y="183803"/>
                    <a:pt x="2161820" y="188566"/>
                    <a:pt x="2184680" y="213331"/>
                  </a:cubicBezTo>
                  <a:cubicBezTo>
                    <a:pt x="2210397" y="241906"/>
                    <a:pt x="2246592" y="252383"/>
                    <a:pt x="2282787" y="257146"/>
                  </a:cubicBezTo>
                  <a:cubicBezTo>
                    <a:pt x="2298980" y="259051"/>
                    <a:pt x="2317077" y="257146"/>
                    <a:pt x="2334222" y="254288"/>
                  </a:cubicBezTo>
                  <a:cubicBezTo>
                    <a:pt x="2341842" y="253336"/>
                    <a:pt x="2352320" y="255241"/>
                    <a:pt x="2356130" y="246668"/>
                  </a:cubicBezTo>
                  <a:cubicBezTo>
                    <a:pt x="2369465" y="213331"/>
                    <a:pt x="2392325" y="221903"/>
                    <a:pt x="2416137" y="231428"/>
                  </a:cubicBezTo>
                  <a:cubicBezTo>
                    <a:pt x="2443759" y="241906"/>
                    <a:pt x="2442807" y="262861"/>
                    <a:pt x="2436140" y="285721"/>
                  </a:cubicBezTo>
                  <a:cubicBezTo>
                    <a:pt x="2435187" y="290483"/>
                    <a:pt x="2434234" y="296198"/>
                    <a:pt x="2432330" y="300008"/>
                  </a:cubicBezTo>
                  <a:cubicBezTo>
                    <a:pt x="2438045" y="300961"/>
                    <a:pt x="2437092" y="295246"/>
                    <a:pt x="2439950" y="292388"/>
                  </a:cubicBezTo>
                  <a:cubicBezTo>
                    <a:pt x="2443759" y="266671"/>
                    <a:pt x="2458047" y="248573"/>
                    <a:pt x="2478050" y="232381"/>
                  </a:cubicBezTo>
                  <a:cubicBezTo>
                    <a:pt x="2501862" y="213331"/>
                    <a:pt x="2497100" y="172373"/>
                    <a:pt x="2471382" y="156181"/>
                  </a:cubicBezTo>
                  <a:cubicBezTo>
                    <a:pt x="2437092" y="135226"/>
                    <a:pt x="2431377" y="78076"/>
                    <a:pt x="2460905" y="48548"/>
                  </a:cubicBezTo>
                  <a:cubicBezTo>
                    <a:pt x="2469477" y="39023"/>
                    <a:pt x="2479955" y="31403"/>
                    <a:pt x="2489480" y="22831"/>
                  </a:cubicBezTo>
                  <a:cubicBezTo>
                    <a:pt x="2500909" y="11401"/>
                    <a:pt x="2515197" y="1876"/>
                    <a:pt x="2529484" y="10448"/>
                  </a:cubicBezTo>
                  <a:cubicBezTo>
                    <a:pt x="2546630" y="19973"/>
                    <a:pt x="2570442" y="27593"/>
                    <a:pt x="2571395" y="52358"/>
                  </a:cubicBezTo>
                  <a:cubicBezTo>
                    <a:pt x="2572347" y="73313"/>
                    <a:pt x="2575205" y="91411"/>
                    <a:pt x="2590445" y="106651"/>
                  </a:cubicBezTo>
                  <a:cubicBezTo>
                    <a:pt x="2593302" y="109508"/>
                    <a:pt x="2593302" y="113318"/>
                    <a:pt x="2595207" y="116176"/>
                  </a:cubicBezTo>
                  <a:cubicBezTo>
                    <a:pt x="2610447" y="129511"/>
                    <a:pt x="2568537" y="148561"/>
                    <a:pt x="2600922" y="162848"/>
                  </a:cubicBezTo>
                  <a:cubicBezTo>
                    <a:pt x="2622830" y="173326"/>
                    <a:pt x="2599970" y="197138"/>
                    <a:pt x="2609495" y="214283"/>
                  </a:cubicBezTo>
                  <a:cubicBezTo>
                    <a:pt x="2616162" y="212378"/>
                    <a:pt x="2615209" y="203806"/>
                    <a:pt x="2619972" y="199043"/>
                  </a:cubicBezTo>
                  <a:cubicBezTo>
                    <a:pt x="2628545" y="188566"/>
                    <a:pt x="2639022" y="180946"/>
                    <a:pt x="2653309" y="185708"/>
                  </a:cubicBezTo>
                  <a:cubicBezTo>
                    <a:pt x="2667597" y="190471"/>
                    <a:pt x="2675217" y="201901"/>
                    <a:pt x="2677122" y="217141"/>
                  </a:cubicBezTo>
                  <a:cubicBezTo>
                    <a:pt x="2679027" y="227618"/>
                    <a:pt x="2676170" y="238096"/>
                    <a:pt x="2671407" y="247621"/>
                  </a:cubicBezTo>
                  <a:cubicBezTo>
                    <a:pt x="2666645" y="258098"/>
                    <a:pt x="2671407" y="266671"/>
                    <a:pt x="2679980" y="271433"/>
                  </a:cubicBezTo>
                  <a:cubicBezTo>
                    <a:pt x="2689505" y="276196"/>
                    <a:pt x="2690457" y="265718"/>
                    <a:pt x="2694267" y="260956"/>
                  </a:cubicBezTo>
                  <a:cubicBezTo>
                    <a:pt x="2720937" y="230476"/>
                    <a:pt x="2752370" y="204758"/>
                    <a:pt x="2756180" y="159991"/>
                  </a:cubicBezTo>
                  <a:cubicBezTo>
                    <a:pt x="2757132" y="145703"/>
                    <a:pt x="2772372" y="140941"/>
                    <a:pt x="2786659" y="143798"/>
                  </a:cubicBezTo>
                  <a:cubicBezTo>
                    <a:pt x="2818092" y="150466"/>
                    <a:pt x="2840952" y="169516"/>
                    <a:pt x="2860955" y="193328"/>
                  </a:cubicBezTo>
                  <a:cubicBezTo>
                    <a:pt x="2871432" y="205711"/>
                    <a:pt x="2868575" y="221903"/>
                    <a:pt x="2858097" y="235238"/>
                  </a:cubicBezTo>
                  <a:cubicBezTo>
                    <a:pt x="2851430" y="242858"/>
                    <a:pt x="2841905" y="249526"/>
                    <a:pt x="2844762" y="261908"/>
                  </a:cubicBezTo>
                  <a:cubicBezTo>
                    <a:pt x="2845715" y="266671"/>
                    <a:pt x="2845715" y="271433"/>
                    <a:pt x="2846667" y="276196"/>
                  </a:cubicBezTo>
                  <a:cubicBezTo>
                    <a:pt x="2855240" y="314296"/>
                    <a:pt x="2829522" y="333346"/>
                    <a:pt x="2803805" y="351443"/>
                  </a:cubicBezTo>
                  <a:cubicBezTo>
                    <a:pt x="2787612" y="361921"/>
                    <a:pt x="2759990" y="340013"/>
                    <a:pt x="2760942" y="341918"/>
                  </a:cubicBezTo>
                  <a:cubicBezTo>
                    <a:pt x="2771420" y="360968"/>
                    <a:pt x="2762847" y="369541"/>
                    <a:pt x="2743797" y="373351"/>
                  </a:cubicBezTo>
                  <a:cubicBezTo>
                    <a:pt x="2732367" y="375256"/>
                    <a:pt x="2720937" y="374303"/>
                    <a:pt x="2709507" y="371446"/>
                  </a:cubicBezTo>
                  <a:cubicBezTo>
                    <a:pt x="2697125" y="367636"/>
                    <a:pt x="2689505" y="370493"/>
                    <a:pt x="2685695" y="382876"/>
                  </a:cubicBezTo>
                  <a:cubicBezTo>
                    <a:pt x="2679027" y="404783"/>
                    <a:pt x="2660930" y="411451"/>
                    <a:pt x="2639975" y="414308"/>
                  </a:cubicBezTo>
                  <a:cubicBezTo>
                    <a:pt x="2623782" y="416213"/>
                    <a:pt x="2625687" y="413356"/>
                    <a:pt x="2640927" y="418118"/>
                  </a:cubicBezTo>
                  <a:cubicBezTo>
                    <a:pt x="2647595" y="441931"/>
                    <a:pt x="2633307" y="480983"/>
                    <a:pt x="2613305" y="487651"/>
                  </a:cubicBezTo>
                  <a:cubicBezTo>
                    <a:pt x="2586634" y="495271"/>
                    <a:pt x="2560917" y="505748"/>
                    <a:pt x="2535200" y="515273"/>
                  </a:cubicBezTo>
                  <a:cubicBezTo>
                    <a:pt x="2529484" y="517178"/>
                    <a:pt x="2523770" y="514321"/>
                    <a:pt x="2519007" y="511463"/>
                  </a:cubicBezTo>
                  <a:cubicBezTo>
                    <a:pt x="2503767" y="500986"/>
                    <a:pt x="2497100" y="500033"/>
                    <a:pt x="2510434" y="506701"/>
                  </a:cubicBezTo>
                  <a:cubicBezTo>
                    <a:pt x="2531390" y="522893"/>
                    <a:pt x="2527580" y="538133"/>
                    <a:pt x="2507577" y="550516"/>
                  </a:cubicBezTo>
                  <a:cubicBezTo>
                    <a:pt x="2493290" y="559088"/>
                    <a:pt x="2483765" y="572423"/>
                    <a:pt x="2473287" y="584806"/>
                  </a:cubicBezTo>
                  <a:cubicBezTo>
                    <a:pt x="2439950" y="611476"/>
                    <a:pt x="2418995" y="648623"/>
                    <a:pt x="2395182" y="682913"/>
                  </a:cubicBezTo>
                  <a:cubicBezTo>
                    <a:pt x="2382800" y="701011"/>
                    <a:pt x="2387562" y="722918"/>
                    <a:pt x="2391372" y="742921"/>
                  </a:cubicBezTo>
                  <a:cubicBezTo>
                    <a:pt x="2392325" y="747683"/>
                    <a:pt x="2391372" y="754351"/>
                    <a:pt x="2394230" y="756256"/>
                  </a:cubicBezTo>
                  <a:cubicBezTo>
                    <a:pt x="2422805" y="770543"/>
                    <a:pt x="2428520" y="797213"/>
                    <a:pt x="2432330" y="825788"/>
                  </a:cubicBezTo>
                  <a:cubicBezTo>
                    <a:pt x="2434234" y="839123"/>
                    <a:pt x="2441855" y="845791"/>
                    <a:pt x="2456142" y="845791"/>
                  </a:cubicBezTo>
                  <a:cubicBezTo>
                    <a:pt x="2516150" y="847696"/>
                    <a:pt x="2558059" y="883891"/>
                    <a:pt x="2600922" y="919133"/>
                  </a:cubicBezTo>
                  <a:cubicBezTo>
                    <a:pt x="2617115" y="932468"/>
                    <a:pt x="2632355" y="940088"/>
                    <a:pt x="2654262" y="938183"/>
                  </a:cubicBezTo>
                  <a:cubicBezTo>
                    <a:pt x="2688552" y="935326"/>
                    <a:pt x="2697125" y="947708"/>
                    <a:pt x="2700934" y="981998"/>
                  </a:cubicBezTo>
                  <a:cubicBezTo>
                    <a:pt x="2704745" y="1019146"/>
                    <a:pt x="2693315" y="1055341"/>
                    <a:pt x="2705697" y="1091536"/>
                  </a:cubicBezTo>
                  <a:cubicBezTo>
                    <a:pt x="2709507" y="1103918"/>
                    <a:pt x="2708555" y="1124873"/>
                    <a:pt x="2725700" y="1122016"/>
                  </a:cubicBezTo>
                  <a:cubicBezTo>
                    <a:pt x="2741892" y="1120111"/>
                    <a:pt x="2760942" y="1107728"/>
                    <a:pt x="2758084" y="1086773"/>
                  </a:cubicBezTo>
                  <a:cubicBezTo>
                    <a:pt x="2753322" y="1052483"/>
                    <a:pt x="2774277" y="1021051"/>
                    <a:pt x="2765705" y="986761"/>
                  </a:cubicBezTo>
                  <a:cubicBezTo>
                    <a:pt x="2761895" y="970568"/>
                    <a:pt x="2775230" y="964853"/>
                    <a:pt x="2787612" y="961043"/>
                  </a:cubicBezTo>
                  <a:cubicBezTo>
                    <a:pt x="2835237" y="948661"/>
                    <a:pt x="2857145" y="913418"/>
                    <a:pt x="2863812" y="867698"/>
                  </a:cubicBezTo>
                  <a:cubicBezTo>
                    <a:pt x="2867622" y="839123"/>
                    <a:pt x="2866670" y="812453"/>
                    <a:pt x="2838095" y="794356"/>
                  </a:cubicBezTo>
                  <a:cubicBezTo>
                    <a:pt x="2819045" y="782926"/>
                    <a:pt x="2819045" y="765781"/>
                    <a:pt x="2835237" y="750541"/>
                  </a:cubicBezTo>
                  <a:cubicBezTo>
                    <a:pt x="2875242" y="715298"/>
                    <a:pt x="2880005" y="669578"/>
                    <a:pt x="2881909" y="621001"/>
                  </a:cubicBezTo>
                  <a:cubicBezTo>
                    <a:pt x="2882862" y="571471"/>
                    <a:pt x="2896197" y="561946"/>
                    <a:pt x="2944775" y="574328"/>
                  </a:cubicBezTo>
                  <a:cubicBezTo>
                    <a:pt x="2951442" y="576233"/>
                    <a:pt x="2959062" y="579091"/>
                    <a:pt x="2964777" y="578138"/>
                  </a:cubicBezTo>
                  <a:cubicBezTo>
                    <a:pt x="3015259" y="569566"/>
                    <a:pt x="3046692" y="595283"/>
                    <a:pt x="3070505" y="635288"/>
                  </a:cubicBezTo>
                  <a:cubicBezTo>
                    <a:pt x="3075267" y="639098"/>
                    <a:pt x="3080982" y="642908"/>
                    <a:pt x="3086697" y="645766"/>
                  </a:cubicBezTo>
                  <a:cubicBezTo>
                    <a:pt x="3104795" y="654338"/>
                    <a:pt x="3117177" y="663863"/>
                    <a:pt x="3105747" y="688628"/>
                  </a:cubicBezTo>
                  <a:cubicBezTo>
                    <a:pt x="3098127" y="705773"/>
                    <a:pt x="3102890" y="727681"/>
                    <a:pt x="3099080" y="746731"/>
                  </a:cubicBezTo>
                  <a:cubicBezTo>
                    <a:pt x="3096222" y="765781"/>
                    <a:pt x="3116225" y="769591"/>
                    <a:pt x="3128607" y="776258"/>
                  </a:cubicBezTo>
                  <a:cubicBezTo>
                    <a:pt x="3145752" y="784831"/>
                    <a:pt x="3162897" y="780068"/>
                    <a:pt x="3176232" y="765781"/>
                  </a:cubicBezTo>
                  <a:cubicBezTo>
                    <a:pt x="3190520" y="750541"/>
                    <a:pt x="3198140" y="730538"/>
                    <a:pt x="3210522" y="713393"/>
                  </a:cubicBezTo>
                  <a:cubicBezTo>
                    <a:pt x="3220047" y="701011"/>
                    <a:pt x="3228620" y="683866"/>
                    <a:pt x="3249575" y="693391"/>
                  </a:cubicBezTo>
                  <a:cubicBezTo>
                    <a:pt x="3267672" y="701011"/>
                    <a:pt x="3268625" y="715298"/>
                    <a:pt x="3266720" y="733396"/>
                  </a:cubicBezTo>
                  <a:cubicBezTo>
                    <a:pt x="3263862" y="761971"/>
                    <a:pt x="3280055" y="786736"/>
                    <a:pt x="3289580" y="812453"/>
                  </a:cubicBezTo>
                  <a:cubicBezTo>
                    <a:pt x="3298152" y="834361"/>
                    <a:pt x="3305772" y="854363"/>
                    <a:pt x="3303867" y="879128"/>
                  </a:cubicBezTo>
                  <a:cubicBezTo>
                    <a:pt x="3300057" y="910561"/>
                    <a:pt x="3321012" y="930563"/>
                    <a:pt x="3342920" y="948661"/>
                  </a:cubicBezTo>
                  <a:cubicBezTo>
                    <a:pt x="3349587" y="953423"/>
                    <a:pt x="3357207" y="956281"/>
                    <a:pt x="3363875" y="961043"/>
                  </a:cubicBezTo>
                  <a:cubicBezTo>
                    <a:pt x="3375305" y="969616"/>
                    <a:pt x="3393402" y="975331"/>
                    <a:pt x="3390545" y="993428"/>
                  </a:cubicBezTo>
                  <a:cubicBezTo>
                    <a:pt x="3387687" y="1009621"/>
                    <a:pt x="3375305" y="1005811"/>
                    <a:pt x="3375305" y="1005811"/>
                  </a:cubicBezTo>
                  <a:cubicBezTo>
                    <a:pt x="3423882" y="1007716"/>
                    <a:pt x="3432455" y="1018193"/>
                    <a:pt x="3429597" y="1063913"/>
                  </a:cubicBezTo>
                  <a:cubicBezTo>
                    <a:pt x="3425787" y="1076296"/>
                    <a:pt x="3424834" y="1088678"/>
                    <a:pt x="3422930" y="1101061"/>
                  </a:cubicBezTo>
                  <a:cubicBezTo>
                    <a:pt x="3421977" y="1104871"/>
                    <a:pt x="3421025" y="1107728"/>
                    <a:pt x="3419120" y="1110586"/>
                  </a:cubicBezTo>
                  <a:cubicBezTo>
                    <a:pt x="3407690" y="1122016"/>
                    <a:pt x="3392450" y="1127731"/>
                    <a:pt x="3380067" y="1137256"/>
                  </a:cubicBezTo>
                  <a:cubicBezTo>
                    <a:pt x="3353397" y="1149638"/>
                    <a:pt x="3325775" y="1159163"/>
                    <a:pt x="3303867" y="1182023"/>
                  </a:cubicBezTo>
                  <a:cubicBezTo>
                    <a:pt x="3278150" y="1209646"/>
                    <a:pt x="3241955" y="1201073"/>
                    <a:pt x="3209570" y="1189643"/>
                  </a:cubicBezTo>
                  <a:cubicBezTo>
                    <a:pt x="3192425" y="1188691"/>
                    <a:pt x="3174327" y="1188691"/>
                    <a:pt x="3157182" y="1188691"/>
                  </a:cubicBezTo>
                  <a:cubicBezTo>
                    <a:pt x="3136227" y="1185833"/>
                    <a:pt x="3120987" y="1198216"/>
                    <a:pt x="3107652" y="1211551"/>
                  </a:cubicBezTo>
                  <a:cubicBezTo>
                    <a:pt x="3092412" y="1224886"/>
                    <a:pt x="3094317" y="1227743"/>
                    <a:pt x="3113367" y="1222028"/>
                  </a:cubicBezTo>
                  <a:cubicBezTo>
                    <a:pt x="3119082" y="1221076"/>
                    <a:pt x="3124797" y="1220123"/>
                    <a:pt x="3130512" y="1221076"/>
                  </a:cubicBezTo>
                  <a:cubicBezTo>
                    <a:pt x="3147657" y="1222981"/>
                    <a:pt x="3160992" y="1232506"/>
                    <a:pt x="3166707" y="1248698"/>
                  </a:cubicBezTo>
                  <a:cubicBezTo>
                    <a:pt x="3174327" y="1269653"/>
                    <a:pt x="3156230" y="1279178"/>
                    <a:pt x="3143847" y="1290608"/>
                  </a:cubicBezTo>
                  <a:cubicBezTo>
                    <a:pt x="3142895" y="1295371"/>
                    <a:pt x="3130512" y="1291561"/>
                    <a:pt x="3135275" y="1302038"/>
                  </a:cubicBezTo>
                  <a:cubicBezTo>
                    <a:pt x="3152420" y="1324898"/>
                    <a:pt x="3152420" y="1357283"/>
                    <a:pt x="3179090" y="1374428"/>
                  </a:cubicBezTo>
                  <a:cubicBezTo>
                    <a:pt x="3188615" y="1381096"/>
                    <a:pt x="3199092" y="1375381"/>
                    <a:pt x="3208617" y="1379191"/>
                  </a:cubicBezTo>
                  <a:cubicBezTo>
                    <a:pt x="3216237" y="1381096"/>
                    <a:pt x="3224809" y="1383953"/>
                    <a:pt x="3229572" y="1390621"/>
                  </a:cubicBezTo>
                  <a:cubicBezTo>
                    <a:pt x="3233382" y="1397288"/>
                    <a:pt x="3233382" y="1403956"/>
                    <a:pt x="3231477" y="1411576"/>
                  </a:cubicBezTo>
                  <a:cubicBezTo>
                    <a:pt x="3221952" y="1429673"/>
                    <a:pt x="3202902" y="1434436"/>
                    <a:pt x="3185757" y="1440151"/>
                  </a:cubicBezTo>
                  <a:cubicBezTo>
                    <a:pt x="3160040" y="1448723"/>
                    <a:pt x="3138132" y="1460153"/>
                    <a:pt x="3120987" y="1481108"/>
                  </a:cubicBezTo>
                  <a:cubicBezTo>
                    <a:pt x="3108605" y="1495396"/>
                    <a:pt x="3090507" y="1509683"/>
                    <a:pt x="3074315" y="1482061"/>
                  </a:cubicBezTo>
                  <a:cubicBezTo>
                    <a:pt x="3070505" y="1471583"/>
                    <a:pt x="3071457" y="1461106"/>
                    <a:pt x="3072409" y="1449676"/>
                  </a:cubicBezTo>
                  <a:cubicBezTo>
                    <a:pt x="3072409" y="1445866"/>
                    <a:pt x="3073362" y="1443008"/>
                    <a:pt x="3075267" y="1439198"/>
                  </a:cubicBezTo>
                  <a:cubicBezTo>
                    <a:pt x="3079077" y="1427768"/>
                    <a:pt x="3079077" y="1424911"/>
                    <a:pt x="3067647" y="1428721"/>
                  </a:cubicBezTo>
                  <a:cubicBezTo>
                    <a:pt x="3065742" y="1430626"/>
                    <a:pt x="3063837" y="1432531"/>
                    <a:pt x="3061932" y="1434436"/>
                  </a:cubicBezTo>
                  <a:cubicBezTo>
                    <a:pt x="3056217" y="1444913"/>
                    <a:pt x="3047645" y="1454438"/>
                    <a:pt x="3037167" y="1459201"/>
                  </a:cubicBezTo>
                  <a:cubicBezTo>
                    <a:pt x="3009545" y="1466821"/>
                    <a:pt x="2985732" y="1482061"/>
                    <a:pt x="2966682" y="1501111"/>
                  </a:cubicBezTo>
                  <a:cubicBezTo>
                    <a:pt x="2952395" y="1515398"/>
                    <a:pt x="2935250" y="1531591"/>
                    <a:pt x="2959062" y="1553498"/>
                  </a:cubicBezTo>
                  <a:cubicBezTo>
                    <a:pt x="2965730" y="1559213"/>
                    <a:pt x="2964777" y="1566833"/>
                    <a:pt x="2960015" y="1571596"/>
                  </a:cubicBezTo>
                  <a:cubicBezTo>
                    <a:pt x="2950490" y="1583026"/>
                    <a:pt x="2939059" y="1594456"/>
                    <a:pt x="2921915" y="1584931"/>
                  </a:cubicBezTo>
                  <a:cubicBezTo>
                    <a:pt x="2895245" y="1588741"/>
                    <a:pt x="2872384" y="1606838"/>
                    <a:pt x="2844762" y="1607791"/>
                  </a:cubicBezTo>
                  <a:cubicBezTo>
                    <a:pt x="2842857" y="1607791"/>
                    <a:pt x="2839047" y="1609696"/>
                    <a:pt x="2839047" y="1610648"/>
                  </a:cubicBezTo>
                  <a:cubicBezTo>
                    <a:pt x="2834284" y="1648748"/>
                    <a:pt x="2799042" y="1673513"/>
                    <a:pt x="2794280" y="1710661"/>
                  </a:cubicBezTo>
                  <a:cubicBezTo>
                    <a:pt x="2791422" y="1731616"/>
                    <a:pt x="2775230" y="1743046"/>
                    <a:pt x="2762847" y="1757333"/>
                  </a:cubicBezTo>
                  <a:cubicBezTo>
                    <a:pt x="2751417" y="1743998"/>
                    <a:pt x="2753322" y="1752571"/>
                    <a:pt x="2753322" y="1773526"/>
                  </a:cubicBezTo>
                  <a:cubicBezTo>
                    <a:pt x="2739034" y="1789718"/>
                    <a:pt x="2774277" y="1810673"/>
                    <a:pt x="2748559" y="1825913"/>
                  </a:cubicBezTo>
                  <a:cubicBezTo>
                    <a:pt x="2759990" y="1843058"/>
                    <a:pt x="2741892" y="1846868"/>
                    <a:pt x="2735225" y="1851631"/>
                  </a:cubicBezTo>
                  <a:cubicBezTo>
                    <a:pt x="2705697" y="1869728"/>
                    <a:pt x="2678075" y="1891636"/>
                    <a:pt x="2653309" y="1912591"/>
                  </a:cubicBezTo>
                  <a:cubicBezTo>
                    <a:pt x="2615209" y="1944023"/>
                    <a:pt x="2573300" y="1979266"/>
                    <a:pt x="2573300" y="2044036"/>
                  </a:cubicBezTo>
                  <a:cubicBezTo>
                    <a:pt x="2573300" y="2091661"/>
                    <a:pt x="2578062" y="2138334"/>
                    <a:pt x="2582825" y="2185959"/>
                  </a:cubicBezTo>
                  <a:cubicBezTo>
                    <a:pt x="2584730" y="2204056"/>
                    <a:pt x="2584730" y="2221201"/>
                    <a:pt x="2577109" y="2237393"/>
                  </a:cubicBezTo>
                  <a:cubicBezTo>
                    <a:pt x="2573300" y="2246918"/>
                    <a:pt x="2565680" y="2252634"/>
                    <a:pt x="2555202" y="2250728"/>
                  </a:cubicBezTo>
                  <a:cubicBezTo>
                    <a:pt x="2546630" y="2248823"/>
                    <a:pt x="2536152" y="2245013"/>
                    <a:pt x="2536152" y="2233584"/>
                  </a:cubicBezTo>
                  <a:cubicBezTo>
                    <a:pt x="2535200" y="2210723"/>
                    <a:pt x="2526627" y="2191673"/>
                    <a:pt x="2513292" y="2173576"/>
                  </a:cubicBezTo>
                  <a:cubicBezTo>
                    <a:pt x="2508530" y="2166909"/>
                    <a:pt x="2508530" y="2151668"/>
                    <a:pt x="2513292" y="2143096"/>
                  </a:cubicBezTo>
                  <a:cubicBezTo>
                    <a:pt x="2530437" y="2111663"/>
                    <a:pt x="2506625" y="2089756"/>
                    <a:pt x="2496147" y="2065943"/>
                  </a:cubicBezTo>
                  <a:cubicBezTo>
                    <a:pt x="2488527" y="2047846"/>
                    <a:pt x="2477097" y="2062133"/>
                    <a:pt x="2468525" y="2068801"/>
                  </a:cubicBezTo>
                  <a:cubicBezTo>
                    <a:pt x="2455190" y="2079278"/>
                    <a:pt x="2447570" y="2082136"/>
                    <a:pt x="2434234" y="2064038"/>
                  </a:cubicBezTo>
                  <a:cubicBezTo>
                    <a:pt x="2414232" y="2036416"/>
                    <a:pt x="2378990" y="2069753"/>
                    <a:pt x="2351367" y="2055466"/>
                  </a:cubicBezTo>
                  <a:cubicBezTo>
                    <a:pt x="2345652" y="2052608"/>
                    <a:pt x="2322792" y="2058323"/>
                    <a:pt x="2322792" y="2074516"/>
                  </a:cubicBezTo>
                  <a:cubicBezTo>
                    <a:pt x="2323745" y="2104043"/>
                    <a:pt x="2299932" y="2101186"/>
                    <a:pt x="2284692" y="2109759"/>
                  </a:cubicBezTo>
                  <a:cubicBezTo>
                    <a:pt x="2279930" y="2112616"/>
                    <a:pt x="2272310" y="2117378"/>
                    <a:pt x="2269452" y="2111663"/>
                  </a:cubicBezTo>
                  <a:cubicBezTo>
                    <a:pt x="2256117" y="2084993"/>
                    <a:pt x="2231352" y="2095471"/>
                    <a:pt x="2212302" y="2093566"/>
                  </a:cubicBezTo>
                  <a:cubicBezTo>
                    <a:pt x="2188490" y="2090708"/>
                    <a:pt x="2166582" y="2090708"/>
                    <a:pt x="2154200" y="2118331"/>
                  </a:cubicBezTo>
                  <a:cubicBezTo>
                    <a:pt x="2149437" y="2127856"/>
                    <a:pt x="2134197" y="2132618"/>
                    <a:pt x="2122767" y="2139286"/>
                  </a:cubicBezTo>
                  <a:cubicBezTo>
                    <a:pt x="2092287" y="2159288"/>
                    <a:pt x="2069427" y="2177386"/>
                    <a:pt x="2068474" y="2222153"/>
                  </a:cubicBezTo>
                  <a:cubicBezTo>
                    <a:pt x="2067522" y="2265016"/>
                    <a:pt x="2044662" y="2306926"/>
                    <a:pt x="2051330" y="2352646"/>
                  </a:cubicBezTo>
                  <a:cubicBezTo>
                    <a:pt x="2051330" y="2355503"/>
                    <a:pt x="2050377" y="2360266"/>
                    <a:pt x="2048472" y="2362171"/>
                  </a:cubicBezTo>
                  <a:cubicBezTo>
                    <a:pt x="2010372" y="2404081"/>
                    <a:pt x="2046567" y="2432656"/>
                    <a:pt x="2065617" y="2464088"/>
                  </a:cubicBezTo>
                  <a:cubicBezTo>
                    <a:pt x="2068474" y="2468851"/>
                    <a:pt x="2077047" y="2473613"/>
                    <a:pt x="2076094" y="2477423"/>
                  </a:cubicBezTo>
                  <a:cubicBezTo>
                    <a:pt x="2067522" y="2526001"/>
                    <a:pt x="2111337" y="2522191"/>
                    <a:pt x="2135150" y="2539336"/>
                  </a:cubicBezTo>
                  <a:cubicBezTo>
                    <a:pt x="2141817" y="2544098"/>
                    <a:pt x="2148485" y="2542193"/>
                    <a:pt x="2155152" y="2540288"/>
                  </a:cubicBezTo>
                  <a:cubicBezTo>
                    <a:pt x="2178012" y="2532668"/>
                    <a:pt x="2198967" y="2521238"/>
                    <a:pt x="2221827" y="2513618"/>
                  </a:cubicBezTo>
                  <a:cubicBezTo>
                    <a:pt x="2236115" y="2508856"/>
                    <a:pt x="2247545" y="2491711"/>
                    <a:pt x="2245640" y="2471709"/>
                  </a:cubicBezTo>
                  <a:cubicBezTo>
                    <a:pt x="2244687" y="2454563"/>
                    <a:pt x="2241830" y="2429798"/>
                    <a:pt x="2258022" y="2424084"/>
                  </a:cubicBezTo>
                  <a:cubicBezTo>
                    <a:pt x="2287550" y="2413606"/>
                    <a:pt x="2317077" y="2394556"/>
                    <a:pt x="2349462" y="2400271"/>
                  </a:cubicBezTo>
                  <a:cubicBezTo>
                    <a:pt x="2368512" y="2403128"/>
                    <a:pt x="2363750" y="2424084"/>
                    <a:pt x="2356130" y="2434561"/>
                  </a:cubicBezTo>
                  <a:cubicBezTo>
                    <a:pt x="2326602" y="2471709"/>
                    <a:pt x="2329459" y="2517428"/>
                    <a:pt x="2317077" y="2559338"/>
                  </a:cubicBezTo>
                  <a:cubicBezTo>
                    <a:pt x="2313267" y="2571721"/>
                    <a:pt x="2307552" y="2583151"/>
                    <a:pt x="2299932" y="2592676"/>
                  </a:cubicBezTo>
                  <a:cubicBezTo>
                    <a:pt x="2285645" y="2611726"/>
                    <a:pt x="2296122" y="2616488"/>
                    <a:pt x="2313267" y="2618393"/>
                  </a:cubicBezTo>
                  <a:cubicBezTo>
                    <a:pt x="2332317" y="2620298"/>
                    <a:pt x="2350415" y="2614584"/>
                    <a:pt x="2368512" y="2610773"/>
                  </a:cubicBezTo>
                  <a:cubicBezTo>
                    <a:pt x="2393277" y="2605059"/>
                    <a:pt x="2415184" y="2604106"/>
                    <a:pt x="2435187" y="2625061"/>
                  </a:cubicBezTo>
                  <a:cubicBezTo>
                    <a:pt x="2448522" y="2638396"/>
                    <a:pt x="2453284" y="2646968"/>
                    <a:pt x="2441855" y="2666018"/>
                  </a:cubicBezTo>
                  <a:cubicBezTo>
                    <a:pt x="2421852" y="2700309"/>
                    <a:pt x="2425662" y="2742218"/>
                    <a:pt x="2423757" y="2779366"/>
                  </a:cubicBezTo>
                  <a:cubicBezTo>
                    <a:pt x="2422805" y="2801273"/>
                    <a:pt x="2450427" y="2826038"/>
                    <a:pt x="2466620" y="2845088"/>
                  </a:cubicBezTo>
                  <a:cubicBezTo>
                    <a:pt x="2483765" y="2864138"/>
                    <a:pt x="2511387" y="2852709"/>
                    <a:pt x="2531390" y="2836516"/>
                  </a:cubicBezTo>
                  <a:cubicBezTo>
                    <a:pt x="2539962" y="2829848"/>
                    <a:pt x="2538057" y="2807941"/>
                    <a:pt x="2551392" y="2812703"/>
                  </a:cubicBezTo>
                  <a:cubicBezTo>
                    <a:pt x="2570442" y="2819371"/>
                    <a:pt x="2592350" y="2819371"/>
                    <a:pt x="2607590" y="2834611"/>
                  </a:cubicBezTo>
                  <a:cubicBezTo>
                    <a:pt x="2616162" y="2842231"/>
                    <a:pt x="2622830" y="2851756"/>
                    <a:pt x="2628545" y="2857471"/>
                  </a:cubicBezTo>
                  <a:cubicBezTo>
                    <a:pt x="2661882" y="2828896"/>
                    <a:pt x="2667597" y="2780318"/>
                    <a:pt x="2705697" y="2756506"/>
                  </a:cubicBezTo>
                  <a:cubicBezTo>
                    <a:pt x="2733320" y="2739361"/>
                    <a:pt x="2765705" y="2728884"/>
                    <a:pt x="2786659" y="2702213"/>
                  </a:cubicBezTo>
                  <a:cubicBezTo>
                    <a:pt x="2789517" y="2698403"/>
                    <a:pt x="2798090" y="2696498"/>
                    <a:pt x="2802852" y="2701261"/>
                  </a:cubicBezTo>
                  <a:cubicBezTo>
                    <a:pt x="2809520" y="2707928"/>
                    <a:pt x="2804757" y="2713643"/>
                    <a:pt x="2799995" y="2718406"/>
                  </a:cubicBezTo>
                  <a:cubicBezTo>
                    <a:pt x="2777134" y="2738409"/>
                    <a:pt x="2799995" y="2769841"/>
                    <a:pt x="2781897" y="2792701"/>
                  </a:cubicBezTo>
                  <a:cubicBezTo>
                    <a:pt x="2778087" y="2797463"/>
                    <a:pt x="2795232" y="2810798"/>
                    <a:pt x="2802852" y="2810798"/>
                  </a:cubicBezTo>
                  <a:cubicBezTo>
                    <a:pt x="2817140" y="2810798"/>
                    <a:pt x="2812377" y="2796511"/>
                    <a:pt x="2809520" y="2789843"/>
                  </a:cubicBezTo>
                  <a:cubicBezTo>
                    <a:pt x="2799995" y="2765078"/>
                    <a:pt x="2799995" y="2744123"/>
                    <a:pt x="2830475" y="2735551"/>
                  </a:cubicBezTo>
                  <a:cubicBezTo>
                    <a:pt x="2844762" y="2730788"/>
                    <a:pt x="2838095" y="2716501"/>
                    <a:pt x="2844762" y="2705071"/>
                  </a:cubicBezTo>
                  <a:cubicBezTo>
                    <a:pt x="2859050" y="2725073"/>
                    <a:pt x="2885720" y="2728884"/>
                    <a:pt x="2893340" y="2753648"/>
                  </a:cubicBezTo>
                  <a:cubicBezTo>
                    <a:pt x="2895245" y="2758411"/>
                    <a:pt x="2900007" y="2763173"/>
                    <a:pt x="2903817" y="2761268"/>
                  </a:cubicBezTo>
                  <a:cubicBezTo>
                    <a:pt x="2943822" y="2737456"/>
                    <a:pt x="2989542" y="2793653"/>
                    <a:pt x="3027642" y="2751743"/>
                  </a:cubicBezTo>
                  <a:cubicBezTo>
                    <a:pt x="3031452" y="2747934"/>
                    <a:pt x="3040977" y="2749838"/>
                    <a:pt x="3047645" y="2748886"/>
                  </a:cubicBezTo>
                  <a:cubicBezTo>
                    <a:pt x="3053359" y="2744123"/>
                    <a:pt x="3060980" y="2745076"/>
                    <a:pt x="3067647" y="2746028"/>
                  </a:cubicBezTo>
                  <a:cubicBezTo>
                    <a:pt x="3072409" y="2746981"/>
                    <a:pt x="3080030" y="2744123"/>
                    <a:pt x="3081934" y="2751743"/>
                  </a:cubicBezTo>
                  <a:cubicBezTo>
                    <a:pt x="3083840" y="2761268"/>
                    <a:pt x="3072409" y="2758411"/>
                    <a:pt x="3068600" y="2764126"/>
                  </a:cubicBezTo>
                  <a:cubicBezTo>
                    <a:pt x="3107652" y="2775556"/>
                    <a:pt x="3122892" y="2816513"/>
                    <a:pt x="3156230" y="2835563"/>
                  </a:cubicBezTo>
                  <a:cubicBezTo>
                    <a:pt x="3166707" y="2842231"/>
                    <a:pt x="3179090" y="2851756"/>
                    <a:pt x="3179090" y="2867948"/>
                  </a:cubicBezTo>
                  <a:cubicBezTo>
                    <a:pt x="3178137" y="2891761"/>
                    <a:pt x="3201950" y="2870806"/>
                    <a:pt x="3206712" y="2884141"/>
                  </a:cubicBezTo>
                  <a:cubicBezTo>
                    <a:pt x="3208617" y="2890809"/>
                    <a:pt x="3215284" y="2889856"/>
                    <a:pt x="3220047" y="2889856"/>
                  </a:cubicBezTo>
                  <a:cubicBezTo>
                    <a:pt x="3222905" y="2906048"/>
                    <a:pt x="3236240" y="2907001"/>
                    <a:pt x="3248622" y="2909859"/>
                  </a:cubicBezTo>
                  <a:cubicBezTo>
                    <a:pt x="3310534" y="2894618"/>
                    <a:pt x="3371495" y="2907001"/>
                    <a:pt x="3393402" y="2959388"/>
                  </a:cubicBezTo>
                  <a:cubicBezTo>
                    <a:pt x="3407690" y="2992726"/>
                    <a:pt x="3452457" y="3029873"/>
                    <a:pt x="3415309" y="3076546"/>
                  </a:cubicBezTo>
                  <a:cubicBezTo>
                    <a:pt x="3406737" y="3110836"/>
                    <a:pt x="3383877" y="3122266"/>
                    <a:pt x="3398165" y="3109884"/>
                  </a:cubicBezTo>
                  <a:cubicBezTo>
                    <a:pt x="3407690" y="3102263"/>
                    <a:pt x="3415309" y="3090834"/>
                    <a:pt x="3429597" y="3098453"/>
                  </a:cubicBezTo>
                  <a:cubicBezTo>
                    <a:pt x="3442932" y="3098453"/>
                    <a:pt x="3457220" y="3099406"/>
                    <a:pt x="3470555" y="3099406"/>
                  </a:cubicBezTo>
                  <a:cubicBezTo>
                    <a:pt x="3478175" y="3110836"/>
                    <a:pt x="3477222" y="3121313"/>
                    <a:pt x="3469602" y="3131791"/>
                  </a:cubicBezTo>
                  <a:cubicBezTo>
                    <a:pt x="3463887" y="3140363"/>
                    <a:pt x="3462934" y="3142268"/>
                    <a:pt x="3468650" y="3134648"/>
                  </a:cubicBezTo>
                  <a:cubicBezTo>
                    <a:pt x="3473412" y="3127981"/>
                    <a:pt x="3479127" y="3122266"/>
                    <a:pt x="3486747" y="3120361"/>
                  </a:cubicBezTo>
                  <a:cubicBezTo>
                    <a:pt x="3529609" y="3121313"/>
                    <a:pt x="3572472" y="3126076"/>
                    <a:pt x="3597237" y="3168938"/>
                  </a:cubicBezTo>
                  <a:cubicBezTo>
                    <a:pt x="3617240" y="3178463"/>
                    <a:pt x="3639147" y="3167986"/>
                    <a:pt x="3659150" y="3174653"/>
                  </a:cubicBezTo>
                  <a:cubicBezTo>
                    <a:pt x="3692487" y="3167034"/>
                    <a:pt x="3724872" y="3172748"/>
                    <a:pt x="3756305" y="3184178"/>
                  </a:cubicBezTo>
                  <a:cubicBezTo>
                    <a:pt x="3767734" y="3188941"/>
                    <a:pt x="3779165" y="3192751"/>
                    <a:pt x="3783927" y="3206086"/>
                  </a:cubicBezTo>
                  <a:cubicBezTo>
                    <a:pt x="3799167" y="3227041"/>
                    <a:pt x="3817265" y="3241328"/>
                    <a:pt x="3846792" y="3233709"/>
                  </a:cubicBezTo>
                  <a:cubicBezTo>
                    <a:pt x="3866795" y="3228946"/>
                    <a:pt x="3883940" y="3233709"/>
                    <a:pt x="3882987" y="3261331"/>
                  </a:cubicBezTo>
                  <a:cubicBezTo>
                    <a:pt x="3882987" y="3269903"/>
                    <a:pt x="3887750" y="3279428"/>
                    <a:pt x="3889655" y="3288001"/>
                  </a:cubicBezTo>
                  <a:cubicBezTo>
                    <a:pt x="3893465" y="3308956"/>
                    <a:pt x="3894417" y="3329911"/>
                    <a:pt x="3889655" y="3350866"/>
                  </a:cubicBezTo>
                  <a:cubicBezTo>
                    <a:pt x="3868700" y="3404206"/>
                    <a:pt x="3812502" y="3426113"/>
                    <a:pt x="3783927" y="3472786"/>
                  </a:cubicBezTo>
                  <a:cubicBezTo>
                    <a:pt x="3779165" y="3481359"/>
                    <a:pt x="3769640" y="3488026"/>
                    <a:pt x="3762972" y="3494693"/>
                  </a:cubicBezTo>
                  <a:cubicBezTo>
                    <a:pt x="3758209" y="3499456"/>
                    <a:pt x="3750590" y="3502313"/>
                    <a:pt x="3756305" y="3510886"/>
                  </a:cubicBezTo>
                  <a:cubicBezTo>
                    <a:pt x="3750590" y="3551843"/>
                    <a:pt x="3759162" y="3592801"/>
                    <a:pt x="3750590" y="3633759"/>
                  </a:cubicBezTo>
                  <a:cubicBezTo>
                    <a:pt x="3746780" y="3652809"/>
                    <a:pt x="3728682" y="3667096"/>
                    <a:pt x="3735350" y="3688051"/>
                  </a:cubicBezTo>
                  <a:cubicBezTo>
                    <a:pt x="3728682" y="3699481"/>
                    <a:pt x="3738207" y="3714721"/>
                    <a:pt x="3727730" y="3725198"/>
                  </a:cubicBezTo>
                  <a:cubicBezTo>
                    <a:pt x="3712490" y="3747106"/>
                    <a:pt x="3691534" y="3767109"/>
                    <a:pt x="3682962" y="3790921"/>
                  </a:cubicBezTo>
                  <a:cubicBezTo>
                    <a:pt x="3679152" y="3804256"/>
                    <a:pt x="3680105" y="3817591"/>
                    <a:pt x="3665817" y="3824259"/>
                  </a:cubicBezTo>
                  <a:cubicBezTo>
                    <a:pt x="3662007" y="3836641"/>
                    <a:pt x="3653434" y="3840451"/>
                    <a:pt x="3640100" y="3840451"/>
                  </a:cubicBezTo>
                  <a:cubicBezTo>
                    <a:pt x="3624859" y="3839498"/>
                    <a:pt x="3608667" y="3837593"/>
                    <a:pt x="3593427" y="3843309"/>
                  </a:cubicBezTo>
                  <a:cubicBezTo>
                    <a:pt x="3554375" y="3872836"/>
                    <a:pt x="3504845" y="3886171"/>
                    <a:pt x="3471507" y="3924271"/>
                  </a:cubicBezTo>
                  <a:cubicBezTo>
                    <a:pt x="3463887" y="3933796"/>
                    <a:pt x="3450552" y="3940463"/>
                    <a:pt x="3458172" y="3955703"/>
                  </a:cubicBezTo>
                  <a:cubicBezTo>
                    <a:pt x="3462934" y="3969991"/>
                    <a:pt x="3462934" y="3983326"/>
                    <a:pt x="3458172" y="3997613"/>
                  </a:cubicBezTo>
                  <a:cubicBezTo>
                    <a:pt x="3449600" y="4043334"/>
                    <a:pt x="3419120" y="4077623"/>
                    <a:pt x="3395307" y="4114771"/>
                  </a:cubicBezTo>
                  <a:cubicBezTo>
                    <a:pt x="3390545" y="4110961"/>
                    <a:pt x="3389592" y="4105246"/>
                    <a:pt x="3391497" y="4099531"/>
                  </a:cubicBezTo>
                  <a:cubicBezTo>
                    <a:pt x="3389592" y="4104293"/>
                    <a:pt x="3388640" y="4109056"/>
                    <a:pt x="3386734" y="4113818"/>
                  </a:cubicBezTo>
                  <a:cubicBezTo>
                    <a:pt x="3383877" y="4120486"/>
                    <a:pt x="3379115" y="4125248"/>
                    <a:pt x="3374352" y="4130011"/>
                  </a:cubicBezTo>
                  <a:cubicBezTo>
                    <a:pt x="3357207" y="4147156"/>
                    <a:pt x="3333395" y="4157634"/>
                    <a:pt x="3342920" y="4192876"/>
                  </a:cubicBezTo>
                  <a:cubicBezTo>
                    <a:pt x="3348634" y="4213831"/>
                    <a:pt x="3278150" y="4261456"/>
                    <a:pt x="3248622" y="4262409"/>
                  </a:cubicBezTo>
                  <a:cubicBezTo>
                    <a:pt x="3235287" y="4274791"/>
                    <a:pt x="3219095" y="4271934"/>
                    <a:pt x="3202902" y="4270029"/>
                  </a:cubicBezTo>
                  <a:cubicBezTo>
                    <a:pt x="3199092" y="4269076"/>
                    <a:pt x="3195282" y="4268123"/>
                    <a:pt x="3190520" y="4267171"/>
                  </a:cubicBezTo>
                  <a:cubicBezTo>
                    <a:pt x="3185757" y="4266218"/>
                    <a:pt x="3182900" y="4268123"/>
                    <a:pt x="3187662" y="4268123"/>
                  </a:cubicBezTo>
                  <a:cubicBezTo>
                    <a:pt x="3192425" y="4267171"/>
                    <a:pt x="3185757" y="4273839"/>
                    <a:pt x="3189567" y="4270981"/>
                  </a:cubicBezTo>
                  <a:cubicBezTo>
                    <a:pt x="3205759" y="4283364"/>
                    <a:pt x="3210522" y="4304318"/>
                    <a:pt x="3221952" y="4319559"/>
                  </a:cubicBezTo>
                  <a:cubicBezTo>
                    <a:pt x="3232430" y="4331941"/>
                    <a:pt x="3222905" y="4346229"/>
                    <a:pt x="3215284" y="4357659"/>
                  </a:cubicBezTo>
                  <a:cubicBezTo>
                    <a:pt x="3189567" y="4397664"/>
                    <a:pt x="3152420" y="4418618"/>
                    <a:pt x="3106700" y="4424334"/>
                  </a:cubicBezTo>
                  <a:cubicBezTo>
                    <a:pt x="3078125" y="4428143"/>
                    <a:pt x="3062884" y="4439573"/>
                    <a:pt x="3061932" y="4470054"/>
                  </a:cubicBezTo>
                  <a:cubicBezTo>
                    <a:pt x="3060980" y="4502439"/>
                    <a:pt x="3039072" y="4509106"/>
                    <a:pt x="3011450" y="4509106"/>
                  </a:cubicBezTo>
                  <a:cubicBezTo>
                    <a:pt x="3000972" y="4509106"/>
                    <a:pt x="2987637" y="4506248"/>
                    <a:pt x="2982875" y="4516726"/>
                  </a:cubicBezTo>
                  <a:cubicBezTo>
                    <a:pt x="2977159" y="4530061"/>
                    <a:pt x="2993352" y="4531966"/>
                    <a:pt x="3000020" y="4537681"/>
                  </a:cubicBezTo>
                  <a:cubicBezTo>
                    <a:pt x="3011450" y="4547206"/>
                    <a:pt x="3010497" y="4556731"/>
                    <a:pt x="2999067" y="4566256"/>
                  </a:cubicBezTo>
                  <a:cubicBezTo>
                    <a:pt x="2980017" y="4582448"/>
                    <a:pt x="2968587" y="4602451"/>
                    <a:pt x="2965730" y="4628168"/>
                  </a:cubicBezTo>
                  <a:cubicBezTo>
                    <a:pt x="2963825" y="4643409"/>
                    <a:pt x="2953347" y="4654839"/>
                    <a:pt x="2940012" y="4664364"/>
                  </a:cubicBezTo>
                  <a:cubicBezTo>
                    <a:pt x="2912390" y="4684366"/>
                    <a:pt x="2912390" y="4684366"/>
                    <a:pt x="2939059" y="4708179"/>
                  </a:cubicBezTo>
                  <a:cubicBezTo>
                    <a:pt x="2945727" y="4713893"/>
                    <a:pt x="2953347" y="4720561"/>
                    <a:pt x="2954300" y="4730086"/>
                  </a:cubicBezTo>
                  <a:cubicBezTo>
                    <a:pt x="2953347" y="4731991"/>
                    <a:pt x="2953347" y="4733896"/>
                    <a:pt x="2954300" y="4735801"/>
                  </a:cubicBezTo>
                  <a:cubicBezTo>
                    <a:pt x="2952395" y="4752946"/>
                    <a:pt x="2939059" y="4761518"/>
                    <a:pt x="2928582" y="4771043"/>
                  </a:cubicBezTo>
                  <a:cubicBezTo>
                    <a:pt x="2916200" y="4783426"/>
                    <a:pt x="2904770" y="4795809"/>
                    <a:pt x="2900959" y="4813906"/>
                  </a:cubicBezTo>
                  <a:cubicBezTo>
                    <a:pt x="2899055" y="4823431"/>
                    <a:pt x="2895245" y="4832956"/>
                    <a:pt x="2886672" y="4836766"/>
                  </a:cubicBezTo>
                  <a:cubicBezTo>
                    <a:pt x="2852382" y="4850101"/>
                    <a:pt x="2851430" y="4874866"/>
                    <a:pt x="2861907" y="4903441"/>
                  </a:cubicBezTo>
                  <a:cubicBezTo>
                    <a:pt x="2861907" y="4911061"/>
                    <a:pt x="2858097" y="4915823"/>
                    <a:pt x="2853334" y="4920586"/>
                  </a:cubicBezTo>
                  <a:cubicBezTo>
                    <a:pt x="2845715" y="4926301"/>
                    <a:pt x="2835237" y="4928206"/>
                    <a:pt x="2827617" y="4934873"/>
                  </a:cubicBezTo>
                  <a:cubicBezTo>
                    <a:pt x="2819045" y="4943446"/>
                    <a:pt x="2817140" y="4954876"/>
                    <a:pt x="2812377" y="4965354"/>
                  </a:cubicBezTo>
                  <a:cubicBezTo>
                    <a:pt x="2806662" y="4979641"/>
                    <a:pt x="2799042" y="4989166"/>
                    <a:pt x="2780945" y="4985356"/>
                  </a:cubicBezTo>
                  <a:cubicBezTo>
                    <a:pt x="2774277" y="4983451"/>
                    <a:pt x="2770467" y="4978689"/>
                    <a:pt x="2769515" y="4971068"/>
                  </a:cubicBezTo>
                  <a:cubicBezTo>
                    <a:pt x="2771420" y="4943446"/>
                    <a:pt x="2747607" y="4973926"/>
                    <a:pt x="2743797" y="4959639"/>
                  </a:cubicBezTo>
                  <a:cubicBezTo>
                    <a:pt x="2737130" y="4934873"/>
                    <a:pt x="2728557" y="4912966"/>
                    <a:pt x="2698077" y="4911061"/>
                  </a:cubicBezTo>
                  <a:cubicBezTo>
                    <a:pt x="2693315" y="4911061"/>
                    <a:pt x="2688552" y="4909156"/>
                    <a:pt x="2683790" y="4907251"/>
                  </a:cubicBezTo>
                  <a:cubicBezTo>
                    <a:pt x="2670455" y="4898679"/>
                    <a:pt x="2674265" y="4888201"/>
                    <a:pt x="2681884" y="4877723"/>
                  </a:cubicBezTo>
                  <a:cubicBezTo>
                    <a:pt x="2683790" y="4874866"/>
                    <a:pt x="2685695" y="4872009"/>
                    <a:pt x="2687600" y="4870104"/>
                  </a:cubicBezTo>
                  <a:cubicBezTo>
                    <a:pt x="2699982" y="4856768"/>
                    <a:pt x="2699030" y="4843434"/>
                    <a:pt x="2685695" y="4831051"/>
                  </a:cubicBezTo>
                  <a:cubicBezTo>
                    <a:pt x="2671407" y="4816764"/>
                    <a:pt x="2667597" y="4801523"/>
                    <a:pt x="2681884" y="4785331"/>
                  </a:cubicBezTo>
                  <a:cubicBezTo>
                    <a:pt x="2687600" y="4778664"/>
                    <a:pt x="2684742" y="4771996"/>
                    <a:pt x="2684742" y="4765329"/>
                  </a:cubicBezTo>
                  <a:cubicBezTo>
                    <a:pt x="2684742" y="4762471"/>
                    <a:pt x="2684742" y="4759614"/>
                    <a:pt x="2685695" y="4757709"/>
                  </a:cubicBezTo>
                  <a:cubicBezTo>
                    <a:pt x="2683790" y="4748184"/>
                    <a:pt x="2676170" y="4751993"/>
                    <a:pt x="2670455" y="4751041"/>
                  </a:cubicBezTo>
                  <a:cubicBezTo>
                    <a:pt x="2658072" y="4750089"/>
                    <a:pt x="2640927" y="4749136"/>
                    <a:pt x="2641880" y="4733896"/>
                  </a:cubicBezTo>
                  <a:cubicBezTo>
                    <a:pt x="2642832" y="4718656"/>
                    <a:pt x="2646642" y="4700559"/>
                    <a:pt x="2666645" y="4693891"/>
                  </a:cubicBezTo>
                  <a:cubicBezTo>
                    <a:pt x="2676170" y="4691986"/>
                    <a:pt x="2684742" y="4693891"/>
                    <a:pt x="2693315" y="4698654"/>
                  </a:cubicBezTo>
                  <a:cubicBezTo>
                    <a:pt x="2698077" y="4700559"/>
                    <a:pt x="2701887" y="4704368"/>
                    <a:pt x="2707602" y="4701511"/>
                  </a:cubicBezTo>
                  <a:cubicBezTo>
                    <a:pt x="2710459" y="4696748"/>
                    <a:pt x="2711412" y="4691034"/>
                    <a:pt x="2714270" y="4685318"/>
                  </a:cubicBezTo>
                  <a:cubicBezTo>
                    <a:pt x="2718080" y="4675793"/>
                    <a:pt x="2734272" y="4668173"/>
                    <a:pt x="2719032" y="4654839"/>
                  </a:cubicBezTo>
                  <a:cubicBezTo>
                    <a:pt x="2704745" y="4637693"/>
                    <a:pt x="2725700" y="4619596"/>
                    <a:pt x="2719032" y="4602451"/>
                  </a:cubicBezTo>
                  <a:cubicBezTo>
                    <a:pt x="2719032" y="4594831"/>
                    <a:pt x="2721890" y="4589116"/>
                    <a:pt x="2725700" y="4582448"/>
                  </a:cubicBezTo>
                  <a:cubicBezTo>
                    <a:pt x="2739034" y="4560541"/>
                    <a:pt x="2725700" y="4557684"/>
                    <a:pt x="2707602" y="4558636"/>
                  </a:cubicBezTo>
                  <a:cubicBezTo>
                    <a:pt x="2697125" y="4553873"/>
                    <a:pt x="2691409" y="4545301"/>
                    <a:pt x="2692362" y="4533871"/>
                  </a:cubicBezTo>
                  <a:cubicBezTo>
                    <a:pt x="2694267" y="4521489"/>
                    <a:pt x="2695220" y="4510059"/>
                    <a:pt x="2695220" y="4497676"/>
                  </a:cubicBezTo>
                  <a:cubicBezTo>
                    <a:pt x="2707602" y="4467196"/>
                    <a:pt x="2686647" y="4434811"/>
                    <a:pt x="2699030" y="4404331"/>
                  </a:cubicBezTo>
                  <a:cubicBezTo>
                    <a:pt x="2705697" y="4394806"/>
                    <a:pt x="2718080" y="4388139"/>
                    <a:pt x="2717127" y="4373851"/>
                  </a:cubicBezTo>
                  <a:cubicBezTo>
                    <a:pt x="2718080" y="4370993"/>
                    <a:pt x="2718080" y="4367184"/>
                    <a:pt x="2719984" y="4364326"/>
                  </a:cubicBezTo>
                  <a:cubicBezTo>
                    <a:pt x="2724747" y="4351943"/>
                    <a:pt x="2728557" y="4338609"/>
                    <a:pt x="2732367" y="4326226"/>
                  </a:cubicBezTo>
                  <a:cubicBezTo>
                    <a:pt x="2752370" y="4264314"/>
                    <a:pt x="2745702" y="4199544"/>
                    <a:pt x="2751417" y="4135726"/>
                  </a:cubicBezTo>
                  <a:cubicBezTo>
                    <a:pt x="2758084" y="4071909"/>
                    <a:pt x="2758084" y="4005234"/>
                    <a:pt x="2780945" y="3942368"/>
                  </a:cubicBezTo>
                  <a:cubicBezTo>
                    <a:pt x="2781897" y="3939511"/>
                    <a:pt x="2784755" y="3936653"/>
                    <a:pt x="2787612" y="3934748"/>
                  </a:cubicBezTo>
                  <a:cubicBezTo>
                    <a:pt x="2789517" y="3918556"/>
                    <a:pt x="2792375" y="3902363"/>
                    <a:pt x="2794280" y="3886171"/>
                  </a:cubicBezTo>
                  <a:cubicBezTo>
                    <a:pt x="2785707" y="3863311"/>
                    <a:pt x="2790470" y="3839498"/>
                    <a:pt x="2788565" y="3815686"/>
                  </a:cubicBezTo>
                  <a:cubicBezTo>
                    <a:pt x="2788565" y="3802351"/>
                    <a:pt x="2787612" y="3788063"/>
                    <a:pt x="2787612" y="3774728"/>
                  </a:cubicBezTo>
                  <a:cubicBezTo>
                    <a:pt x="2759037" y="3744248"/>
                    <a:pt x="2723795" y="3723293"/>
                    <a:pt x="2685695" y="3710911"/>
                  </a:cubicBezTo>
                  <a:cubicBezTo>
                    <a:pt x="2646642" y="3697576"/>
                    <a:pt x="2623782" y="3671859"/>
                    <a:pt x="2607590" y="3637568"/>
                  </a:cubicBezTo>
                  <a:cubicBezTo>
                    <a:pt x="2604732" y="3626138"/>
                    <a:pt x="2605684" y="3614709"/>
                    <a:pt x="2599017" y="3604231"/>
                  </a:cubicBezTo>
                  <a:cubicBezTo>
                    <a:pt x="2586634" y="3581371"/>
                    <a:pt x="2574252" y="3557559"/>
                    <a:pt x="2557107" y="3536603"/>
                  </a:cubicBezTo>
                  <a:cubicBezTo>
                    <a:pt x="2553297" y="3531841"/>
                    <a:pt x="2549487" y="3528031"/>
                    <a:pt x="2547582" y="3522316"/>
                  </a:cubicBezTo>
                  <a:cubicBezTo>
                    <a:pt x="2532342" y="3457546"/>
                    <a:pt x="2526627" y="3446116"/>
                    <a:pt x="2475192" y="3379441"/>
                  </a:cubicBezTo>
                  <a:cubicBezTo>
                    <a:pt x="2471382" y="3368011"/>
                    <a:pt x="2472334" y="3355628"/>
                    <a:pt x="2468525" y="3345151"/>
                  </a:cubicBezTo>
                  <a:cubicBezTo>
                    <a:pt x="2467572" y="3342293"/>
                    <a:pt x="2466620" y="3338484"/>
                    <a:pt x="2466620" y="3335626"/>
                  </a:cubicBezTo>
                  <a:cubicBezTo>
                    <a:pt x="2465667" y="3327053"/>
                    <a:pt x="2465667" y="3318481"/>
                    <a:pt x="2466620" y="3310861"/>
                  </a:cubicBezTo>
                  <a:cubicBezTo>
                    <a:pt x="2466620" y="3307051"/>
                    <a:pt x="2467572" y="3304193"/>
                    <a:pt x="2468525" y="3300384"/>
                  </a:cubicBezTo>
                  <a:cubicBezTo>
                    <a:pt x="2474240" y="3277523"/>
                    <a:pt x="2503767" y="3262284"/>
                    <a:pt x="2478050" y="3229898"/>
                  </a:cubicBezTo>
                  <a:cubicBezTo>
                    <a:pt x="2460905" y="3207991"/>
                    <a:pt x="2487575" y="3178463"/>
                    <a:pt x="2501862" y="3154651"/>
                  </a:cubicBezTo>
                  <a:cubicBezTo>
                    <a:pt x="2504720" y="3148936"/>
                    <a:pt x="2508530" y="3144173"/>
                    <a:pt x="2513292" y="3139411"/>
                  </a:cubicBezTo>
                  <a:cubicBezTo>
                    <a:pt x="2536152" y="3122266"/>
                    <a:pt x="2556155" y="3103216"/>
                    <a:pt x="2564727" y="3074641"/>
                  </a:cubicBezTo>
                  <a:cubicBezTo>
                    <a:pt x="2566632" y="3071784"/>
                    <a:pt x="2568537" y="3069878"/>
                    <a:pt x="2570442" y="3067021"/>
                  </a:cubicBezTo>
                  <a:cubicBezTo>
                    <a:pt x="2595207" y="3050828"/>
                    <a:pt x="2593302" y="3024159"/>
                    <a:pt x="2594255" y="2999393"/>
                  </a:cubicBezTo>
                  <a:cubicBezTo>
                    <a:pt x="2595207" y="2996536"/>
                    <a:pt x="2595207" y="2992726"/>
                    <a:pt x="2596159" y="2989868"/>
                  </a:cubicBezTo>
                  <a:cubicBezTo>
                    <a:pt x="2601875" y="2951768"/>
                    <a:pt x="2601875" y="2913668"/>
                    <a:pt x="2579967" y="2879378"/>
                  </a:cubicBezTo>
                  <a:cubicBezTo>
                    <a:pt x="2575205" y="2871759"/>
                    <a:pt x="2575205" y="2860328"/>
                    <a:pt x="2563775" y="2859376"/>
                  </a:cubicBezTo>
                  <a:cubicBezTo>
                    <a:pt x="2552345" y="2858423"/>
                    <a:pt x="2543772" y="2865091"/>
                    <a:pt x="2538057" y="2874616"/>
                  </a:cubicBezTo>
                  <a:cubicBezTo>
                    <a:pt x="2528532" y="2890809"/>
                    <a:pt x="2523770" y="2918431"/>
                    <a:pt x="2499005" y="2911763"/>
                  </a:cubicBezTo>
                  <a:cubicBezTo>
                    <a:pt x="2468525" y="2902238"/>
                    <a:pt x="2429472" y="2916526"/>
                    <a:pt x="2407565" y="2881284"/>
                  </a:cubicBezTo>
                  <a:cubicBezTo>
                    <a:pt x="2398992" y="2851756"/>
                    <a:pt x="2367559" y="2852709"/>
                    <a:pt x="2349462" y="2835563"/>
                  </a:cubicBezTo>
                  <a:cubicBezTo>
                    <a:pt x="2348509" y="2828896"/>
                    <a:pt x="2348509" y="2822228"/>
                    <a:pt x="2347557" y="2815561"/>
                  </a:cubicBezTo>
                  <a:cubicBezTo>
                    <a:pt x="2341842" y="2804131"/>
                    <a:pt x="2344700" y="2791748"/>
                    <a:pt x="2343747" y="2780318"/>
                  </a:cubicBezTo>
                  <a:cubicBezTo>
                    <a:pt x="2343747" y="2774603"/>
                    <a:pt x="2343747" y="2767936"/>
                    <a:pt x="2335175" y="2766984"/>
                  </a:cubicBezTo>
                  <a:cubicBezTo>
                    <a:pt x="2321840" y="2763173"/>
                    <a:pt x="2313267" y="2754601"/>
                    <a:pt x="2306600" y="2742218"/>
                  </a:cubicBezTo>
                  <a:cubicBezTo>
                    <a:pt x="2301837" y="2724121"/>
                    <a:pt x="2288502" y="2724121"/>
                    <a:pt x="2273262" y="2726978"/>
                  </a:cubicBezTo>
                  <a:cubicBezTo>
                    <a:pt x="2260880" y="2726978"/>
                    <a:pt x="2248497" y="2726978"/>
                    <a:pt x="2240877" y="2715548"/>
                  </a:cubicBezTo>
                  <a:cubicBezTo>
                    <a:pt x="2229447" y="2698403"/>
                    <a:pt x="2212302" y="2711738"/>
                    <a:pt x="2198967" y="2707928"/>
                  </a:cubicBezTo>
                  <a:cubicBezTo>
                    <a:pt x="2178965" y="2706976"/>
                    <a:pt x="2162772" y="2695546"/>
                    <a:pt x="2154200" y="2679353"/>
                  </a:cubicBezTo>
                  <a:cubicBezTo>
                    <a:pt x="2133245" y="2642206"/>
                    <a:pt x="2106575" y="2628871"/>
                    <a:pt x="2068474" y="2637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AE4B171D-2A96-6B45-8A3A-82F2C15BC561}"/>
                </a:ext>
              </a:extLst>
            </p:cNvPr>
            <p:cNvSpPr/>
            <p:nvPr/>
          </p:nvSpPr>
          <p:spPr>
            <a:xfrm>
              <a:off x="4034907" y="599598"/>
              <a:ext cx="1466850" cy="1371600"/>
            </a:xfrm>
            <a:custGeom>
              <a:avLst/>
              <a:gdLst>
                <a:gd name="connsiteX0" fmla="*/ 52270 w 1466850"/>
                <a:gd name="connsiteY0" fmla="*/ 322421 h 1371600"/>
                <a:gd name="connsiteX1" fmla="*/ 24648 w 1466850"/>
                <a:gd name="connsiteY1" fmla="*/ 298609 h 1371600"/>
                <a:gd name="connsiteX2" fmla="*/ 24648 w 1466850"/>
                <a:gd name="connsiteY2" fmla="*/ 263366 h 1371600"/>
                <a:gd name="connsiteX3" fmla="*/ 81798 w 1466850"/>
                <a:gd name="connsiteY3" fmla="*/ 248126 h 1371600"/>
                <a:gd name="connsiteX4" fmla="*/ 104658 w 1466850"/>
                <a:gd name="connsiteY4" fmla="*/ 243364 h 1371600"/>
                <a:gd name="connsiteX5" fmla="*/ 150378 w 1466850"/>
                <a:gd name="connsiteY5" fmla="*/ 231934 h 1371600"/>
                <a:gd name="connsiteX6" fmla="*/ 217053 w 1466850"/>
                <a:gd name="connsiteY6" fmla="*/ 211931 h 1371600"/>
                <a:gd name="connsiteX7" fmla="*/ 179905 w 1466850"/>
                <a:gd name="connsiteY7" fmla="*/ 203359 h 1371600"/>
                <a:gd name="connsiteX8" fmla="*/ 147520 w 1466850"/>
                <a:gd name="connsiteY8" fmla="*/ 193834 h 1371600"/>
                <a:gd name="connsiteX9" fmla="*/ 164665 w 1466850"/>
                <a:gd name="connsiteY9" fmla="*/ 170021 h 1371600"/>
                <a:gd name="connsiteX10" fmla="*/ 239913 w 1466850"/>
                <a:gd name="connsiteY10" fmla="*/ 148114 h 1371600"/>
                <a:gd name="connsiteX11" fmla="*/ 277060 w 1466850"/>
                <a:gd name="connsiteY11" fmla="*/ 140494 h 1371600"/>
                <a:gd name="connsiteX12" fmla="*/ 285633 w 1466850"/>
                <a:gd name="connsiteY12" fmla="*/ 131921 h 1371600"/>
                <a:gd name="connsiteX13" fmla="*/ 336115 w 1466850"/>
                <a:gd name="connsiteY13" fmla="*/ 88106 h 1371600"/>
                <a:gd name="connsiteX14" fmla="*/ 357070 w 1466850"/>
                <a:gd name="connsiteY14" fmla="*/ 99536 h 1371600"/>
                <a:gd name="connsiteX15" fmla="*/ 362785 w 1466850"/>
                <a:gd name="connsiteY15" fmla="*/ 108109 h 1371600"/>
                <a:gd name="connsiteX16" fmla="*/ 358975 w 1466850"/>
                <a:gd name="connsiteY16" fmla="*/ 99536 h 1371600"/>
                <a:gd name="connsiteX17" fmla="*/ 359928 w 1466850"/>
                <a:gd name="connsiteY17" fmla="*/ 86201 h 1371600"/>
                <a:gd name="connsiteX18" fmla="*/ 407553 w 1466850"/>
                <a:gd name="connsiteY18" fmla="*/ 87154 h 1371600"/>
                <a:gd name="connsiteX19" fmla="*/ 415173 w 1466850"/>
                <a:gd name="connsiteY19" fmla="*/ 86201 h 1371600"/>
                <a:gd name="connsiteX20" fmla="*/ 450415 w 1466850"/>
                <a:gd name="connsiteY20" fmla="*/ 80486 h 1371600"/>
                <a:gd name="connsiteX21" fmla="*/ 450415 w 1466850"/>
                <a:gd name="connsiteY21" fmla="*/ 80486 h 1371600"/>
                <a:gd name="connsiteX22" fmla="*/ 478038 w 1466850"/>
                <a:gd name="connsiteY22" fmla="*/ 88106 h 1371600"/>
                <a:gd name="connsiteX23" fmla="*/ 486610 w 1466850"/>
                <a:gd name="connsiteY23" fmla="*/ 108109 h 1371600"/>
                <a:gd name="connsiteX24" fmla="*/ 534235 w 1466850"/>
                <a:gd name="connsiteY24" fmla="*/ 107156 h 1371600"/>
                <a:gd name="connsiteX25" fmla="*/ 559953 w 1466850"/>
                <a:gd name="connsiteY25" fmla="*/ 114776 h 1371600"/>
                <a:gd name="connsiteX26" fmla="*/ 571383 w 1466850"/>
                <a:gd name="connsiteY26" fmla="*/ 99536 h 1371600"/>
                <a:gd name="connsiteX27" fmla="*/ 568525 w 1466850"/>
                <a:gd name="connsiteY27" fmla="*/ 70961 h 1371600"/>
                <a:gd name="connsiteX28" fmla="*/ 603768 w 1466850"/>
                <a:gd name="connsiteY28" fmla="*/ 71914 h 1371600"/>
                <a:gd name="connsiteX29" fmla="*/ 690445 w 1466850"/>
                <a:gd name="connsiteY29" fmla="*/ 120491 h 1371600"/>
                <a:gd name="connsiteX30" fmla="*/ 710448 w 1466850"/>
                <a:gd name="connsiteY30" fmla="*/ 105251 h 1371600"/>
                <a:gd name="connsiteX31" fmla="*/ 741880 w 1466850"/>
                <a:gd name="connsiteY31" fmla="*/ 86201 h 1371600"/>
                <a:gd name="connsiteX32" fmla="*/ 759025 w 1466850"/>
                <a:gd name="connsiteY32" fmla="*/ 80486 h 1371600"/>
                <a:gd name="connsiteX33" fmla="*/ 727593 w 1466850"/>
                <a:gd name="connsiteY33" fmla="*/ 73819 h 1371600"/>
                <a:gd name="connsiteX34" fmla="*/ 716163 w 1466850"/>
                <a:gd name="connsiteY34" fmla="*/ 72866 h 1371600"/>
                <a:gd name="connsiteX35" fmla="*/ 721878 w 1466850"/>
                <a:gd name="connsiteY35" fmla="*/ 42386 h 1371600"/>
                <a:gd name="connsiteX36" fmla="*/ 734260 w 1466850"/>
                <a:gd name="connsiteY36" fmla="*/ 31909 h 1371600"/>
                <a:gd name="connsiteX37" fmla="*/ 781885 w 1466850"/>
                <a:gd name="connsiteY37" fmla="*/ 40481 h 1371600"/>
                <a:gd name="connsiteX38" fmla="*/ 846655 w 1466850"/>
                <a:gd name="connsiteY38" fmla="*/ 62389 h 1371600"/>
                <a:gd name="connsiteX39" fmla="*/ 855228 w 1466850"/>
                <a:gd name="connsiteY39" fmla="*/ 53816 h 1371600"/>
                <a:gd name="connsiteX40" fmla="*/ 892375 w 1466850"/>
                <a:gd name="connsiteY40" fmla="*/ 18574 h 1371600"/>
                <a:gd name="connsiteX41" fmla="*/ 924760 w 1466850"/>
                <a:gd name="connsiteY41" fmla="*/ 10001 h 1371600"/>
                <a:gd name="connsiteX42" fmla="*/ 959050 w 1466850"/>
                <a:gd name="connsiteY42" fmla="*/ 10001 h 1371600"/>
                <a:gd name="connsiteX43" fmla="*/ 962860 w 1466850"/>
                <a:gd name="connsiteY43" fmla="*/ 11906 h 1371600"/>
                <a:gd name="connsiteX44" fmla="*/ 1020963 w 1466850"/>
                <a:gd name="connsiteY44" fmla="*/ 16669 h 1371600"/>
                <a:gd name="connsiteX45" fmla="*/ 1035250 w 1466850"/>
                <a:gd name="connsiteY45" fmla="*/ 16669 h 1371600"/>
                <a:gd name="connsiteX46" fmla="*/ 1132405 w 1466850"/>
                <a:gd name="connsiteY46" fmla="*/ 16669 h 1371600"/>
                <a:gd name="connsiteX47" fmla="*/ 1137168 w 1466850"/>
                <a:gd name="connsiteY47" fmla="*/ 28099 h 1371600"/>
                <a:gd name="connsiteX48" fmla="*/ 1104783 w 1466850"/>
                <a:gd name="connsiteY48" fmla="*/ 32861 h 1371600"/>
                <a:gd name="connsiteX49" fmla="*/ 1001913 w 1466850"/>
                <a:gd name="connsiteY49" fmla="*/ 58579 h 1371600"/>
                <a:gd name="connsiteX50" fmla="*/ 977148 w 1466850"/>
                <a:gd name="connsiteY50" fmla="*/ 69056 h 1371600"/>
                <a:gd name="connsiteX51" fmla="*/ 954288 w 1466850"/>
                <a:gd name="connsiteY51" fmla="*/ 81439 h 1371600"/>
                <a:gd name="connsiteX52" fmla="*/ 983815 w 1466850"/>
                <a:gd name="connsiteY52" fmla="*/ 64294 h 1371600"/>
                <a:gd name="connsiteX53" fmla="*/ 1159075 w 1466850"/>
                <a:gd name="connsiteY53" fmla="*/ 44291 h 1371600"/>
                <a:gd name="connsiteX54" fmla="*/ 1173363 w 1466850"/>
                <a:gd name="connsiteY54" fmla="*/ 45244 h 1371600"/>
                <a:gd name="connsiteX55" fmla="*/ 1188603 w 1466850"/>
                <a:gd name="connsiteY55" fmla="*/ 58579 h 1371600"/>
                <a:gd name="connsiteX56" fmla="*/ 1199080 w 1466850"/>
                <a:gd name="connsiteY56" fmla="*/ 80486 h 1371600"/>
                <a:gd name="connsiteX57" fmla="*/ 1215273 w 1466850"/>
                <a:gd name="connsiteY57" fmla="*/ 92869 h 1371600"/>
                <a:gd name="connsiteX58" fmla="*/ 1190508 w 1466850"/>
                <a:gd name="connsiteY58" fmla="*/ 108109 h 1371600"/>
                <a:gd name="connsiteX59" fmla="*/ 1049538 w 1466850"/>
                <a:gd name="connsiteY59" fmla="*/ 114776 h 1371600"/>
                <a:gd name="connsiteX60" fmla="*/ 1012390 w 1466850"/>
                <a:gd name="connsiteY60" fmla="*/ 141446 h 1371600"/>
                <a:gd name="connsiteX61" fmla="*/ 1119070 w 1466850"/>
                <a:gd name="connsiteY61" fmla="*/ 121444 h 1371600"/>
                <a:gd name="connsiteX62" fmla="*/ 1144788 w 1466850"/>
                <a:gd name="connsiteY62" fmla="*/ 150019 h 1371600"/>
                <a:gd name="connsiteX63" fmla="*/ 1188603 w 1466850"/>
                <a:gd name="connsiteY63" fmla="*/ 122396 h 1371600"/>
                <a:gd name="connsiteX64" fmla="*/ 1216225 w 1466850"/>
                <a:gd name="connsiteY64" fmla="*/ 107156 h 1371600"/>
                <a:gd name="connsiteX65" fmla="*/ 1227655 w 1466850"/>
                <a:gd name="connsiteY65" fmla="*/ 163354 h 1371600"/>
                <a:gd name="connsiteX66" fmla="*/ 1214320 w 1466850"/>
                <a:gd name="connsiteY66" fmla="*/ 190024 h 1371600"/>
                <a:gd name="connsiteX67" fmla="*/ 1226703 w 1466850"/>
                <a:gd name="connsiteY67" fmla="*/ 191929 h 1371600"/>
                <a:gd name="connsiteX68" fmla="*/ 1244800 w 1466850"/>
                <a:gd name="connsiteY68" fmla="*/ 179546 h 1371600"/>
                <a:gd name="connsiteX69" fmla="*/ 1312428 w 1466850"/>
                <a:gd name="connsiteY69" fmla="*/ 159544 h 1371600"/>
                <a:gd name="connsiteX70" fmla="*/ 1342908 w 1466850"/>
                <a:gd name="connsiteY70" fmla="*/ 149066 h 1371600"/>
                <a:gd name="connsiteX71" fmla="*/ 1363863 w 1466850"/>
                <a:gd name="connsiteY71" fmla="*/ 143351 h 1371600"/>
                <a:gd name="connsiteX72" fmla="*/ 1440063 w 1466850"/>
                <a:gd name="connsiteY72" fmla="*/ 145256 h 1371600"/>
                <a:gd name="connsiteX73" fmla="*/ 1464828 w 1466850"/>
                <a:gd name="connsiteY73" fmla="*/ 163354 h 1371600"/>
                <a:gd name="connsiteX74" fmla="*/ 1440063 w 1466850"/>
                <a:gd name="connsiteY74" fmla="*/ 175736 h 1371600"/>
                <a:gd name="connsiteX75" fmla="*/ 1410535 w 1466850"/>
                <a:gd name="connsiteY75" fmla="*/ 209074 h 1371600"/>
                <a:gd name="connsiteX76" fmla="*/ 1355290 w 1466850"/>
                <a:gd name="connsiteY76" fmla="*/ 231934 h 1371600"/>
                <a:gd name="connsiteX77" fmla="*/ 1355290 w 1466850"/>
                <a:gd name="connsiteY77" fmla="*/ 231934 h 1371600"/>
                <a:gd name="connsiteX78" fmla="*/ 1349575 w 1466850"/>
                <a:gd name="connsiteY78" fmla="*/ 235744 h 1371600"/>
                <a:gd name="connsiteX79" fmla="*/ 1346718 w 1466850"/>
                <a:gd name="connsiteY79" fmla="*/ 248126 h 1371600"/>
                <a:gd name="connsiteX80" fmla="*/ 1333383 w 1466850"/>
                <a:gd name="connsiteY80" fmla="*/ 272891 h 1371600"/>
                <a:gd name="connsiteX81" fmla="*/ 1287663 w 1466850"/>
                <a:gd name="connsiteY81" fmla="*/ 313849 h 1371600"/>
                <a:gd name="connsiteX82" fmla="*/ 1286710 w 1466850"/>
                <a:gd name="connsiteY82" fmla="*/ 360521 h 1371600"/>
                <a:gd name="connsiteX83" fmla="*/ 1308618 w 1466850"/>
                <a:gd name="connsiteY83" fmla="*/ 390049 h 1371600"/>
                <a:gd name="connsiteX84" fmla="*/ 1280043 w 1466850"/>
                <a:gd name="connsiteY84" fmla="*/ 403384 h 1371600"/>
                <a:gd name="connsiteX85" fmla="*/ 1289568 w 1466850"/>
                <a:gd name="connsiteY85" fmla="*/ 411004 h 1371600"/>
                <a:gd name="connsiteX86" fmla="*/ 1299093 w 1466850"/>
                <a:gd name="connsiteY86" fmla="*/ 413861 h 1371600"/>
                <a:gd name="connsiteX87" fmla="*/ 1325763 w 1466850"/>
                <a:gd name="connsiteY87" fmla="*/ 440531 h 1371600"/>
                <a:gd name="connsiteX88" fmla="*/ 1292425 w 1466850"/>
                <a:gd name="connsiteY88" fmla="*/ 462439 h 1371600"/>
                <a:gd name="connsiteX89" fmla="*/ 1237180 w 1466850"/>
                <a:gd name="connsiteY89" fmla="*/ 468154 h 1371600"/>
                <a:gd name="connsiteX90" fmla="*/ 1269565 w 1466850"/>
                <a:gd name="connsiteY90" fmla="*/ 523399 h 1371600"/>
                <a:gd name="connsiteX91" fmla="*/ 1254325 w 1466850"/>
                <a:gd name="connsiteY91" fmla="*/ 551021 h 1371600"/>
                <a:gd name="connsiteX92" fmla="*/ 1259088 w 1466850"/>
                <a:gd name="connsiteY92" fmla="*/ 556736 h 1371600"/>
                <a:gd name="connsiteX93" fmla="*/ 1278138 w 1466850"/>
                <a:gd name="connsiteY93" fmla="*/ 563404 h 1371600"/>
                <a:gd name="connsiteX94" fmla="*/ 1292425 w 1466850"/>
                <a:gd name="connsiteY94" fmla="*/ 582454 h 1371600"/>
                <a:gd name="connsiteX95" fmla="*/ 1262898 w 1466850"/>
                <a:gd name="connsiteY95" fmla="*/ 594836 h 1371600"/>
                <a:gd name="connsiteX96" fmla="*/ 1221940 w 1466850"/>
                <a:gd name="connsiteY96" fmla="*/ 587216 h 1371600"/>
                <a:gd name="connsiteX97" fmla="*/ 1250515 w 1466850"/>
                <a:gd name="connsiteY97" fmla="*/ 599599 h 1371600"/>
                <a:gd name="connsiteX98" fmla="*/ 1242895 w 1466850"/>
                <a:gd name="connsiteY98" fmla="*/ 646271 h 1371600"/>
                <a:gd name="connsiteX99" fmla="*/ 1160028 w 1466850"/>
                <a:gd name="connsiteY99" fmla="*/ 631984 h 1371600"/>
                <a:gd name="connsiteX100" fmla="*/ 1131453 w 1466850"/>
                <a:gd name="connsiteY100" fmla="*/ 642461 h 1371600"/>
                <a:gd name="connsiteX101" fmla="*/ 1091448 w 1466850"/>
                <a:gd name="connsiteY101" fmla="*/ 652939 h 1371600"/>
                <a:gd name="connsiteX102" fmla="*/ 1196223 w 1466850"/>
                <a:gd name="connsiteY102" fmla="*/ 722471 h 1371600"/>
                <a:gd name="connsiteX103" fmla="*/ 1212415 w 1466850"/>
                <a:gd name="connsiteY103" fmla="*/ 795814 h 1371600"/>
                <a:gd name="connsiteX104" fmla="*/ 1190508 w 1466850"/>
                <a:gd name="connsiteY104" fmla="*/ 812959 h 1371600"/>
                <a:gd name="connsiteX105" fmla="*/ 1127643 w 1466850"/>
                <a:gd name="connsiteY105" fmla="*/ 792956 h 1371600"/>
                <a:gd name="connsiteX106" fmla="*/ 1100973 w 1466850"/>
                <a:gd name="connsiteY106" fmla="*/ 752951 h 1371600"/>
                <a:gd name="connsiteX107" fmla="*/ 1082875 w 1466850"/>
                <a:gd name="connsiteY107" fmla="*/ 747236 h 1371600"/>
                <a:gd name="connsiteX108" fmla="*/ 1076208 w 1466850"/>
                <a:gd name="connsiteY108" fmla="*/ 747236 h 1371600"/>
                <a:gd name="connsiteX109" fmla="*/ 1085733 w 1466850"/>
                <a:gd name="connsiteY109" fmla="*/ 748189 h 1371600"/>
                <a:gd name="connsiteX110" fmla="*/ 1103830 w 1466850"/>
                <a:gd name="connsiteY110" fmla="*/ 768191 h 1371600"/>
                <a:gd name="connsiteX111" fmla="*/ 1082875 w 1466850"/>
                <a:gd name="connsiteY111" fmla="*/ 783431 h 1371600"/>
                <a:gd name="connsiteX112" fmla="*/ 1051443 w 1466850"/>
                <a:gd name="connsiteY112" fmla="*/ 794861 h 1371600"/>
                <a:gd name="connsiteX113" fmla="*/ 1071445 w 1466850"/>
                <a:gd name="connsiteY113" fmla="*/ 821531 h 1371600"/>
                <a:gd name="connsiteX114" fmla="*/ 1041918 w 1466850"/>
                <a:gd name="connsiteY114" fmla="*/ 829151 h 1371600"/>
                <a:gd name="connsiteX115" fmla="*/ 1072398 w 1466850"/>
                <a:gd name="connsiteY115" fmla="*/ 821531 h 1371600"/>
                <a:gd name="connsiteX116" fmla="*/ 1150503 w 1466850"/>
                <a:gd name="connsiteY116" fmla="*/ 821531 h 1371600"/>
                <a:gd name="connsiteX117" fmla="*/ 1150503 w 1466850"/>
                <a:gd name="connsiteY117" fmla="*/ 841534 h 1371600"/>
                <a:gd name="connsiteX118" fmla="*/ 1047633 w 1466850"/>
                <a:gd name="connsiteY118" fmla="*/ 922496 h 1371600"/>
                <a:gd name="connsiteX119" fmla="*/ 1012390 w 1466850"/>
                <a:gd name="connsiteY119" fmla="*/ 929164 h 1371600"/>
                <a:gd name="connsiteX120" fmla="*/ 977148 w 1466850"/>
                <a:gd name="connsiteY120" fmla="*/ 928211 h 1371600"/>
                <a:gd name="connsiteX121" fmla="*/ 971433 w 1466850"/>
                <a:gd name="connsiteY121" fmla="*/ 930116 h 1371600"/>
                <a:gd name="connsiteX122" fmla="*/ 922855 w 1466850"/>
                <a:gd name="connsiteY122" fmla="*/ 942499 h 1371600"/>
                <a:gd name="connsiteX123" fmla="*/ 824748 w 1466850"/>
                <a:gd name="connsiteY123" fmla="*/ 1062514 h 1371600"/>
                <a:gd name="connsiteX124" fmla="*/ 769503 w 1466850"/>
                <a:gd name="connsiteY124" fmla="*/ 1078706 h 1371600"/>
                <a:gd name="connsiteX125" fmla="*/ 756168 w 1466850"/>
                <a:gd name="connsiteY125" fmla="*/ 1066324 h 1371600"/>
                <a:gd name="connsiteX126" fmla="*/ 757120 w 1466850"/>
                <a:gd name="connsiteY126" fmla="*/ 1054894 h 1371600"/>
                <a:gd name="connsiteX127" fmla="*/ 752358 w 1466850"/>
                <a:gd name="connsiteY127" fmla="*/ 1068229 h 1371600"/>
                <a:gd name="connsiteX128" fmla="*/ 724735 w 1466850"/>
                <a:gd name="connsiteY128" fmla="*/ 1092041 h 1371600"/>
                <a:gd name="connsiteX129" fmla="*/ 693303 w 1466850"/>
                <a:gd name="connsiteY129" fmla="*/ 1113949 h 1371600"/>
                <a:gd name="connsiteX130" fmla="*/ 690445 w 1466850"/>
                <a:gd name="connsiteY130" fmla="*/ 1135856 h 1371600"/>
                <a:gd name="connsiteX131" fmla="*/ 685683 w 1466850"/>
                <a:gd name="connsiteY131" fmla="*/ 1143476 h 1371600"/>
                <a:gd name="connsiteX132" fmla="*/ 674253 w 1466850"/>
                <a:gd name="connsiteY132" fmla="*/ 1170146 h 1371600"/>
                <a:gd name="connsiteX133" fmla="*/ 633295 w 1466850"/>
                <a:gd name="connsiteY133" fmla="*/ 1252061 h 1371600"/>
                <a:gd name="connsiteX134" fmla="*/ 585670 w 1466850"/>
                <a:gd name="connsiteY134" fmla="*/ 1360646 h 1371600"/>
                <a:gd name="connsiteX135" fmla="*/ 574240 w 1466850"/>
                <a:gd name="connsiteY135" fmla="*/ 1367314 h 1371600"/>
                <a:gd name="connsiteX136" fmla="*/ 531378 w 1466850"/>
                <a:gd name="connsiteY136" fmla="*/ 1355884 h 1371600"/>
                <a:gd name="connsiteX137" fmla="*/ 503755 w 1466850"/>
                <a:gd name="connsiteY137" fmla="*/ 1330166 h 1371600"/>
                <a:gd name="connsiteX138" fmla="*/ 500898 w 1466850"/>
                <a:gd name="connsiteY138" fmla="*/ 1321594 h 1371600"/>
                <a:gd name="connsiteX139" fmla="*/ 480895 w 1466850"/>
                <a:gd name="connsiteY139" fmla="*/ 1319689 h 1371600"/>
                <a:gd name="connsiteX140" fmla="*/ 452320 w 1466850"/>
                <a:gd name="connsiteY140" fmla="*/ 1313021 h 1371600"/>
                <a:gd name="connsiteX141" fmla="*/ 393265 w 1466850"/>
                <a:gd name="connsiteY141" fmla="*/ 1211104 h 1371600"/>
                <a:gd name="connsiteX142" fmla="*/ 379930 w 1466850"/>
                <a:gd name="connsiteY142" fmla="*/ 1187291 h 1371600"/>
                <a:gd name="connsiteX143" fmla="*/ 386598 w 1466850"/>
                <a:gd name="connsiteY143" fmla="*/ 1130141 h 1371600"/>
                <a:gd name="connsiteX144" fmla="*/ 377073 w 1466850"/>
                <a:gd name="connsiteY144" fmla="*/ 1108234 h 1371600"/>
                <a:gd name="connsiteX145" fmla="*/ 367548 w 1466850"/>
                <a:gd name="connsiteY145" fmla="*/ 1062514 h 1371600"/>
                <a:gd name="connsiteX146" fmla="*/ 362785 w 1466850"/>
                <a:gd name="connsiteY146" fmla="*/ 1052036 h 1371600"/>
                <a:gd name="connsiteX147" fmla="*/ 339925 w 1466850"/>
                <a:gd name="connsiteY147" fmla="*/ 1041559 h 1371600"/>
                <a:gd name="connsiteX148" fmla="*/ 369453 w 1466850"/>
                <a:gd name="connsiteY148" fmla="*/ 1001554 h 1371600"/>
                <a:gd name="connsiteX149" fmla="*/ 390408 w 1466850"/>
                <a:gd name="connsiteY149" fmla="*/ 996791 h 1371600"/>
                <a:gd name="connsiteX150" fmla="*/ 359928 w 1466850"/>
                <a:gd name="connsiteY150" fmla="*/ 1003459 h 1371600"/>
                <a:gd name="connsiteX151" fmla="*/ 336115 w 1466850"/>
                <a:gd name="connsiteY151" fmla="*/ 987266 h 1371600"/>
                <a:gd name="connsiteX152" fmla="*/ 361833 w 1466850"/>
                <a:gd name="connsiteY152" fmla="*/ 964406 h 1371600"/>
                <a:gd name="connsiteX153" fmla="*/ 381835 w 1466850"/>
                <a:gd name="connsiteY153" fmla="*/ 964406 h 1371600"/>
                <a:gd name="connsiteX154" fmla="*/ 363738 w 1466850"/>
                <a:gd name="connsiteY154" fmla="*/ 952024 h 1371600"/>
                <a:gd name="connsiteX155" fmla="*/ 374215 w 1466850"/>
                <a:gd name="connsiteY155" fmla="*/ 937736 h 1371600"/>
                <a:gd name="connsiteX156" fmla="*/ 381835 w 1466850"/>
                <a:gd name="connsiteY156" fmla="*/ 934879 h 1371600"/>
                <a:gd name="connsiteX157" fmla="*/ 369453 w 1466850"/>
                <a:gd name="connsiteY157" fmla="*/ 932021 h 1371600"/>
                <a:gd name="connsiteX158" fmla="*/ 369453 w 1466850"/>
                <a:gd name="connsiteY158" fmla="*/ 912019 h 1371600"/>
                <a:gd name="connsiteX159" fmla="*/ 398028 w 1466850"/>
                <a:gd name="connsiteY159" fmla="*/ 900589 h 1371600"/>
                <a:gd name="connsiteX160" fmla="*/ 418983 w 1466850"/>
                <a:gd name="connsiteY160" fmla="*/ 878681 h 1371600"/>
                <a:gd name="connsiteX161" fmla="*/ 418030 w 1466850"/>
                <a:gd name="connsiteY161" fmla="*/ 870109 h 1371600"/>
                <a:gd name="connsiteX162" fmla="*/ 448510 w 1466850"/>
                <a:gd name="connsiteY162" fmla="*/ 810101 h 1371600"/>
                <a:gd name="connsiteX163" fmla="*/ 359928 w 1466850"/>
                <a:gd name="connsiteY163" fmla="*/ 787241 h 1371600"/>
                <a:gd name="connsiteX164" fmla="*/ 368500 w 1466850"/>
                <a:gd name="connsiteY164" fmla="*/ 762476 h 1371600"/>
                <a:gd name="connsiteX165" fmla="*/ 404695 w 1466850"/>
                <a:gd name="connsiteY165" fmla="*/ 768191 h 1371600"/>
                <a:gd name="connsiteX166" fmla="*/ 425650 w 1466850"/>
                <a:gd name="connsiteY166" fmla="*/ 761524 h 1371600"/>
                <a:gd name="connsiteX167" fmla="*/ 421840 w 1466850"/>
                <a:gd name="connsiteY167" fmla="*/ 753904 h 1371600"/>
                <a:gd name="connsiteX168" fmla="*/ 400885 w 1466850"/>
                <a:gd name="connsiteY168" fmla="*/ 721519 h 1371600"/>
                <a:gd name="connsiteX169" fmla="*/ 396123 w 1466850"/>
                <a:gd name="connsiteY169" fmla="*/ 715804 h 1371600"/>
                <a:gd name="connsiteX170" fmla="*/ 381835 w 1466850"/>
                <a:gd name="connsiteY170" fmla="*/ 739616 h 1371600"/>
                <a:gd name="connsiteX171" fmla="*/ 348498 w 1466850"/>
                <a:gd name="connsiteY171" fmla="*/ 741521 h 1371600"/>
                <a:gd name="connsiteX172" fmla="*/ 345640 w 1466850"/>
                <a:gd name="connsiteY172" fmla="*/ 687229 h 1371600"/>
                <a:gd name="connsiteX173" fmla="*/ 373263 w 1466850"/>
                <a:gd name="connsiteY173" fmla="*/ 645319 h 1371600"/>
                <a:gd name="connsiteX174" fmla="*/ 367548 w 1466850"/>
                <a:gd name="connsiteY174" fmla="*/ 631984 h 1371600"/>
                <a:gd name="connsiteX175" fmla="*/ 354213 w 1466850"/>
                <a:gd name="connsiteY175" fmla="*/ 606266 h 1371600"/>
                <a:gd name="connsiteX176" fmla="*/ 320875 w 1466850"/>
                <a:gd name="connsiteY176" fmla="*/ 550069 h 1371600"/>
                <a:gd name="connsiteX177" fmla="*/ 307540 w 1466850"/>
                <a:gd name="connsiteY177" fmla="*/ 527209 h 1371600"/>
                <a:gd name="connsiteX178" fmla="*/ 300873 w 1466850"/>
                <a:gd name="connsiteY178" fmla="*/ 485299 h 1371600"/>
                <a:gd name="connsiteX179" fmla="*/ 235150 w 1466850"/>
                <a:gd name="connsiteY179" fmla="*/ 451009 h 1371600"/>
                <a:gd name="connsiteX180" fmla="*/ 218005 w 1466850"/>
                <a:gd name="connsiteY180" fmla="*/ 443389 h 1371600"/>
                <a:gd name="connsiteX181" fmla="*/ 192288 w 1466850"/>
                <a:gd name="connsiteY181" fmla="*/ 436721 h 1371600"/>
                <a:gd name="connsiteX182" fmla="*/ 121803 w 1466850"/>
                <a:gd name="connsiteY182" fmla="*/ 453866 h 1371600"/>
                <a:gd name="connsiteX183" fmla="*/ 74178 w 1466850"/>
                <a:gd name="connsiteY183" fmla="*/ 435769 h 1371600"/>
                <a:gd name="connsiteX184" fmla="*/ 42745 w 1466850"/>
                <a:gd name="connsiteY184" fmla="*/ 416719 h 1371600"/>
                <a:gd name="connsiteX185" fmla="*/ 60843 w 1466850"/>
                <a:gd name="connsiteY185" fmla="*/ 394811 h 1371600"/>
                <a:gd name="connsiteX186" fmla="*/ 76083 w 1466850"/>
                <a:gd name="connsiteY186" fmla="*/ 384334 h 1371600"/>
                <a:gd name="connsiteX187" fmla="*/ 60843 w 1466850"/>
                <a:gd name="connsiteY187" fmla="*/ 383381 h 1371600"/>
                <a:gd name="connsiteX188" fmla="*/ 17028 w 1466850"/>
                <a:gd name="connsiteY188" fmla="*/ 350044 h 1371600"/>
                <a:gd name="connsiteX189" fmla="*/ 73225 w 1466850"/>
                <a:gd name="connsiteY189" fmla="*/ 356711 h 1371600"/>
                <a:gd name="connsiteX190" fmla="*/ 84655 w 1466850"/>
                <a:gd name="connsiteY190" fmla="*/ 349091 h 1371600"/>
                <a:gd name="connsiteX191" fmla="*/ 75130 w 1466850"/>
                <a:gd name="connsiteY191" fmla="*/ 340519 h 1371600"/>
                <a:gd name="connsiteX192" fmla="*/ 103705 w 1466850"/>
                <a:gd name="connsiteY192" fmla="*/ 323374 h 1371600"/>
                <a:gd name="connsiteX193" fmla="*/ 134185 w 1466850"/>
                <a:gd name="connsiteY193" fmla="*/ 322421 h 1371600"/>
                <a:gd name="connsiteX194" fmla="*/ 99895 w 1466850"/>
                <a:gd name="connsiteY194" fmla="*/ 324326 h 1371600"/>
                <a:gd name="connsiteX195" fmla="*/ 52270 w 1466850"/>
                <a:gd name="connsiteY195" fmla="*/ 322421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1466850" h="1371600">
                  <a:moveTo>
                    <a:pt x="52270" y="322421"/>
                  </a:moveTo>
                  <a:cubicBezTo>
                    <a:pt x="49413" y="307181"/>
                    <a:pt x="36078" y="304324"/>
                    <a:pt x="24648" y="298609"/>
                  </a:cubicBezTo>
                  <a:cubicBezTo>
                    <a:pt x="835" y="287179"/>
                    <a:pt x="1788" y="274796"/>
                    <a:pt x="24648" y="263366"/>
                  </a:cubicBezTo>
                  <a:cubicBezTo>
                    <a:pt x="42745" y="253841"/>
                    <a:pt x="59890" y="243364"/>
                    <a:pt x="81798" y="248126"/>
                  </a:cubicBezTo>
                  <a:cubicBezTo>
                    <a:pt x="90370" y="250031"/>
                    <a:pt x="99895" y="250984"/>
                    <a:pt x="104658" y="243364"/>
                  </a:cubicBezTo>
                  <a:cubicBezTo>
                    <a:pt x="116088" y="223361"/>
                    <a:pt x="134185" y="224314"/>
                    <a:pt x="150378" y="231934"/>
                  </a:cubicBezTo>
                  <a:cubicBezTo>
                    <a:pt x="179905" y="245269"/>
                    <a:pt x="187525" y="205264"/>
                    <a:pt x="217053" y="211931"/>
                  </a:cubicBezTo>
                  <a:cubicBezTo>
                    <a:pt x="203718" y="194786"/>
                    <a:pt x="193240" y="192881"/>
                    <a:pt x="179905" y="203359"/>
                  </a:cubicBezTo>
                  <a:cubicBezTo>
                    <a:pt x="165618" y="213836"/>
                    <a:pt x="155140" y="209074"/>
                    <a:pt x="147520" y="193834"/>
                  </a:cubicBezTo>
                  <a:cubicBezTo>
                    <a:pt x="137043" y="172879"/>
                    <a:pt x="154188" y="172879"/>
                    <a:pt x="164665" y="170021"/>
                  </a:cubicBezTo>
                  <a:cubicBezTo>
                    <a:pt x="189430" y="162401"/>
                    <a:pt x="206575" y="128111"/>
                    <a:pt x="239913" y="148114"/>
                  </a:cubicBezTo>
                  <a:cubicBezTo>
                    <a:pt x="248485" y="126206"/>
                    <a:pt x="261820" y="130016"/>
                    <a:pt x="277060" y="140494"/>
                  </a:cubicBezTo>
                  <a:cubicBezTo>
                    <a:pt x="278013" y="141446"/>
                    <a:pt x="286585" y="134779"/>
                    <a:pt x="285633" y="131921"/>
                  </a:cubicBezTo>
                  <a:cubicBezTo>
                    <a:pt x="278965" y="90011"/>
                    <a:pt x="311350" y="92869"/>
                    <a:pt x="336115" y="88106"/>
                  </a:cubicBezTo>
                  <a:cubicBezTo>
                    <a:pt x="344688" y="90011"/>
                    <a:pt x="351355" y="92869"/>
                    <a:pt x="357070" y="99536"/>
                  </a:cubicBezTo>
                  <a:cubicBezTo>
                    <a:pt x="359928" y="102394"/>
                    <a:pt x="361833" y="104299"/>
                    <a:pt x="362785" y="108109"/>
                  </a:cubicBezTo>
                  <a:cubicBezTo>
                    <a:pt x="364690" y="104299"/>
                    <a:pt x="359928" y="102394"/>
                    <a:pt x="358975" y="99536"/>
                  </a:cubicBezTo>
                  <a:cubicBezTo>
                    <a:pt x="357070" y="94774"/>
                    <a:pt x="357070" y="90964"/>
                    <a:pt x="359928" y="86201"/>
                  </a:cubicBezTo>
                  <a:cubicBezTo>
                    <a:pt x="376120" y="83344"/>
                    <a:pt x="392313" y="81439"/>
                    <a:pt x="407553" y="87154"/>
                  </a:cubicBezTo>
                  <a:cubicBezTo>
                    <a:pt x="410410" y="87154"/>
                    <a:pt x="412315" y="87154"/>
                    <a:pt x="415173" y="86201"/>
                  </a:cubicBezTo>
                  <a:cubicBezTo>
                    <a:pt x="426603" y="80486"/>
                    <a:pt x="438985" y="88106"/>
                    <a:pt x="450415" y="80486"/>
                  </a:cubicBezTo>
                  <a:lnTo>
                    <a:pt x="450415" y="80486"/>
                  </a:lnTo>
                  <a:cubicBezTo>
                    <a:pt x="462798" y="72866"/>
                    <a:pt x="471370" y="75724"/>
                    <a:pt x="478038" y="88106"/>
                  </a:cubicBezTo>
                  <a:cubicBezTo>
                    <a:pt x="476133" y="96679"/>
                    <a:pt x="481848" y="102394"/>
                    <a:pt x="486610" y="108109"/>
                  </a:cubicBezTo>
                  <a:cubicBezTo>
                    <a:pt x="502803" y="109061"/>
                    <a:pt x="518043" y="99536"/>
                    <a:pt x="534235" y="107156"/>
                  </a:cubicBezTo>
                  <a:cubicBezTo>
                    <a:pt x="542808" y="110014"/>
                    <a:pt x="551380" y="112871"/>
                    <a:pt x="559953" y="114776"/>
                  </a:cubicBezTo>
                  <a:cubicBezTo>
                    <a:pt x="573288" y="117634"/>
                    <a:pt x="581860" y="113824"/>
                    <a:pt x="571383" y="99536"/>
                  </a:cubicBezTo>
                  <a:cubicBezTo>
                    <a:pt x="564715" y="90011"/>
                    <a:pt x="555190" y="80486"/>
                    <a:pt x="568525" y="70961"/>
                  </a:cubicBezTo>
                  <a:cubicBezTo>
                    <a:pt x="579003" y="63341"/>
                    <a:pt x="593290" y="64294"/>
                    <a:pt x="603768" y="71914"/>
                  </a:cubicBezTo>
                  <a:cubicBezTo>
                    <a:pt x="630438" y="91916"/>
                    <a:pt x="672348" y="85249"/>
                    <a:pt x="690445" y="120491"/>
                  </a:cubicBezTo>
                  <a:cubicBezTo>
                    <a:pt x="692350" y="123349"/>
                    <a:pt x="717115" y="134779"/>
                    <a:pt x="710448" y="105251"/>
                  </a:cubicBezTo>
                  <a:cubicBezTo>
                    <a:pt x="705685" y="86201"/>
                    <a:pt x="735213" y="100489"/>
                    <a:pt x="741880" y="86201"/>
                  </a:cubicBezTo>
                  <a:cubicBezTo>
                    <a:pt x="748548" y="79534"/>
                    <a:pt x="756168" y="79534"/>
                    <a:pt x="759025" y="80486"/>
                  </a:cubicBezTo>
                  <a:cubicBezTo>
                    <a:pt x="752358" y="79534"/>
                    <a:pt x="739023" y="79534"/>
                    <a:pt x="727593" y="73819"/>
                  </a:cubicBezTo>
                  <a:cubicBezTo>
                    <a:pt x="723783" y="73819"/>
                    <a:pt x="719973" y="72866"/>
                    <a:pt x="716163" y="72866"/>
                  </a:cubicBezTo>
                  <a:cubicBezTo>
                    <a:pt x="704733" y="60484"/>
                    <a:pt x="694255" y="48101"/>
                    <a:pt x="721878" y="42386"/>
                  </a:cubicBezTo>
                  <a:cubicBezTo>
                    <a:pt x="728545" y="41434"/>
                    <a:pt x="731403" y="37624"/>
                    <a:pt x="734260" y="31909"/>
                  </a:cubicBezTo>
                  <a:cubicBezTo>
                    <a:pt x="752358" y="24289"/>
                    <a:pt x="768550" y="10001"/>
                    <a:pt x="781885" y="40481"/>
                  </a:cubicBezTo>
                  <a:cubicBezTo>
                    <a:pt x="794268" y="67151"/>
                    <a:pt x="822843" y="61436"/>
                    <a:pt x="846655" y="62389"/>
                  </a:cubicBezTo>
                  <a:cubicBezTo>
                    <a:pt x="851418" y="62389"/>
                    <a:pt x="857133" y="58579"/>
                    <a:pt x="855228" y="53816"/>
                  </a:cubicBezTo>
                  <a:cubicBezTo>
                    <a:pt x="838083" y="10954"/>
                    <a:pt x="874278" y="24289"/>
                    <a:pt x="892375" y="18574"/>
                  </a:cubicBezTo>
                  <a:cubicBezTo>
                    <a:pt x="902853" y="14764"/>
                    <a:pt x="914283" y="12859"/>
                    <a:pt x="924760" y="10001"/>
                  </a:cubicBezTo>
                  <a:cubicBezTo>
                    <a:pt x="936190" y="6191"/>
                    <a:pt x="947620" y="6191"/>
                    <a:pt x="959050" y="10001"/>
                  </a:cubicBezTo>
                  <a:cubicBezTo>
                    <a:pt x="960003" y="11906"/>
                    <a:pt x="960955" y="12859"/>
                    <a:pt x="962860" y="11906"/>
                  </a:cubicBezTo>
                  <a:cubicBezTo>
                    <a:pt x="981910" y="18574"/>
                    <a:pt x="1001913" y="10954"/>
                    <a:pt x="1020963" y="16669"/>
                  </a:cubicBezTo>
                  <a:cubicBezTo>
                    <a:pt x="1025725" y="16669"/>
                    <a:pt x="1030488" y="16669"/>
                    <a:pt x="1035250" y="16669"/>
                  </a:cubicBezTo>
                  <a:cubicBezTo>
                    <a:pt x="1067635" y="10954"/>
                    <a:pt x="1100020" y="12859"/>
                    <a:pt x="1132405" y="16669"/>
                  </a:cubicBezTo>
                  <a:cubicBezTo>
                    <a:pt x="1135263" y="20479"/>
                    <a:pt x="1149550" y="20479"/>
                    <a:pt x="1137168" y="28099"/>
                  </a:cubicBezTo>
                  <a:cubicBezTo>
                    <a:pt x="1128595" y="32861"/>
                    <a:pt x="1116213" y="31909"/>
                    <a:pt x="1104783" y="32861"/>
                  </a:cubicBezTo>
                  <a:cubicBezTo>
                    <a:pt x="1073350" y="50959"/>
                    <a:pt x="1037155" y="52864"/>
                    <a:pt x="1001913" y="58579"/>
                  </a:cubicBezTo>
                  <a:cubicBezTo>
                    <a:pt x="992388" y="60484"/>
                    <a:pt x="983815" y="61436"/>
                    <a:pt x="977148" y="69056"/>
                  </a:cubicBezTo>
                  <a:cubicBezTo>
                    <a:pt x="971433" y="73819"/>
                    <a:pt x="966670" y="77629"/>
                    <a:pt x="954288" y="81439"/>
                  </a:cubicBezTo>
                  <a:cubicBezTo>
                    <a:pt x="969528" y="78581"/>
                    <a:pt x="976195" y="70009"/>
                    <a:pt x="983815" y="64294"/>
                  </a:cubicBezTo>
                  <a:cubicBezTo>
                    <a:pt x="1041918" y="53816"/>
                    <a:pt x="1099068" y="31909"/>
                    <a:pt x="1159075" y="44291"/>
                  </a:cubicBezTo>
                  <a:cubicBezTo>
                    <a:pt x="1163838" y="47149"/>
                    <a:pt x="1167648" y="50959"/>
                    <a:pt x="1173363" y="45244"/>
                  </a:cubicBezTo>
                  <a:cubicBezTo>
                    <a:pt x="1188603" y="37624"/>
                    <a:pt x="1191460" y="45244"/>
                    <a:pt x="1188603" y="58579"/>
                  </a:cubicBezTo>
                  <a:cubicBezTo>
                    <a:pt x="1183840" y="70009"/>
                    <a:pt x="1182888" y="79534"/>
                    <a:pt x="1199080" y="80486"/>
                  </a:cubicBezTo>
                  <a:cubicBezTo>
                    <a:pt x="1207653" y="81439"/>
                    <a:pt x="1215273" y="81439"/>
                    <a:pt x="1215273" y="92869"/>
                  </a:cubicBezTo>
                  <a:cubicBezTo>
                    <a:pt x="1210510" y="103346"/>
                    <a:pt x="1200985" y="108109"/>
                    <a:pt x="1190508" y="108109"/>
                  </a:cubicBezTo>
                  <a:cubicBezTo>
                    <a:pt x="1143835" y="110014"/>
                    <a:pt x="1097163" y="129064"/>
                    <a:pt x="1049538" y="114776"/>
                  </a:cubicBezTo>
                  <a:cubicBezTo>
                    <a:pt x="1023820" y="107156"/>
                    <a:pt x="1024773" y="140494"/>
                    <a:pt x="1012390" y="141446"/>
                  </a:cubicBezTo>
                  <a:cubicBezTo>
                    <a:pt x="1042870" y="130016"/>
                    <a:pt x="1080970" y="125254"/>
                    <a:pt x="1119070" y="121444"/>
                  </a:cubicBezTo>
                  <a:cubicBezTo>
                    <a:pt x="1139073" y="119539"/>
                    <a:pt x="1156218" y="122396"/>
                    <a:pt x="1144788" y="150019"/>
                  </a:cubicBezTo>
                  <a:cubicBezTo>
                    <a:pt x="1164790" y="149066"/>
                    <a:pt x="1180030" y="142399"/>
                    <a:pt x="1188603" y="122396"/>
                  </a:cubicBezTo>
                  <a:cubicBezTo>
                    <a:pt x="1193365" y="110966"/>
                    <a:pt x="1201938" y="104299"/>
                    <a:pt x="1216225" y="107156"/>
                  </a:cubicBezTo>
                  <a:cubicBezTo>
                    <a:pt x="1256230" y="126206"/>
                    <a:pt x="1257183" y="132874"/>
                    <a:pt x="1227655" y="163354"/>
                  </a:cubicBezTo>
                  <a:cubicBezTo>
                    <a:pt x="1220988" y="170021"/>
                    <a:pt x="1218130" y="180499"/>
                    <a:pt x="1214320" y="190024"/>
                  </a:cubicBezTo>
                  <a:cubicBezTo>
                    <a:pt x="1215273" y="211931"/>
                    <a:pt x="1223845" y="184309"/>
                    <a:pt x="1226703" y="191929"/>
                  </a:cubicBezTo>
                  <a:cubicBezTo>
                    <a:pt x="1233370" y="188119"/>
                    <a:pt x="1240038" y="184309"/>
                    <a:pt x="1244800" y="179546"/>
                  </a:cubicBezTo>
                  <a:cubicBezTo>
                    <a:pt x="1263850" y="162401"/>
                    <a:pt x="1278138" y="130969"/>
                    <a:pt x="1312428" y="159544"/>
                  </a:cubicBezTo>
                  <a:cubicBezTo>
                    <a:pt x="1321000" y="166211"/>
                    <a:pt x="1338145" y="171926"/>
                    <a:pt x="1342908" y="149066"/>
                  </a:cubicBezTo>
                  <a:cubicBezTo>
                    <a:pt x="1344813" y="140494"/>
                    <a:pt x="1356243" y="143351"/>
                    <a:pt x="1363863" y="143351"/>
                  </a:cubicBezTo>
                  <a:cubicBezTo>
                    <a:pt x="1389580" y="143351"/>
                    <a:pt x="1414345" y="142399"/>
                    <a:pt x="1440063" y="145256"/>
                  </a:cubicBezTo>
                  <a:cubicBezTo>
                    <a:pt x="1449588" y="146209"/>
                    <a:pt x="1466733" y="149066"/>
                    <a:pt x="1464828" y="163354"/>
                  </a:cubicBezTo>
                  <a:cubicBezTo>
                    <a:pt x="1463875" y="171926"/>
                    <a:pt x="1450540" y="174784"/>
                    <a:pt x="1440063" y="175736"/>
                  </a:cubicBezTo>
                  <a:cubicBezTo>
                    <a:pt x="1419108" y="176689"/>
                    <a:pt x="1408630" y="188119"/>
                    <a:pt x="1410535" y="209074"/>
                  </a:cubicBezTo>
                  <a:cubicBezTo>
                    <a:pt x="1388628" y="222409"/>
                    <a:pt x="1381960" y="219551"/>
                    <a:pt x="1355290" y="231934"/>
                  </a:cubicBezTo>
                  <a:lnTo>
                    <a:pt x="1355290" y="231934"/>
                  </a:lnTo>
                  <a:cubicBezTo>
                    <a:pt x="1353385" y="233839"/>
                    <a:pt x="1351480" y="234791"/>
                    <a:pt x="1349575" y="235744"/>
                  </a:cubicBezTo>
                  <a:cubicBezTo>
                    <a:pt x="1337193" y="239554"/>
                    <a:pt x="1337193" y="239554"/>
                    <a:pt x="1346718" y="248126"/>
                  </a:cubicBezTo>
                  <a:cubicBezTo>
                    <a:pt x="1341955" y="256699"/>
                    <a:pt x="1337193" y="264319"/>
                    <a:pt x="1333383" y="272891"/>
                  </a:cubicBezTo>
                  <a:cubicBezTo>
                    <a:pt x="1319095" y="287179"/>
                    <a:pt x="1303855" y="301466"/>
                    <a:pt x="1287663" y="313849"/>
                  </a:cubicBezTo>
                  <a:cubicBezTo>
                    <a:pt x="1267660" y="329089"/>
                    <a:pt x="1264803" y="344329"/>
                    <a:pt x="1286710" y="360521"/>
                  </a:cubicBezTo>
                  <a:cubicBezTo>
                    <a:pt x="1297188" y="368141"/>
                    <a:pt x="1305760" y="377666"/>
                    <a:pt x="1308618" y="390049"/>
                  </a:cubicBezTo>
                  <a:cubicBezTo>
                    <a:pt x="1306713" y="412909"/>
                    <a:pt x="1293378" y="409099"/>
                    <a:pt x="1280043" y="403384"/>
                  </a:cubicBezTo>
                  <a:cubicBezTo>
                    <a:pt x="1280043" y="410051"/>
                    <a:pt x="1286710" y="408146"/>
                    <a:pt x="1289568" y="411004"/>
                  </a:cubicBezTo>
                  <a:cubicBezTo>
                    <a:pt x="1292425" y="412909"/>
                    <a:pt x="1296235" y="413861"/>
                    <a:pt x="1299093" y="413861"/>
                  </a:cubicBezTo>
                  <a:cubicBezTo>
                    <a:pt x="1316238" y="414814"/>
                    <a:pt x="1329573" y="420529"/>
                    <a:pt x="1325763" y="440531"/>
                  </a:cubicBezTo>
                  <a:cubicBezTo>
                    <a:pt x="1321953" y="458629"/>
                    <a:pt x="1308618" y="464344"/>
                    <a:pt x="1292425" y="462439"/>
                  </a:cubicBezTo>
                  <a:cubicBezTo>
                    <a:pt x="1274328" y="460534"/>
                    <a:pt x="1256230" y="452914"/>
                    <a:pt x="1237180" y="468154"/>
                  </a:cubicBezTo>
                  <a:cubicBezTo>
                    <a:pt x="1261945" y="478631"/>
                    <a:pt x="1277185" y="495776"/>
                    <a:pt x="1269565" y="523399"/>
                  </a:cubicBezTo>
                  <a:cubicBezTo>
                    <a:pt x="1270518" y="535781"/>
                    <a:pt x="1251468" y="537686"/>
                    <a:pt x="1254325" y="551021"/>
                  </a:cubicBezTo>
                  <a:cubicBezTo>
                    <a:pt x="1255278" y="552926"/>
                    <a:pt x="1257183" y="554831"/>
                    <a:pt x="1259088" y="556736"/>
                  </a:cubicBezTo>
                  <a:cubicBezTo>
                    <a:pt x="1264803" y="560546"/>
                    <a:pt x="1272423" y="560546"/>
                    <a:pt x="1278138" y="563404"/>
                  </a:cubicBezTo>
                  <a:cubicBezTo>
                    <a:pt x="1285758" y="568166"/>
                    <a:pt x="1297188" y="571024"/>
                    <a:pt x="1292425" y="582454"/>
                  </a:cubicBezTo>
                  <a:cubicBezTo>
                    <a:pt x="1287663" y="594836"/>
                    <a:pt x="1275280" y="594836"/>
                    <a:pt x="1262898" y="594836"/>
                  </a:cubicBezTo>
                  <a:cubicBezTo>
                    <a:pt x="1248610" y="595789"/>
                    <a:pt x="1238133" y="573881"/>
                    <a:pt x="1221940" y="587216"/>
                  </a:cubicBezTo>
                  <a:cubicBezTo>
                    <a:pt x="1228608" y="598646"/>
                    <a:pt x="1242895" y="591026"/>
                    <a:pt x="1250515" y="599599"/>
                  </a:cubicBezTo>
                  <a:cubicBezTo>
                    <a:pt x="1262898" y="617696"/>
                    <a:pt x="1260040" y="632936"/>
                    <a:pt x="1242895" y="646271"/>
                  </a:cubicBezTo>
                  <a:cubicBezTo>
                    <a:pt x="1212415" y="660559"/>
                    <a:pt x="1187650" y="639604"/>
                    <a:pt x="1160028" y="631984"/>
                  </a:cubicBezTo>
                  <a:cubicBezTo>
                    <a:pt x="1147645" y="628174"/>
                    <a:pt x="1137168" y="617696"/>
                    <a:pt x="1131453" y="642461"/>
                  </a:cubicBezTo>
                  <a:cubicBezTo>
                    <a:pt x="1127643" y="657701"/>
                    <a:pt x="1107640" y="657701"/>
                    <a:pt x="1091448" y="652939"/>
                  </a:cubicBezTo>
                  <a:cubicBezTo>
                    <a:pt x="1116213" y="693896"/>
                    <a:pt x="1160980" y="701516"/>
                    <a:pt x="1196223" y="722471"/>
                  </a:cubicBezTo>
                  <a:cubicBezTo>
                    <a:pt x="1221940" y="742474"/>
                    <a:pt x="1214320" y="770096"/>
                    <a:pt x="1212415" y="795814"/>
                  </a:cubicBezTo>
                  <a:cubicBezTo>
                    <a:pt x="1211463" y="806291"/>
                    <a:pt x="1202890" y="815816"/>
                    <a:pt x="1190508" y="812959"/>
                  </a:cubicBezTo>
                  <a:cubicBezTo>
                    <a:pt x="1168600" y="808196"/>
                    <a:pt x="1140025" y="825341"/>
                    <a:pt x="1127643" y="792956"/>
                  </a:cubicBezTo>
                  <a:cubicBezTo>
                    <a:pt x="1121928" y="777716"/>
                    <a:pt x="1111450" y="765334"/>
                    <a:pt x="1100973" y="752951"/>
                  </a:cubicBezTo>
                  <a:cubicBezTo>
                    <a:pt x="1096210" y="747236"/>
                    <a:pt x="1089543" y="747236"/>
                    <a:pt x="1082875" y="747236"/>
                  </a:cubicBezTo>
                  <a:cubicBezTo>
                    <a:pt x="1080970" y="747236"/>
                    <a:pt x="1078113" y="747236"/>
                    <a:pt x="1076208" y="747236"/>
                  </a:cubicBezTo>
                  <a:cubicBezTo>
                    <a:pt x="1079065" y="748189"/>
                    <a:pt x="1082875" y="747236"/>
                    <a:pt x="1085733" y="748189"/>
                  </a:cubicBezTo>
                  <a:cubicBezTo>
                    <a:pt x="1097163" y="750094"/>
                    <a:pt x="1106688" y="754856"/>
                    <a:pt x="1103830" y="768191"/>
                  </a:cubicBezTo>
                  <a:cubicBezTo>
                    <a:pt x="1101925" y="778669"/>
                    <a:pt x="1091448" y="781526"/>
                    <a:pt x="1082875" y="783431"/>
                  </a:cubicBezTo>
                  <a:cubicBezTo>
                    <a:pt x="1071445" y="785336"/>
                    <a:pt x="1060015" y="785336"/>
                    <a:pt x="1051443" y="794861"/>
                  </a:cubicBezTo>
                  <a:cubicBezTo>
                    <a:pt x="1048585" y="811054"/>
                    <a:pt x="1086685" y="795814"/>
                    <a:pt x="1071445" y="821531"/>
                  </a:cubicBezTo>
                  <a:cubicBezTo>
                    <a:pt x="1060968" y="826294"/>
                    <a:pt x="1050490" y="829151"/>
                    <a:pt x="1041918" y="829151"/>
                  </a:cubicBezTo>
                  <a:cubicBezTo>
                    <a:pt x="1050490" y="830104"/>
                    <a:pt x="1060968" y="825341"/>
                    <a:pt x="1072398" y="821531"/>
                  </a:cubicBezTo>
                  <a:cubicBezTo>
                    <a:pt x="1098115" y="812006"/>
                    <a:pt x="1124785" y="803434"/>
                    <a:pt x="1150503" y="821531"/>
                  </a:cubicBezTo>
                  <a:cubicBezTo>
                    <a:pt x="1157170" y="828199"/>
                    <a:pt x="1154313" y="834866"/>
                    <a:pt x="1150503" y="841534"/>
                  </a:cubicBezTo>
                  <a:cubicBezTo>
                    <a:pt x="1123833" y="877729"/>
                    <a:pt x="1088590" y="904399"/>
                    <a:pt x="1047633" y="922496"/>
                  </a:cubicBezTo>
                  <a:cubicBezTo>
                    <a:pt x="1036203" y="925354"/>
                    <a:pt x="1023820" y="925354"/>
                    <a:pt x="1012390" y="929164"/>
                  </a:cubicBezTo>
                  <a:cubicBezTo>
                    <a:pt x="1000008" y="932021"/>
                    <a:pt x="988578" y="932021"/>
                    <a:pt x="977148" y="928211"/>
                  </a:cubicBezTo>
                  <a:cubicBezTo>
                    <a:pt x="975243" y="928211"/>
                    <a:pt x="973338" y="929164"/>
                    <a:pt x="971433" y="930116"/>
                  </a:cubicBezTo>
                  <a:cubicBezTo>
                    <a:pt x="958098" y="945356"/>
                    <a:pt x="936190" y="927259"/>
                    <a:pt x="922855" y="942499"/>
                  </a:cubicBezTo>
                  <a:cubicBezTo>
                    <a:pt x="895233" y="986314"/>
                    <a:pt x="869515" y="1032986"/>
                    <a:pt x="824748" y="1062514"/>
                  </a:cubicBezTo>
                  <a:cubicBezTo>
                    <a:pt x="808555" y="1072991"/>
                    <a:pt x="787600" y="1072039"/>
                    <a:pt x="769503" y="1078706"/>
                  </a:cubicBezTo>
                  <a:cubicBezTo>
                    <a:pt x="762835" y="1081564"/>
                    <a:pt x="758073" y="1072991"/>
                    <a:pt x="756168" y="1066324"/>
                  </a:cubicBezTo>
                  <a:cubicBezTo>
                    <a:pt x="755215" y="1062514"/>
                    <a:pt x="758073" y="1058704"/>
                    <a:pt x="757120" y="1054894"/>
                  </a:cubicBezTo>
                  <a:cubicBezTo>
                    <a:pt x="751405" y="1057751"/>
                    <a:pt x="751405" y="1062514"/>
                    <a:pt x="752358" y="1068229"/>
                  </a:cubicBezTo>
                  <a:cubicBezTo>
                    <a:pt x="751405" y="1085374"/>
                    <a:pt x="738070" y="1089184"/>
                    <a:pt x="724735" y="1092041"/>
                  </a:cubicBezTo>
                  <a:cubicBezTo>
                    <a:pt x="711400" y="1094899"/>
                    <a:pt x="698065" y="1098709"/>
                    <a:pt x="693303" y="1113949"/>
                  </a:cubicBezTo>
                  <a:cubicBezTo>
                    <a:pt x="692350" y="1121569"/>
                    <a:pt x="693303" y="1129189"/>
                    <a:pt x="690445" y="1135856"/>
                  </a:cubicBezTo>
                  <a:cubicBezTo>
                    <a:pt x="689493" y="1138714"/>
                    <a:pt x="687588" y="1140619"/>
                    <a:pt x="685683" y="1143476"/>
                  </a:cubicBezTo>
                  <a:cubicBezTo>
                    <a:pt x="676158" y="1150144"/>
                    <a:pt x="678063" y="1161574"/>
                    <a:pt x="674253" y="1170146"/>
                  </a:cubicBezTo>
                  <a:cubicBezTo>
                    <a:pt x="650440" y="1192054"/>
                    <a:pt x="643773" y="1223486"/>
                    <a:pt x="633295" y="1252061"/>
                  </a:cubicBezTo>
                  <a:cubicBezTo>
                    <a:pt x="619008" y="1289209"/>
                    <a:pt x="594243" y="1321594"/>
                    <a:pt x="585670" y="1360646"/>
                  </a:cubicBezTo>
                  <a:cubicBezTo>
                    <a:pt x="584718" y="1364456"/>
                    <a:pt x="579003" y="1366361"/>
                    <a:pt x="574240" y="1367314"/>
                  </a:cubicBezTo>
                  <a:cubicBezTo>
                    <a:pt x="561858" y="1356836"/>
                    <a:pt x="544713" y="1361599"/>
                    <a:pt x="531378" y="1355884"/>
                  </a:cubicBezTo>
                  <a:cubicBezTo>
                    <a:pt x="519948" y="1350169"/>
                    <a:pt x="512328" y="1339691"/>
                    <a:pt x="503755" y="1330166"/>
                  </a:cubicBezTo>
                  <a:cubicBezTo>
                    <a:pt x="501850" y="1327309"/>
                    <a:pt x="500898" y="1324451"/>
                    <a:pt x="500898" y="1321594"/>
                  </a:cubicBezTo>
                  <a:cubicBezTo>
                    <a:pt x="496135" y="1303496"/>
                    <a:pt x="487563" y="1322546"/>
                    <a:pt x="480895" y="1319689"/>
                  </a:cubicBezTo>
                  <a:cubicBezTo>
                    <a:pt x="470418" y="1322546"/>
                    <a:pt x="458988" y="1321594"/>
                    <a:pt x="452320" y="1313021"/>
                  </a:cubicBezTo>
                  <a:cubicBezTo>
                    <a:pt x="428508" y="1281589"/>
                    <a:pt x="389455" y="1258729"/>
                    <a:pt x="393265" y="1211104"/>
                  </a:cubicBezTo>
                  <a:cubicBezTo>
                    <a:pt x="394218" y="1201579"/>
                    <a:pt x="384693" y="1194911"/>
                    <a:pt x="379930" y="1187291"/>
                  </a:cubicBezTo>
                  <a:cubicBezTo>
                    <a:pt x="364690" y="1166336"/>
                    <a:pt x="363738" y="1147286"/>
                    <a:pt x="386598" y="1130141"/>
                  </a:cubicBezTo>
                  <a:cubicBezTo>
                    <a:pt x="397075" y="1116806"/>
                    <a:pt x="396123" y="1108234"/>
                    <a:pt x="377073" y="1108234"/>
                  </a:cubicBezTo>
                  <a:cubicBezTo>
                    <a:pt x="359928" y="1095851"/>
                    <a:pt x="368500" y="1078706"/>
                    <a:pt x="367548" y="1062514"/>
                  </a:cubicBezTo>
                  <a:cubicBezTo>
                    <a:pt x="365643" y="1058704"/>
                    <a:pt x="373263" y="1051084"/>
                    <a:pt x="362785" y="1052036"/>
                  </a:cubicBezTo>
                  <a:cubicBezTo>
                    <a:pt x="353260" y="1052989"/>
                    <a:pt x="345640" y="1049179"/>
                    <a:pt x="339925" y="1041559"/>
                  </a:cubicBezTo>
                  <a:cubicBezTo>
                    <a:pt x="324685" y="1009174"/>
                    <a:pt x="351355" y="1008221"/>
                    <a:pt x="369453" y="1001554"/>
                  </a:cubicBezTo>
                  <a:cubicBezTo>
                    <a:pt x="378025" y="1000601"/>
                    <a:pt x="386598" y="995839"/>
                    <a:pt x="390408" y="996791"/>
                  </a:cubicBezTo>
                  <a:cubicBezTo>
                    <a:pt x="383740" y="997744"/>
                    <a:pt x="371358" y="1000601"/>
                    <a:pt x="359928" y="1003459"/>
                  </a:cubicBezTo>
                  <a:cubicBezTo>
                    <a:pt x="346593" y="1005364"/>
                    <a:pt x="336115" y="1000601"/>
                    <a:pt x="336115" y="987266"/>
                  </a:cubicBezTo>
                  <a:cubicBezTo>
                    <a:pt x="335163" y="972026"/>
                    <a:pt x="349450" y="968216"/>
                    <a:pt x="361833" y="964406"/>
                  </a:cubicBezTo>
                  <a:cubicBezTo>
                    <a:pt x="368500" y="964406"/>
                    <a:pt x="375168" y="965359"/>
                    <a:pt x="381835" y="964406"/>
                  </a:cubicBezTo>
                  <a:cubicBezTo>
                    <a:pt x="373263" y="963454"/>
                    <a:pt x="366595" y="961549"/>
                    <a:pt x="363738" y="952024"/>
                  </a:cubicBezTo>
                  <a:cubicBezTo>
                    <a:pt x="363738" y="944404"/>
                    <a:pt x="367548" y="940594"/>
                    <a:pt x="374215" y="937736"/>
                  </a:cubicBezTo>
                  <a:cubicBezTo>
                    <a:pt x="376120" y="936784"/>
                    <a:pt x="379930" y="938689"/>
                    <a:pt x="381835" y="934879"/>
                  </a:cubicBezTo>
                  <a:cubicBezTo>
                    <a:pt x="377073" y="935831"/>
                    <a:pt x="373263" y="933926"/>
                    <a:pt x="369453" y="932021"/>
                  </a:cubicBezTo>
                  <a:cubicBezTo>
                    <a:pt x="361833" y="925354"/>
                    <a:pt x="361833" y="918686"/>
                    <a:pt x="369453" y="912019"/>
                  </a:cubicBezTo>
                  <a:cubicBezTo>
                    <a:pt x="378025" y="906304"/>
                    <a:pt x="390408" y="909161"/>
                    <a:pt x="398028" y="900589"/>
                  </a:cubicBezTo>
                  <a:cubicBezTo>
                    <a:pt x="403743" y="892016"/>
                    <a:pt x="408505" y="882491"/>
                    <a:pt x="418983" y="878681"/>
                  </a:cubicBezTo>
                  <a:cubicBezTo>
                    <a:pt x="428508" y="874871"/>
                    <a:pt x="417078" y="872966"/>
                    <a:pt x="418030" y="870109"/>
                  </a:cubicBezTo>
                  <a:cubicBezTo>
                    <a:pt x="408505" y="845344"/>
                    <a:pt x="430413" y="832961"/>
                    <a:pt x="448510" y="810101"/>
                  </a:cubicBezTo>
                  <a:cubicBezTo>
                    <a:pt x="406600" y="824389"/>
                    <a:pt x="383740" y="803434"/>
                    <a:pt x="359928" y="787241"/>
                  </a:cubicBezTo>
                  <a:cubicBezTo>
                    <a:pt x="346593" y="773906"/>
                    <a:pt x="351355" y="765334"/>
                    <a:pt x="368500" y="762476"/>
                  </a:cubicBezTo>
                  <a:cubicBezTo>
                    <a:pt x="380883" y="759619"/>
                    <a:pt x="393265" y="763429"/>
                    <a:pt x="404695" y="768191"/>
                  </a:cubicBezTo>
                  <a:cubicBezTo>
                    <a:pt x="412315" y="769144"/>
                    <a:pt x="424698" y="782479"/>
                    <a:pt x="425650" y="761524"/>
                  </a:cubicBezTo>
                  <a:cubicBezTo>
                    <a:pt x="424698" y="758666"/>
                    <a:pt x="423745" y="756761"/>
                    <a:pt x="421840" y="753904"/>
                  </a:cubicBezTo>
                  <a:cubicBezTo>
                    <a:pt x="414220" y="743426"/>
                    <a:pt x="410410" y="730091"/>
                    <a:pt x="400885" y="721519"/>
                  </a:cubicBezTo>
                  <a:cubicBezTo>
                    <a:pt x="398980" y="719614"/>
                    <a:pt x="397075" y="717709"/>
                    <a:pt x="396123" y="715804"/>
                  </a:cubicBezTo>
                  <a:cubicBezTo>
                    <a:pt x="389455" y="722471"/>
                    <a:pt x="391360" y="734854"/>
                    <a:pt x="381835" y="739616"/>
                  </a:cubicBezTo>
                  <a:cubicBezTo>
                    <a:pt x="371358" y="744379"/>
                    <a:pt x="359928" y="747236"/>
                    <a:pt x="348498" y="741521"/>
                  </a:cubicBezTo>
                  <a:cubicBezTo>
                    <a:pt x="343735" y="723424"/>
                    <a:pt x="359928" y="704374"/>
                    <a:pt x="345640" y="687229"/>
                  </a:cubicBezTo>
                  <a:cubicBezTo>
                    <a:pt x="349450" y="670084"/>
                    <a:pt x="385645" y="673894"/>
                    <a:pt x="373263" y="645319"/>
                  </a:cubicBezTo>
                  <a:cubicBezTo>
                    <a:pt x="368500" y="641509"/>
                    <a:pt x="371358" y="634841"/>
                    <a:pt x="367548" y="631984"/>
                  </a:cubicBezTo>
                  <a:cubicBezTo>
                    <a:pt x="357070" y="626269"/>
                    <a:pt x="335163" y="627221"/>
                    <a:pt x="354213" y="606266"/>
                  </a:cubicBezTo>
                  <a:cubicBezTo>
                    <a:pt x="332305" y="593884"/>
                    <a:pt x="358023" y="553879"/>
                    <a:pt x="320875" y="550069"/>
                  </a:cubicBezTo>
                  <a:cubicBezTo>
                    <a:pt x="307540" y="549116"/>
                    <a:pt x="307540" y="537686"/>
                    <a:pt x="307540" y="527209"/>
                  </a:cubicBezTo>
                  <a:cubicBezTo>
                    <a:pt x="307540" y="512921"/>
                    <a:pt x="314208" y="491014"/>
                    <a:pt x="300873" y="485299"/>
                  </a:cubicBezTo>
                  <a:cubicBezTo>
                    <a:pt x="278013" y="475774"/>
                    <a:pt x="261820" y="452914"/>
                    <a:pt x="235150" y="451009"/>
                  </a:cubicBezTo>
                  <a:cubicBezTo>
                    <a:pt x="227530" y="450056"/>
                    <a:pt x="221815" y="448151"/>
                    <a:pt x="218005" y="443389"/>
                  </a:cubicBezTo>
                  <a:cubicBezTo>
                    <a:pt x="209433" y="440531"/>
                    <a:pt x="202765" y="430054"/>
                    <a:pt x="192288" y="436721"/>
                  </a:cubicBezTo>
                  <a:cubicBezTo>
                    <a:pt x="163713" y="418624"/>
                    <a:pt x="144663" y="448151"/>
                    <a:pt x="121803" y="453866"/>
                  </a:cubicBezTo>
                  <a:cubicBezTo>
                    <a:pt x="97990" y="459581"/>
                    <a:pt x="84655" y="455771"/>
                    <a:pt x="74178" y="435769"/>
                  </a:cubicBezTo>
                  <a:cubicBezTo>
                    <a:pt x="67510" y="422434"/>
                    <a:pt x="57985" y="415766"/>
                    <a:pt x="42745" y="416719"/>
                  </a:cubicBezTo>
                  <a:cubicBezTo>
                    <a:pt x="43698" y="402431"/>
                    <a:pt x="53223" y="399574"/>
                    <a:pt x="60843" y="394811"/>
                  </a:cubicBezTo>
                  <a:cubicBezTo>
                    <a:pt x="64653" y="389096"/>
                    <a:pt x="73225" y="391954"/>
                    <a:pt x="76083" y="384334"/>
                  </a:cubicBezTo>
                  <a:cubicBezTo>
                    <a:pt x="70368" y="389096"/>
                    <a:pt x="65605" y="386239"/>
                    <a:pt x="60843" y="383381"/>
                  </a:cubicBezTo>
                  <a:cubicBezTo>
                    <a:pt x="51318" y="366236"/>
                    <a:pt x="20838" y="376714"/>
                    <a:pt x="17028" y="350044"/>
                  </a:cubicBezTo>
                  <a:cubicBezTo>
                    <a:pt x="37983" y="340519"/>
                    <a:pt x="54175" y="357664"/>
                    <a:pt x="73225" y="356711"/>
                  </a:cubicBezTo>
                  <a:cubicBezTo>
                    <a:pt x="77988" y="356711"/>
                    <a:pt x="85608" y="357664"/>
                    <a:pt x="84655" y="349091"/>
                  </a:cubicBezTo>
                  <a:cubicBezTo>
                    <a:pt x="83703" y="346234"/>
                    <a:pt x="78940" y="343376"/>
                    <a:pt x="75130" y="340519"/>
                  </a:cubicBezTo>
                  <a:cubicBezTo>
                    <a:pt x="81798" y="329089"/>
                    <a:pt x="92275" y="326231"/>
                    <a:pt x="103705" y="323374"/>
                  </a:cubicBezTo>
                  <a:cubicBezTo>
                    <a:pt x="112278" y="322421"/>
                    <a:pt x="120850" y="324326"/>
                    <a:pt x="134185" y="322421"/>
                  </a:cubicBezTo>
                  <a:cubicBezTo>
                    <a:pt x="118945" y="324326"/>
                    <a:pt x="109420" y="322421"/>
                    <a:pt x="99895" y="324326"/>
                  </a:cubicBezTo>
                  <a:cubicBezTo>
                    <a:pt x="81798" y="328136"/>
                    <a:pt x="67510" y="331946"/>
                    <a:pt x="52270" y="322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C9CA72E9-235A-1445-BF42-E9310FE3C25E}"/>
                </a:ext>
              </a:extLst>
            </p:cNvPr>
            <p:cNvSpPr/>
            <p:nvPr/>
          </p:nvSpPr>
          <p:spPr>
            <a:xfrm>
              <a:off x="3544729" y="589121"/>
              <a:ext cx="790575" cy="409575"/>
            </a:xfrm>
            <a:custGeom>
              <a:avLst/>
              <a:gdLst>
                <a:gd name="connsiteX0" fmla="*/ 340519 w 790575"/>
                <a:gd name="connsiteY0" fmla="*/ 153829 h 409575"/>
                <a:gd name="connsiteX1" fmla="*/ 395764 w 790575"/>
                <a:gd name="connsiteY1" fmla="*/ 153829 h 409575"/>
                <a:gd name="connsiteX2" fmla="*/ 385286 w 790575"/>
                <a:gd name="connsiteY2" fmla="*/ 103346 h 409575"/>
                <a:gd name="connsiteX3" fmla="*/ 308134 w 790575"/>
                <a:gd name="connsiteY3" fmla="*/ 146209 h 409575"/>
                <a:gd name="connsiteX4" fmla="*/ 226219 w 790575"/>
                <a:gd name="connsiteY4" fmla="*/ 123349 h 409575"/>
                <a:gd name="connsiteX5" fmla="*/ 207169 w 790575"/>
                <a:gd name="connsiteY5" fmla="*/ 122396 h 409575"/>
                <a:gd name="connsiteX6" fmla="*/ 180499 w 790575"/>
                <a:gd name="connsiteY6" fmla="*/ 118586 h 409575"/>
                <a:gd name="connsiteX7" fmla="*/ 124301 w 790575"/>
                <a:gd name="connsiteY7" fmla="*/ 118586 h 409575"/>
                <a:gd name="connsiteX8" fmla="*/ 82391 w 790575"/>
                <a:gd name="connsiteY8" fmla="*/ 110966 h 409575"/>
                <a:gd name="connsiteX9" fmla="*/ 110014 w 790575"/>
                <a:gd name="connsiteY9" fmla="*/ 85249 h 409575"/>
                <a:gd name="connsiteX10" fmla="*/ 103346 w 790575"/>
                <a:gd name="connsiteY10" fmla="*/ 55721 h 409575"/>
                <a:gd name="connsiteX11" fmla="*/ 186214 w 790575"/>
                <a:gd name="connsiteY11" fmla="*/ 57626 h 409575"/>
                <a:gd name="connsiteX12" fmla="*/ 202406 w 790575"/>
                <a:gd name="connsiteY12" fmla="*/ 35719 h 409575"/>
                <a:gd name="connsiteX13" fmla="*/ 290989 w 790575"/>
                <a:gd name="connsiteY13" fmla="*/ 45244 h 409575"/>
                <a:gd name="connsiteX14" fmla="*/ 348139 w 790575"/>
                <a:gd name="connsiteY14" fmla="*/ 43339 h 409575"/>
                <a:gd name="connsiteX15" fmla="*/ 462439 w 790575"/>
                <a:gd name="connsiteY15" fmla="*/ 44291 h 409575"/>
                <a:gd name="connsiteX16" fmla="*/ 479584 w 790575"/>
                <a:gd name="connsiteY16" fmla="*/ 7144 h 409575"/>
                <a:gd name="connsiteX17" fmla="*/ 493871 w 790575"/>
                <a:gd name="connsiteY17" fmla="*/ 13811 h 409575"/>
                <a:gd name="connsiteX18" fmla="*/ 540544 w 790575"/>
                <a:gd name="connsiteY18" fmla="*/ 29051 h 409575"/>
                <a:gd name="connsiteX19" fmla="*/ 554831 w 790575"/>
                <a:gd name="connsiteY19" fmla="*/ 28099 h 409575"/>
                <a:gd name="connsiteX20" fmla="*/ 589121 w 790575"/>
                <a:gd name="connsiteY20" fmla="*/ 29051 h 409575"/>
                <a:gd name="connsiteX21" fmla="*/ 632936 w 790575"/>
                <a:gd name="connsiteY21" fmla="*/ 33814 h 409575"/>
                <a:gd name="connsiteX22" fmla="*/ 681514 w 790575"/>
                <a:gd name="connsiteY22" fmla="*/ 49054 h 409575"/>
                <a:gd name="connsiteX23" fmla="*/ 702469 w 790575"/>
                <a:gd name="connsiteY23" fmla="*/ 54769 h 409575"/>
                <a:gd name="connsiteX24" fmla="*/ 791051 w 790575"/>
                <a:gd name="connsiteY24" fmla="*/ 64294 h 409575"/>
                <a:gd name="connsiteX25" fmla="*/ 664369 w 790575"/>
                <a:gd name="connsiteY25" fmla="*/ 110014 h 409575"/>
                <a:gd name="connsiteX26" fmla="*/ 627221 w 790575"/>
                <a:gd name="connsiteY26" fmla="*/ 110014 h 409575"/>
                <a:gd name="connsiteX27" fmla="*/ 591026 w 790575"/>
                <a:gd name="connsiteY27" fmla="*/ 135731 h 409575"/>
                <a:gd name="connsiteX28" fmla="*/ 642461 w 790575"/>
                <a:gd name="connsiteY28" fmla="*/ 125254 h 409575"/>
                <a:gd name="connsiteX29" fmla="*/ 666274 w 790575"/>
                <a:gd name="connsiteY29" fmla="*/ 125254 h 409575"/>
                <a:gd name="connsiteX30" fmla="*/ 569119 w 790575"/>
                <a:gd name="connsiteY30" fmla="*/ 170974 h 409575"/>
                <a:gd name="connsiteX31" fmla="*/ 541496 w 790575"/>
                <a:gd name="connsiteY31" fmla="*/ 186214 h 409575"/>
                <a:gd name="connsiteX32" fmla="*/ 463391 w 790575"/>
                <a:gd name="connsiteY32" fmla="*/ 222409 h 409575"/>
                <a:gd name="connsiteX33" fmla="*/ 380524 w 790575"/>
                <a:gd name="connsiteY33" fmla="*/ 228124 h 409575"/>
                <a:gd name="connsiteX34" fmla="*/ 410051 w 790575"/>
                <a:gd name="connsiteY34" fmla="*/ 258604 h 409575"/>
                <a:gd name="connsiteX35" fmla="*/ 428149 w 790575"/>
                <a:gd name="connsiteY35" fmla="*/ 264319 h 409575"/>
                <a:gd name="connsiteX36" fmla="*/ 419576 w 790575"/>
                <a:gd name="connsiteY36" fmla="*/ 282416 h 409575"/>
                <a:gd name="connsiteX37" fmla="*/ 358616 w 790575"/>
                <a:gd name="connsiteY37" fmla="*/ 311944 h 409575"/>
                <a:gd name="connsiteX38" fmla="*/ 332899 w 790575"/>
                <a:gd name="connsiteY38" fmla="*/ 326231 h 409575"/>
                <a:gd name="connsiteX39" fmla="*/ 272891 w 790575"/>
                <a:gd name="connsiteY39" fmla="*/ 340519 h 409575"/>
                <a:gd name="connsiteX40" fmla="*/ 268129 w 790575"/>
                <a:gd name="connsiteY40" fmla="*/ 343376 h 409575"/>
                <a:gd name="connsiteX41" fmla="*/ 272891 w 790575"/>
                <a:gd name="connsiteY41" fmla="*/ 347186 h 409575"/>
                <a:gd name="connsiteX42" fmla="*/ 310039 w 790575"/>
                <a:gd name="connsiteY42" fmla="*/ 371951 h 409575"/>
                <a:gd name="connsiteX43" fmla="*/ 323374 w 790575"/>
                <a:gd name="connsiteY43" fmla="*/ 389096 h 409575"/>
                <a:gd name="connsiteX44" fmla="*/ 305276 w 790575"/>
                <a:gd name="connsiteY44" fmla="*/ 408146 h 409575"/>
                <a:gd name="connsiteX45" fmla="*/ 250984 w 790575"/>
                <a:gd name="connsiteY45" fmla="*/ 403384 h 409575"/>
                <a:gd name="connsiteX46" fmla="*/ 138589 w 790575"/>
                <a:gd name="connsiteY46" fmla="*/ 389096 h 409575"/>
                <a:gd name="connsiteX47" fmla="*/ 12859 w 790575"/>
                <a:gd name="connsiteY47" fmla="*/ 372904 h 409575"/>
                <a:gd name="connsiteX48" fmla="*/ 7144 w 790575"/>
                <a:gd name="connsiteY48" fmla="*/ 362426 h 409575"/>
                <a:gd name="connsiteX49" fmla="*/ 23336 w 790575"/>
                <a:gd name="connsiteY49" fmla="*/ 342424 h 409575"/>
                <a:gd name="connsiteX50" fmla="*/ 91916 w 790575"/>
                <a:gd name="connsiteY50" fmla="*/ 336709 h 409575"/>
                <a:gd name="connsiteX51" fmla="*/ 90964 w 790575"/>
                <a:gd name="connsiteY51" fmla="*/ 326231 h 409575"/>
                <a:gd name="connsiteX52" fmla="*/ 62389 w 790575"/>
                <a:gd name="connsiteY52" fmla="*/ 307181 h 409575"/>
                <a:gd name="connsiteX53" fmla="*/ 81439 w 790575"/>
                <a:gd name="connsiteY53" fmla="*/ 294799 h 409575"/>
                <a:gd name="connsiteX54" fmla="*/ 126206 w 790575"/>
                <a:gd name="connsiteY54" fmla="*/ 297656 h 409575"/>
                <a:gd name="connsiteX55" fmla="*/ 208121 w 790575"/>
                <a:gd name="connsiteY55" fmla="*/ 332899 h 409575"/>
                <a:gd name="connsiteX56" fmla="*/ 224314 w 790575"/>
                <a:gd name="connsiteY56" fmla="*/ 312896 h 409575"/>
                <a:gd name="connsiteX57" fmla="*/ 202406 w 790575"/>
                <a:gd name="connsiteY57" fmla="*/ 309086 h 409575"/>
                <a:gd name="connsiteX58" fmla="*/ 170021 w 790575"/>
                <a:gd name="connsiteY58" fmla="*/ 307181 h 409575"/>
                <a:gd name="connsiteX59" fmla="*/ 176689 w 790575"/>
                <a:gd name="connsiteY59" fmla="*/ 270986 h 409575"/>
                <a:gd name="connsiteX60" fmla="*/ 117634 w 790575"/>
                <a:gd name="connsiteY60" fmla="*/ 275749 h 409575"/>
                <a:gd name="connsiteX61" fmla="*/ 101441 w 790575"/>
                <a:gd name="connsiteY61" fmla="*/ 265271 h 409575"/>
                <a:gd name="connsiteX62" fmla="*/ 109061 w 790575"/>
                <a:gd name="connsiteY62" fmla="*/ 247174 h 409575"/>
                <a:gd name="connsiteX63" fmla="*/ 190976 w 790575"/>
                <a:gd name="connsiteY63" fmla="*/ 236696 h 409575"/>
                <a:gd name="connsiteX64" fmla="*/ 212884 w 790575"/>
                <a:gd name="connsiteY64" fmla="*/ 244316 h 409575"/>
                <a:gd name="connsiteX65" fmla="*/ 208121 w 790575"/>
                <a:gd name="connsiteY65" fmla="*/ 241459 h 409575"/>
                <a:gd name="connsiteX66" fmla="*/ 199549 w 790575"/>
                <a:gd name="connsiteY66" fmla="*/ 221456 h 409575"/>
                <a:gd name="connsiteX67" fmla="*/ 210026 w 790575"/>
                <a:gd name="connsiteY67" fmla="*/ 215741 h 409575"/>
                <a:gd name="connsiteX68" fmla="*/ 202406 w 790575"/>
                <a:gd name="connsiteY68" fmla="*/ 209074 h 409575"/>
                <a:gd name="connsiteX69" fmla="*/ 177641 w 790575"/>
                <a:gd name="connsiteY69" fmla="*/ 163354 h 409575"/>
                <a:gd name="connsiteX70" fmla="*/ 239554 w 790575"/>
                <a:gd name="connsiteY70" fmla="*/ 174784 h 409575"/>
                <a:gd name="connsiteX71" fmla="*/ 261461 w 790575"/>
                <a:gd name="connsiteY71" fmla="*/ 195739 h 409575"/>
                <a:gd name="connsiteX72" fmla="*/ 288131 w 790575"/>
                <a:gd name="connsiteY72" fmla="*/ 186214 h 409575"/>
                <a:gd name="connsiteX73" fmla="*/ 316706 w 790575"/>
                <a:gd name="connsiteY73" fmla="*/ 170021 h 409575"/>
                <a:gd name="connsiteX74" fmla="*/ 340519 w 790575"/>
                <a:gd name="connsiteY74" fmla="*/ 15382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90575" h="409575">
                  <a:moveTo>
                    <a:pt x="340519" y="153829"/>
                  </a:moveTo>
                  <a:cubicBezTo>
                    <a:pt x="354806" y="146209"/>
                    <a:pt x="370999" y="147161"/>
                    <a:pt x="395764" y="153829"/>
                  </a:cubicBezTo>
                  <a:cubicBezTo>
                    <a:pt x="380524" y="134779"/>
                    <a:pt x="364331" y="125254"/>
                    <a:pt x="385286" y="103346"/>
                  </a:cubicBezTo>
                  <a:cubicBezTo>
                    <a:pt x="348139" y="112871"/>
                    <a:pt x="332899" y="135731"/>
                    <a:pt x="308134" y="146209"/>
                  </a:cubicBezTo>
                  <a:cubicBezTo>
                    <a:pt x="265271" y="164306"/>
                    <a:pt x="256699" y="163354"/>
                    <a:pt x="226219" y="123349"/>
                  </a:cubicBezTo>
                  <a:cubicBezTo>
                    <a:pt x="218599" y="113824"/>
                    <a:pt x="212884" y="119539"/>
                    <a:pt x="207169" y="122396"/>
                  </a:cubicBezTo>
                  <a:cubicBezTo>
                    <a:pt x="196691" y="128111"/>
                    <a:pt x="188119" y="131921"/>
                    <a:pt x="180499" y="118586"/>
                  </a:cubicBezTo>
                  <a:cubicBezTo>
                    <a:pt x="161449" y="110966"/>
                    <a:pt x="142399" y="111919"/>
                    <a:pt x="124301" y="118586"/>
                  </a:cubicBezTo>
                  <a:cubicBezTo>
                    <a:pt x="110014" y="119539"/>
                    <a:pt x="95726" y="115729"/>
                    <a:pt x="82391" y="110966"/>
                  </a:cubicBezTo>
                  <a:cubicBezTo>
                    <a:pt x="82391" y="92869"/>
                    <a:pt x="103346" y="96679"/>
                    <a:pt x="110014" y="85249"/>
                  </a:cubicBezTo>
                  <a:cubicBezTo>
                    <a:pt x="100489" y="76676"/>
                    <a:pt x="93821" y="68104"/>
                    <a:pt x="103346" y="55721"/>
                  </a:cubicBezTo>
                  <a:cubicBezTo>
                    <a:pt x="130969" y="41434"/>
                    <a:pt x="158591" y="51911"/>
                    <a:pt x="186214" y="57626"/>
                  </a:cubicBezTo>
                  <a:cubicBezTo>
                    <a:pt x="209074" y="63341"/>
                    <a:pt x="190976" y="38576"/>
                    <a:pt x="202406" y="35719"/>
                  </a:cubicBezTo>
                  <a:cubicBezTo>
                    <a:pt x="233839" y="16669"/>
                    <a:pt x="262414" y="32861"/>
                    <a:pt x="290989" y="45244"/>
                  </a:cubicBezTo>
                  <a:cubicBezTo>
                    <a:pt x="310039" y="52864"/>
                    <a:pt x="324326" y="68104"/>
                    <a:pt x="348139" y="43339"/>
                  </a:cubicBezTo>
                  <a:cubicBezTo>
                    <a:pt x="378619" y="12859"/>
                    <a:pt x="424339" y="16669"/>
                    <a:pt x="462439" y="44291"/>
                  </a:cubicBezTo>
                  <a:cubicBezTo>
                    <a:pt x="445294" y="15716"/>
                    <a:pt x="458629" y="8096"/>
                    <a:pt x="479584" y="7144"/>
                  </a:cubicBezTo>
                  <a:cubicBezTo>
                    <a:pt x="484346" y="9049"/>
                    <a:pt x="489109" y="11906"/>
                    <a:pt x="493871" y="13811"/>
                  </a:cubicBezTo>
                  <a:cubicBezTo>
                    <a:pt x="510064" y="18574"/>
                    <a:pt x="527209" y="17621"/>
                    <a:pt x="540544" y="29051"/>
                  </a:cubicBezTo>
                  <a:cubicBezTo>
                    <a:pt x="545306" y="31909"/>
                    <a:pt x="551021" y="37624"/>
                    <a:pt x="554831" y="28099"/>
                  </a:cubicBezTo>
                  <a:cubicBezTo>
                    <a:pt x="566261" y="15716"/>
                    <a:pt x="577691" y="30004"/>
                    <a:pt x="589121" y="29051"/>
                  </a:cubicBezTo>
                  <a:cubicBezTo>
                    <a:pt x="603409" y="35719"/>
                    <a:pt x="618649" y="28099"/>
                    <a:pt x="632936" y="33814"/>
                  </a:cubicBezTo>
                  <a:cubicBezTo>
                    <a:pt x="647224" y="43339"/>
                    <a:pt x="663416" y="49054"/>
                    <a:pt x="681514" y="49054"/>
                  </a:cubicBezTo>
                  <a:cubicBezTo>
                    <a:pt x="687229" y="56674"/>
                    <a:pt x="692944" y="61436"/>
                    <a:pt x="702469" y="54769"/>
                  </a:cubicBezTo>
                  <a:cubicBezTo>
                    <a:pt x="733901" y="36671"/>
                    <a:pt x="756761" y="68104"/>
                    <a:pt x="791051" y="64294"/>
                  </a:cubicBezTo>
                  <a:cubicBezTo>
                    <a:pt x="752951" y="105251"/>
                    <a:pt x="707231" y="104299"/>
                    <a:pt x="664369" y="110014"/>
                  </a:cubicBezTo>
                  <a:cubicBezTo>
                    <a:pt x="651986" y="111919"/>
                    <a:pt x="639604" y="110014"/>
                    <a:pt x="627221" y="110014"/>
                  </a:cubicBezTo>
                  <a:cubicBezTo>
                    <a:pt x="625316" y="131921"/>
                    <a:pt x="604361" y="129064"/>
                    <a:pt x="591026" y="135731"/>
                  </a:cubicBezTo>
                  <a:cubicBezTo>
                    <a:pt x="607219" y="127159"/>
                    <a:pt x="625316" y="129064"/>
                    <a:pt x="642461" y="125254"/>
                  </a:cubicBezTo>
                  <a:cubicBezTo>
                    <a:pt x="650081" y="125254"/>
                    <a:pt x="658654" y="125254"/>
                    <a:pt x="666274" y="125254"/>
                  </a:cubicBezTo>
                  <a:cubicBezTo>
                    <a:pt x="631984" y="137636"/>
                    <a:pt x="610076" y="174784"/>
                    <a:pt x="569119" y="170974"/>
                  </a:cubicBezTo>
                  <a:cubicBezTo>
                    <a:pt x="560546" y="170021"/>
                    <a:pt x="544354" y="178594"/>
                    <a:pt x="541496" y="186214"/>
                  </a:cubicBezTo>
                  <a:cubicBezTo>
                    <a:pt x="526256" y="224314"/>
                    <a:pt x="492919" y="216694"/>
                    <a:pt x="463391" y="222409"/>
                  </a:cubicBezTo>
                  <a:cubicBezTo>
                    <a:pt x="435769" y="227171"/>
                    <a:pt x="410051" y="246221"/>
                    <a:pt x="380524" y="228124"/>
                  </a:cubicBezTo>
                  <a:cubicBezTo>
                    <a:pt x="384334" y="257651"/>
                    <a:pt x="384334" y="257651"/>
                    <a:pt x="410051" y="258604"/>
                  </a:cubicBezTo>
                  <a:cubicBezTo>
                    <a:pt x="416719" y="258604"/>
                    <a:pt x="425291" y="256699"/>
                    <a:pt x="428149" y="264319"/>
                  </a:cubicBezTo>
                  <a:cubicBezTo>
                    <a:pt x="431959" y="272891"/>
                    <a:pt x="413861" y="271939"/>
                    <a:pt x="419576" y="282416"/>
                  </a:cubicBezTo>
                  <a:cubicBezTo>
                    <a:pt x="397669" y="289084"/>
                    <a:pt x="391001" y="325279"/>
                    <a:pt x="358616" y="311944"/>
                  </a:cubicBezTo>
                  <a:cubicBezTo>
                    <a:pt x="347186" y="307181"/>
                    <a:pt x="338614" y="319564"/>
                    <a:pt x="332899" y="326231"/>
                  </a:cubicBezTo>
                  <a:cubicBezTo>
                    <a:pt x="315754" y="347186"/>
                    <a:pt x="296704" y="350996"/>
                    <a:pt x="272891" y="340519"/>
                  </a:cubicBezTo>
                  <a:cubicBezTo>
                    <a:pt x="270034" y="339566"/>
                    <a:pt x="267176" y="340519"/>
                    <a:pt x="268129" y="343376"/>
                  </a:cubicBezTo>
                  <a:cubicBezTo>
                    <a:pt x="268129" y="344329"/>
                    <a:pt x="271939" y="345281"/>
                    <a:pt x="272891" y="347186"/>
                  </a:cubicBezTo>
                  <a:cubicBezTo>
                    <a:pt x="286226" y="353854"/>
                    <a:pt x="293846" y="368141"/>
                    <a:pt x="310039" y="371951"/>
                  </a:cubicBezTo>
                  <a:cubicBezTo>
                    <a:pt x="314801" y="372904"/>
                    <a:pt x="326231" y="378619"/>
                    <a:pt x="323374" y="389096"/>
                  </a:cubicBezTo>
                  <a:cubicBezTo>
                    <a:pt x="320516" y="398621"/>
                    <a:pt x="314801" y="406241"/>
                    <a:pt x="305276" y="408146"/>
                  </a:cubicBezTo>
                  <a:cubicBezTo>
                    <a:pt x="287179" y="412909"/>
                    <a:pt x="267176" y="411004"/>
                    <a:pt x="250984" y="403384"/>
                  </a:cubicBezTo>
                  <a:cubicBezTo>
                    <a:pt x="213836" y="386239"/>
                    <a:pt x="180499" y="383381"/>
                    <a:pt x="138589" y="389096"/>
                  </a:cubicBezTo>
                  <a:cubicBezTo>
                    <a:pt x="100489" y="394811"/>
                    <a:pt x="52864" y="391001"/>
                    <a:pt x="12859" y="372904"/>
                  </a:cubicBezTo>
                  <a:cubicBezTo>
                    <a:pt x="7144" y="370046"/>
                    <a:pt x="7144" y="366236"/>
                    <a:pt x="7144" y="362426"/>
                  </a:cubicBezTo>
                  <a:cubicBezTo>
                    <a:pt x="7144" y="351949"/>
                    <a:pt x="13811" y="343376"/>
                    <a:pt x="23336" y="342424"/>
                  </a:cubicBezTo>
                  <a:cubicBezTo>
                    <a:pt x="46196" y="341471"/>
                    <a:pt x="67151" y="327184"/>
                    <a:pt x="91916" y="336709"/>
                  </a:cubicBezTo>
                  <a:cubicBezTo>
                    <a:pt x="90964" y="330041"/>
                    <a:pt x="91916" y="327184"/>
                    <a:pt x="90964" y="326231"/>
                  </a:cubicBezTo>
                  <a:cubicBezTo>
                    <a:pt x="82391" y="318611"/>
                    <a:pt x="62389" y="325279"/>
                    <a:pt x="62389" y="307181"/>
                  </a:cubicBezTo>
                  <a:cubicBezTo>
                    <a:pt x="62389" y="297656"/>
                    <a:pt x="73819" y="296704"/>
                    <a:pt x="81439" y="294799"/>
                  </a:cubicBezTo>
                  <a:cubicBezTo>
                    <a:pt x="96679" y="289084"/>
                    <a:pt x="110966" y="282416"/>
                    <a:pt x="126206" y="297656"/>
                  </a:cubicBezTo>
                  <a:cubicBezTo>
                    <a:pt x="148114" y="320516"/>
                    <a:pt x="172879" y="339566"/>
                    <a:pt x="208121" y="332899"/>
                  </a:cubicBezTo>
                  <a:cubicBezTo>
                    <a:pt x="220504" y="330994"/>
                    <a:pt x="228124" y="327184"/>
                    <a:pt x="224314" y="312896"/>
                  </a:cubicBezTo>
                  <a:cubicBezTo>
                    <a:pt x="219551" y="296704"/>
                    <a:pt x="210026" y="306229"/>
                    <a:pt x="202406" y="309086"/>
                  </a:cubicBezTo>
                  <a:cubicBezTo>
                    <a:pt x="190976" y="312896"/>
                    <a:pt x="180499" y="317659"/>
                    <a:pt x="170021" y="307181"/>
                  </a:cubicBezTo>
                  <a:cubicBezTo>
                    <a:pt x="155734" y="292894"/>
                    <a:pt x="178594" y="286226"/>
                    <a:pt x="176689" y="270986"/>
                  </a:cubicBezTo>
                  <a:cubicBezTo>
                    <a:pt x="157639" y="284321"/>
                    <a:pt x="137636" y="272891"/>
                    <a:pt x="117634" y="275749"/>
                  </a:cubicBezTo>
                  <a:cubicBezTo>
                    <a:pt x="110014" y="276701"/>
                    <a:pt x="103346" y="272891"/>
                    <a:pt x="101441" y="265271"/>
                  </a:cubicBezTo>
                  <a:cubicBezTo>
                    <a:pt x="99536" y="257651"/>
                    <a:pt x="104299" y="251936"/>
                    <a:pt x="109061" y="247174"/>
                  </a:cubicBezTo>
                  <a:cubicBezTo>
                    <a:pt x="133826" y="226219"/>
                    <a:pt x="161449" y="226219"/>
                    <a:pt x="190976" y="236696"/>
                  </a:cubicBezTo>
                  <a:cubicBezTo>
                    <a:pt x="199549" y="235744"/>
                    <a:pt x="206216" y="241459"/>
                    <a:pt x="212884" y="244316"/>
                  </a:cubicBezTo>
                  <a:cubicBezTo>
                    <a:pt x="211931" y="242411"/>
                    <a:pt x="209074" y="243364"/>
                    <a:pt x="208121" y="241459"/>
                  </a:cubicBezTo>
                  <a:cubicBezTo>
                    <a:pt x="201454" y="236696"/>
                    <a:pt x="189071" y="233839"/>
                    <a:pt x="199549" y="221456"/>
                  </a:cubicBezTo>
                  <a:cubicBezTo>
                    <a:pt x="204311" y="220504"/>
                    <a:pt x="210026" y="221456"/>
                    <a:pt x="210026" y="215741"/>
                  </a:cubicBezTo>
                  <a:cubicBezTo>
                    <a:pt x="210026" y="213836"/>
                    <a:pt x="204311" y="211931"/>
                    <a:pt x="202406" y="209074"/>
                  </a:cubicBezTo>
                  <a:cubicBezTo>
                    <a:pt x="192881" y="193834"/>
                    <a:pt x="155734" y="187166"/>
                    <a:pt x="177641" y="163354"/>
                  </a:cubicBezTo>
                  <a:cubicBezTo>
                    <a:pt x="190024" y="150019"/>
                    <a:pt x="219551" y="164306"/>
                    <a:pt x="239554" y="174784"/>
                  </a:cubicBezTo>
                  <a:cubicBezTo>
                    <a:pt x="248126" y="179546"/>
                    <a:pt x="253841" y="190024"/>
                    <a:pt x="261461" y="195739"/>
                  </a:cubicBezTo>
                  <a:cubicBezTo>
                    <a:pt x="276701" y="207169"/>
                    <a:pt x="280511" y="205264"/>
                    <a:pt x="288131" y="186214"/>
                  </a:cubicBezTo>
                  <a:cubicBezTo>
                    <a:pt x="292894" y="173831"/>
                    <a:pt x="305276" y="171926"/>
                    <a:pt x="316706" y="170021"/>
                  </a:cubicBezTo>
                  <a:cubicBezTo>
                    <a:pt x="324326" y="171926"/>
                    <a:pt x="332899" y="163354"/>
                    <a:pt x="340519" y="153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8428B67F-4338-2845-ABFF-3B4CE8BE84A1}"/>
                </a:ext>
              </a:extLst>
            </p:cNvPr>
            <p:cNvSpPr/>
            <p:nvPr/>
          </p:nvSpPr>
          <p:spPr>
            <a:xfrm>
              <a:off x="9168289" y="3858488"/>
              <a:ext cx="323850" cy="381000"/>
            </a:xfrm>
            <a:custGeom>
              <a:avLst/>
              <a:gdLst>
                <a:gd name="connsiteX0" fmla="*/ 271939 w 323850"/>
                <a:gd name="connsiteY0" fmla="*/ 104864 h 381000"/>
                <a:gd name="connsiteX1" fmla="*/ 324326 w 323850"/>
                <a:gd name="connsiteY1" fmla="*/ 214401 h 381000"/>
                <a:gd name="connsiteX2" fmla="*/ 300514 w 323850"/>
                <a:gd name="connsiteY2" fmla="*/ 219164 h 381000"/>
                <a:gd name="connsiteX3" fmla="*/ 292894 w 323850"/>
                <a:gd name="connsiteY3" fmla="*/ 236309 h 381000"/>
                <a:gd name="connsiteX4" fmla="*/ 296704 w 323850"/>
                <a:gd name="connsiteY4" fmla="*/ 244881 h 381000"/>
                <a:gd name="connsiteX5" fmla="*/ 239554 w 323850"/>
                <a:gd name="connsiteY5" fmla="*/ 361086 h 381000"/>
                <a:gd name="connsiteX6" fmla="*/ 216694 w 323850"/>
                <a:gd name="connsiteY6" fmla="*/ 378231 h 381000"/>
                <a:gd name="connsiteX7" fmla="*/ 180499 w 323850"/>
                <a:gd name="connsiteY7" fmla="*/ 345846 h 381000"/>
                <a:gd name="connsiteX8" fmla="*/ 80486 w 323850"/>
                <a:gd name="connsiteY8" fmla="*/ 335369 h 381000"/>
                <a:gd name="connsiteX9" fmla="*/ 64294 w 323850"/>
                <a:gd name="connsiteY9" fmla="*/ 306794 h 381000"/>
                <a:gd name="connsiteX10" fmla="*/ 7144 w 323850"/>
                <a:gd name="connsiteY10" fmla="*/ 214401 h 381000"/>
                <a:gd name="connsiteX11" fmla="*/ 8097 w 323850"/>
                <a:gd name="connsiteY11" fmla="*/ 212496 h 381000"/>
                <a:gd name="connsiteX12" fmla="*/ 7144 w 323850"/>
                <a:gd name="connsiteY12" fmla="*/ 210591 h 381000"/>
                <a:gd name="connsiteX13" fmla="*/ 78581 w 323850"/>
                <a:gd name="connsiteY13" fmla="*/ 198209 h 381000"/>
                <a:gd name="connsiteX14" fmla="*/ 106204 w 323850"/>
                <a:gd name="connsiteY14" fmla="*/ 149631 h 381000"/>
                <a:gd name="connsiteX15" fmla="*/ 152876 w 323850"/>
                <a:gd name="connsiteY15" fmla="*/ 109626 h 381000"/>
                <a:gd name="connsiteX16" fmla="*/ 188119 w 323850"/>
                <a:gd name="connsiteY16" fmla="*/ 71526 h 381000"/>
                <a:gd name="connsiteX17" fmla="*/ 221456 w 323850"/>
                <a:gd name="connsiteY17" fmla="*/ 17234 h 381000"/>
                <a:gd name="connsiteX18" fmla="*/ 237649 w 323850"/>
                <a:gd name="connsiteY18" fmla="*/ 12471 h 381000"/>
                <a:gd name="connsiteX19" fmla="*/ 318611 w 323850"/>
                <a:gd name="connsiteY19" fmla="*/ 67716 h 381000"/>
                <a:gd name="connsiteX20" fmla="*/ 292894 w 323850"/>
                <a:gd name="connsiteY20" fmla="*/ 89624 h 381000"/>
                <a:gd name="connsiteX21" fmla="*/ 271939 w 323850"/>
                <a:gd name="connsiteY21" fmla="*/ 10486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3850" h="381000">
                  <a:moveTo>
                    <a:pt x="271939" y="104864"/>
                  </a:moveTo>
                  <a:cubicBezTo>
                    <a:pt x="267176" y="151536"/>
                    <a:pt x="312897" y="173444"/>
                    <a:pt x="324326" y="214401"/>
                  </a:cubicBezTo>
                  <a:cubicBezTo>
                    <a:pt x="319564" y="220116"/>
                    <a:pt x="309086" y="215354"/>
                    <a:pt x="300514" y="219164"/>
                  </a:cubicBezTo>
                  <a:cubicBezTo>
                    <a:pt x="292894" y="222974"/>
                    <a:pt x="278606" y="222974"/>
                    <a:pt x="292894" y="236309"/>
                  </a:cubicBezTo>
                  <a:cubicBezTo>
                    <a:pt x="294799" y="238214"/>
                    <a:pt x="297656" y="244881"/>
                    <a:pt x="296704" y="244881"/>
                  </a:cubicBezTo>
                  <a:cubicBezTo>
                    <a:pt x="250031" y="269646"/>
                    <a:pt x="281464" y="333464"/>
                    <a:pt x="239554" y="361086"/>
                  </a:cubicBezTo>
                  <a:cubicBezTo>
                    <a:pt x="232886" y="365849"/>
                    <a:pt x="227172" y="370611"/>
                    <a:pt x="216694" y="378231"/>
                  </a:cubicBezTo>
                  <a:cubicBezTo>
                    <a:pt x="213836" y="354419"/>
                    <a:pt x="206216" y="344894"/>
                    <a:pt x="180499" y="345846"/>
                  </a:cubicBezTo>
                  <a:cubicBezTo>
                    <a:pt x="148114" y="346799"/>
                    <a:pt x="114776" y="332511"/>
                    <a:pt x="80486" y="335369"/>
                  </a:cubicBezTo>
                  <a:cubicBezTo>
                    <a:pt x="60484" y="337274"/>
                    <a:pt x="70009" y="316319"/>
                    <a:pt x="64294" y="306794"/>
                  </a:cubicBezTo>
                  <a:cubicBezTo>
                    <a:pt x="43339" y="277266"/>
                    <a:pt x="25241" y="244881"/>
                    <a:pt x="7144" y="214401"/>
                  </a:cubicBezTo>
                  <a:lnTo>
                    <a:pt x="8097" y="212496"/>
                  </a:lnTo>
                  <a:lnTo>
                    <a:pt x="7144" y="210591"/>
                  </a:lnTo>
                  <a:cubicBezTo>
                    <a:pt x="27147" y="189636"/>
                    <a:pt x="53816" y="206781"/>
                    <a:pt x="78581" y="198209"/>
                  </a:cubicBezTo>
                  <a:cubicBezTo>
                    <a:pt x="59531" y="165824"/>
                    <a:pt x="84297" y="155346"/>
                    <a:pt x="106204" y="149631"/>
                  </a:cubicBezTo>
                  <a:cubicBezTo>
                    <a:pt x="130016" y="142964"/>
                    <a:pt x="143351" y="131534"/>
                    <a:pt x="152876" y="109626"/>
                  </a:cubicBezTo>
                  <a:cubicBezTo>
                    <a:pt x="159544" y="95339"/>
                    <a:pt x="167164" y="80099"/>
                    <a:pt x="188119" y="71526"/>
                  </a:cubicBezTo>
                  <a:cubicBezTo>
                    <a:pt x="204311" y="64859"/>
                    <a:pt x="212884" y="37236"/>
                    <a:pt x="221456" y="17234"/>
                  </a:cubicBezTo>
                  <a:cubicBezTo>
                    <a:pt x="226219" y="5804"/>
                    <a:pt x="230981" y="3899"/>
                    <a:pt x="237649" y="12471"/>
                  </a:cubicBezTo>
                  <a:cubicBezTo>
                    <a:pt x="257651" y="41999"/>
                    <a:pt x="288131" y="55334"/>
                    <a:pt x="318611" y="67716"/>
                  </a:cubicBezTo>
                  <a:cubicBezTo>
                    <a:pt x="317659" y="87719"/>
                    <a:pt x="292894" y="71526"/>
                    <a:pt x="292894" y="89624"/>
                  </a:cubicBezTo>
                  <a:cubicBezTo>
                    <a:pt x="294799" y="106769"/>
                    <a:pt x="272891" y="93434"/>
                    <a:pt x="271939" y="10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07F3C0AC-19DE-714B-94C2-AA1B8390D30D}"/>
                </a:ext>
              </a:extLst>
            </p:cNvPr>
            <p:cNvSpPr/>
            <p:nvPr/>
          </p:nvSpPr>
          <p:spPr>
            <a:xfrm>
              <a:off x="7144643" y="4555136"/>
              <a:ext cx="247650" cy="438150"/>
            </a:xfrm>
            <a:custGeom>
              <a:avLst/>
              <a:gdLst>
                <a:gd name="connsiteX0" fmla="*/ 90547 w 247650"/>
                <a:gd name="connsiteY0" fmla="*/ 435011 h 438150"/>
                <a:gd name="connsiteX1" fmla="*/ 35302 w 247650"/>
                <a:gd name="connsiteY1" fmla="*/ 401673 h 438150"/>
                <a:gd name="connsiteX2" fmla="*/ 9584 w 247650"/>
                <a:gd name="connsiteY2" fmla="*/ 339761 h 438150"/>
                <a:gd name="connsiteX3" fmla="*/ 24825 w 247650"/>
                <a:gd name="connsiteY3" fmla="*/ 294041 h 438150"/>
                <a:gd name="connsiteX4" fmla="*/ 40064 w 247650"/>
                <a:gd name="connsiteY4" fmla="*/ 228319 h 438150"/>
                <a:gd name="connsiteX5" fmla="*/ 51495 w 247650"/>
                <a:gd name="connsiteY5" fmla="*/ 140689 h 438150"/>
                <a:gd name="connsiteX6" fmla="*/ 69592 w 247650"/>
                <a:gd name="connsiteY6" fmla="*/ 131164 h 438150"/>
                <a:gd name="connsiteX7" fmla="*/ 172462 w 247650"/>
                <a:gd name="connsiteY7" fmla="*/ 36866 h 438150"/>
                <a:gd name="connsiteX8" fmla="*/ 216277 w 247650"/>
                <a:gd name="connsiteY8" fmla="*/ 20673 h 438150"/>
                <a:gd name="connsiteX9" fmla="*/ 231517 w 247650"/>
                <a:gd name="connsiteY9" fmla="*/ 49248 h 438150"/>
                <a:gd name="connsiteX10" fmla="*/ 239137 w 247650"/>
                <a:gd name="connsiteY10" fmla="*/ 62583 h 438150"/>
                <a:gd name="connsiteX11" fmla="*/ 246757 w 247650"/>
                <a:gd name="connsiteY11" fmla="*/ 111161 h 438150"/>
                <a:gd name="connsiteX12" fmla="*/ 246757 w 247650"/>
                <a:gd name="connsiteY12" fmla="*/ 119733 h 438150"/>
                <a:gd name="connsiteX13" fmla="*/ 223897 w 247650"/>
                <a:gd name="connsiteY13" fmla="*/ 134973 h 438150"/>
                <a:gd name="connsiteX14" fmla="*/ 218182 w 247650"/>
                <a:gd name="connsiteY14" fmla="*/ 173073 h 438150"/>
                <a:gd name="connsiteX15" fmla="*/ 218182 w 247650"/>
                <a:gd name="connsiteY15" fmla="*/ 197839 h 438150"/>
                <a:gd name="connsiteX16" fmla="*/ 169605 w 247650"/>
                <a:gd name="connsiteY16" fmla="*/ 334998 h 438150"/>
                <a:gd name="connsiteX17" fmla="*/ 156270 w 247650"/>
                <a:gd name="connsiteY17" fmla="*/ 384529 h 438150"/>
                <a:gd name="connsiteX18" fmla="*/ 107692 w 247650"/>
                <a:gd name="connsiteY18" fmla="*/ 433106 h 438150"/>
                <a:gd name="connsiteX19" fmla="*/ 90547 w 247650"/>
                <a:gd name="connsiteY19" fmla="*/ 43501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50" h="438150">
                  <a:moveTo>
                    <a:pt x="90547" y="435011"/>
                  </a:moveTo>
                  <a:cubicBezTo>
                    <a:pt x="64830" y="436916"/>
                    <a:pt x="35302" y="451204"/>
                    <a:pt x="35302" y="401673"/>
                  </a:cubicBezTo>
                  <a:cubicBezTo>
                    <a:pt x="35302" y="383576"/>
                    <a:pt x="16252" y="362621"/>
                    <a:pt x="9584" y="339761"/>
                  </a:cubicBezTo>
                  <a:cubicBezTo>
                    <a:pt x="2917" y="317854"/>
                    <a:pt x="10537" y="304519"/>
                    <a:pt x="24825" y="294041"/>
                  </a:cubicBezTo>
                  <a:cubicBezTo>
                    <a:pt x="52447" y="275944"/>
                    <a:pt x="49589" y="253083"/>
                    <a:pt x="40064" y="228319"/>
                  </a:cubicBezTo>
                  <a:cubicBezTo>
                    <a:pt x="27682" y="195933"/>
                    <a:pt x="34350" y="168311"/>
                    <a:pt x="51495" y="140689"/>
                  </a:cubicBezTo>
                  <a:cubicBezTo>
                    <a:pt x="55305" y="134021"/>
                    <a:pt x="62925" y="132116"/>
                    <a:pt x="69592" y="131164"/>
                  </a:cubicBezTo>
                  <a:cubicBezTo>
                    <a:pt x="126742" y="125448"/>
                    <a:pt x="156270" y="79729"/>
                    <a:pt x="172462" y="36866"/>
                  </a:cubicBezTo>
                  <a:cubicBezTo>
                    <a:pt x="185797" y="1623"/>
                    <a:pt x="191512" y="-281"/>
                    <a:pt x="216277" y="20673"/>
                  </a:cubicBezTo>
                  <a:cubicBezTo>
                    <a:pt x="223897" y="28294"/>
                    <a:pt x="223897" y="40676"/>
                    <a:pt x="231517" y="49248"/>
                  </a:cubicBezTo>
                  <a:cubicBezTo>
                    <a:pt x="234375" y="54011"/>
                    <a:pt x="237232" y="57821"/>
                    <a:pt x="239137" y="62583"/>
                  </a:cubicBezTo>
                  <a:cubicBezTo>
                    <a:pt x="234375" y="79729"/>
                    <a:pt x="240089" y="95921"/>
                    <a:pt x="246757" y="111161"/>
                  </a:cubicBezTo>
                  <a:cubicBezTo>
                    <a:pt x="248662" y="114019"/>
                    <a:pt x="247709" y="116876"/>
                    <a:pt x="246757" y="119733"/>
                  </a:cubicBezTo>
                  <a:cubicBezTo>
                    <a:pt x="239137" y="124496"/>
                    <a:pt x="226755" y="123544"/>
                    <a:pt x="223897" y="134973"/>
                  </a:cubicBezTo>
                  <a:cubicBezTo>
                    <a:pt x="219134" y="147356"/>
                    <a:pt x="214372" y="159739"/>
                    <a:pt x="218182" y="173073"/>
                  </a:cubicBezTo>
                  <a:cubicBezTo>
                    <a:pt x="220087" y="181646"/>
                    <a:pt x="220087" y="189266"/>
                    <a:pt x="218182" y="197839"/>
                  </a:cubicBezTo>
                  <a:cubicBezTo>
                    <a:pt x="202942" y="244511"/>
                    <a:pt x="190559" y="291183"/>
                    <a:pt x="169605" y="334998"/>
                  </a:cubicBezTo>
                  <a:cubicBezTo>
                    <a:pt x="160080" y="350239"/>
                    <a:pt x="158175" y="367383"/>
                    <a:pt x="156270" y="384529"/>
                  </a:cubicBezTo>
                  <a:cubicBezTo>
                    <a:pt x="144839" y="405483"/>
                    <a:pt x="141030" y="434058"/>
                    <a:pt x="107692" y="433106"/>
                  </a:cubicBezTo>
                  <a:cubicBezTo>
                    <a:pt x="100072" y="430248"/>
                    <a:pt x="94357" y="430248"/>
                    <a:pt x="90547" y="435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279CAF9A-8038-7C4C-A53C-1D1CB466FE42}"/>
                </a:ext>
              </a:extLst>
            </p:cNvPr>
            <p:cNvSpPr/>
            <p:nvPr/>
          </p:nvSpPr>
          <p:spPr>
            <a:xfrm>
              <a:off x="5551646" y="1980361"/>
              <a:ext cx="228600" cy="428625"/>
            </a:xfrm>
            <a:custGeom>
              <a:avLst/>
              <a:gdLst>
                <a:gd name="connsiteX0" fmla="*/ 193834 w 228600"/>
                <a:gd name="connsiteY0" fmla="*/ 273254 h 428625"/>
                <a:gd name="connsiteX1" fmla="*/ 197644 w 228600"/>
                <a:gd name="connsiteY1" fmla="*/ 345644 h 428625"/>
                <a:gd name="connsiteX2" fmla="*/ 218599 w 228600"/>
                <a:gd name="connsiteY2" fmla="*/ 361836 h 428625"/>
                <a:gd name="connsiteX3" fmla="*/ 195739 w 228600"/>
                <a:gd name="connsiteY3" fmla="*/ 380886 h 428625"/>
                <a:gd name="connsiteX4" fmla="*/ 111919 w 228600"/>
                <a:gd name="connsiteY4" fmla="*/ 388506 h 428625"/>
                <a:gd name="connsiteX5" fmla="*/ 96679 w 228600"/>
                <a:gd name="connsiteY5" fmla="*/ 390411 h 428625"/>
                <a:gd name="connsiteX6" fmla="*/ 17622 w 228600"/>
                <a:gd name="connsiteY6" fmla="*/ 422796 h 428625"/>
                <a:gd name="connsiteX7" fmla="*/ 100489 w 228600"/>
                <a:gd name="connsiteY7" fmla="*/ 362789 h 428625"/>
                <a:gd name="connsiteX8" fmla="*/ 50006 w 228600"/>
                <a:gd name="connsiteY8" fmla="*/ 348501 h 428625"/>
                <a:gd name="connsiteX9" fmla="*/ 37624 w 228600"/>
                <a:gd name="connsiteY9" fmla="*/ 344692 h 428625"/>
                <a:gd name="connsiteX10" fmla="*/ 38577 w 228600"/>
                <a:gd name="connsiteY10" fmla="*/ 335167 h 428625"/>
                <a:gd name="connsiteX11" fmla="*/ 71914 w 228600"/>
                <a:gd name="connsiteY11" fmla="*/ 272301 h 428625"/>
                <a:gd name="connsiteX12" fmla="*/ 84297 w 228600"/>
                <a:gd name="connsiteY12" fmla="*/ 234201 h 428625"/>
                <a:gd name="connsiteX13" fmla="*/ 83344 w 228600"/>
                <a:gd name="connsiteY13" fmla="*/ 193244 h 428625"/>
                <a:gd name="connsiteX14" fmla="*/ 33814 w 228600"/>
                <a:gd name="connsiteY14" fmla="*/ 188481 h 428625"/>
                <a:gd name="connsiteX15" fmla="*/ 27147 w 228600"/>
                <a:gd name="connsiteY15" fmla="*/ 170384 h 428625"/>
                <a:gd name="connsiteX16" fmla="*/ 29052 w 228600"/>
                <a:gd name="connsiteY16" fmla="*/ 160859 h 428625"/>
                <a:gd name="connsiteX17" fmla="*/ 21431 w 228600"/>
                <a:gd name="connsiteY17" fmla="*/ 148476 h 428625"/>
                <a:gd name="connsiteX18" fmla="*/ 8097 w 228600"/>
                <a:gd name="connsiteY18" fmla="*/ 131331 h 428625"/>
                <a:gd name="connsiteX19" fmla="*/ 7144 w 228600"/>
                <a:gd name="connsiteY19" fmla="*/ 126569 h 428625"/>
                <a:gd name="connsiteX20" fmla="*/ 11906 w 228600"/>
                <a:gd name="connsiteY20" fmla="*/ 86564 h 428625"/>
                <a:gd name="connsiteX21" fmla="*/ 12859 w 228600"/>
                <a:gd name="connsiteY21" fmla="*/ 65609 h 428625"/>
                <a:gd name="connsiteX22" fmla="*/ 76677 w 228600"/>
                <a:gd name="connsiteY22" fmla="*/ 8459 h 428625"/>
                <a:gd name="connsiteX23" fmla="*/ 109061 w 228600"/>
                <a:gd name="connsiteY23" fmla="*/ 27509 h 428625"/>
                <a:gd name="connsiteX24" fmla="*/ 90964 w 228600"/>
                <a:gd name="connsiteY24" fmla="*/ 55131 h 428625"/>
                <a:gd name="connsiteX25" fmla="*/ 87154 w 228600"/>
                <a:gd name="connsiteY25" fmla="*/ 59894 h 428625"/>
                <a:gd name="connsiteX26" fmla="*/ 91916 w 228600"/>
                <a:gd name="connsiteY26" fmla="*/ 56084 h 428625"/>
                <a:gd name="connsiteX27" fmla="*/ 113824 w 228600"/>
                <a:gd name="connsiteY27" fmla="*/ 50369 h 428625"/>
                <a:gd name="connsiteX28" fmla="*/ 132874 w 228600"/>
                <a:gd name="connsiteY28" fmla="*/ 70371 h 428625"/>
                <a:gd name="connsiteX29" fmla="*/ 94774 w 228600"/>
                <a:gd name="connsiteY29" fmla="*/ 143714 h 428625"/>
                <a:gd name="connsiteX30" fmla="*/ 143352 w 228600"/>
                <a:gd name="connsiteY30" fmla="*/ 189434 h 428625"/>
                <a:gd name="connsiteX31" fmla="*/ 179547 w 228600"/>
                <a:gd name="connsiteY31" fmla="*/ 238011 h 428625"/>
                <a:gd name="connsiteX32" fmla="*/ 193834 w 228600"/>
                <a:gd name="connsiteY32" fmla="*/ 27325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600" h="428625">
                  <a:moveTo>
                    <a:pt x="193834" y="273254"/>
                  </a:moveTo>
                  <a:cubicBezTo>
                    <a:pt x="238602" y="290399"/>
                    <a:pt x="231934" y="325642"/>
                    <a:pt x="197644" y="345644"/>
                  </a:cubicBezTo>
                  <a:cubicBezTo>
                    <a:pt x="198597" y="358979"/>
                    <a:pt x="220504" y="349454"/>
                    <a:pt x="218599" y="361836"/>
                  </a:cubicBezTo>
                  <a:cubicBezTo>
                    <a:pt x="216694" y="372314"/>
                    <a:pt x="206216" y="378981"/>
                    <a:pt x="195739" y="380886"/>
                  </a:cubicBezTo>
                  <a:cubicBezTo>
                    <a:pt x="168116" y="386601"/>
                    <a:pt x="140494" y="399936"/>
                    <a:pt x="111919" y="388506"/>
                  </a:cubicBezTo>
                  <a:cubicBezTo>
                    <a:pt x="106204" y="386601"/>
                    <a:pt x="99536" y="383744"/>
                    <a:pt x="96679" y="390411"/>
                  </a:cubicBezTo>
                  <a:cubicBezTo>
                    <a:pt x="80486" y="428511"/>
                    <a:pt x="41434" y="405651"/>
                    <a:pt x="17622" y="422796"/>
                  </a:cubicBezTo>
                  <a:cubicBezTo>
                    <a:pt x="34766" y="387554"/>
                    <a:pt x="60484" y="366599"/>
                    <a:pt x="100489" y="362789"/>
                  </a:cubicBezTo>
                  <a:cubicBezTo>
                    <a:pt x="82391" y="358026"/>
                    <a:pt x="65247" y="357074"/>
                    <a:pt x="50006" y="348501"/>
                  </a:cubicBezTo>
                  <a:cubicBezTo>
                    <a:pt x="46197" y="346596"/>
                    <a:pt x="41434" y="347549"/>
                    <a:pt x="37624" y="344692"/>
                  </a:cubicBezTo>
                  <a:cubicBezTo>
                    <a:pt x="36672" y="343739"/>
                    <a:pt x="37624" y="336119"/>
                    <a:pt x="38577" y="335167"/>
                  </a:cubicBezTo>
                  <a:cubicBezTo>
                    <a:pt x="77629" y="328499"/>
                    <a:pt x="34766" y="279921"/>
                    <a:pt x="71914" y="272301"/>
                  </a:cubicBezTo>
                  <a:cubicBezTo>
                    <a:pt x="98584" y="266586"/>
                    <a:pt x="108109" y="255156"/>
                    <a:pt x="84297" y="234201"/>
                  </a:cubicBezTo>
                  <a:cubicBezTo>
                    <a:pt x="68104" y="220867"/>
                    <a:pt x="80486" y="207531"/>
                    <a:pt x="83344" y="193244"/>
                  </a:cubicBezTo>
                  <a:cubicBezTo>
                    <a:pt x="66199" y="187529"/>
                    <a:pt x="48102" y="203721"/>
                    <a:pt x="33814" y="188481"/>
                  </a:cubicBezTo>
                  <a:cubicBezTo>
                    <a:pt x="28099" y="183719"/>
                    <a:pt x="27147" y="177051"/>
                    <a:pt x="27147" y="170384"/>
                  </a:cubicBezTo>
                  <a:cubicBezTo>
                    <a:pt x="27147" y="167526"/>
                    <a:pt x="28099" y="163717"/>
                    <a:pt x="29052" y="160859"/>
                  </a:cubicBezTo>
                  <a:cubicBezTo>
                    <a:pt x="29052" y="155144"/>
                    <a:pt x="40481" y="142761"/>
                    <a:pt x="21431" y="148476"/>
                  </a:cubicBezTo>
                  <a:cubicBezTo>
                    <a:pt x="12859" y="145619"/>
                    <a:pt x="8097" y="140856"/>
                    <a:pt x="8097" y="131331"/>
                  </a:cubicBezTo>
                  <a:cubicBezTo>
                    <a:pt x="8097" y="129426"/>
                    <a:pt x="7144" y="127521"/>
                    <a:pt x="7144" y="126569"/>
                  </a:cubicBezTo>
                  <a:cubicBezTo>
                    <a:pt x="12859" y="114186"/>
                    <a:pt x="15716" y="100851"/>
                    <a:pt x="11906" y="86564"/>
                  </a:cubicBezTo>
                  <a:cubicBezTo>
                    <a:pt x="10954" y="79896"/>
                    <a:pt x="10954" y="72276"/>
                    <a:pt x="12859" y="65609"/>
                  </a:cubicBezTo>
                  <a:cubicBezTo>
                    <a:pt x="20479" y="31319"/>
                    <a:pt x="43339" y="13221"/>
                    <a:pt x="76677" y="8459"/>
                  </a:cubicBezTo>
                  <a:cubicBezTo>
                    <a:pt x="91916" y="5601"/>
                    <a:pt x="107156" y="5601"/>
                    <a:pt x="109061" y="27509"/>
                  </a:cubicBezTo>
                  <a:cubicBezTo>
                    <a:pt x="108109" y="39891"/>
                    <a:pt x="98584" y="47511"/>
                    <a:pt x="90964" y="55131"/>
                  </a:cubicBezTo>
                  <a:cubicBezTo>
                    <a:pt x="89059" y="56084"/>
                    <a:pt x="88106" y="57989"/>
                    <a:pt x="87154" y="59894"/>
                  </a:cubicBezTo>
                  <a:cubicBezTo>
                    <a:pt x="89059" y="57989"/>
                    <a:pt x="90011" y="57036"/>
                    <a:pt x="91916" y="56084"/>
                  </a:cubicBezTo>
                  <a:cubicBezTo>
                    <a:pt x="98584" y="51321"/>
                    <a:pt x="105252" y="49416"/>
                    <a:pt x="113824" y="50369"/>
                  </a:cubicBezTo>
                  <a:cubicBezTo>
                    <a:pt x="125254" y="52274"/>
                    <a:pt x="133827" y="57036"/>
                    <a:pt x="132874" y="70371"/>
                  </a:cubicBezTo>
                  <a:cubicBezTo>
                    <a:pt x="118586" y="93231"/>
                    <a:pt x="132874" y="129426"/>
                    <a:pt x="94774" y="143714"/>
                  </a:cubicBezTo>
                  <a:cubicBezTo>
                    <a:pt x="129064" y="144667"/>
                    <a:pt x="139541" y="162764"/>
                    <a:pt x="143352" y="189434"/>
                  </a:cubicBezTo>
                  <a:cubicBezTo>
                    <a:pt x="146209" y="211342"/>
                    <a:pt x="176689" y="214199"/>
                    <a:pt x="179547" y="238011"/>
                  </a:cubicBezTo>
                  <a:cubicBezTo>
                    <a:pt x="187166" y="249442"/>
                    <a:pt x="180499" y="265634"/>
                    <a:pt x="193834" y="273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F486760B-06FB-C343-BBD2-18B83594176B}"/>
                </a:ext>
              </a:extLst>
            </p:cNvPr>
            <p:cNvSpPr/>
            <p:nvPr/>
          </p:nvSpPr>
          <p:spPr>
            <a:xfrm>
              <a:off x="8690134" y="3929295"/>
              <a:ext cx="400050" cy="371475"/>
            </a:xfrm>
            <a:custGeom>
              <a:avLst/>
              <a:gdLst>
                <a:gd name="connsiteX0" fmla="*/ 222409 w 400050"/>
                <a:gd name="connsiteY0" fmla="*/ 126450 h 371475"/>
                <a:gd name="connsiteX1" fmla="*/ 222409 w 400050"/>
                <a:gd name="connsiteY1" fmla="*/ 133117 h 371475"/>
                <a:gd name="connsiteX2" fmla="*/ 242411 w 400050"/>
                <a:gd name="connsiteY2" fmla="*/ 140737 h 371475"/>
                <a:gd name="connsiteX3" fmla="*/ 348139 w 400050"/>
                <a:gd name="connsiteY3" fmla="*/ 237892 h 371475"/>
                <a:gd name="connsiteX4" fmla="*/ 387191 w 400050"/>
                <a:gd name="connsiteY4" fmla="*/ 261705 h 371475"/>
                <a:gd name="connsiteX5" fmla="*/ 388144 w 400050"/>
                <a:gd name="connsiteY5" fmla="*/ 266467 h 371475"/>
                <a:gd name="connsiteX6" fmla="*/ 390049 w 400050"/>
                <a:gd name="connsiteY6" fmla="*/ 337905 h 371475"/>
                <a:gd name="connsiteX7" fmla="*/ 390049 w 400050"/>
                <a:gd name="connsiteY7" fmla="*/ 368385 h 371475"/>
                <a:gd name="connsiteX8" fmla="*/ 341472 w 400050"/>
                <a:gd name="connsiteY8" fmla="*/ 361717 h 371475"/>
                <a:gd name="connsiteX9" fmla="*/ 250031 w 400050"/>
                <a:gd name="connsiteY9" fmla="*/ 286470 h 371475"/>
                <a:gd name="connsiteX10" fmla="*/ 180499 w 400050"/>
                <a:gd name="connsiteY10" fmla="*/ 203602 h 371475"/>
                <a:gd name="connsiteX11" fmla="*/ 163354 w 400050"/>
                <a:gd name="connsiteY11" fmla="*/ 188362 h 371475"/>
                <a:gd name="connsiteX12" fmla="*/ 27147 w 400050"/>
                <a:gd name="connsiteY12" fmla="*/ 54060 h 371475"/>
                <a:gd name="connsiteX13" fmla="*/ 7144 w 400050"/>
                <a:gd name="connsiteY13" fmla="*/ 27390 h 371475"/>
                <a:gd name="connsiteX14" fmla="*/ 26194 w 400050"/>
                <a:gd name="connsiteY14" fmla="*/ 7387 h 371475"/>
                <a:gd name="connsiteX15" fmla="*/ 26194 w 400050"/>
                <a:gd name="connsiteY15" fmla="*/ 7387 h 371475"/>
                <a:gd name="connsiteX16" fmla="*/ 60484 w 400050"/>
                <a:gd name="connsiteY16" fmla="*/ 14055 h 371475"/>
                <a:gd name="connsiteX17" fmla="*/ 157639 w 400050"/>
                <a:gd name="connsiteY17" fmla="*/ 85492 h 371475"/>
                <a:gd name="connsiteX18" fmla="*/ 212884 w 400050"/>
                <a:gd name="connsiteY18" fmla="*/ 114067 h 371475"/>
                <a:gd name="connsiteX19" fmla="*/ 222409 w 400050"/>
                <a:gd name="connsiteY19" fmla="*/ 12645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050" h="371475">
                  <a:moveTo>
                    <a:pt x="222409" y="126450"/>
                  </a:moveTo>
                  <a:cubicBezTo>
                    <a:pt x="221456" y="128355"/>
                    <a:pt x="221456" y="131212"/>
                    <a:pt x="222409" y="133117"/>
                  </a:cubicBezTo>
                  <a:cubicBezTo>
                    <a:pt x="228124" y="138832"/>
                    <a:pt x="237649" y="132165"/>
                    <a:pt x="242411" y="140737"/>
                  </a:cubicBezTo>
                  <a:cubicBezTo>
                    <a:pt x="280511" y="170265"/>
                    <a:pt x="316706" y="200745"/>
                    <a:pt x="348139" y="237892"/>
                  </a:cubicBezTo>
                  <a:cubicBezTo>
                    <a:pt x="360522" y="246465"/>
                    <a:pt x="378619" y="247417"/>
                    <a:pt x="387191" y="261705"/>
                  </a:cubicBezTo>
                  <a:cubicBezTo>
                    <a:pt x="387191" y="263610"/>
                    <a:pt x="388144" y="264562"/>
                    <a:pt x="388144" y="266467"/>
                  </a:cubicBezTo>
                  <a:cubicBezTo>
                    <a:pt x="386239" y="290280"/>
                    <a:pt x="382429" y="314092"/>
                    <a:pt x="390049" y="337905"/>
                  </a:cubicBezTo>
                  <a:cubicBezTo>
                    <a:pt x="392906" y="347430"/>
                    <a:pt x="401479" y="364575"/>
                    <a:pt x="390049" y="368385"/>
                  </a:cubicBezTo>
                  <a:cubicBezTo>
                    <a:pt x="375761" y="374100"/>
                    <a:pt x="356711" y="375052"/>
                    <a:pt x="341472" y="361717"/>
                  </a:cubicBezTo>
                  <a:cubicBezTo>
                    <a:pt x="312897" y="335047"/>
                    <a:pt x="272891" y="321712"/>
                    <a:pt x="250031" y="286470"/>
                  </a:cubicBezTo>
                  <a:cubicBezTo>
                    <a:pt x="214789" y="268372"/>
                    <a:pt x="199549" y="235035"/>
                    <a:pt x="180499" y="203602"/>
                  </a:cubicBezTo>
                  <a:cubicBezTo>
                    <a:pt x="176689" y="196935"/>
                    <a:pt x="170022" y="192172"/>
                    <a:pt x="163354" y="188362"/>
                  </a:cubicBezTo>
                  <a:cubicBezTo>
                    <a:pt x="127159" y="134070"/>
                    <a:pt x="69056" y="102637"/>
                    <a:pt x="27147" y="54060"/>
                  </a:cubicBezTo>
                  <a:cubicBezTo>
                    <a:pt x="19527" y="45487"/>
                    <a:pt x="8097" y="40725"/>
                    <a:pt x="7144" y="27390"/>
                  </a:cubicBezTo>
                  <a:cubicBezTo>
                    <a:pt x="8097" y="15007"/>
                    <a:pt x="10954" y="5482"/>
                    <a:pt x="26194" y="7387"/>
                  </a:cubicBezTo>
                  <a:lnTo>
                    <a:pt x="26194" y="7387"/>
                  </a:lnTo>
                  <a:cubicBezTo>
                    <a:pt x="36672" y="15960"/>
                    <a:pt x="50006" y="6435"/>
                    <a:pt x="60484" y="14055"/>
                  </a:cubicBezTo>
                  <a:cubicBezTo>
                    <a:pt x="101441" y="26437"/>
                    <a:pt x="125254" y="61680"/>
                    <a:pt x="157639" y="85492"/>
                  </a:cubicBezTo>
                  <a:cubicBezTo>
                    <a:pt x="174784" y="97875"/>
                    <a:pt x="185261" y="122640"/>
                    <a:pt x="212884" y="114067"/>
                  </a:cubicBezTo>
                  <a:cubicBezTo>
                    <a:pt x="220504" y="115972"/>
                    <a:pt x="217647" y="123592"/>
                    <a:pt x="222409" y="1264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91D7C096-10CF-2144-A011-44DCACDA87B6}"/>
                </a:ext>
              </a:extLst>
            </p:cNvPr>
            <p:cNvSpPr/>
            <p:nvPr/>
          </p:nvSpPr>
          <p:spPr>
            <a:xfrm>
              <a:off x="9614059" y="2721727"/>
              <a:ext cx="304800" cy="295275"/>
            </a:xfrm>
            <a:custGeom>
              <a:avLst/>
              <a:gdLst>
                <a:gd name="connsiteX0" fmla="*/ 7144 w 304800"/>
                <a:gd name="connsiteY0" fmla="*/ 264360 h 295275"/>
                <a:gd name="connsiteX1" fmla="*/ 76677 w 304800"/>
                <a:gd name="connsiteY1" fmla="*/ 202448 h 295275"/>
                <a:gd name="connsiteX2" fmla="*/ 129064 w 304800"/>
                <a:gd name="connsiteY2" fmla="*/ 207210 h 295275"/>
                <a:gd name="connsiteX3" fmla="*/ 141447 w 304800"/>
                <a:gd name="connsiteY3" fmla="*/ 204353 h 295275"/>
                <a:gd name="connsiteX4" fmla="*/ 151924 w 304800"/>
                <a:gd name="connsiteY4" fmla="*/ 144345 h 295275"/>
                <a:gd name="connsiteX5" fmla="*/ 159544 w 304800"/>
                <a:gd name="connsiteY5" fmla="*/ 131963 h 295275"/>
                <a:gd name="connsiteX6" fmla="*/ 165259 w 304800"/>
                <a:gd name="connsiteY6" fmla="*/ 141488 h 295275"/>
                <a:gd name="connsiteX7" fmla="*/ 185261 w 304800"/>
                <a:gd name="connsiteY7" fmla="*/ 146250 h 295275"/>
                <a:gd name="connsiteX8" fmla="*/ 217647 w 304800"/>
                <a:gd name="connsiteY8" fmla="*/ 46238 h 295275"/>
                <a:gd name="connsiteX9" fmla="*/ 248127 w 304800"/>
                <a:gd name="connsiteY9" fmla="*/ 19568 h 295275"/>
                <a:gd name="connsiteX10" fmla="*/ 261461 w 304800"/>
                <a:gd name="connsiteY10" fmla="*/ 9090 h 295275"/>
                <a:gd name="connsiteX11" fmla="*/ 281464 w 304800"/>
                <a:gd name="connsiteY11" fmla="*/ 51953 h 295275"/>
                <a:gd name="connsiteX12" fmla="*/ 284322 w 304800"/>
                <a:gd name="connsiteY12" fmla="*/ 108150 h 295275"/>
                <a:gd name="connsiteX13" fmla="*/ 274797 w 304800"/>
                <a:gd name="connsiteY13" fmla="*/ 121485 h 295275"/>
                <a:gd name="connsiteX14" fmla="*/ 289084 w 304800"/>
                <a:gd name="connsiteY14" fmla="*/ 203400 h 295275"/>
                <a:gd name="connsiteX15" fmla="*/ 280511 w 304800"/>
                <a:gd name="connsiteY15" fmla="*/ 233880 h 295275"/>
                <a:gd name="connsiteX16" fmla="*/ 207169 w 304800"/>
                <a:gd name="connsiteY16" fmla="*/ 251025 h 295275"/>
                <a:gd name="connsiteX17" fmla="*/ 194786 w 304800"/>
                <a:gd name="connsiteY17" fmla="*/ 246263 h 295275"/>
                <a:gd name="connsiteX18" fmla="*/ 197644 w 304800"/>
                <a:gd name="connsiteY18" fmla="*/ 260550 h 295275"/>
                <a:gd name="connsiteX19" fmla="*/ 197644 w 304800"/>
                <a:gd name="connsiteY19" fmla="*/ 263408 h 295275"/>
                <a:gd name="connsiteX20" fmla="*/ 168116 w 304800"/>
                <a:gd name="connsiteY20" fmla="*/ 292935 h 295275"/>
                <a:gd name="connsiteX21" fmla="*/ 135731 w 304800"/>
                <a:gd name="connsiteY21" fmla="*/ 258645 h 295275"/>
                <a:gd name="connsiteX22" fmla="*/ 79534 w 304800"/>
                <a:gd name="connsiteY22" fmla="*/ 258645 h 295275"/>
                <a:gd name="connsiteX23" fmla="*/ 16669 w 304800"/>
                <a:gd name="connsiteY23" fmla="*/ 273885 h 295275"/>
                <a:gd name="connsiteX24" fmla="*/ 7144 w 304800"/>
                <a:gd name="connsiteY24" fmla="*/ 26436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800" h="295275">
                  <a:moveTo>
                    <a:pt x="7144" y="264360"/>
                  </a:moveTo>
                  <a:cubicBezTo>
                    <a:pt x="13811" y="231023"/>
                    <a:pt x="47149" y="199590"/>
                    <a:pt x="76677" y="202448"/>
                  </a:cubicBezTo>
                  <a:cubicBezTo>
                    <a:pt x="93822" y="203400"/>
                    <a:pt x="112872" y="190065"/>
                    <a:pt x="129064" y="207210"/>
                  </a:cubicBezTo>
                  <a:cubicBezTo>
                    <a:pt x="130969" y="209115"/>
                    <a:pt x="137636" y="205305"/>
                    <a:pt x="141447" y="204353"/>
                  </a:cubicBezTo>
                  <a:cubicBezTo>
                    <a:pt x="127159" y="181493"/>
                    <a:pt x="159544" y="166253"/>
                    <a:pt x="151924" y="144345"/>
                  </a:cubicBezTo>
                  <a:cubicBezTo>
                    <a:pt x="150019" y="138630"/>
                    <a:pt x="150972" y="131963"/>
                    <a:pt x="159544" y="131963"/>
                  </a:cubicBezTo>
                  <a:cubicBezTo>
                    <a:pt x="167164" y="131010"/>
                    <a:pt x="165259" y="137678"/>
                    <a:pt x="165259" y="141488"/>
                  </a:cubicBezTo>
                  <a:cubicBezTo>
                    <a:pt x="168116" y="160538"/>
                    <a:pt x="173831" y="154823"/>
                    <a:pt x="185261" y="146250"/>
                  </a:cubicBezTo>
                  <a:cubicBezTo>
                    <a:pt x="218599" y="119580"/>
                    <a:pt x="228124" y="87195"/>
                    <a:pt x="217647" y="46238"/>
                  </a:cubicBezTo>
                  <a:cubicBezTo>
                    <a:pt x="210979" y="20520"/>
                    <a:pt x="232886" y="23378"/>
                    <a:pt x="248127" y="19568"/>
                  </a:cubicBezTo>
                  <a:cubicBezTo>
                    <a:pt x="254794" y="18615"/>
                    <a:pt x="248127" y="1470"/>
                    <a:pt x="261461" y="9090"/>
                  </a:cubicBezTo>
                  <a:cubicBezTo>
                    <a:pt x="261461" y="26235"/>
                    <a:pt x="268129" y="40523"/>
                    <a:pt x="281464" y="51953"/>
                  </a:cubicBezTo>
                  <a:cubicBezTo>
                    <a:pt x="301466" y="70050"/>
                    <a:pt x="304324" y="89100"/>
                    <a:pt x="284322" y="108150"/>
                  </a:cubicBezTo>
                  <a:cubicBezTo>
                    <a:pt x="280511" y="111960"/>
                    <a:pt x="272891" y="117675"/>
                    <a:pt x="274797" y="121485"/>
                  </a:cubicBezTo>
                  <a:cubicBezTo>
                    <a:pt x="294799" y="146250"/>
                    <a:pt x="273844" y="178635"/>
                    <a:pt x="289084" y="203400"/>
                  </a:cubicBezTo>
                  <a:cubicBezTo>
                    <a:pt x="298609" y="218640"/>
                    <a:pt x="288131" y="232928"/>
                    <a:pt x="280511" y="233880"/>
                  </a:cubicBezTo>
                  <a:cubicBezTo>
                    <a:pt x="255747" y="237690"/>
                    <a:pt x="234791" y="259598"/>
                    <a:pt x="207169" y="251025"/>
                  </a:cubicBezTo>
                  <a:cubicBezTo>
                    <a:pt x="203359" y="249120"/>
                    <a:pt x="198597" y="248168"/>
                    <a:pt x="194786" y="246263"/>
                  </a:cubicBezTo>
                  <a:cubicBezTo>
                    <a:pt x="192881" y="251978"/>
                    <a:pt x="197644" y="255788"/>
                    <a:pt x="197644" y="260550"/>
                  </a:cubicBezTo>
                  <a:lnTo>
                    <a:pt x="197644" y="263408"/>
                  </a:lnTo>
                  <a:cubicBezTo>
                    <a:pt x="185261" y="270075"/>
                    <a:pt x="174784" y="279600"/>
                    <a:pt x="168116" y="292935"/>
                  </a:cubicBezTo>
                  <a:cubicBezTo>
                    <a:pt x="141447" y="296745"/>
                    <a:pt x="142399" y="273885"/>
                    <a:pt x="135731" y="258645"/>
                  </a:cubicBezTo>
                  <a:cubicBezTo>
                    <a:pt x="117634" y="241500"/>
                    <a:pt x="98584" y="251978"/>
                    <a:pt x="79534" y="258645"/>
                  </a:cubicBezTo>
                  <a:cubicBezTo>
                    <a:pt x="57627" y="258645"/>
                    <a:pt x="41434" y="284363"/>
                    <a:pt x="16669" y="273885"/>
                  </a:cubicBezTo>
                  <a:cubicBezTo>
                    <a:pt x="14764" y="271028"/>
                    <a:pt x="10954" y="269123"/>
                    <a:pt x="7144" y="264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CC9B8EC6-5795-464E-A694-A0A22522CBAA}"/>
                </a:ext>
              </a:extLst>
            </p:cNvPr>
            <p:cNvSpPr/>
            <p:nvPr/>
          </p:nvSpPr>
          <p:spPr>
            <a:xfrm>
              <a:off x="7074694" y="930369"/>
              <a:ext cx="361950" cy="257175"/>
            </a:xfrm>
            <a:custGeom>
              <a:avLst/>
              <a:gdLst>
                <a:gd name="connsiteX0" fmla="*/ 7144 w 361950"/>
                <a:gd name="connsiteY0" fmla="*/ 215488 h 257175"/>
                <a:gd name="connsiteX1" fmla="*/ 39529 w 361950"/>
                <a:gd name="connsiteY1" fmla="*/ 176436 h 257175"/>
                <a:gd name="connsiteX2" fmla="*/ 45244 w 361950"/>
                <a:gd name="connsiteY2" fmla="*/ 173578 h 257175"/>
                <a:gd name="connsiteX3" fmla="*/ 48101 w 361950"/>
                <a:gd name="connsiteY3" fmla="*/ 136431 h 257175"/>
                <a:gd name="connsiteX4" fmla="*/ 80486 w 361950"/>
                <a:gd name="connsiteY4" fmla="*/ 116428 h 257175"/>
                <a:gd name="connsiteX5" fmla="*/ 92869 w 361950"/>
                <a:gd name="connsiteY5" fmla="*/ 104998 h 257175"/>
                <a:gd name="connsiteX6" fmla="*/ 214789 w 361950"/>
                <a:gd name="connsiteY6" fmla="*/ 57373 h 257175"/>
                <a:gd name="connsiteX7" fmla="*/ 294799 w 361950"/>
                <a:gd name="connsiteY7" fmla="*/ 20225 h 257175"/>
                <a:gd name="connsiteX8" fmla="*/ 356711 w 361950"/>
                <a:gd name="connsiteY8" fmla="*/ 34513 h 257175"/>
                <a:gd name="connsiteX9" fmla="*/ 331946 w 361950"/>
                <a:gd name="connsiteY9" fmla="*/ 69756 h 257175"/>
                <a:gd name="connsiteX10" fmla="*/ 203359 w 361950"/>
                <a:gd name="connsiteY10" fmla="*/ 120238 h 257175"/>
                <a:gd name="connsiteX11" fmla="*/ 173831 w 361950"/>
                <a:gd name="connsiteY11" fmla="*/ 143098 h 257175"/>
                <a:gd name="connsiteX12" fmla="*/ 130969 w 361950"/>
                <a:gd name="connsiteY12" fmla="*/ 176436 h 257175"/>
                <a:gd name="connsiteX13" fmla="*/ 99536 w 361950"/>
                <a:gd name="connsiteY13" fmla="*/ 215488 h 257175"/>
                <a:gd name="connsiteX14" fmla="*/ 86201 w 361950"/>
                <a:gd name="connsiteY14" fmla="*/ 236443 h 257175"/>
                <a:gd name="connsiteX15" fmla="*/ 83344 w 361950"/>
                <a:gd name="connsiteY15" fmla="*/ 243111 h 257175"/>
                <a:gd name="connsiteX16" fmla="*/ 71914 w 361950"/>
                <a:gd name="connsiteY16" fmla="*/ 253588 h 257175"/>
                <a:gd name="connsiteX17" fmla="*/ 7144 w 361950"/>
                <a:gd name="connsiteY17" fmla="*/ 21548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257175">
                  <a:moveTo>
                    <a:pt x="7144" y="215488"/>
                  </a:moveTo>
                  <a:cubicBezTo>
                    <a:pt x="15716" y="200248"/>
                    <a:pt x="33814" y="193581"/>
                    <a:pt x="39529" y="176436"/>
                  </a:cubicBezTo>
                  <a:cubicBezTo>
                    <a:pt x="40481" y="174531"/>
                    <a:pt x="43339" y="174531"/>
                    <a:pt x="45244" y="173578"/>
                  </a:cubicBezTo>
                  <a:cubicBezTo>
                    <a:pt x="64294" y="162148"/>
                    <a:pt x="28099" y="147861"/>
                    <a:pt x="48101" y="136431"/>
                  </a:cubicBezTo>
                  <a:cubicBezTo>
                    <a:pt x="58579" y="129763"/>
                    <a:pt x="81439" y="142145"/>
                    <a:pt x="80486" y="116428"/>
                  </a:cubicBezTo>
                  <a:cubicBezTo>
                    <a:pt x="80486" y="112618"/>
                    <a:pt x="87154" y="106903"/>
                    <a:pt x="92869" y="104998"/>
                  </a:cubicBezTo>
                  <a:cubicBezTo>
                    <a:pt x="133826" y="91663"/>
                    <a:pt x="167164" y="59278"/>
                    <a:pt x="214789" y="57373"/>
                  </a:cubicBezTo>
                  <a:cubicBezTo>
                    <a:pt x="243364" y="56420"/>
                    <a:pt x="271939" y="43086"/>
                    <a:pt x="294799" y="20225"/>
                  </a:cubicBezTo>
                  <a:cubicBezTo>
                    <a:pt x="317659" y="-2634"/>
                    <a:pt x="350044" y="5938"/>
                    <a:pt x="356711" y="34513"/>
                  </a:cubicBezTo>
                  <a:cubicBezTo>
                    <a:pt x="361474" y="55468"/>
                    <a:pt x="348139" y="64041"/>
                    <a:pt x="331946" y="69756"/>
                  </a:cubicBezTo>
                  <a:cubicBezTo>
                    <a:pt x="288131" y="84995"/>
                    <a:pt x="247174" y="106903"/>
                    <a:pt x="203359" y="120238"/>
                  </a:cubicBezTo>
                  <a:cubicBezTo>
                    <a:pt x="190024" y="124048"/>
                    <a:pt x="181451" y="132620"/>
                    <a:pt x="173831" y="143098"/>
                  </a:cubicBezTo>
                  <a:cubicBezTo>
                    <a:pt x="162401" y="157386"/>
                    <a:pt x="150019" y="171673"/>
                    <a:pt x="130969" y="176436"/>
                  </a:cubicBezTo>
                  <a:cubicBezTo>
                    <a:pt x="110966" y="181198"/>
                    <a:pt x="109061" y="202153"/>
                    <a:pt x="99536" y="215488"/>
                  </a:cubicBezTo>
                  <a:cubicBezTo>
                    <a:pt x="94774" y="222156"/>
                    <a:pt x="90011" y="228823"/>
                    <a:pt x="86201" y="236443"/>
                  </a:cubicBezTo>
                  <a:cubicBezTo>
                    <a:pt x="84296" y="238348"/>
                    <a:pt x="83344" y="240253"/>
                    <a:pt x="83344" y="243111"/>
                  </a:cubicBezTo>
                  <a:cubicBezTo>
                    <a:pt x="79534" y="246920"/>
                    <a:pt x="75724" y="249778"/>
                    <a:pt x="71914" y="253588"/>
                  </a:cubicBezTo>
                  <a:cubicBezTo>
                    <a:pt x="21431" y="258350"/>
                    <a:pt x="17621" y="255493"/>
                    <a:pt x="7144" y="2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4A46621C-5F6C-7C47-A4E2-BE94D745E561}"/>
                </a:ext>
              </a:extLst>
            </p:cNvPr>
            <p:cNvSpPr/>
            <p:nvPr/>
          </p:nvSpPr>
          <p:spPr>
            <a:xfrm>
              <a:off x="11285696" y="5296248"/>
              <a:ext cx="190500" cy="257175"/>
            </a:xfrm>
            <a:custGeom>
              <a:avLst/>
              <a:gdLst>
                <a:gd name="connsiteX0" fmla="*/ 173831 w 190500"/>
                <a:gd name="connsiteY0" fmla="*/ 100616 h 257175"/>
                <a:gd name="connsiteX1" fmla="*/ 152877 w 190500"/>
                <a:gd name="connsiteY1" fmla="*/ 148241 h 257175"/>
                <a:gd name="connsiteX2" fmla="*/ 120491 w 190500"/>
                <a:gd name="connsiteY2" fmla="*/ 155861 h 257175"/>
                <a:gd name="connsiteX3" fmla="*/ 49054 w 190500"/>
                <a:gd name="connsiteY3" fmla="*/ 258731 h 257175"/>
                <a:gd name="connsiteX4" fmla="*/ 41434 w 190500"/>
                <a:gd name="connsiteY4" fmla="*/ 253016 h 257175"/>
                <a:gd name="connsiteX5" fmla="*/ 28099 w 190500"/>
                <a:gd name="connsiteY5" fmla="*/ 238728 h 257175"/>
                <a:gd name="connsiteX6" fmla="*/ 20479 w 190500"/>
                <a:gd name="connsiteY6" fmla="*/ 180626 h 257175"/>
                <a:gd name="connsiteX7" fmla="*/ 7144 w 190500"/>
                <a:gd name="connsiteY7" fmla="*/ 162529 h 257175"/>
                <a:gd name="connsiteX8" fmla="*/ 10002 w 190500"/>
                <a:gd name="connsiteY8" fmla="*/ 134906 h 257175"/>
                <a:gd name="connsiteX9" fmla="*/ 54769 w 190500"/>
                <a:gd name="connsiteY9" fmla="*/ 77756 h 257175"/>
                <a:gd name="connsiteX10" fmla="*/ 53816 w 190500"/>
                <a:gd name="connsiteY10" fmla="*/ 39656 h 257175"/>
                <a:gd name="connsiteX11" fmla="*/ 70962 w 190500"/>
                <a:gd name="connsiteY11" fmla="*/ 22511 h 257175"/>
                <a:gd name="connsiteX12" fmla="*/ 83344 w 190500"/>
                <a:gd name="connsiteY12" fmla="*/ 26321 h 257175"/>
                <a:gd name="connsiteX13" fmla="*/ 85249 w 190500"/>
                <a:gd name="connsiteY13" fmla="*/ 12033 h 257175"/>
                <a:gd name="connsiteX14" fmla="*/ 104299 w 190500"/>
                <a:gd name="connsiteY14" fmla="*/ 25369 h 257175"/>
                <a:gd name="connsiteX15" fmla="*/ 157639 w 190500"/>
                <a:gd name="connsiteY15" fmla="*/ 65373 h 257175"/>
                <a:gd name="connsiteX16" fmla="*/ 182404 w 190500"/>
                <a:gd name="connsiteY16" fmla="*/ 71089 h 257175"/>
                <a:gd name="connsiteX17" fmla="*/ 173831 w 190500"/>
                <a:gd name="connsiteY17" fmla="*/ 10061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257175">
                  <a:moveTo>
                    <a:pt x="173831" y="100616"/>
                  </a:moveTo>
                  <a:cubicBezTo>
                    <a:pt x="164306" y="115856"/>
                    <a:pt x="150971" y="129191"/>
                    <a:pt x="152877" y="148241"/>
                  </a:cubicBezTo>
                  <a:cubicBezTo>
                    <a:pt x="144304" y="158719"/>
                    <a:pt x="129064" y="147289"/>
                    <a:pt x="120491" y="155861"/>
                  </a:cubicBezTo>
                  <a:cubicBezTo>
                    <a:pt x="113824" y="201581"/>
                    <a:pt x="73819" y="225394"/>
                    <a:pt x="49054" y="258731"/>
                  </a:cubicBezTo>
                  <a:cubicBezTo>
                    <a:pt x="49054" y="258731"/>
                    <a:pt x="44291" y="254921"/>
                    <a:pt x="41434" y="253016"/>
                  </a:cubicBezTo>
                  <a:cubicBezTo>
                    <a:pt x="38577" y="247301"/>
                    <a:pt x="24289" y="251111"/>
                    <a:pt x="28099" y="238728"/>
                  </a:cubicBezTo>
                  <a:cubicBezTo>
                    <a:pt x="60484" y="208249"/>
                    <a:pt x="60484" y="207296"/>
                    <a:pt x="20479" y="180626"/>
                  </a:cubicBezTo>
                  <a:cubicBezTo>
                    <a:pt x="14764" y="176816"/>
                    <a:pt x="10954" y="168244"/>
                    <a:pt x="7144" y="162529"/>
                  </a:cubicBezTo>
                  <a:cubicBezTo>
                    <a:pt x="8096" y="153004"/>
                    <a:pt x="9049" y="144431"/>
                    <a:pt x="10002" y="134906"/>
                  </a:cubicBezTo>
                  <a:cubicBezTo>
                    <a:pt x="25241" y="115856"/>
                    <a:pt x="39529" y="96806"/>
                    <a:pt x="54769" y="77756"/>
                  </a:cubicBezTo>
                  <a:cubicBezTo>
                    <a:pt x="51912" y="65373"/>
                    <a:pt x="53816" y="52039"/>
                    <a:pt x="53816" y="39656"/>
                  </a:cubicBezTo>
                  <a:cubicBezTo>
                    <a:pt x="57627" y="32036"/>
                    <a:pt x="57627" y="20606"/>
                    <a:pt x="70962" y="22511"/>
                  </a:cubicBezTo>
                  <a:cubicBezTo>
                    <a:pt x="75724" y="22511"/>
                    <a:pt x="78581" y="31083"/>
                    <a:pt x="83344" y="26321"/>
                  </a:cubicBezTo>
                  <a:cubicBezTo>
                    <a:pt x="87154" y="22511"/>
                    <a:pt x="88106" y="16796"/>
                    <a:pt x="85249" y="12033"/>
                  </a:cubicBezTo>
                  <a:cubicBezTo>
                    <a:pt x="103346" y="-1302"/>
                    <a:pt x="101441" y="15844"/>
                    <a:pt x="104299" y="25369"/>
                  </a:cubicBezTo>
                  <a:cubicBezTo>
                    <a:pt x="107156" y="77756"/>
                    <a:pt x="107156" y="76804"/>
                    <a:pt x="157639" y="65373"/>
                  </a:cubicBezTo>
                  <a:cubicBezTo>
                    <a:pt x="166212" y="63469"/>
                    <a:pt x="175737" y="61564"/>
                    <a:pt x="182404" y="71089"/>
                  </a:cubicBezTo>
                  <a:cubicBezTo>
                    <a:pt x="187166" y="84423"/>
                    <a:pt x="184309" y="93948"/>
                    <a:pt x="173831" y="100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A68C39C8-5A80-F148-ADBE-4698EFDD7BD4}"/>
                </a:ext>
              </a:extLst>
            </p:cNvPr>
            <p:cNvSpPr/>
            <p:nvPr/>
          </p:nvSpPr>
          <p:spPr>
            <a:xfrm>
              <a:off x="6018884" y="842704"/>
              <a:ext cx="238125" cy="190500"/>
            </a:xfrm>
            <a:custGeom>
              <a:avLst/>
              <a:gdLst>
                <a:gd name="connsiteX0" fmla="*/ 118073 w 238125"/>
                <a:gd name="connsiteY0" fmla="*/ 188853 h 190500"/>
                <a:gd name="connsiteX1" fmla="*/ 109501 w 238125"/>
                <a:gd name="connsiteY1" fmla="*/ 171708 h 190500"/>
                <a:gd name="connsiteX2" fmla="*/ 109501 w 238125"/>
                <a:gd name="connsiteY2" fmla="*/ 143133 h 190500"/>
                <a:gd name="connsiteX3" fmla="*/ 101881 w 238125"/>
                <a:gd name="connsiteY3" fmla="*/ 135513 h 190500"/>
                <a:gd name="connsiteX4" fmla="*/ 90451 w 238125"/>
                <a:gd name="connsiteY4" fmla="*/ 130750 h 190500"/>
                <a:gd name="connsiteX5" fmla="*/ 126646 w 238125"/>
                <a:gd name="connsiteY5" fmla="*/ 88840 h 190500"/>
                <a:gd name="connsiteX6" fmla="*/ 139981 w 238125"/>
                <a:gd name="connsiteY6" fmla="*/ 76458 h 190500"/>
                <a:gd name="connsiteX7" fmla="*/ 118073 w 238125"/>
                <a:gd name="connsiteY7" fmla="*/ 65028 h 190500"/>
                <a:gd name="connsiteX8" fmla="*/ 78068 w 238125"/>
                <a:gd name="connsiteY8" fmla="*/ 110748 h 190500"/>
                <a:gd name="connsiteX9" fmla="*/ 19966 w 238125"/>
                <a:gd name="connsiteY9" fmla="*/ 85983 h 190500"/>
                <a:gd name="connsiteX10" fmla="*/ 13298 w 238125"/>
                <a:gd name="connsiteY10" fmla="*/ 36453 h 190500"/>
                <a:gd name="connsiteX11" fmla="*/ 39968 w 238125"/>
                <a:gd name="connsiteY11" fmla="*/ 22165 h 190500"/>
                <a:gd name="connsiteX12" fmla="*/ 106643 w 238125"/>
                <a:gd name="connsiteY12" fmla="*/ 31690 h 190500"/>
                <a:gd name="connsiteX13" fmla="*/ 118073 w 238125"/>
                <a:gd name="connsiteY13" fmla="*/ 14545 h 190500"/>
                <a:gd name="connsiteX14" fmla="*/ 173318 w 238125"/>
                <a:gd name="connsiteY14" fmla="*/ 12640 h 190500"/>
                <a:gd name="connsiteX15" fmla="*/ 173318 w 238125"/>
                <a:gd name="connsiteY15" fmla="*/ 12640 h 190500"/>
                <a:gd name="connsiteX16" fmla="*/ 174271 w 238125"/>
                <a:gd name="connsiteY16" fmla="*/ 25975 h 190500"/>
                <a:gd name="connsiteX17" fmla="*/ 234278 w 238125"/>
                <a:gd name="connsiteY17" fmla="*/ 48835 h 190500"/>
                <a:gd name="connsiteX18" fmla="*/ 182843 w 238125"/>
                <a:gd name="connsiteY18" fmla="*/ 72648 h 190500"/>
                <a:gd name="connsiteX19" fmla="*/ 169508 w 238125"/>
                <a:gd name="connsiteY19" fmla="*/ 135513 h 190500"/>
                <a:gd name="connsiteX20" fmla="*/ 120931 w 238125"/>
                <a:gd name="connsiteY20" fmla="*/ 191710 h 190500"/>
                <a:gd name="connsiteX21" fmla="*/ 119978 w 238125"/>
                <a:gd name="connsiteY21" fmla="*/ 189805 h 190500"/>
                <a:gd name="connsiteX22" fmla="*/ 118073 w 238125"/>
                <a:gd name="connsiteY22" fmla="*/ 18885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8125" h="190500">
                  <a:moveTo>
                    <a:pt x="118073" y="188853"/>
                  </a:moveTo>
                  <a:cubicBezTo>
                    <a:pt x="116168" y="183138"/>
                    <a:pt x="117121" y="174565"/>
                    <a:pt x="109501" y="171708"/>
                  </a:cubicBezTo>
                  <a:cubicBezTo>
                    <a:pt x="81878" y="162183"/>
                    <a:pt x="100928" y="152658"/>
                    <a:pt x="109501" y="143133"/>
                  </a:cubicBezTo>
                  <a:cubicBezTo>
                    <a:pt x="115216" y="132655"/>
                    <a:pt x="109501" y="132655"/>
                    <a:pt x="101881" y="135513"/>
                  </a:cubicBezTo>
                  <a:cubicBezTo>
                    <a:pt x="97118" y="135513"/>
                    <a:pt x="87593" y="140275"/>
                    <a:pt x="90451" y="130750"/>
                  </a:cubicBezTo>
                  <a:cubicBezTo>
                    <a:pt x="96166" y="112653"/>
                    <a:pt x="103786" y="93603"/>
                    <a:pt x="126646" y="88840"/>
                  </a:cubicBezTo>
                  <a:cubicBezTo>
                    <a:pt x="132361" y="87888"/>
                    <a:pt x="146648" y="89793"/>
                    <a:pt x="139981" y="76458"/>
                  </a:cubicBezTo>
                  <a:cubicBezTo>
                    <a:pt x="136171" y="68838"/>
                    <a:pt x="129503" y="62170"/>
                    <a:pt x="118073" y="65028"/>
                  </a:cubicBezTo>
                  <a:cubicBezTo>
                    <a:pt x="91403" y="70743"/>
                    <a:pt x="84736" y="77410"/>
                    <a:pt x="78068" y="110748"/>
                  </a:cubicBezTo>
                  <a:cubicBezTo>
                    <a:pt x="56161" y="108843"/>
                    <a:pt x="38064" y="95508"/>
                    <a:pt x="19966" y="85983"/>
                  </a:cubicBezTo>
                  <a:cubicBezTo>
                    <a:pt x="-2894" y="74553"/>
                    <a:pt x="11393" y="53598"/>
                    <a:pt x="13298" y="36453"/>
                  </a:cubicBezTo>
                  <a:cubicBezTo>
                    <a:pt x="15203" y="18355"/>
                    <a:pt x="26633" y="23118"/>
                    <a:pt x="39968" y="22165"/>
                  </a:cubicBezTo>
                  <a:cubicBezTo>
                    <a:pt x="63781" y="20260"/>
                    <a:pt x="84736" y="22165"/>
                    <a:pt x="106643" y="31690"/>
                  </a:cubicBezTo>
                  <a:cubicBezTo>
                    <a:pt x="112358" y="34548"/>
                    <a:pt x="120931" y="25975"/>
                    <a:pt x="118073" y="14545"/>
                  </a:cubicBezTo>
                  <a:cubicBezTo>
                    <a:pt x="136171" y="3115"/>
                    <a:pt x="154268" y="6925"/>
                    <a:pt x="173318" y="12640"/>
                  </a:cubicBezTo>
                  <a:lnTo>
                    <a:pt x="173318" y="12640"/>
                  </a:lnTo>
                  <a:cubicBezTo>
                    <a:pt x="178081" y="16450"/>
                    <a:pt x="178081" y="21213"/>
                    <a:pt x="174271" y="25975"/>
                  </a:cubicBezTo>
                  <a:cubicBezTo>
                    <a:pt x="189511" y="45978"/>
                    <a:pt x="217133" y="33595"/>
                    <a:pt x="234278" y="48835"/>
                  </a:cubicBezTo>
                  <a:cubicBezTo>
                    <a:pt x="226658" y="69790"/>
                    <a:pt x="212371" y="80268"/>
                    <a:pt x="182843" y="72648"/>
                  </a:cubicBezTo>
                  <a:cubicBezTo>
                    <a:pt x="216181" y="105985"/>
                    <a:pt x="181891" y="125988"/>
                    <a:pt x="169508" y="135513"/>
                  </a:cubicBezTo>
                  <a:cubicBezTo>
                    <a:pt x="149506" y="152658"/>
                    <a:pt x="137123" y="172660"/>
                    <a:pt x="120931" y="191710"/>
                  </a:cubicBezTo>
                  <a:lnTo>
                    <a:pt x="119978" y="189805"/>
                  </a:lnTo>
                  <a:lnTo>
                    <a:pt x="118073" y="1888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8460AC12-DFBD-A54A-B870-1B70127CE68E}"/>
                </a:ext>
              </a:extLst>
            </p:cNvPr>
            <p:cNvSpPr/>
            <p:nvPr/>
          </p:nvSpPr>
          <p:spPr>
            <a:xfrm>
              <a:off x="6178310" y="773786"/>
              <a:ext cx="228600" cy="114300"/>
            </a:xfrm>
            <a:custGeom>
              <a:avLst/>
              <a:gdLst>
                <a:gd name="connsiteX0" fmla="*/ 19607 w 228600"/>
                <a:gd name="connsiteY0" fmla="*/ 67271 h 114300"/>
                <a:gd name="connsiteX1" fmla="*/ 7225 w 228600"/>
                <a:gd name="connsiteY1" fmla="*/ 52983 h 114300"/>
                <a:gd name="connsiteX2" fmla="*/ 21513 w 228600"/>
                <a:gd name="connsiteY2" fmla="*/ 49173 h 114300"/>
                <a:gd name="connsiteX3" fmla="*/ 39610 w 228600"/>
                <a:gd name="connsiteY3" fmla="*/ 32028 h 114300"/>
                <a:gd name="connsiteX4" fmla="*/ 50088 w 228600"/>
                <a:gd name="connsiteY4" fmla="*/ 19646 h 114300"/>
                <a:gd name="connsiteX5" fmla="*/ 63422 w 228600"/>
                <a:gd name="connsiteY5" fmla="*/ 7263 h 114300"/>
                <a:gd name="connsiteX6" fmla="*/ 79615 w 228600"/>
                <a:gd name="connsiteY6" fmla="*/ 20598 h 114300"/>
                <a:gd name="connsiteX7" fmla="*/ 101522 w 228600"/>
                <a:gd name="connsiteY7" fmla="*/ 40601 h 114300"/>
                <a:gd name="connsiteX8" fmla="*/ 109142 w 228600"/>
                <a:gd name="connsiteY8" fmla="*/ 32981 h 114300"/>
                <a:gd name="connsiteX9" fmla="*/ 117715 w 228600"/>
                <a:gd name="connsiteY9" fmla="*/ 20598 h 114300"/>
                <a:gd name="connsiteX10" fmla="*/ 214870 w 228600"/>
                <a:gd name="connsiteY10" fmla="*/ 45363 h 114300"/>
                <a:gd name="connsiteX11" fmla="*/ 228205 w 228600"/>
                <a:gd name="connsiteY11" fmla="*/ 46316 h 114300"/>
                <a:gd name="connsiteX12" fmla="*/ 187247 w 228600"/>
                <a:gd name="connsiteY12" fmla="*/ 99656 h 114300"/>
                <a:gd name="connsiteX13" fmla="*/ 71042 w 228600"/>
                <a:gd name="connsiteY13" fmla="*/ 96798 h 114300"/>
                <a:gd name="connsiteX14" fmla="*/ 67232 w 228600"/>
                <a:gd name="connsiteY14" fmla="*/ 91083 h 114300"/>
                <a:gd name="connsiteX15" fmla="*/ 110095 w 228600"/>
                <a:gd name="connsiteY15" fmla="*/ 75843 h 114300"/>
                <a:gd name="connsiteX16" fmla="*/ 33895 w 228600"/>
                <a:gd name="connsiteY16" fmla="*/ 89178 h 114300"/>
                <a:gd name="connsiteX17" fmla="*/ 19607 w 228600"/>
                <a:gd name="connsiteY17" fmla="*/ 6727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600" h="114300">
                  <a:moveTo>
                    <a:pt x="19607" y="67271"/>
                  </a:moveTo>
                  <a:cubicBezTo>
                    <a:pt x="13892" y="63461"/>
                    <a:pt x="6272" y="60603"/>
                    <a:pt x="7225" y="52983"/>
                  </a:cubicBezTo>
                  <a:cubicBezTo>
                    <a:pt x="9130" y="46316"/>
                    <a:pt x="17702" y="47268"/>
                    <a:pt x="21513" y="49173"/>
                  </a:cubicBezTo>
                  <a:cubicBezTo>
                    <a:pt x="43420" y="58698"/>
                    <a:pt x="41515" y="46316"/>
                    <a:pt x="39610" y="32028"/>
                  </a:cubicBezTo>
                  <a:cubicBezTo>
                    <a:pt x="43420" y="28218"/>
                    <a:pt x="46277" y="23456"/>
                    <a:pt x="50088" y="19646"/>
                  </a:cubicBezTo>
                  <a:cubicBezTo>
                    <a:pt x="51992" y="12978"/>
                    <a:pt x="57707" y="9168"/>
                    <a:pt x="63422" y="7263"/>
                  </a:cubicBezTo>
                  <a:cubicBezTo>
                    <a:pt x="72947" y="6311"/>
                    <a:pt x="78663" y="11073"/>
                    <a:pt x="79615" y="20598"/>
                  </a:cubicBezTo>
                  <a:cubicBezTo>
                    <a:pt x="80567" y="34886"/>
                    <a:pt x="92950" y="35838"/>
                    <a:pt x="101522" y="40601"/>
                  </a:cubicBezTo>
                  <a:cubicBezTo>
                    <a:pt x="111047" y="45363"/>
                    <a:pt x="111047" y="40601"/>
                    <a:pt x="109142" y="32981"/>
                  </a:cubicBezTo>
                  <a:cubicBezTo>
                    <a:pt x="108190" y="26313"/>
                    <a:pt x="112000" y="18693"/>
                    <a:pt x="117715" y="20598"/>
                  </a:cubicBezTo>
                  <a:cubicBezTo>
                    <a:pt x="150100" y="29171"/>
                    <a:pt x="187247" y="17741"/>
                    <a:pt x="214870" y="45363"/>
                  </a:cubicBezTo>
                  <a:cubicBezTo>
                    <a:pt x="219632" y="45363"/>
                    <a:pt x="223442" y="46316"/>
                    <a:pt x="228205" y="46316"/>
                  </a:cubicBezTo>
                  <a:cubicBezTo>
                    <a:pt x="235825" y="66318"/>
                    <a:pt x="214870" y="97751"/>
                    <a:pt x="187247" y="99656"/>
                  </a:cubicBezTo>
                  <a:cubicBezTo>
                    <a:pt x="149147" y="102513"/>
                    <a:pt x="109142" y="117753"/>
                    <a:pt x="71042" y="96798"/>
                  </a:cubicBezTo>
                  <a:cubicBezTo>
                    <a:pt x="69138" y="95846"/>
                    <a:pt x="68185" y="92988"/>
                    <a:pt x="67232" y="91083"/>
                  </a:cubicBezTo>
                  <a:cubicBezTo>
                    <a:pt x="73900" y="76796"/>
                    <a:pt x="90092" y="83463"/>
                    <a:pt x="110095" y="75843"/>
                  </a:cubicBezTo>
                  <a:cubicBezTo>
                    <a:pt x="75805" y="66318"/>
                    <a:pt x="54850" y="77748"/>
                    <a:pt x="33895" y="89178"/>
                  </a:cubicBezTo>
                  <a:cubicBezTo>
                    <a:pt x="16750" y="89178"/>
                    <a:pt x="27227" y="72033"/>
                    <a:pt x="19607" y="67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491E117C-85DE-B24B-AFC4-899B20D72081}"/>
                </a:ext>
              </a:extLst>
            </p:cNvPr>
            <p:cNvSpPr/>
            <p:nvPr/>
          </p:nvSpPr>
          <p:spPr>
            <a:xfrm>
              <a:off x="9782651" y="2544986"/>
              <a:ext cx="190500" cy="152400"/>
            </a:xfrm>
            <a:custGeom>
              <a:avLst/>
              <a:gdLst>
                <a:gd name="connsiteX0" fmla="*/ 182404 w 190500"/>
                <a:gd name="connsiteY0" fmla="*/ 80103 h 152400"/>
                <a:gd name="connsiteX1" fmla="*/ 191929 w 190500"/>
                <a:gd name="connsiteY1" fmla="*/ 99153 h 152400"/>
                <a:gd name="connsiteX2" fmla="*/ 156686 w 190500"/>
                <a:gd name="connsiteY2" fmla="*/ 110583 h 152400"/>
                <a:gd name="connsiteX3" fmla="*/ 131922 w 190500"/>
                <a:gd name="connsiteY3" fmla="*/ 154398 h 152400"/>
                <a:gd name="connsiteX4" fmla="*/ 93822 w 190500"/>
                <a:gd name="connsiteY4" fmla="*/ 127728 h 152400"/>
                <a:gd name="connsiteX5" fmla="*/ 57626 w 190500"/>
                <a:gd name="connsiteY5" fmla="*/ 134396 h 152400"/>
                <a:gd name="connsiteX6" fmla="*/ 46197 w 190500"/>
                <a:gd name="connsiteY6" fmla="*/ 142016 h 152400"/>
                <a:gd name="connsiteX7" fmla="*/ 33814 w 190500"/>
                <a:gd name="connsiteY7" fmla="*/ 148683 h 152400"/>
                <a:gd name="connsiteX8" fmla="*/ 29051 w 190500"/>
                <a:gd name="connsiteY8" fmla="*/ 143921 h 152400"/>
                <a:gd name="connsiteX9" fmla="*/ 7144 w 190500"/>
                <a:gd name="connsiteY9" fmla="*/ 122966 h 152400"/>
                <a:gd name="connsiteX10" fmla="*/ 34766 w 190500"/>
                <a:gd name="connsiteY10" fmla="*/ 94391 h 152400"/>
                <a:gd name="connsiteX11" fmla="*/ 53816 w 190500"/>
                <a:gd name="connsiteY11" fmla="*/ 83913 h 152400"/>
                <a:gd name="connsiteX12" fmla="*/ 55722 w 190500"/>
                <a:gd name="connsiteY12" fmla="*/ 30573 h 152400"/>
                <a:gd name="connsiteX13" fmla="*/ 51911 w 190500"/>
                <a:gd name="connsiteY13" fmla="*/ 10571 h 152400"/>
                <a:gd name="connsiteX14" fmla="*/ 71914 w 190500"/>
                <a:gd name="connsiteY14" fmla="*/ 17238 h 152400"/>
                <a:gd name="connsiteX15" fmla="*/ 136684 w 190500"/>
                <a:gd name="connsiteY15" fmla="*/ 61053 h 152400"/>
                <a:gd name="connsiteX16" fmla="*/ 172879 w 190500"/>
                <a:gd name="connsiteY16" fmla="*/ 57243 h 152400"/>
                <a:gd name="connsiteX17" fmla="*/ 182404 w 190500"/>
                <a:gd name="connsiteY17" fmla="*/ 8010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152400">
                  <a:moveTo>
                    <a:pt x="182404" y="80103"/>
                  </a:moveTo>
                  <a:cubicBezTo>
                    <a:pt x="185261" y="86771"/>
                    <a:pt x="189072" y="92486"/>
                    <a:pt x="191929" y="99153"/>
                  </a:cubicBezTo>
                  <a:cubicBezTo>
                    <a:pt x="179547" y="102963"/>
                    <a:pt x="168116" y="111536"/>
                    <a:pt x="156686" y="110583"/>
                  </a:cubicBezTo>
                  <a:cubicBezTo>
                    <a:pt x="120491" y="108678"/>
                    <a:pt x="112872" y="122013"/>
                    <a:pt x="131922" y="154398"/>
                  </a:cubicBezTo>
                  <a:cubicBezTo>
                    <a:pt x="114776" y="147731"/>
                    <a:pt x="101441" y="141063"/>
                    <a:pt x="93822" y="127728"/>
                  </a:cubicBezTo>
                  <a:cubicBezTo>
                    <a:pt x="79534" y="117251"/>
                    <a:pt x="70009" y="130586"/>
                    <a:pt x="57626" y="134396"/>
                  </a:cubicBezTo>
                  <a:cubicBezTo>
                    <a:pt x="53816" y="137253"/>
                    <a:pt x="50006" y="139158"/>
                    <a:pt x="46197" y="142016"/>
                  </a:cubicBezTo>
                  <a:cubicBezTo>
                    <a:pt x="43339" y="146778"/>
                    <a:pt x="40481" y="151541"/>
                    <a:pt x="33814" y="148683"/>
                  </a:cubicBezTo>
                  <a:cubicBezTo>
                    <a:pt x="31909" y="146778"/>
                    <a:pt x="30004" y="145826"/>
                    <a:pt x="29051" y="143921"/>
                  </a:cubicBezTo>
                  <a:cubicBezTo>
                    <a:pt x="21431" y="137253"/>
                    <a:pt x="14764" y="129633"/>
                    <a:pt x="7144" y="122966"/>
                  </a:cubicBezTo>
                  <a:cubicBezTo>
                    <a:pt x="29051" y="125823"/>
                    <a:pt x="21431" y="100106"/>
                    <a:pt x="34766" y="94391"/>
                  </a:cubicBezTo>
                  <a:cubicBezTo>
                    <a:pt x="41434" y="91533"/>
                    <a:pt x="58579" y="99153"/>
                    <a:pt x="53816" y="83913"/>
                  </a:cubicBezTo>
                  <a:cubicBezTo>
                    <a:pt x="48101" y="64863"/>
                    <a:pt x="77629" y="49623"/>
                    <a:pt x="55722" y="30573"/>
                  </a:cubicBezTo>
                  <a:cubicBezTo>
                    <a:pt x="50006" y="25811"/>
                    <a:pt x="41434" y="19143"/>
                    <a:pt x="51911" y="10571"/>
                  </a:cubicBezTo>
                  <a:cubicBezTo>
                    <a:pt x="61436" y="1998"/>
                    <a:pt x="67151" y="11523"/>
                    <a:pt x="71914" y="17238"/>
                  </a:cubicBezTo>
                  <a:cubicBezTo>
                    <a:pt x="88106" y="40098"/>
                    <a:pt x="112872" y="49623"/>
                    <a:pt x="136684" y="61053"/>
                  </a:cubicBezTo>
                  <a:cubicBezTo>
                    <a:pt x="152876" y="68673"/>
                    <a:pt x="161449" y="65816"/>
                    <a:pt x="172879" y="57243"/>
                  </a:cubicBezTo>
                  <a:cubicBezTo>
                    <a:pt x="189072" y="58196"/>
                    <a:pt x="183356" y="70578"/>
                    <a:pt x="182404" y="80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D34F0B73-BABB-7149-BDAA-5FD1462AABEC}"/>
                </a:ext>
              </a:extLst>
            </p:cNvPr>
            <p:cNvSpPr/>
            <p:nvPr/>
          </p:nvSpPr>
          <p:spPr>
            <a:xfrm>
              <a:off x="3271131" y="3549596"/>
              <a:ext cx="276225" cy="123825"/>
            </a:xfrm>
            <a:custGeom>
              <a:avLst/>
              <a:gdLst>
                <a:gd name="connsiteX0" fmla="*/ 7374 w 276225"/>
                <a:gd name="connsiteY0" fmla="*/ 29899 h 123825"/>
                <a:gd name="connsiteX1" fmla="*/ 132151 w 276225"/>
                <a:gd name="connsiteY1" fmla="*/ 25136 h 123825"/>
                <a:gd name="connsiteX2" fmla="*/ 276931 w 276225"/>
                <a:gd name="connsiteY2" fmla="*/ 101336 h 123825"/>
                <a:gd name="connsiteX3" fmla="*/ 237879 w 276225"/>
                <a:gd name="connsiteY3" fmla="*/ 114671 h 123825"/>
                <a:gd name="connsiteX4" fmla="*/ 181681 w 276225"/>
                <a:gd name="connsiteY4" fmla="*/ 107051 h 123825"/>
                <a:gd name="connsiteX5" fmla="*/ 177871 w 276225"/>
                <a:gd name="connsiteY5" fmla="*/ 89906 h 123825"/>
                <a:gd name="connsiteX6" fmla="*/ 74049 w 276225"/>
                <a:gd name="connsiteY6" fmla="*/ 51806 h 123825"/>
                <a:gd name="connsiteX7" fmla="*/ 64524 w 276225"/>
                <a:gd name="connsiteY7" fmla="*/ 48949 h 123825"/>
                <a:gd name="connsiteX8" fmla="*/ 14994 w 276225"/>
                <a:gd name="connsiteY8" fmla="*/ 36566 h 123825"/>
                <a:gd name="connsiteX9" fmla="*/ 7374 w 276225"/>
                <a:gd name="connsiteY9" fmla="*/ 298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123825">
                  <a:moveTo>
                    <a:pt x="7374" y="29899"/>
                  </a:moveTo>
                  <a:cubicBezTo>
                    <a:pt x="48331" y="-581"/>
                    <a:pt x="85479" y="1324"/>
                    <a:pt x="132151" y="25136"/>
                  </a:cubicBezTo>
                  <a:cubicBezTo>
                    <a:pt x="180729" y="48949"/>
                    <a:pt x="228354" y="74666"/>
                    <a:pt x="276931" y="101336"/>
                  </a:cubicBezTo>
                  <a:cubicBezTo>
                    <a:pt x="265501" y="114671"/>
                    <a:pt x="251214" y="112766"/>
                    <a:pt x="237879" y="114671"/>
                  </a:cubicBezTo>
                  <a:cubicBezTo>
                    <a:pt x="218829" y="113719"/>
                    <a:pt x="197874" y="127054"/>
                    <a:pt x="181681" y="107051"/>
                  </a:cubicBezTo>
                  <a:cubicBezTo>
                    <a:pt x="192159" y="98479"/>
                    <a:pt x="185491" y="95621"/>
                    <a:pt x="177871" y="89906"/>
                  </a:cubicBezTo>
                  <a:cubicBezTo>
                    <a:pt x="146439" y="67999"/>
                    <a:pt x="113101" y="52759"/>
                    <a:pt x="74049" y="51806"/>
                  </a:cubicBezTo>
                  <a:cubicBezTo>
                    <a:pt x="71191" y="51806"/>
                    <a:pt x="65476" y="50854"/>
                    <a:pt x="64524" y="48949"/>
                  </a:cubicBezTo>
                  <a:cubicBezTo>
                    <a:pt x="54046" y="17516"/>
                    <a:pt x="32139" y="35614"/>
                    <a:pt x="14994" y="36566"/>
                  </a:cubicBezTo>
                  <a:cubicBezTo>
                    <a:pt x="8326" y="39424"/>
                    <a:pt x="6421" y="35614"/>
                    <a:pt x="7374" y="29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70E0274D-588D-1B4E-ABB2-2DF33A32439D}"/>
                </a:ext>
              </a:extLst>
            </p:cNvPr>
            <p:cNvSpPr/>
            <p:nvPr/>
          </p:nvSpPr>
          <p:spPr>
            <a:xfrm>
              <a:off x="3541387" y="3643520"/>
              <a:ext cx="180975" cy="95250"/>
            </a:xfrm>
            <a:custGeom>
              <a:avLst/>
              <a:gdLst>
                <a:gd name="connsiteX0" fmla="*/ 112403 w 180975"/>
                <a:gd name="connsiteY0" fmla="*/ 9317 h 95250"/>
                <a:gd name="connsiteX1" fmla="*/ 175268 w 180975"/>
                <a:gd name="connsiteY1" fmla="*/ 59800 h 95250"/>
                <a:gd name="connsiteX2" fmla="*/ 61920 w 180975"/>
                <a:gd name="connsiteY2" fmla="*/ 79802 h 95250"/>
                <a:gd name="connsiteX3" fmla="*/ 25726 w 180975"/>
                <a:gd name="connsiteY3" fmla="*/ 85517 h 95250"/>
                <a:gd name="connsiteX4" fmla="*/ 7628 w 180975"/>
                <a:gd name="connsiteY4" fmla="*/ 76945 h 95250"/>
                <a:gd name="connsiteX5" fmla="*/ 20963 w 180975"/>
                <a:gd name="connsiteY5" fmla="*/ 66467 h 95250"/>
                <a:gd name="connsiteX6" fmla="*/ 48586 w 180975"/>
                <a:gd name="connsiteY6" fmla="*/ 54085 h 95250"/>
                <a:gd name="connsiteX7" fmla="*/ 41918 w 180975"/>
                <a:gd name="connsiteY7" fmla="*/ 23605 h 95250"/>
                <a:gd name="connsiteX8" fmla="*/ 55253 w 180975"/>
                <a:gd name="connsiteY8" fmla="*/ 12175 h 95250"/>
                <a:gd name="connsiteX9" fmla="*/ 112403 w 180975"/>
                <a:gd name="connsiteY9" fmla="*/ 931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95250">
                  <a:moveTo>
                    <a:pt x="112403" y="9317"/>
                  </a:moveTo>
                  <a:cubicBezTo>
                    <a:pt x="133358" y="26462"/>
                    <a:pt x="154313" y="42655"/>
                    <a:pt x="175268" y="59800"/>
                  </a:cubicBezTo>
                  <a:cubicBezTo>
                    <a:pt x="135263" y="57895"/>
                    <a:pt x="101926" y="88375"/>
                    <a:pt x="61920" y="79802"/>
                  </a:cubicBezTo>
                  <a:cubicBezTo>
                    <a:pt x="50491" y="76945"/>
                    <a:pt x="37156" y="75040"/>
                    <a:pt x="25726" y="85517"/>
                  </a:cubicBezTo>
                  <a:cubicBezTo>
                    <a:pt x="18106" y="92185"/>
                    <a:pt x="9533" y="85517"/>
                    <a:pt x="7628" y="76945"/>
                  </a:cubicBezTo>
                  <a:cubicBezTo>
                    <a:pt x="4770" y="66467"/>
                    <a:pt x="15248" y="69325"/>
                    <a:pt x="20963" y="66467"/>
                  </a:cubicBezTo>
                  <a:cubicBezTo>
                    <a:pt x="30488" y="62657"/>
                    <a:pt x="50491" y="76945"/>
                    <a:pt x="48586" y="54085"/>
                  </a:cubicBezTo>
                  <a:cubicBezTo>
                    <a:pt x="47633" y="45512"/>
                    <a:pt x="53348" y="35035"/>
                    <a:pt x="41918" y="23605"/>
                  </a:cubicBezTo>
                  <a:cubicBezTo>
                    <a:pt x="27631" y="9317"/>
                    <a:pt x="49538" y="15985"/>
                    <a:pt x="55253" y="12175"/>
                  </a:cubicBezTo>
                  <a:cubicBezTo>
                    <a:pt x="75256" y="16937"/>
                    <a:pt x="93353" y="1697"/>
                    <a:pt x="112403" y="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4B00CA7C-4DBD-DB43-9AA9-A8A7D8F5E9DF}"/>
                </a:ext>
              </a:extLst>
            </p:cNvPr>
            <p:cNvSpPr/>
            <p:nvPr/>
          </p:nvSpPr>
          <p:spPr>
            <a:xfrm>
              <a:off x="8233025" y="3823786"/>
              <a:ext cx="85725" cy="123825"/>
            </a:xfrm>
            <a:custGeom>
              <a:avLst/>
              <a:gdLst>
                <a:gd name="connsiteX0" fmla="*/ 84205 w 85725"/>
                <a:gd name="connsiteY0" fmla="*/ 95751 h 123825"/>
                <a:gd name="connsiteX1" fmla="*/ 12768 w 85725"/>
                <a:gd name="connsiteY1" fmla="*/ 89084 h 123825"/>
                <a:gd name="connsiteX2" fmla="*/ 12768 w 85725"/>
                <a:gd name="connsiteY2" fmla="*/ 54794 h 123825"/>
                <a:gd name="connsiteX3" fmla="*/ 14673 w 85725"/>
                <a:gd name="connsiteY3" fmla="*/ 48126 h 123825"/>
                <a:gd name="connsiteX4" fmla="*/ 13720 w 85725"/>
                <a:gd name="connsiteY4" fmla="*/ 9074 h 123825"/>
                <a:gd name="connsiteX5" fmla="*/ 53725 w 85725"/>
                <a:gd name="connsiteY5" fmla="*/ 22409 h 123825"/>
                <a:gd name="connsiteX6" fmla="*/ 84205 w 85725"/>
                <a:gd name="connsiteY6" fmla="*/ 957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23825">
                  <a:moveTo>
                    <a:pt x="84205" y="95751"/>
                  </a:moveTo>
                  <a:cubicBezTo>
                    <a:pt x="50868" y="131946"/>
                    <a:pt x="49915" y="131946"/>
                    <a:pt x="12768" y="89084"/>
                  </a:cubicBezTo>
                  <a:cubicBezTo>
                    <a:pt x="7052" y="77654"/>
                    <a:pt x="8958" y="66224"/>
                    <a:pt x="12768" y="54794"/>
                  </a:cubicBezTo>
                  <a:cubicBezTo>
                    <a:pt x="13720" y="52889"/>
                    <a:pt x="13720" y="50031"/>
                    <a:pt x="14673" y="48126"/>
                  </a:cubicBezTo>
                  <a:cubicBezTo>
                    <a:pt x="21340" y="34791"/>
                    <a:pt x="-4377" y="19551"/>
                    <a:pt x="13720" y="9074"/>
                  </a:cubicBezTo>
                  <a:cubicBezTo>
                    <a:pt x="27055" y="1454"/>
                    <a:pt x="39438" y="18599"/>
                    <a:pt x="53725" y="22409"/>
                  </a:cubicBezTo>
                  <a:cubicBezTo>
                    <a:pt x="63250" y="47174"/>
                    <a:pt x="83252" y="68129"/>
                    <a:pt x="84205" y="95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4E3461CC-9A95-1C4E-B576-CE6C15FE5C3F}"/>
                </a:ext>
              </a:extLst>
            </p:cNvPr>
            <p:cNvSpPr/>
            <p:nvPr/>
          </p:nvSpPr>
          <p:spPr>
            <a:xfrm>
              <a:off x="9565481" y="2988468"/>
              <a:ext cx="95250" cy="114300"/>
            </a:xfrm>
            <a:custGeom>
              <a:avLst/>
              <a:gdLst>
                <a:gd name="connsiteX0" fmla="*/ 37624 w 95250"/>
                <a:gd name="connsiteY0" fmla="*/ 8096 h 114300"/>
                <a:gd name="connsiteX1" fmla="*/ 47149 w 95250"/>
                <a:gd name="connsiteY1" fmla="*/ 7144 h 114300"/>
                <a:gd name="connsiteX2" fmla="*/ 90011 w 95250"/>
                <a:gd name="connsiteY2" fmla="*/ 38576 h 114300"/>
                <a:gd name="connsiteX3" fmla="*/ 89059 w 95250"/>
                <a:gd name="connsiteY3" fmla="*/ 94774 h 114300"/>
                <a:gd name="connsiteX4" fmla="*/ 70961 w 95250"/>
                <a:gd name="connsiteY4" fmla="*/ 112871 h 114300"/>
                <a:gd name="connsiteX5" fmla="*/ 56674 w 95250"/>
                <a:gd name="connsiteY5" fmla="*/ 112871 h 114300"/>
                <a:gd name="connsiteX6" fmla="*/ 44291 w 95250"/>
                <a:gd name="connsiteY6" fmla="*/ 71914 h 114300"/>
                <a:gd name="connsiteX7" fmla="*/ 40481 w 95250"/>
                <a:gd name="connsiteY7" fmla="*/ 58579 h 114300"/>
                <a:gd name="connsiteX8" fmla="*/ 7144 w 95250"/>
                <a:gd name="connsiteY8" fmla="*/ 36671 h 114300"/>
                <a:gd name="connsiteX9" fmla="*/ 37624 w 95250"/>
                <a:gd name="connsiteY9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114300">
                  <a:moveTo>
                    <a:pt x="37624" y="8096"/>
                  </a:moveTo>
                  <a:cubicBezTo>
                    <a:pt x="40481" y="8096"/>
                    <a:pt x="44291" y="7144"/>
                    <a:pt x="47149" y="7144"/>
                  </a:cubicBezTo>
                  <a:cubicBezTo>
                    <a:pt x="61436" y="17621"/>
                    <a:pt x="83344" y="17621"/>
                    <a:pt x="90011" y="38576"/>
                  </a:cubicBezTo>
                  <a:cubicBezTo>
                    <a:pt x="90964" y="57626"/>
                    <a:pt x="85249" y="75724"/>
                    <a:pt x="89059" y="94774"/>
                  </a:cubicBezTo>
                  <a:cubicBezTo>
                    <a:pt x="87154" y="105251"/>
                    <a:pt x="83344" y="113824"/>
                    <a:pt x="70961" y="112871"/>
                  </a:cubicBezTo>
                  <a:cubicBezTo>
                    <a:pt x="66199" y="112871"/>
                    <a:pt x="61436" y="112871"/>
                    <a:pt x="56674" y="112871"/>
                  </a:cubicBezTo>
                  <a:cubicBezTo>
                    <a:pt x="34766" y="105251"/>
                    <a:pt x="44291" y="86201"/>
                    <a:pt x="44291" y="71914"/>
                  </a:cubicBezTo>
                  <a:cubicBezTo>
                    <a:pt x="44291" y="66199"/>
                    <a:pt x="50006" y="53816"/>
                    <a:pt x="40481" y="58579"/>
                  </a:cubicBezTo>
                  <a:cubicBezTo>
                    <a:pt x="14764" y="70009"/>
                    <a:pt x="21431" y="38576"/>
                    <a:pt x="7144" y="36671"/>
                  </a:cubicBezTo>
                  <a:cubicBezTo>
                    <a:pt x="10954" y="20479"/>
                    <a:pt x="23336" y="12859"/>
                    <a:pt x="3762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BCDBE5FF-0362-EC49-9E34-DC1DBC014B68}"/>
                </a:ext>
              </a:extLst>
            </p:cNvPr>
            <p:cNvSpPr/>
            <p:nvPr/>
          </p:nvSpPr>
          <p:spPr>
            <a:xfrm>
              <a:off x="9668022" y="2988196"/>
              <a:ext cx="85725" cy="76200"/>
            </a:xfrm>
            <a:custGeom>
              <a:avLst/>
              <a:gdLst>
                <a:gd name="connsiteX0" fmla="*/ 78911 w 85725"/>
                <a:gd name="connsiteY0" fmla="*/ 18846 h 76200"/>
                <a:gd name="connsiteX1" fmla="*/ 53193 w 85725"/>
                <a:gd name="connsiteY1" fmla="*/ 54089 h 76200"/>
                <a:gd name="connsiteX2" fmla="*/ 25571 w 85725"/>
                <a:gd name="connsiteY2" fmla="*/ 74091 h 76200"/>
                <a:gd name="connsiteX3" fmla="*/ 25571 w 85725"/>
                <a:gd name="connsiteY3" fmla="*/ 74091 h 76200"/>
                <a:gd name="connsiteX4" fmla="*/ 7473 w 85725"/>
                <a:gd name="connsiteY4" fmla="*/ 50279 h 76200"/>
                <a:gd name="connsiteX5" fmla="*/ 37953 w 85725"/>
                <a:gd name="connsiteY5" fmla="*/ 15036 h 76200"/>
                <a:gd name="connsiteX6" fmla="*/ 78911 w 85725"/>
                <a:gd name="connsiteY6" fmla="*/ 1884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76200">
                  <a:moveTo>
                    <a:pt x="78911" y="18846"/>
                  </a:moveTo>
                  <a:cubicBezTo>
                    <a:pt x="78911" y="36944"/>
                    <a:pt x="77959" y="54089"/>
                    <a:pt x="53193" y="54089"/>
                  </a:cubicBezTo>
                  <a:cubicBezTo>
                    <a:pt x="38906" y="53136"/>
                    <a:pt x="48431" y="86474"/>
                    <a:pt x="25571" y="74091"/>
                  </a:cubicBezTo>
                  <a:lnTo>
                    <a:pt x="25571" y="74091"/>
                  </a:lnTo>
                  <a:cubicBezTo>
                    <a:pt x="17951" y="67424"/>
                    <a:pt x="10331" y="60756"/>
                    <a:pt x="7473" y="50279"/>
                  </a:cubicBezTo>
                  <a:cubicBezTo>
                    <a:pt x="4616" y="27419"/>
                    <a:pt x="20808" y="20751"/>
                    <a:pt x="37953" y="15036"/>
                  </a:cubicBezTo>
                  <a:cubicBezTo>
                    <a:pt x="52241" y="9321"/>
                    <a:pt x="67481" y="-1156"/>
                    <a:pt x="78911" y="18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CA8276BF-2E20-394E-BC79-6BD87C6287AD}"/>
                </a:ext>
              </a:extLst>
            </p:cNvPr>
            <p:cNvSpPr/>
            <p:nvPr/>
          </p:nvSpPr>
          <p:spPr>
            <a:xfrm>
              <a:off x="6890389" y="734499"/>
              <a:ext cx="85725" cy="76200"/>
            </a:xfrm>
            <a:custGeom>
              <a:avLst/>
              <a:gdLst>
                <a:gd name="connsiteX0" fmla="*/ 54288 w 85725"/>
                <a:gd name="connsiteY0" fmla="*/ 15118 h 76200"/>
                <a:gd name="connsiteX1" fmla="*/ 80006 w 85725"/>
                <a:gd name="connsiteY1" fmla="*/ 10355 h 76200"/>
                <a:gd name="connsiteX2" fmla="*/ 80006 w 85725"/>
                <a:gd name="connsiteY2" fmla="*/ 26548 h 76200"/>
                <a:gd name="connsiteX3" fmla="*/ 67624 w 85725"/>
                <a:gd name="connsiteY3" fmla="*/ 62743 h 76200"/>
                <a:gd name="connsiteX4" fmla="*/ 18093 w 85725"/>
                <a:gd name="connsiteY4" fmla="*/ 76078 h 76200"/>
                <a:gd name="connsiteX5" fmla="*/ 12379 w 85725"/>
                <a:gd name="connsiteY5" fmla="*/ 68458 h 76200"/>
                <a:gd name="connsiteX6" fmla="*/ 7616 w 85725"/>
                <a:gd name="connsiteY6" fmla="*/ 56075 h 76200"/>
                <a:gd name="connsiteX7" fmla="*/ 39049 w 85725"/>
                <a:gd name="connsiteY7" fmla="*/ 29405 h 76200"/>
                <a:gd name="connsiteX8" fmla="*/ 54288 w 85725"/>
                <a:gd name="connsiteY8" fmla="*/ 151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54288" y="15118"/>
                  </a:moveTo>
                  <a:cubicBezTo>
                    <a:pt x="61909" y="8450"/>
                    <a:pt x="70481" y="3688"/>
                    <a:pt x="80006" y="10355"/>
                  </a:cubicBezTo>
                  <a:cubicBezTo>
                    <a:pt x="88579" y="16070"/>
                    <a:pt x="81911" y="21785"/>
                    <a:pt x="80006" y="26548"/>
                  </a:cubicBezTo>
                  <a:cubicBezTo>
                    <a:pt x="71434" y="37025"/>
                    <a:pt x="74291" y="51313"/>
                    <a:pt x="67624" y="62743"/>
                  </a:cubicBezTo>
                  <a:cubicBezTo>
                    <a:pt x="53336" y="74173"/>
                    <a:pt x="36191" y="77030"/>
                    <a:pt x="18093" y="76078"/>
                  </a:cubicBezTo>
                  <a:cubicBezTo>
                    <a:pt x="16188" y="73220"/>
                    <a:pt x="14284" y="71315"/>
                    <a:pt x="12379" y="68458"/>
                  </a:cubicBezTo>
                  <a:cubicBezTo>
                    <a:pt x="6663" y="65600"/>
                    <a:pt x="6663" y="61790"/>
                    <a:pt x="7616" y="56075"/>
                  </a:cubicBezTo>
                  <a:cubicBezTo>
                    <a:pt x="16188" y="44645"/>
                    <a:pt x="30476" y="40835"/>
                    <a:pt x="39049" y="29405"/>
                  </a:cubicBezTo>
                  <a:cubicBezTo>
                    <a:pt x="44763" y="25595"/>
                    <a:pt x="47621" y="18928"/>
                    <a:pt x="54288" y="1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F358D5B1-5D90-374D-9307-02FFD5688D18}"/>
                </a:ext>
              </a:extLst>
            </p:cNvPr>
            <p:cNvSpPr/>
            <p:nvPr/>
          </p:nvSpPr>
          <p:spPr>
            <a:xfrm>
              <a:off x="650081" y="1767820"/>
              <a:ext cx="104775" cy="47625"/>
            </a:xfrm>
            <a:custGeom>
              <a:avLst/>
              <a:gdLst>
                <a:gd name="connsiteX0" fmla="*/ 87154 w 104775"/>
                <a:gd name="connsiteY0" fmla="*/ 46692 h 47625"/>
                <a:gd name="connsiteX1" fmla="*/ 7144 w 104775"/>
                <a:gd name="connsiteY1" fmla="*/ 11449 h 47625"/>
                <a:gd name="connsiteX2" fmla="*/ 104299 w 104775"/>
                <a:gd name="connsiteY2" fmla="*/ 21927 h 47625"/>
                <a:gd name="connsiteX3" fmla="*/ 89059 w 104775"/>
                <a:gd name="connsiteY3" fmla="*/ 46692 h 47625"/>
                <a:gd name="connsiteX4" fmla="*/ 87154 w 104775"/>
                <a:gd name="connsiteY4" fmla="*/ 4669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47625">
                  <a:moveTo>
                    <a:pt x="87154" y="46692"/>
                  </a:moveTo>
                  <a:cubicBezTo>
                    <a:pt x="63341" y="28594"/>
                    <a:pt x="35719" y="20974"/>
                    <a:pt x="7144" y="11449"/>
                  </a:cubicBezTo>
                  <a:cubicBezTo>
                    <a:pt x="41434" y="3829"/>
                    <a:pt x="73819" y="5734"/>
                    <a:pt x="104299" y="21927"/>
                  </a:cubicBezTo>
                  <a:cubicBezTo>
                    <a:pt x="105251" y="33357"/>
                    <a:pt x="90964" y="36214"/>
                    <a:pt x="89059" y="46692"/>
                  </a:cubicBezTo>
                  <a:lnTo>
                    <a:pt x="87154" y="46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A07CEFF9-9B55-1A46-B21C-AFB7ABE2A547}"/>
                </a:ext>
              </a:extLst>
            </p:cNvPr>
            <p:cNvSpPr/>
            <p:nvPr/>
          </p:nvSpPr>
          <p:spPr>
            <a:xfrm>
              <a:off x="3408521" y="3711551"/>
              <a:ext cx="76200" cy="38100"/>
            </a:xfrm>
            <a:custGeom>
              <a:avLst/>
              <a:gdLst>
                <a:gd name="connsiteX0" fmla="*/ 7144 w 76200"/>
                <a:gd name="connsiteY0" fmla="*/ 17486 h 38100"/>
                <a:gd name="connsiteX1" fmla="*/ 70009 w 76200"/>
                <a:gd name="connsiteY1" fmla="*/ 19391 h 38100"/>
                <a:gd name="connsiteX2" fmla="*/ 7144 w 76200"/>
                <a:gd name="connsiteY2" fmla="*/ 1748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38100">
                  <a:moveTo>
                    <a:pt x="7144" y="17486"/>
                  </a:moveTo>
                  <a:cubicBezTo>
                    <a:pt x="30956" y="8914"/>
                    <a:pt x="50959" y="-1564"/>
                    <a:pt x="70009" y="19391"/>
                  </a:cubicBezTo>
                  <a:cubicBezTo>
                    <a:pt x="47149" y="36536"/>
                    <a:pt x="47149" y="36536"/>
                    <a:pt x="7144" y="17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0EFBB0B1-34F2-EA41-8096-0D21F45D2061}"/>
                </a:ext>
              </a:extLst>
            </p:cNvPr>
            <p:cNvSpPr/>
            <p:nvPr/>
          </p:nvSpPr>
          <p:spPr>
            <a:xfrm>
              <a:off x="3737719" y="3694169"/>
              <a:ext cx="76200" cy="28575"/>
            </a:xfrm>
            <a:custGeom>
              <a:avLst/>
              <a:gdLst>
                <a:gd name="connsiteX0" fmla="*/ 69423 w 76200"/>
                <a:gd name="connsiteY0" fmla="*/ 10103 h 28575"/>
                <a:gd name="connsiteX1" fmla="*/ 10368 w 76200"/>
                <a:gd name="connsiteY1" fmla="*/ 28201 h 28575"/>
                <a:gd name="connsiteX2" fmla="*/ 10368 w 76200"/>
                <a:gd name="connsiteY2" fmla="*/ 16771 h 28575"/>
                <a:gd name="connsiteX3" fmla="*/ 69423 w 76200"/>
                <a:gd name="connsiteY3" fmla="*/ 101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69423" y="10103"/>
                  </a:moveTo>
                  <a:cubicBezTo>
                    <a:pt x="51326" y="32963"/>
                    <a:pt x="30371" y="30106"/>
                    <a:pt x="10368" y="28201"/>
                  </a:cubicBezTo>
                  <a:cubicBezTo>
                    <a:pt x="5606" y="28201"/>
                    <a:pt x="6558" y="20581"/>
                    <a:pt x="10368" y="16771"/>
                  </a:cubicBezTo>
                  <a:cubicBezTo>
                    <a:pt x="28466" y="-1327"/>
                    <a:pt x="47516" y="12008"/>
                    <a:pt x="69423" y="10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6710E6CA-6215-C249-B327-F51519B89E73}"/>
                </a:ext>
              </a:extLst>
            </p:cNvPr>
            <p:cNvSpPr/>
            <p:nvPr/>
          </p:nvSpPr>
          <p:spPr>
            <a:xfrm>
              <a:off x="5933599" y="2064924"/>
              <a:ext cx="28575" cy="28575"/>
            </a:xfrm>
            <a:custGeom>
              <a:avLst/>
              <a:gdLst>
                <a:gd name="connsiteX0" fmla="*/ 7144 w 28575"/>
                <a:gd name="connsiteY0" fmla="*/ 10573 h 28575"/>
                <a:gd name="connsiteX1" fmla="*/ 19526 w 28575"/>
                <a:gd name="connsiteY1" fmla="*/ 7715 h 28575"/>
                <a:gd name="connsiteX2" fmla="*/ 28099 w 28575"/>
                <a:gd name="connsiteY2" fmla="*/ 16288 h 28575"/>
                <a:gd name="connsiteX3" fmla="*/ 8096 w 28575"/>
                <a:gd name="connsiteY3" fmla="*/ 26765 h 28575"/>
                <a:gd name="connsiteX4" fmla="*/ 7144 w 28575"/>
                <a:gd name="connsiteY4" fmla="*/ 1057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0573"/>
                  </a:moveTo>
                  <a:cubicBezTo>
                    <a:pt x="10953" y="9620"/>
                    <a:pt x="14764" y="8668"/>
                    <a:pt x="19526" y="7715"/>
                  </a:cubicBezTo>
                  <a:cubicBezTo>
                    <a:pt x="27146" y="5810"/>
                    <a:pt x="29051" y="8668"/>
                    <a:pt x="28099" y="16288"/>
                  </a:cubicBezTo>
                  <a:cubicBezTo>
                    <a:pt x="23336" y="23908"/>
                    <a:pt x="17621" y="27718"/>
                    <a:pt x="8096" y="26765"/>
                  </a:cubicBezTo>
                  <a:cubicBezTo>
                    <a:pt x="8096" y="21050"/>
                    <a:pt x="7144" y="15335"/>
                    <a:pt x="7144" y="10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3801288-D157-644B-828B-8FF7E7D33328}"/>
                </a:ext>
              </a:extLst>
            </p:cNvPr>
            <p:cNvSpPr/>
            <p:nvPr/>
          </p:nvSpPr>
          <p:spPr>
            <a:xfrm>
              <a:off x="3431381" y="3405663"/>
              <a:ext cx="28575" cy="28575"/>
            </a:xfrm>
            <a:custGeom>
              <a:avLst/>
              <a:gdLst>
                <a:gd name="connsiteX0" fmla="*/ 25241 w 28575"/>
                <a:gd name="connsiteY0" fmla="*/ 12859 h 28575"/>
                <a:gd name="connsiteX1" fmla="*/ 13811 w 28575"/>
                <a:gd name="connsiteY1" fmla="*/ 23336 h 28575"/>
                <a:gd name="connsiteX2" fmla="*/ 7144 w 28575"/>
                <a:gd name="connsiteY2" fmla="*/ 17621 h 28575"/>
                <a:gd name="connsiteX3" fmla="*/ 18574 w 28575"/>
                <a:gd name="connsiteY3" fmla="*/ 7144 h 28575"/>
                <a:gd name="connsiteX4" fmla="*/ 25241 w 28575"/>
                <a:gd name="connsiteY4" fmla="*/ 128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5241" y="12859"/>
                  </a:moveTo>
                  <a:cubicBezTo>
                    <a:pt x="24289" y="19526"/>
                    <a:pt x="18574" y="21431"/>
                    <a:pt x="13811" y="23336"/>
                  </a:cubicBezTo>
                  <a:cubicBezTo>
                    <a:pt x="9049" y="24289"/>
                    <a:pt x="7144" y="21431"/>
                    <a:pt x="7144" y="17621"/>
                  </a:cubicBezTo>
                  <a:cubicBezTo>
                    <a:pt x="7144" y="10001"/>
                    <a:pt x="13811" y="9049"/>
                    <a:pt x="18574" y="7144"/>
                  </a:cubicBezTo>
                  <a:cubicBezTo>
                    <a:pt x="21431" y="7144"/>
                    <a:pt x="24289" y="9049"/>
                    <a:pt x="25241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0A477E7C-3714-DD49-A35E-B1D9734DF43B}"/>
                </a:ext>
              </a:extLst>
            </p:cNvPr>
            <p:cNvSpPr/>
            <p:nvPr/>
          </p:nvSpPr>
          <p:spPr>
            <a:xfrm>
              <a:off x="6326040" y="2890299"/>
              <a:ext cx="85725" cy="76200"/>
            </a:xfrm>
            <a:custGeom>
              <a:avLst/>
              <a:gdLst>
                <a:gd name="connsiteX0" fmla="*/ 79523 w 85725"/>
                <a:gd name="connsiteY0" fmla="*/ 16731 h 76200"/>
                <a:gd name="connsiteX1" fmla="*/ 65235 w 85725"/>
                <a:gd name="connsiteY1" fmla="*/ 56735 h 76200"/>
                <a:gd name="connsiteX2" fmla="*/ 44280 w 85725"/>
                <a:gd name="connsiteY2" fmla="*/ 64356 h 76200"/>
                <a:gd name="connsiteX3" fmla="*/ 9038 w 85725"/>
                <a:gd name="connsiteY3" fmla="*/ 24351 h 76200"/>
                <a:gd name="connsiteX4" fmla="*/ 29041 w 85725"/>
                <a:gd name="connsiteY4" fmla="*/ 10063 h 76200"/>
                <a:gd name="connsiteX5" fmla="*/ 70950 w 85725"/>
                <a:gd name="connsiteY5" fmla="*/ 7206 h 76200"/>
                <a:gd name="connsiteX6" fmla="*/ 79523 w 85725"/>
                <a:gd name="connsiteY6" fmla="*/ 167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76200">
                  <a:moveTo>
                    <a:pt x="79523" y="16731"/>
                  </a:moveTo>
                  <a:cubicBezTo>
                    <a:pt x="68093" y="28160"/>
                    <a:pt x="63330" y="40543"/>
                    <a:pt x="65235" y="56735"/>
                  </a:cubicBezTo>
                  <a:cubicBezTo>
                    <a:pt x="67141" y="83406"/>
                    <a:pt x="54758" y="70071"/>
                    <a:pt x="44280" y="64356"/>
                  </a:cubicBezTo>
                  <a:cubicBezTo>
                    <a:pt x="17610" y="65308"/>
                    <a:pt x="17610" y="38638"/>
                    <a:pt x="9038" y="24351"/>
                  </a:cubicBezTo>
                  <a:cubicBezTo>
                    <a:pt x="1418" y="11968"/>
                    <a:pt x="18563" y="11016"/>
                    <a:pt x="29041" y="10063"/>
                  </a:cubicBezTo>
                  <a:cubicBezTo>
                    <a:pt x="43328" y="16731"/>
                    <a:pt x="56663" y="6253"/>
                    <a:pt x="70950" y="7206"/>
                  </a:cubicBezTo>
                  <a:cubicBezTo>
                    <a:pt x="73808" y="11016"/>
                    <a:pt x="76666" y="13873"/>
                    <a:pt x="79523" y="1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8EC8CA93-FE33-EE47-AAE7-90E41E7C73FE}"/>
                </a:ext>
              </a:extLst>
            </p:cNvPr>
            <p:cNvSpPr/>
            <p:nvPr/>
          </p:nvSpPr>
          <p:spPr>
            <a:xfrm>
              <a:off x="3447279" y="6046894"/>
              <a:ext cx="47625" cy="57150"/>
            </a:xfrm>
            <a:custGeom>
              <a:avLst/>
              <a:gdLst>
                <a:gd name="connsiteX0" fmla="*/ 13154 w 47625"/>
                <a:gd name="connsiteY0" fmla="*/ 28151 h 57150"/>
                <a:gd name="connsiteX1" fmla="*/ 28394 w 47625"/>
                <a:gd name="connsiteY1" fmla="*/ 7196 h 57150"/>
                <a:gd name="connsiteX2" fmla="*/ 36966 w 47625"/>
                <a:gd name="connsiteY2" fmla="*/ 45296 h 57150"/>
                <a:gd name="connsiteX3" fmla="*/ 35061 w 47625"/>
                <a:gd name="connsiteY3" fmla="*/ 56726 h 57150"/>
                <a:gd name="connsiteX4" fmla="*/ 15059 w 47625"/>
                <a:gd name="connsiteY4" fmla="*/ 50058 h 57150"/>
                <a:gd name="connsiteX5" fmla="*/ 13154 w 47625"/>
                <a:gd name="connsiteY5" fmla="*/ 281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13154" y="28151"/>
                  </a:moveTo>
                  <a:cubicBezTo>
                    <a:pt x="14106" y="18626"/>
                    <a:pt x="11249" y="6243"/>
                    <a:pt x="28394" y="7196"/>
                  </a:cubicBezTo>
                  <a:cubicBezTo>
                    <a:pt x="39824" y="17673"/>
                    <a:pt x="45539" y="30056"/>
                    <a:pt x="36966" y="45296"/>
                  </a:cubicBezTo>
                  <a:cubicBezTo>
                    <a:pt x="36014" y="49106"/>
                    <a:pt x="36014" y="52916"/>
                    <a:pt x="35061" y="56726"/>
                  </a:cubicBezTo>
                  <a:cubicBezTo>
                    <a:pt x="27441" y="57678"/>
                    <a:pt x="20774" y="54821"/>
                    <a:pt x="15059" y="50058"/>
                  </a:cubicBezTo>
                  <a:cubicBezTo>
                    <a:pt x="-2086" y="44343"/>
                    <a:pt x="14106" y="35771"/>
                    <a:pt x="13154" y="28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D03BB031-CB2A-4E43-A139-C3C886C670CB}"/>
                </a:ext>
              </a:extLst>
            </p:cNvPr>
            <p:cNvSpPr/>
            <p:nvPr/>
          </p:nvSpPr>
          <p:spPr>
            <a:xfrm>
              <a:off x="3463778" y="1136883"/>
              <a:ext cx="723900" cy="714375"/>
            </a:xfrm>
            <a:custGeom>
              <a:avLst/>
              <a:gdLst>
                <a:gd name="connsiteX0" fmla="*/ 574822 w 723900"/>
                <a:gd name="connsiteY0" fmla="*/ 316631 h 714375"/>
                <a:gd name="connsiteX1" fmla="*/ 610065 w 723900"/>
                <a:gd name="connsiteY1" fmla="*/ 365209 h 714375"/>
                <a:gd name="connsiteX2" fmla="*/ 655785 w 723900"/>
                <a:gd name="connsiteY2" fmla="*/ 415692 h 714375"/>
                <a:gd name="connsiteX3" fmla="*/ 692932 w 723900"/>
                <a:gd name="connsiteY3" fmla="*/ 432837 h 714375"/>
                <a:gd name="connsiteX4" fmla="*/ 718650 w 723900"/>
                <a:gd name="connsiteY4" fmla="*/ 432837 h 714375"/>
                <a:gd name="connsiteX5" fmla="*/ 711982 w 723900"/>
                <a:gd name="connsiteY5" fmla="*/ 459506 h 714375"/>
                <a:gd name="connsiteX6" fmla="*/ 690075 w 723900"/>
                <a:gd name="connsiteY6" fmla="*/ 495702 h 714375"/>
                <a:gd name="connsiteX7" fmla="*/ 649117 w 723900"/>
                <a:gd name="connsiteY7" fmla="*/ 551899 h 714375"/>
                <a:gd name="connsiteX8" fmla="*/ 603397 w 723900"/>
                <a:gd name="connsiteY8" fmla="*/ 483319 h 714375"/>
                <a:gd name="connsiteX9" fmla="*/ 557677 w 723900"/>
                <a:gd name="connsiteY9" fmla="*/ 463317 h 714375"/>
                <a:gd name="connsiteX10" fmla="*/ 552915 w 723900"/>
                <a:gd name="connsiteY10" fmla="*/ 485224 h 714375"/>
                <a:gd name="connsiteX11" fmla="*/ 581490 w 723900"/>
                <a:gd name="connsiteY11" fmla="*/ 552852 h 714375"/>
                <a:gd name="connsiteX12" fmla="*/ 594825 w 723900"/>
                <a:gd name="connsiteY12" fmla="*/ 646196 h 714375"/>
                <a:gd name="connsiteX13" fmla="*/ 553867 w 723900"/>
                <a:gd name="connsiteY13" fmla="*/ 654769 h 714375"/>
                <a:gd name="connsiteX14" fmla="*/ 501480 w 723900"/>
                <a:gd name="connsiteY14" fmla="*/ 624289 h 714375"/>
                <a:gd name="connsiteX15" fmla="*/ 534817 w 723900"/>
                <a:gd name="connsiteY15" fmla="*/ 670009 h 714375"/>
                <a:gd name="connsiteX16" fmla="*/ 549105 w 723900"/>
                <a:gd name="connsiteY16" fmla="*/ 702394 h 714375"/>
                <a:gd name="connsiteX17" fmla="*/ 516720 w 723900"/>
                <a:gd name="connsiteY17" fmla="*/ 702394 h 714375"/>
                <a:gd name="connsiteX18" fmla="*/ 375750 w 723900"/>
                <a:gd name="connsiteY18" fmla="*/ 582379 h 714375"/>
                <a:gd name="connsiteX19" fmla="*/ 340507 w 723900"/>
                <a:gd name="connsiteY19" fmla="*/ 560471 h 714375"/>
                <a:gd name="connsiteX20" fmla="*/ 308122 w 723900"/>
                <a:gd name="connsiteY20" fmla="*/ 534754 h 714375"/>
                <a:gd name="connsiteX21" fmla="*/ 302407 w 723900"/>
                <a:gd name="connsiteY21" fmla="*/ 572854 h 714375"/>
                <a:gd name="connsiteX22" fmla="*/ 252877 w 723900"/>
                <a:gd name="connsiteY22" fmla="*/ 567139 h 714375"/>
                <a:gd name="connsiteX23" fmla="*/ 246210 w 723900"/>
                <a:gd name="connsiteY23" fmla="*/ 559519 h 714375"/>
                <a:gd name="connsiteX24" fmla="*/ 322410 w 723900"/>
                <a:gd name="connsiteY24" fmla="*/ 515704 h 714375"/>
                <a:gd name="connsiteX25" fmla="*/ 370987 w 723900"/>
                <a:gd name="connsiteY25" fmla="*/ 479509 h 714375"/>
                <a:gd name="connsiteX26" fmla="*/ 395752 w 723900"/>
                <a:gd name="connsiteY26" fmla="*/ 443314 h 714375"/>
                <a:gd name="connsiteX27" fmla="*/ 426232 w 723900"/>
                <a:gd name="connsiteY27" fmla="*/ 357589 h 714375"/>
                <a:gd name="connsiteX28" fmla="*/ 416707 w 723900"/>
                <a:gd name="connsiteY28" fmla="*/ 316631 h 714375"/>
                <a:gd name="connsiteX29" fmla="*/ 374797 w 723900"/>
                <a:gd name="connsiteY29" fmla="*/ 315679 h 714375"/>
                <a:gd name="connsiteX30" fmla="*/ 345270 w 723900"/>
                <a:gd name="connsiteY30" fmla="*/ 323299 h 714375"/>
                <a:gd name="connsiteX31" fmla="*/ 294787 w 723900"/>
                <a:gd name="connsiteY31" fmla="*/ 231859 h 714375"/>
                <a:gd name="connsiteX32" fmla="*/ 279547 w 723900"/>
                <a:gd name="connsiteY32" fmla="*/ 224239 h 714375"/>
                <a:gd name="connsiteX33" fmla="*/ 244305 w 723900"/>
                <a:gd name="connsiteY33" fmla="*/ 259481 h 714375"/>
                <a:gd name="connsiteX34" fmla="*/ 245257 w 723900"/>
                <a:gd name="connsiteY34" fmla="*/ 260434 h 714375"/>
                <a:gd name="connsiteX35" fmla="*/ 204300 w 723900"/>
                <a:gd name="connsiteY35" fmla="*/ 250909 h 714375"/>
                <a:gd name="connsiteX36" fmla="*/ 174772 w 723900"/>
                <a:gd name="connsiteY36" fmla="*/ 238527 h 714375"/>
                <a:gd name="connsiteX37" fmla="*/ 84285 w 723900"/>
                <a:gd name="connsiteY37" fmla="*/ 212809 h 714375"/>
                <a:gd name="connsiteX38" fmla="*/ 62377 w 723900"/>
                <a:gd name="connsiteY38" fmla="*/ 207094 h 714375"/>
                <a:gd name="connsiteX39" fmla="*/ 15705 w 723900"/>
                <a:gd name="connsiteY39" fmla="*/ 189949 h 714375"/>
                <a:gd name="connsiteX40" fmla="*/ 29040 w 723900"/>
                <a:gd name="connsiteY40" fmla="*/ 163279 h 714375"/>
                <a:gd name="connsiteX41" fmla="*/ 41422 w 723900"/>
                <a:gd name="connsiteY41" fmla="*/ 165184 h 714375"/>
                <a:gd name="connsiteX42" fmla="*/ 44280 w 723900"/>
                <a:gd name="connsiteY42" fmla="*/ 166137 h 714375"/>
                <a:gd name="connsiteX43" fmla="*/ 41422 w 723900"/>
                <a:gd name="connsiteY43" fmla="*/ 164231 h 714375"/>
                <a:gd name="connsiteX44" fmla="*/ 22372 w 723900"/>
                <a:gd name="connsiteY44" fmla="*/ 155659 h 714375"/>
                <a:gd name="connsiteX45" fmla="*/ 22372 w 723900"/>
                <a:gd name="connsiteY45" fmla="*/ 84221 h 714375"/>
                <a:gd name="connsiteX46" fmla="*/ 165247 w 723900"/>
                <a:gd name="connsiteY46" fmla="*/ 9927 h 714375"/>
                <a:gd name="connsiteX47" fmla="*/ 167152 w 723900"/>
                <a:gd name="connsiteY47" fmla="*/ 13736 h 714375"/>
                <a:gd name="connsiteX48" fmla="*/ 144292 w 723900"/>
                <a:gd name="connsiteY48" fmla="*/ 29929 h 714375"/>
                <a:gd name="connsiteX49" fmla="*/ 123337 w 723900"/>
                <a:gd name="connsiteY49" fmla="*/ 55647 h 714375"/>
                <a:gd name="connsiteX50" fmla="*/ 119527 w 723900"/>
                <a:gd name="connsiteY50" fmla="*/ 153754 h 714375"/>
                <a:gd name="connsiteX51" fmla="*/ 135720 w 723900"/>
                <a:gd name="connsiteY51" fmla="*/ 168041 h 714375"/>
                <a:gd name="connsiteX52" fmla="*/ 146197 w 723900"/>
                <a:gd name="connsiteY52" fmla="*/ 153754 h 714375"/>
                <a:gd name="connsiteX53" fmla="*/ 140482 w 723900"/>
                <a:gd name="connsiteY53" fmla="*/ 128989 h 714375"/>
                <a:gd name="connsiteX54" fmla="*/ 161437 w 723900"/>
                <a:gd name="connsiteY54" fmla="*/ 103271 h 714375"/>
                <a:gd name="connsiteX55" fmla="*/ 149055 w 723900"/>
                <a:gd name="connsiteY55" fmla="*/ 57552 h 714375"/>
                <a:gd name="connsiteX56" fmla="*/ 180487 w 723900"/>
                <a:gd name="connsiteY56" fmla="*/ 49931 h 714375"/>
                <a:gd name="connsiteX57" fmla="*/ 250020 w 723900"/>
                <a:gd name="connsiteY57" fmla="*/ 23261 h 714375"/>
                <a:gd name="connsiteX58" fmla="*/ 256687 w 723900"/>
                <a:gd name="connsiteY58" fmla="*/ 94699 h 714375"/>
                <a:gd name="connsiteX59" fmla="*/ 253830 w 723900"/>
                <a:gd name="connsiteY59" fmla="*/ 126131 h 714375"/>
                <a:gd name="connsiteX60" fmla="*/ 282405 w 723900"/>
                <a:gd name="connsiteY60" fmla="*/ 95652 h 714375"/>
                <a:gd name="connsiteX61" fmla="*/ 290025 w 723900"/>
                <a:gd name="connsiteY61" fmla="*/ 112796 h 714375"/>
                <a:gd name="connsiteX62" fmla="*/ 302407 w 723900"/>
                <a:gd name="connsiteY62" fmla="*/ 125179 h 714375"/>
                <a:gd name="connsiteX63" fmla="*/ 319552 w 723900"/>
                <a:gd name="connsiteY63" fmla="*/ 116606 h 714375"/>
                <a:gd name="connsiteX64" fmla="*/ 340507 w 723900"/>
                <a:gd name="connsiteY64" fmla="*/ 93746 h 714375"/>
                <a:gd name="connsiteX65" fmla="*/ 388132 w 723900"/>
                <a:gd name="connsiteY65" fmla="*/ 128037 h 714375"/>
                <a:gd name="connsiteX66" fmla="*/ 395752 w 723900"/>
                <a:gd name="connsiteY66" fmla="*/ 135656 h 714375"/>
                <a:gd name="connsiteX67" fmla="*/ 409087 w 723900"/>
                <a:gd name="connsiteY67" fmla="*/ 151849 h 714375"/>
                <a:gd name="connsiteX68" fmla="*/ 445282 w 723900"/>
                <a:gd name="connsiteY68" fmla="*/ 181377 h 714375"/>
                <a:gd name="connsiteX69" fmla="*/ 462427 w 723900"/>
                <a:gd name="connsiteY69" fmla="*/ 167089 h 714375"/>
                <a:gd name="connsiteX70" fmla="*/ 518625 w 723900"/>
                <a:gd name="connsiteY70" fmla="*/ 173756 h 714375"/>
                <a:gd name="connsiteX71" fmla="*/ 510052 w 723900"/>
                <a:gd name="connsiteY71" fmla="*/ 188996 h 714375"/>
                <a:gd name="connsiteX72" fmla="*/ 480525 w 723900"/>
                <a:gd name="connsiteY72" fmla="*/ 197569 h 714375"/>
                <a:gd name="connsiteX73" fmla="*/ 472905 w 723900"/>
                <a:gd name="connsiteY73" fmla="*/ 211856 h 714375"/>
                <a:gd name="connsiteX74" fmla="*/ 486240 w 723900"/>
                <a:gd name="connsiteY74" fmla="*/ 216619 h 714375"/>
                <a:gd name="connsiteX75" fmla="*/ 570060 w 723900"/>
                <a:gd name="connsiteY75" fmla="*/ 218524 h 714375"/>
                <a:gd name="connsiteX76" fmla="*/ 577680 w 723900"/>
                <a:gd name="connsiteY76" fmla="*/ 223287 h 714375"/>
                <a:gd name="connsiteX77" fmla="*/ 573870 w 723900"/>
                <a:gd name="connsiteY77" fmla="*/ 234716 h 714375"/>
                <a:gd name="connsiteX78" fmla="*/ 540532 w 723900"/>
                <a:gd name="connsiteY78" fmla="*/ 248052 h 714375"/>
                <a:gd name="connsiteX79" fmla="*/ 587205 w 723900"/>
                <a:gd name="connsiteY79" fmla="*/ 253766 h 714375"/>
                <a:gd name="connsiteX80" fmla="*/ 610065 w 723900"/>
                <a:gd name="connsiteY80" fmla="*/ 259481 h 714375"/>
                <a:gd name="connsiteX81" fmla="*/ 596730 w 723900"/>
                <a:gd name="connsiteY81" fmla="*/ 275674 h 714375"/>
                <a:gd name="connsiteX82" fmla="*/ 580537 w 723900"/>
                <a:gd name="connsiteY82" fmla="*/ 300439 h 714375"/>
                <a:gd name="connsiteX83" fmla="*/ 574822 w 723900"/>
                <a:gd name="connsiteY83" fmla="*/ 31663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723900" h="714375">
                  <a:moveTo>
                    <a:pt x="574822" y="316631"/>
                  </a:moveTo>
                  <a:cubicBezTo>
                    <a:pt x="577680" y="339492"/>
                    <a:pt x="594825" y="356637"/>
                    <a:pt x="610065" y="365209"/>
                  </a:cubicBezTo>
                  <a:cubicBezTo>
                    <a:pt x="632925" y="377592"/>
                    <a:pt x="648165" y="391879"/>
                    <a:pt x="655785" y="415692"/>
                  </a:cubicBezTo>
                  <a:cubicBezTo>
                    <a:pt x="662452" y="433789"/>
                    <a:pt x="674835" y="441409"/>
                    <a:pt x="692932" y="432837"/>
                  </a:cubicBezTo>
                  <a:cubicBezTo>
                    <a:pt x="701505" y="429027"/>
                    <a:pt x="711030" y="425217"/>
                    <a:pt x="718650" y="432837"/>
                  </a:cubicBezTo>
                  <a:cubicBezTo>
                    <a:pt x="729127" y="443314"/>
                    <a:pt x="708172" y="449029"/>
                    <a:pt x="711982" y="459506"/>
                  </a:cubicBezTo>
                  <a:cubicBezTo>
                    <a:pt x="698647" y="468079"/>
                    <a:pt x="697695" y="484271"/>
                    <a:pt x="690075" y="495702"/>
                  </a:cubicBezTo>
                  <a:cubicBezTo>
                    <a:pt x="663405" y="503321"/>
                    <a:pt x="655785" y="525229"/>
                    <a:pt x="649117" y="551899"/>
                  </a:cubicBezTo>
                  <a:cubicBezTo>
                    <a:pt x="641497" y="523324"/>
                    <a:pt x="595777" y="523324"/>
                    <a:pt x="603397" y="483319"/>
                  </a:cubicBezTo>
                  <a:cubicBezTo>
                    <a:pt x="604350" y="479509"/>
                    <a:pt x="575775" y="461412"/>
                    <a:pt x="557677" y="463317"/>
                  </a:cubicBezTo>
                  <a:cubicBezTo>
                    <a:pt x="539580" y="465221"/>
                    <a:pt x="554820" y="482367"/>
                    <a:pt x="552915" y="485224"/>
                  </a:cubicBezTo>
                  <a:cubicBezTo>
                    <a:pt x="523387" y="525229"/>
                    <a:pt x="565297" y="533802"/>
                    <a:pt x="581490" y="552852"/>
                  </a:cubicBezTo>
                  <a:cubicBezTo>
                    <a:pt x="604350" y="579521"/>
                    <a:pt x="609112" y="623337"/>
                    <a:pt x="594825" y="646196"/>
                  </a:cubicBezTo>
                  <a:cubicBezTo>
                    <a:pt x="582442" y="667152"/>
                    <a:pt x="571012" y="666199"/>
                    <a:pt x="553867" y="654769"/>
                  </a:cubicBezTo>
                  <a:cubicBezTo>
                    <a:pt x="538627" y="644292"/>
                    <a:pt x="522435" y="636671"/>
                    <a:pt x="501480" y="624289"/>
                  </a:cubicBezTo>
                  <a:cubicBezTo>
                    <a:pt x="503385" y="651912"/>
                    <a:pt x="522435" y="658579"/>
                    <a:pt x="534817" y="670009"/>
                  </a:cubicBezTo>
                  <a:cubicBezTo>
                    <a:pt x="544342" y="678582"/>
                    <a:pt x="556725" y="690012"/>
                    <a:pt x="549105" y="702394"/>
                  </a:cubicBezTo>
                  <a:cubicBezTo>
                    <a:pt x="542437" y="712871"/>
                    <a:pt x="527197" y="706204"/>
                    <a:pt x="516720" y="702394"/>
                  </a:cubicBezTo>
                  <a:cubicBezTo>
                    <a:pt x="455760" y="679534"/>
                    <a:pt x="403372" y="645244"/>
                    <a:pt x="375750" y="582379"/>
                  </a:cubicBezTo>
                  <a:cubicBezTo>
                    <a:pt x="370035" y="569996"/>
                    <a:pt x="368130" y="548089"/>
                    <a:pt x="340507" y="560471"/>
                  </a:cubicBezTo>
                  <a:cubicBezTo>
                    <a:pt x="326220" y="567139"/>
                    <a:pt x="330030" y="532849"/>
                    <a:pt x="308122" y="534754"/>
                  </a:cubicBezTo>
                  <a:cubicBezTo>
                    <a:pt x="302407" y="546184"/>
                    <a:pt x="319552" y="565234"/>
                    <a:pt x="302407" y="572854"/>
                  </a:cubicBezTo>
                  <a:cubicBezTo>
                    <a:pt x="286215" y="580474"/>
                    <a:pt x="268117" y="575712"/>
                    <a:pt x="252877" y="567139"/>
                  </a:cubicBezTo>
                  <a:cubicBezTo>
                    <a:pt x="250020" y="565234"/>
                    <a:pt x="247162" y="563329"/>
                    <a:pt x="246210" y="559519"/>
                  </a:cubicBezTo>
                  <a:cubicBezTo>
                    <a:pt x="274785" y="503321"/>
                    <a:pt x="270975" y="508084"/>
                    <a:pt x="322410" y="515704"/>
                  </a:cubicBezTo>
                  <a:cubicBezTo>
                    <a:pt x="344317" y="518562"/>
                    <a:pt x="379560" y="527134"/>
                    <a:pt x="370987" y="479509"/>
                  </a:cubicBezTo>
                  <a:cubicBezTo>
                    <a:pt x="368130" y="464269"/>
                    <a:pt x="383370" y="452839"/>
                    <a:pt x="395752" y="443314"/>
                  </a:cubicBezTo>
                  <a:cubicBezTo>
                    <a:pt x="424327" y="421406"/>
                    <a:pt x="453855" y="401404"/>
                    <a:pt x="426232" y="357589"/>
                  </a:cubicBezTo>
                  <a:cubicBezTo>
                    <a:pt x="420517" y="348064"/>
                    <a:pt x="424327" y="330919"/>
                    <a:pt x="416707" y="316631"/>
                  </a:cubicBezTo>
                  <a:cubicBezTo>
                    <a:pt x="403372" y="319489"/>
                    <a:pt x="390037" y="342349"/>
                    <a:pt x="374797" y="315679"/>
                  </a:cubicBezTo>
                  <a:cubicBezTo>
                    <a:pt x="369082" y="304249"/>
                    <a:pt x="356700" y="324252"/>
                    <a:pt x="345270" y="323299"/>
                  </a:cubicBezTo>
                  <a:cubicBezTo>
                    <a:pt x="360510" y="291867"/>
                    <a:pt x="334792" y="247099"/>
                    <a:pt x="294787" y="231859"/>
                  </a:cubicBezTo>
                  <a:cubicBezTo>
                    <a:pt x="290977" y="227096"/>
                    <a:pt x="289072" y="218524"/>
                    <a:pt x="279547" y="224239"/>
                  </a:cubicBezTo>
                  <a:cubicBezTo>
                    <a:pt x="281452" y="261387"/>
                    <a:pt x="281452" y="261387"/>
                    <a:pt x="244305" y="259481"/>
                  </a:cubicBezTo>
                  <a:lnTo>
                    <a:pt x="245257" y="260434"/>
                  </a:lnTo>
                  <a:cubicBezTo>
                    <a:pt x="233827" y="248052"/>
                    <a:pt x="228112" y="222334"/>
                    <a:pt x="204300" y="250909"/>
                  </a:cubicBezTo>
                  <a:cubicBezTo>
                    <a:pt x="196680" y="260434"/>
                    <a:pt x="186202" y="239479"/>
                    <a:pt x="174772" y="238527"/>
                  </a:cubicBezTo>
                  <a:cubicBezTo>
                    <a:pt x="142387" y="236621"/>
                    <a:pt x="112860" y="229002"/>
                    <a:pt x="84285" y="212809"/>
                  </a:cubicBezTo>
                  <a:cubicBezTo>
                    <a:pt x="77617" y="208999"/>
                    <a:pt x="64282" y="205189"/>
                    <a:pt x="62377" y="207094"/>
                  </a:cubicBezTo>
                  <a:cubicBezTo>
                    <a:pt x="29992" y="246146"/>
                    <a:pt x="31897" y="193759"/>
                    <a:pt x="15705" y="189949"/>
                  </a:cubicBezTo>
                  <a:cubicBezTo>
                    <a:pt x="8085" y="174709"/>
                    <a:pt x="13800" y="167089"/>
                    <a:pt x="29040" y="163279"/>
                  </a:cubicBezTo>
                  <a:cubicBezTo>
                    <a:pt x="33802" y="163279"/>
                    <a:pt x="37612" y="164231"/>
                    <a:pt x="41422" y="165184"/>
                  </a:cubicBezTo>
                  <a:cubicBezTo>
                    <a:pt x="45232" y="167089"/>
                    <a:pt x="39517" y="165184"/>
                    <a:pt x="44280" y="166137"/>
                  </a:cubicBezTo>
                  <a:cubicBezTo>
                    <a:pt x="44280" y="164231"/>
                    <a:pt x="42375" y="165184"/>
                    <a:pt x="41422" y="164231"/>
                  </a:cubicBezTo>
                  <a:cubicBezTo>
                    <a:pt x="34755" y="161374"/>
                    <a:pt x="27135" y="161374"/>
                    <a:pt x="22372" y="155659"/>
                  </a:cubicBezTo>
                  <a:cubicBezTo>
                    <a:pt x="-5250" y="131846"/>
                    <a:pt x="10942" y="104224"/>
                    <a:pt x="22372" y="84221"/>
                  </a:cubicBezTo>
                  <a:cubicBezTo>
                    <a:pt x="53805" y="32786"/>
                    <a:pt x="97620" y="-3409"/>
                    <a:pt x="165247" y="9927"/>
                  </a:cubicBezTo>
                  <a:cubicBezTo>
                    <a:pt x="166200" y="9927"/>
                    <a:pt x="166200" y="11831"/>
                    <a:pt x="167152" y="13736"/>
                  </a:cubicBezTo>
                  <a:cubicBezTo>
                    <a:pt x="164295" y="26119"/>
                    <a:pt x="152865" y="25166"/>
                    <a:pt x="144292" y="29929"/>
                  </a:cubicBezTo>
                  <a:cubicBezTo>
                    <a:pt x="132862" y="35644"/>
                    <a:pt x="124290" y="44216"/>
                    <a:pt x="123337" y="55647"/>
                  </a:cubicBezTo>
                  <a:cubicBezTo>
                    <a:pt x="121432" y="88031"/>
                    <a:pt x="127147" y="121369"/>
                    <a:pt x="119527" y="153754"/>
                  </a:cubicBezTo>
                  <a:cubicBezTo>
                    <a:pt x="117622" y="162327"/>
                    <a:pt x="129052" y="166137"/>
                    <a:pt x="135720" y="168041"/>
                  </a:cubicBezTo>
                  <a:cubicBezTo>
                    <a:pt x="146197" y="169946"/>
                    <a:pt x="144292" y="160421"/>
                    <a:pt x="146197" y="153754"/>
                  </a:cubicBezTo>
                  <a:cubicBezTo>
                    <a:pt x="149055" y="144229"/>
                    <a:pt x="145245" y="137562"/>
                    <a:pt x="140482" y="128989"/>
                  </a:cubicBezTo>
                  <a:cubicBezTo>
                    <a:pt x="131910" y="111844"/>
                    <a:pt x="131910" y="94699"/>
                    <a:pt x="161437" y="103271"/>
                  </a:cubicBezTo>
                  <a:cubicBezTo>
                    <a:pt x="161437" y="86127"/>
                    <a:pt x="143340" y="74696"/>
                    <a:pt x="149055" y="57552"/>
                  </a:cubicBezTo>
                  <a:cubicBezTo>
                    <a:pt x="157627" y="48027"/>
                    <a:pt x="171915" y="59456"/>
                    <a:pt x="180487" y="49931"/>
                  </a:cubicBezTo>
                  <a:cubicBezTo>
                    <a:pt x="190965" y="30881"/>
                    <a:pt x="248115" y="10879"/>
                    <a:pt x="250020" y="23261"/>
                  </a:cubicBezTo>
                  <a:cubicBezTo>
                    <a:pt x="254782" y="46122"/>
                    <a:pt x="272880" y="70887"/>
                    <a:pt x="256687" y="94699"/>
                  </a:cubicBezTo>
                  <a:cubicBezTo>
                    <a:pt x="249067" y="106129"/>
                    <a:pt x="249067" y="114702"/>
                    <a:pt x="253830" y="126131"/>
                  </a:cubicBezTo>
                  <a:cubicBezTo>
                    <a:pt x="269070" y="120416"/>
                    <a:pt x="277642" y="109939"/>
                    <a:pt x="282405" y="95652"/>
                  </a:cubicBezTo>
                  <a:cubicBezTo>
                    <a:pt x="291930" y="98509"/>
                    <a:pt x="290025" y="106129"/>
                    <a:pt x="290025" y="112796"/>
                  </a:cubicBezTo>
                  <a:cubicBezTo>
                    <a:pt x="290025" y="120416"/>
                    <a:pt x="292882" y="127084"/>
                    <a:pt x="302407" y="125179"/>
                  </a:cubicBezTo>
                  <a:cubicBezTo>
                    <a:pt x="309075" y="123274"/>
                    <a:pt x="319552" y="116606"/>
                    <a:pt x="319552" y="116606"/>
                  </a:cubicBezTo>
                  <a:cubicBezTo>
                    <a:pt x="307170" y="89937"/>
                    <a:pt x="330030" y="88984"/>
                    <a:pt x="340507" y="93746"/>
                  </a:cubicBezTo>
                  <a:cubicBezTo>
                    <a:pt x="357652" y="101366"/>
                    <a:pt x="388132" y="94699"/>
                    <a:pt x="388132" y="128037"/>
                  </a:cubicBezTo>
                  <a:cubicBezTo>
                    <a:pt x="388132" y="134704"/>
                    <a:pt x="391942" y="135656"/>
                    <a:pt x="395752" y="135656"/>
                  </a:cubicBezTo>
                  <a:cubicBezTo>
                    <a:pt x="409087" y="134704"/>
                    <a:pt x="416707" y="130894"/>
                    <a:pt x="409087" y="151849"/>
                  </a:cubicBezTo>
                  <a:cubicBezTo>
                    <a:pt x="405277" y="162327"/>
                    <a:pt x="433852" y="168994"/>
                    <a:pt x="445282" y="181377"/>
                  </a:cubicBezTo>
                  <a:cubicBezTo>
                    <a:pt x="452902" y="189949"/>
                    <a:pt x="457665" y="174709"/>
                    <a:pt x="462427" y="167089"/>
                  </a:cubicBezTo>
                  <a:cubicBezTo>
                    <a:pt x="469095" y="156612"/>
                    <a:pt x="512910" y="163279"/>
                    <a:pt x="518625" y="173756"/>
                  </a:cubicBezTo>
                  <a:cubicBezTo>
                    <a:pt x="523387" y="183281"/>
                    <a:pt x="516720" y="186139"/>
                    <a:pt x="510052" y="188996"/>
                  </a:cubicBezTo>
                  <a:cubicBezTo>
                    <a:pt x="500527" y="192806"/>
                    <a:pt x="490050" y="193759"/>
                    <a:pt x="480525" y="197569"/>
                  </a:cubicBezTo>
                  <a:cubicBezTo>
                    <a:pt x="474810" y="199474"/>
                    <a:pt x="471952" y="206141"/>
                    <a:pt x="472905" y="211856"/>
                  </a:cubicBezTo>
                  <a:cubicBezTo>
                    <a:pt x="474810" y="219477"/>
                    <a:pt x="482430" y="218524"/>
                    <a:pt x="486240" y="216619"/>
                  </a:cubicBezTo>
                  <a:cubicBezTo>
                    <a:pt x="514815" y="202331"/>
                    <a:pt x="541485" y="236621"/>
                    <a:pt x="570060" y="218524"/>
                  </a:cubicBezTo>
                  <a:cubicBezTo>
                    <a:pt x="571012" y="217571"/>
                    <a:pt x="576727" y="221381"/>
                    <a:pt x="577680" y="223287"/>
                  </a:cubicBezTo>
                  <a:cubicBezTo>
                    <a:pt x="580537" y="228049"/>
                    <a:pt x="577680" y="232812"/>
                    <a:pt x="573870" y="234716"/>
                  </a:cubicBezTo>
                  <a:cubicBezTo>
                    <a:pt x="563392" y="239479"/>
                    <a:pt x="551962" y="243289"/>
                    <a:pt x="540532" y="248052"/>
                  </a:cubicBezTo>
                  <a:cubicBezTo>
                    <a:pt x="554820" y="265196"/>
                    <a:pt x="571012" y="260434"/>
                    <a:pt x="587205" y="253766"/>
                  </a:cubicBezTo>
                  <a:cubicBezTo>
                    <a:pt x="596730" y="249956"/>
                    <a:pt x="606255" y="248052"/>
                    <a:pt x="610065" y="259481"/>
                  </a:cubicBezTo>
                  <a:cubicBezTo>
                    <a:pt x="614827" y="270912"/>
                    <a:pt x="603397" y="271864"/>
                    <a:pt x="596730" y="275674"/>
                  </a:cubicBezTo>
                  <a:cubicBezTo>
                    <a:pt x="586252" y="280437"/>
                    <a:pt x="573870" y="284246"/>
                    <a:pt x="580537" y="300439"/>
                  </a:cubicBezTo>
                  <a:cubicBezTo>
                    <a:pt x="586252" y="309012"/>
                    <a:pt x="578632" y="311869"/>
                    <a:pt x="574822" y="3166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0BB016F6-ACB1-ED4A-873A-2CA823990252}"/>
                </a:ext>
              </a:extLst>
            </p:cNvPr>
            <p:cNvSpPr/>
            <p:nvPr/>
          </p:nvSpPr>
          <p:spPr>
            <a:xfrm>
              <a:off x="2419826" y="1056291"/>
              <a:ext cx="714375" cy="390525"/>
            </a:xfrm>
            <a:custGeom>
              <a:avLst/>
              <a:gdLst>
                <a:gd name="connsiteX0" fmla="*/ 691991 w 714375"/>
                <a:gd name="connsiteY0" fmla="*/ 279114 h 390525"/>
                <a:gd name="connsiteX1" fmla="*/ 633889 w 714375"/>
                <a:gd name="connsiteY1" fmla="*/ 243871 h 390525"/>
                <a:gd name="connsiteX2" fmla="*/ 629126 w 714375"/>
                <a:gd name="connsiteY2" fmla="*/ 230536 h 390525"/>
                <a:gd name="connsiteX3" fmla="*/ 585311 w 714375"/>
                <a:gd name="connsiteY3" fmla="*/ 104806 h 390525"/>
                <a:gd name="connsiteX4" fmla="*/ 551021 w 714375"/>
                <a:gd name="connsiteY4" fmla="*/ 102901 h 390525"/>
                <a:gd name="connsiteX5" fmla="*/ 547211 w 714375"/>
                <a:gd name="connsiteY5" fmla="*/ 136239 h 390525"/>
                <a:gd name="connsiteX6" fmla="*/ 540544 w 714375"/>
                <a:gd name="connsiteY6" fmla="*/ 167671 h 390525"/>
                <a:gd name="connsiteX7" fmla="*/ 518636 w 714375"/>
                <a:gd name="connsiteY7" fmla="*/ 144811 h 390525"/>
                <a:gd name="connsiteX8" fmla="*/ 469106 w 714375"/>
                <a:gd name="connsiteY8" fmla="*/ 107664 h 390525"/>
                <a:gd name="connsiteX9" fmla="*/ 440531 w 714375"/>
                <a:gd name="connsiteY9" fmla="*/ 147669 h 390525"/>
                <a:gd name="connsiteX10" fmla="*/ 428149 w 714375"/>
                <a:gd name="connsiteY10" fmla="*/ 152431 h 390525"/>
                <a:gd name="connsiteX11" fmla="*/ 440531 w 714375"/>
                <a:gd name="connsiteY11" fmla="*/ 141001 h 390525"/>
                <a:gd name="connsiteX12" fmla="*/ 441484 w 714375"/>
                <a:gd name="connsiteY12" fmla="*/ 119094 h 390525"/>
                <a:gd name="connsiteX13" fmla="*/ 408146 w 714375"/>
                <a:gd name="connsiteY13" fmla="*/ 110521 h 390525"/>
                <a:gd name="connsiteX14" fmla="*/ 356711 w 714375"/>
                <a:gd name="connsiteY14" fmla="*/ 124809 h 390525"/>
                <a:gd name="connsiteX15" fmla="*/ 378619 w 714375"/>
                <a:gd name="connsiteY15" fmla="*/ 94329 h 390525"/>
                <a:gd name="connsiteX16" fmla="*/ 336709 w 714375"/>
                <a:gd name="connsiteY16" fmla="*/ 79089 h 390525"/>
                <a:gd name="connsiteX17" fmla="*/ 329089 w 714375"/>
                <a:gd name="connsiteY17" fmla="*/ 82899 h 390525"/>
                <a:gd name="connsiteX18" fmla="*/ 335756 w 714375"/>
                <a:gd name="connsiteY18" fmla="*/ 70516 h 390525"/>
                <a:gd name="connsiteX19" fmla="*/ 290989 w 714375"/>
                <a:gd name="connsiteY19" fmla="*/ 33369 h 390525"/>
                <a:gd name="connsiteX20" fmla="*/ 243364 w 714375"/>
                <a:gd name="connsiteY20" fmla="*/ 33369 h 390525"/>
                <a:gd name="connsiteX21" fmla="*/ 205264 w 714375"/>
                <a:gd name="connsiteY21" fmla="*/ 31464 h 390525"/>
                <a:gd name="connsiteX22" fmla="*/ 64294 w 714375"/>
                <a:gd name="connsiteY22" fmla="*/ 18129 h 390525"/>
                <a:gd name="connsiteX23" fmla="*/ 65246 w 714375"/>
                <a:gd name="connsiteY23" fmla="*/ 21939 h 390525"/>
                <a:gd name="connsiteX24" fmla="*/ 65246 w 714375"/>
                <a:gd name="connsiteY24" fmla="*/ 81946 h 390525"/>
                <a:gd name="connsiteX25" fmla="*/ 42386 w 714375"/>
                <a:gd name="connsiteY25" fmla="*/ 105759 h 390525"/>
                <a:gd name="connsiteX26" fmla="*/ 7144 w 714375"/>
                <a:gd name="connsiteY26" fmla="*/ 161004 h 390525"/>
                <a:gd name="connsiteX27" fmla="*/ 50006 w 714375"/>
                <a:gd name="connsiteY27" fmla="*/ 215296 h 390525"/>
                <a:gd name="connsiteX28" fmla="*/ 62389 w 714375"/>
                <a:gd name="connsiteY28" fmla="*/ 226726 h 390525"/>
                <a:gd name="connsiteX29" fmla="*/ 136684 w 714375"/>
                <a:gd name="connsiteY29" fmla="*/ 196246 h 390525"/>
                <a:gd name="connsiteX30" fmla="*/ 223361 w 714375"/>
                <a:gd name="connsiteY30" fmla="*/ 133381 h 390525"/>
                <a:gd name="connsiteX31" fmla="*/ 210026 w 714375"/>
                <a:gd name="connsiteY31" fmla="*/ 162909 h 390525"/>
                <a:gd name="connsiteX32" fmla="*/ 211931 w 714375"/>
                <a:gd name="connsiteY32" fmla="*/ 197199 h 390525"/>
                <a:gd name="connsiteX33" fmla="*/ 223361 w 714375"/>
                <a:gd name="connsiteY33" fmla="*/ 208629 h 390525"/>
                <a:gd name="connsiteX34" fmla="*/ 261461 w 714375"/>
                <a:gd name="connsiteY34" fmla="*/ 209581 h 390525"/>
                <a:gd name="connsiteX35" fmla="*/ 236696 w 714375"/>
                <a:gd name="connsiteY35" fmla="*/ 221011 h 390525"/>
                <a:gd name="connsiteX36" fmla="*/ 235744 w 714375"/>
                <a:gd name="connsiteY36" fmla="*/ 249586 h 390525"/>
                <a:gd name="connsiteX37" fmla="*/ 310991 w 714375"/>
                <a:gd name="connsiteY37" fmla="*/ 257206 h 390525"/>
                <a:gd name="connsiteX38" fmla="*/ 371951 w 714375"/>
                <a:gd name="connsiteY38" fmla="*/ 266731 h 390525"/>
                <a:gd name="connsiteX39" fmla="*/ 291941 w 714375"/>
                <a:gd name="connsiteY39" fmla="*/ 268636 h 390525"/>
                <a:gd name="connsiteX40" fmla="*/ 231934 w 714375"/>
                <a:gd name="connsiteY40" fmla="*/ 297211 h 390525"/>
                <a:gd name="connsiteX41" fmla="*/ 280511 w 714375"/>
                <a:gd name="connsiteY41" fmla="*/ 338169 h 390525"/>
                <a:gd name="connsiteX42" fmla="*/ 311944 w 714375"/>
                <a:gd name="connsiteY42" fmla="*/ 375316 h 390525"/>
                <a:gd name="connsiteX43" fmla="*/ 326231 w 714375"/>
                <a:gd name="connsiteY43" fmla="*/ 391509 h 390525"/>
                <a:gd name="connsiteX44" fmla="*/ 508159 w 714375"/>
                <a:gd name="connsiteY44" fmla="*/ 356266 h 390525"/>
                <a:gd name="connsiteX45" fmla="*/ 574834 w 714375"/>
                <a:gd name="connsiteY45" fmla="*/ 360076 h 390525"/>
                <a:gd name="connsiteX46" fmla="*/ 659606 w 714375"/>
                <a:gd name="connsiteY46" fmla="*/ 346741 h 390525"/>
                <a:gd name="connsiteX47" fmla="*/ 650081 w 714375"/>
                <a:gd name="connsiteY47" fmla="*/ 346741 h 390525"/>
                <a:gd name="connsiteX48" fmla="*/ 631031 w 714375"/>
                <a:gd name="connsiteY48" fmla="*/ 349599 h 390525"/>
                <a:gd name="connsiteX49" fmla="*/ 642461 w 714375"/>
                <a:gd name="connsiteY49" fmla="*/ 326739 h 390525"/>
                <a:gd name="connsiteX50" fmla="*/ 682466 w 714375"/>
                <a:gd name="connsiteY50" fmla="*/ 322929 h 390525"/>
                <a:gd name="connsiteX51" fmla="*/ 711041 w 714375"/>
                <a:gd name="connsiteY51" fmla="*/ 314356 h 390525"/>
                <a:gd name="connsiteX52" fmla="*/ 691991 w 714375"/>
                <a:gd name="connsiteY52" fmla="*/ 27911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14375" h="390525">
                  <a:moveTo>
                    <a:pt x="691991" y="279114"/>
                  </a:moveTo>
                  <a:cubicBezTo>
                    <a:pt x="665321" y="277209"/>
                    <a:pt x="656749" y="249586"/>
                    <a:pt x="633889" y="243871"/>
                  </a:cubicBezTo>
                  <a:cubicBezTo>
                    <a:pt x="628174" y="242919"/>
                    <a:pt x="626269" y="237204"/>
                    <a:pt x="629126" y="230536"/>
                  </a:cubicBezTo>
                  <a:cubicBezTo>
                    <a:pt x="647224" y="184816"/>
                    <a:pt x="626269" y="124809"/>
                    <a:pt x="585311" y="104806"/>
                  </a:cubicBezTo>
                  <a:cubicBezTo>
                    <a:pt x="573881" y="99091"/>
                    <a:pt x="563404" y="90519"/>
                    <a:pt x="551021" y="102901"/>
                  </a:cubicBezTo>
                  <a:cubicBezTo>
                    <a:pt x="540544" y="113379"/>
                    <a:pt x="540544" y="122904"/>
                    <a:pt x="547211" y="136239"/>
                  </a:cubicBezTo>
                  <a:cubicBezTo>
                    <a:pt x="551974" y="144811"/>
                    <a:pt x="558641" y="161956"/>
                    <a:pt x="540544" y="167671"/>
                  </a:cubicBezTo>
                  <a:cubicBezTo>
                    <a:pt x="520541" y="173386"/>
                    <a:pt x="521494" y="154336"/>
                    <a:pt x="518636" y="144811"/>
                  </a:cubicBezTo>
                  <a:cubicBezTo>
                    <a:pt x="512921" y="119094"/>
                    <a:pt x="497681" y="108616"/>
                    <a:pt x="469106" y="107664"/>
                  </a:cubicBezTo>
                  <a:cubicBezTo>
                    <a:pt x="488156" y="143859"/>
                    <a:pt x="459581" y="141954"/>
                    <a:pt x="440531" y="147669"/>
                  </a:cubicBezTo>
                  <a:cubicBezTo>
                    <a:pt x="436721" y="148621"/>
                    <a:pt x="431959" y="150526"/>
                    <a:pt x="428149" y="152431"/>
                  </a:cubicBezTo>
                  <a:cubicBezTo>
                    <a:pt x="432911" y="149574"/>
                    <a:pt x="437674" y="146716"/>
                    <a:pt x="440531" y="141001"/>
                  </a:cubicBezTo>
                  <a:cubicBezTo>
                    <a:pt x="446246" y="133381"/>
                    <a:pt x="454819" y="125761"/>
                    <a:pt x="441484" y="119094"/>
                  </a:cubicBezTo>
                  <a:cubicBezTo>
                    <a:pt x="431006" y="113379"/>
                    <a:pt x="416719" y="100044"/>
                    <a:pt x="408146" y="110521"/>
                  </a:cubicBezTo>
                  <a:cubicBezTo>
                    <a:pt x="393859" y="125761"/>
                    <a:pt x="377666" y="119094"/>
                    <a:pt x="356711" y="124809"/>
                  </a:cubicBezTo>
                  <a:cubicBezTo>
                    <a:pt x="367189" y="111474"/>
                    <a:pt x="385286" y="107664"/>
                    <a:pt x="378619" y="94329"/>
                  </a:cubicBezTo>
                  <a:cubicBezTo>
                    <a:pt x="370046" y="77184"/>
                    <a:pt x="353854" y="75279"/>
                    <a:pt x="336709" y="79089"/>
                  </a:cubicBezTo>
                  <a:cubicBezTo>
                    <a:pt x="333851" y="80041"/>
                    <a:pt x="331946" y="81946"/>
                    <a:pt x="329089" y="82899"/>
                  </a:cubicBezTo>
                  <a:cubicBezTo>
                    <a:pt x="331946" y="79089"/>
                    <a:pt x="333851" y="75279"/>
                    <a:pt x="335756" y="70516"/>
                  </a:cubicBezTo>
                  <a:cubicBezTo>
                    <a:pt x="321469" y="58134"/>
                    <a:pt x="307181" y="43846"/>
                    <a:pt x="290989" y="33369"/>
                  </a:cubicBezTo>
                  <a:cubicBezTo>
                    <a:pt x="276701" y="23844"/>
                    <a:pt x="260509" y="9556"/>
                    <a:pt x="243364" y="33369"/>
                  </a:cubicBezTo>
                  <a:cubicBezTo>
                    <a:pt x="242411" y="35274"/>
                    <a:pt x="220504" y="42894"/>
                    <a:pt x="205264" y="31464"/>
                  </a:cubicBezTo>
                  <a:cubicBezTo>
                    <a:pt x="161449" y="-921"/>
                    <a:pt x="112871" y="3841"/>
                    <a:pt x="64294" y="18129"/>
                  </a:cubicBezTo>
                  <a:cubicBezTo>
                    <a:pt x="66199" y="19081"/>
                    <a:pt x="66199" y="20986"/>
                    <a:pt x="65246" y="21939"/>
                  </a:cubicBezTo>
                  <a:cubicBezTo>
                    <a:pt x="95726" y="46704"/>
                    <a:pt x="95726" y="60991"/>
                    <a:pt x="65246" y="81946"/>
                  </a:cubicBezTo>
                  <a:cubicBezTo>
                    <a:pt x="55721" y="88614"/>
                    <a:pt x="41434" y="93376"/>
                    <a:pt x="42386" y="105759"/>
                  </a:cubicBezTo>
                  <a:cubicBezTo>
                    <a:pt x="45244" y="133381"/>
                    <a:pt x="26194" y="144811"/>
                    <a:pt x="7144" y="161004"/>
                  </a:cubicBezTo>
                  <a:cubicBezTo>
                    <a:pt x="33814" y="170529"/>
                    <a:pt x="47149" y="188626"/>
                    <a:pt x="50006" y="215296"/>
                  </a:cubicBezTo>
                  <a:cubicBezTo>
                    <a:pt x="50959" y="222916"/>
                    <a:pt x="53816" y="229584"/>
                    <a:pt x="62389" y="226726"/>
                  </a:cubicBezTo>
                  <a:cubicBezTo>
                    <a:pt x="88106" y="218154"/>
                    <a:pt x="125254" y="215296"/>
                    <a:pt x="136684" y="196246"/>
                  </a:cubicBezTo>
                  <a:cubicBezTo>
                    <a:pt x="159544" y="161956"/>
                    <a:pt x="200501" y="161956"/>
                    <a:pt x="223361" y="133381"/>
                  </a:cubicBezTo>
                  <a:cubicBezTo>
                    <a:pt x="227171" y="146716"/>
                    <a:pt x="226219" y="155289"/>
                    <a:pt x="210026" y="162909"/>
                  </a:cubicBezTo>
                  <a:cubicBezTo>
                    <a:pt x="192881" y="171481"/>
                    <a:pt x="174784" y="187674"/>
                    <a:pt x="211931" y="197199"/>
                  </a:cubicBezTo>
                  <a:cubicBezTo>
                    <a:pt x="216694" y="198151"/>
                    <a:pt x="219551" y="204819"/>
                    <a:pt x="223361" y="208629"/>
                  </a:cubicBezTo>
                  <a:cubicBezTo>
                    <a:pt x="235744" y="217201"/>
                    <a:pt x="249079" y="213391"/>
                    <a:pt x="261461" y="209581"/>
                  </a:cubicBezTo>
                  <a:cubicBezTo>
                    <a:pt x="252889" y="213391"/>
                    <a:pt x="242411" y="212439"/>
                    <a:pt x="236696" y="221011"/>
                  </a:cubicBezTo>
                  <a:cubicBezTo>
                    <a:pt x="216694" y="229584"/>
                    <a:pt x="213836" y="239109"/>
                    <a:pt x="235744" y="249586"/>
                  </a:cubicBezTo>
                  <a:cubicBezTo>
                    <a:pt x="259556" y="260064"/>
                    <a:pt x="286226" y="256254"/>
                    <a:pt x="310991" y="257206"/>
                  </a:cubicBezTo>
                  <a:cubicBezTo>
                    <a:pt x="330041" y="257206"/>
                    <a:pt x="350044" y="252444"/>
                    <a:pt x="371951" y="266731"/>
                  </a:cubicBezTo>
                  <a:cubicBezTo>
                    <a:pt x="342424" y="275304"/>
                    <a:pt x="316706" y="266731"/>
                    <a:pt x="291941" y="268636"/>
                  </a:cubicBezTo>
                  <a:cubicBezTo>
                    <a:pt x="268129" y="270541"/>
                    <a:pt x="237649" y="267684"/>
                    <a:pt x="231934" y="297211"/>
                  </a:cubicBezTo>
                  <a:cubicBezTo>
                    <a:pt x="225266" y="331501"/>
                    <a:pt x="259556" y="330549"/>
                    <a:pt x="280511" y="338169"/>
                  </a:cubicBezTo>
                  <a:cubicBezTo>
                    <a:pt x="298609" y="344836"/>
                    <a:pt x="320516" y="345789"/>
                    <a:pt x="311944" y="375316"/>
                  </a:cubicBezTo>
                  <a:cubicBezTo>
                    <a:pt x="310039" y="382936"/>
                    <a:pt x="315754" y="390556"/>
                    <a:pt x="326231" y="391509"/>
                  </a:cubicBezTo>
                  <a:cubicBezTo>
                    <a:pt x="390049" y="395319"/>
                    <a:pt x="453866" y="387699"/>
                    <a:pt x="508159" y="356266"/>
                  </a:cubicBezTo>
                  <a:cubicBezTo>
                    <a:pt x="536734" y="339121"/>
                    <a:pt x="551021" y="335311"/>
                    <a:pt x="574834" y="360076"/>
                  </a:cubicBezTo>
                  <a:cubicBezTo>
                    <a:pt x="602456" y="389604"/>
                    <a:pt x="646271" y="381031"/>
                    <a:pt x="659606" y="346741"/>
                  </a:cubicBezTo>
                  <a:cubicBezTo>
                    <a:pt x="655796" y="346741"/>
                    <a:pt x="652939" y="347694"/>
                    <a:pt x="650081" y="346741"/>
                  </a:cubicBezTo>
                  <a:cubicBezTo>
                    <a:pt x="642461" y="343884"/>
                    <a:pt x="639604" y="370554"/>
                    <a:pt x="631031" y="349599"/>
                  </a:cubicBezTo>
                  <a:cubicBezTo>
                    <a:pt x="627221" y="340074"/>
                    <a:pt x="625316" y="329596"/>
                    <a:pt x="642461" y="326739"/>
                  </a:cubicBezTo>
                  <a:cubicBezTo>
                    <a:pt x="655796" y="324834"/>
                    <a:pt x="669131" y="321976"/>
                    <a:pt x="682466" y="322929"/>
                  </a:cubicBezTo>
                  <a:cubicBezTo>
                    <a:pt x="691039" y="322929"/>
                    <a:pt x="709136" y="332454"/>
                    <a:pt x="711041" y="314356"/>
                  </a:cubicBezTo>
                  <a:cubicBezTo>
                    <a:pt x="712946" y="300069"/>
                    <a:pt x="710089" y="280066"/>
                    <a:pt x="691991" y="279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762EA752-74B4-E745-8345-88737D6D2F2D}"/>
                </a:ext>
              </a:extLst>
            </p:cNvPr>
            <p:cNvSpPr/>
            <p:nvPr/>
          </p:nvSpPr>
          <p:spPr>
            <a:xfrm>
              <a:off x="3339658" y="913040"/>
              <a:ext cx="466725" cy="200025"/>
            </a:xfrm>
            <a:custGeom>
              <a:avLst/>
              <a:gdLst>
                <a:gd name="connsiteX0" fmla="*/ 170305 w 466725"/>
                <a:gd name="connsiteY0" fmla="*/ 64224 h 200025"/>
                <a:gd name="connsiteX1" fmla="*/ 154112 w 466725"/>
                <a:gd name="connsiteY1" fmla="*/ 85179 h 200025"/>
                <a:gd name="connsiteX2" fmla="*/ 180782 w 466725"/>
                <a:gd name="connsiteY2" fmla="*/ 100419 h 200025"/>
                <a:gd name="connsiteX3" fmla="*/ 193165 w 466725"/>
                <a:gd name="connsiteY3" fmla="*/ 104229 h 200025"/>
                <a:gd name="connsiteX4" fmla="*/ 250315 w 466725"/>
                <a:gd name="connsiteY4" fmla="*/ 126137 h 200025"/>
                <a:gd name="connsiteX5" fmla="*/ 404620 w 466725"/>
                <a:gd name="connsiteY5" fmla="*/ 115659 h 200025"/>
                <a:gd name="connsiteX6" fmla="*/ 450340 w 466725"/>
                <a:gd name="connsiteY6" fmla="*/ 143282 h 200025"/>
                <a:gd name="connsiteX7" fmla="*/ 443672 w 466725"/>
                <a:gd name="connsiteY7" fmla="*/ 187097 h 200025"/>
                <a:gd name="connsiteX8" fmla="*/ 356995 w 466725"/>
                <a:gd name="connsiteY8" fmla="*/ 193764 h 200025"/>
                <a:gd name="connsiteX9" fmla="*/ 286510 w 466725"/>
                <a:gd name="connsiteY9" fmla="*/ 188049 h 200025"/>
                <a:gd name="connsiteX10" fmla="*/ 216977 w 466725"/>
                <a:gd name="connsiteY10" fmla="*/ 167094 h 200025"/>
                <a:gd name="connsiteX11" fmla="*/ 196975 w 466725"/>
                <a:gd name="connsiteY11" fmla="*/ 173762 h 200025"/>
                <a:gd name="connsiteX12" fmla="*/ 151255 w 466725"/>
                <a:gd name="connsiteY12" fmla="*/ 173762 h 200025"/>
                <a:gd name="connsiteX13" fmla="*/ 135062 w 466725"/>
                <a:gd name="connsiteY13" fmla="*/ 168999 h 200025"/>
                <a:gd name="connsiteX14" fmla="*/ 97915 w 466725"/>
                <a:gd name="connsiteY14" fmla="*/ 138519 h 200025"/>
                <a:gd name="connsiteX15" fmla="*/ 100772 w 466725"/>
                <a:gd name="connsiteY15" fmla="*/ 111849 h 200025"/>
                <a:gd name="connsiteX16" fmla="*/ 68387 w 466725"/>
                <a:gd name="connsiteY16" fmla="*/ 79464 h 200025"/>
                <a:gd name="connsiteX17" fmla="*/ 9332 w 466725"/>
                <a:gd name="connsiteY17" fmla="*/ 33744 h 200025"/>
                <a:gd name="connsiteX18" fmla="*/ 13142 w 466725"/>
                <a:gd name="connsiteY18" fmla="*/ 18504 h 200025"/>
                <a:gd name="connsiteX19" fmla="*/ 58862 w 466725"/>
                <a:gd name="connsiteY19" fmla="*/ 10884 h 200025"/>
                <a:gd name="connsiteX20" fmla="*/ 99820 w 466725"/>
                <a:gd name="connsiteY20" fmla="*/ 45174 h 200025"/>
                <a:gd name="connsiteX21" fmla="*/ 110297 w 466725"/>
                <a:gd name="connsiteY21" fmla="*/ 44222 h 200025"/>
                <a:gd name="connsiteX22" fmla="*/ 170305 w 466725"/>
                <a:gd name="connsiteY22" fmla="*/ 642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6725" h="200025">
                  <a:moveTo>
                    <a:pt x="170305" y="64224"/>
                  </a:moveTo>
                  <a:cubicBezTo>
                    <a:pt x="169352" y="74702"/>
                    <a:pt x="144587" y="70892"/>
                    <a:pt x="154112" y="85179"/>
                  </a:cubicBezTo>
                  <a:cubicBezTo>
                    <a:pt x="156970" y="89942"/>
                    <a:pt x="160780" y="115659"/>
                    <a:pt x="180782" y="100419"/>
                  </a:cubicBezTo>
                  <a:cubicBezTo>
                    <a:pt x="182687" y="98514"/>
                    <a:pt x="191260" y="101372"/>
                    <a:pt x="193165" y="104229"/>
                  </a:cubicBezTo>
                  <a:cubicBezTo>
                    <a:pt x="207452" y="124232"/>
                    <a:pt x="223645" y="123279"/>
                    <a:pt x="250315" y="126137"/>
                  </a:cubicBezTo>
                  <a:cubicBezTo>
                    <a:pt x="302702" y="130899"/>
                    <a:pt x="352232" y="102324"/>
                    <a:pt x="404620" y="115659"/>
                  </a:cubicBezTo>
                  <a:cubicBezTo>
                    <a:pt x="422717" y="120422"/>
                    <a:pt x="436052" y="129947"/>
                    <a:pt x="450340" y="143282"/>
                  </a:cubicBezTo>
                  <a:cubicBezTo>
                    <a:pt x="473200" y="164237"/>
                    <a:pt x="451292" y="186144"/>
                    <a:pt x="443672" y="187097"/>
                  </a:cubicBezTo>
                  <a:cubicBezTo>
                    <a:pt x="415097" y="191859"/>
                    <a:pt x="388427" y="211862"/>
                    <a:pt x="356995" y="193764"/>
                  </a:cubicBezTo>
                  <a:cubicBezTo>
                    <a:pt x="336040" y="181382"/>
                    <a:pt x="310322" y="193764"/>
                    <a:pt x="286510" y="188049"/>
                  </a:cubicBezTo>
                  <a:cubicBezTo>
                    <a:pt x="262697" y="182334"/>
                    <a:pt x="231265" y="209957"/>
                    <a:pt x="216977" y="167094"/>
                  </a:cubicBezTo>
                  <a:cubicBezTo>
                    <a:pt x="215072" y="160427"/>
                    <a:pt x="200785" y="168047"/>
                    <a:pt x="196975" y="173762"/>
                  </a:cubicBezTo>
                  <a:cubicBezTo>
                    <a:pt x="180782" y="196622"/>
                    <a:pt x="166495" y="201384"/>
                    <a:pt x="151255" y="173762"/>
                  </a:cubicBezTo>
                  <a:cubicBezTo>
                    <a:pt x="147445" y="166142"/>
                    <a:pt x="144587" y="166142"/>
                    <a:pt x="135062" y="168999"/>
                  </a:cubicBezTo>
                  <a:cubicBezTo>
                    <a:pt x="108392" y="177572"/>
                    <a:pt x="101725" y="159474"/>
                    <a:pt x="97915" y="138519"/>
                  </a:cubicBezTo>
                  <a:cubicBezTo>
                    <a:pt x="96010" y="128994"/>
                    <a:pt x="100772" y="121374"/>
                    <a:pt x="100772" y="111849"/>
                  </a:cubicBezTo>
                  <a:cubicBezTo>
                    <a:pt x="99820" y="88989"/>
                    <a:pt x="96962" y="76607"/>
                    <a:pt x="68387" y="79464"/>
                  </a:cubicBezTo>
                  <a:cubicBezTo>
                    <a:pt x="36955" y="82322"/>
                    <a:pt x="28382" y="49937"/>
                    <a:pt x="9332" y="33744"/>
                  </a:cubicBezTo>
                  <a:cubicBezTo>
                    <a:pt x="4570" y="29934"/>
                    <a:pt x="8380" y="22314"/>
                    <a:pt x="13142" y="18504"/>
                  </a:cubicBezTo>
                  <a:cubicBezTo>
                    <a:pt x="27430" y="8027"/>
                    <a:pt x="47432" y="3264"/>
                    <a:pt x="58862" y="10884"/>
                  </a:cubicBezTo>
                  <a:cubicBezTo>
                    <a:pt x="72197" y="21362"/>
                    <a:pt x="99820" y="16599"/>
                    <a:pt x="99820" y="45174"/>
                  </a:cubicBezTo>
                  <a:cubicBezTo>
                    <a:pt x="99820" y="56604"/>
                    <a:pt x="106487" y="45174"/>
                    <a:pt x="110297" y="44222"/>
                  </a:cubicBezTo>
                  <a:cubicBezTo>
                    <a:pt x="135062" y="36602"/>
                    <a:pt x="156970" y="36602"/>
                    <a:pt x="170305" y="64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id="{8FA8D791-01A9-DA4E-A294-99E427CFA4EC}"/>
                </a:ext>
              </a:extLst>
            </p:cNvPr>
            <p:cNvSpPr/>
            <p:nvPr/>
          </p:nvSpPr>
          <p:spPr>
            <a:xfrm>
              <a:off x="2730341" y="911346"/>
              <a:ext cx="352425" cy="171450"/>
            </a:xfrm>
            <a:custGeom>
              <a:avLst/>
              <a:gdLst>
                <a:gd name="connsiteX0" fmla="*/ 122396 w 352425"/>
                <a:gd name="connsiteY0" fmla="*/ 116401 h 171450"/>
                <a:gd name="connsiteX1" fmla="*/ 88106 w 352425"/>
                <a:gd name="connsiteY1" fmla="*/ 106876 h 171450"/>
                <a:gd name="connsiteX2" fmla="*/ 10954 w 352425"/>
                <a:gd name="connsiteY2" fmla="*/ 99256 h 171450"/>
                <a:gd name="connsiteX3" fmla="*/ 7144 w 352425"/>
                <a:gd name="connsiteY3" fmla="*/ 90683 h 171450"/>
                <a:gd name="connsiteX4" fmla="*/ 19526 w 352425"/>
                <a:gd name="connsiteY4" fmla="*/ 83063 h 171450"/>
                <a:gd name="connsiteX5" fmla="*/ 61436 w 352425"/>
                <a:gd name="connsiteY5" fmla="*/ 81158 h 171450"/>
                <a:gd name="connsiteX6" fmla="*/ 27146 w 352425"/>
                <a:gd name="connsiteY6" fmla="*/ 65918 h 171450"/>
                <a:gd name="connsiteX7" fmla="*/ 56674 w 352425"/>
                <a:gd name="connsiteY7" fmla="*/ 37343 h 171450"/>
                <a:gd name="connsiteX8" fmla="*/ 167164 w 352425"/>
                <a:gd name="connsiteY8" fmla="*/ 63061 h 171450"/>
                <a:gd name="connsiteX9" fmla="*/ 248126 w 352425"/>
                <a:gd name="connsiteY9" fmla="*/ 86873 h 171450"/>
                <a:gd name="connsiteX10" fmla="*/ 222409 w 352425"/>
                <a:gd name="connsiteY10" fmla="*/ 33533 h 171450"/>
                <a:gd name="connsiteX11" fmla="*/ 234791 w 352425"/>
                <a:gd name="connsiteY11" fmla="*/ 25913 h 171450"/>
                <a:gd name="connsiteX12" fmla="*/ 288131 w 352425"/>
                <a:gd name="connsiteY12" fmla="*/ 54488 h 171450"/>
                <a:gd name="connsiteX13" fmla="*/ 297656 w 352425"/>
                <a:gd name="connsiteY13" fmla="*/ 77348 h 171450"/>
                <a:gd name="connsiteX14" fmla="*/ 315754 w 352425"/>
                <a:gd name="connsiteY14" fmla="*/ 67823 h 171450"/>
                <a:gd name="connsiteX15" fmla="*/ 339566 w 352425"/>
                <a:gd name="connsiteY15" fmla="*/ 62108 h 171450"/>
                <a:gd name="connsiteX16" fmla="*/ 352901 w 352425"/>
                <a:gd name="connsiteY16" fmla="*/ 83063 h 171450"/>
                <a:gd name="connsiteX17" fmla="*/ 297656 w 352425"/>
                <a:gd name="connsiteY17" fmla="*/ 133546 h 171450"/>
                <a:gd name="connsiteX18" fmla="*/ 193834 w 352425"/>
                <a:gd name="connsiteY18" fmla="*/ 155453 h 171450"/>
                <a:gd name="connsiteX19" fmla="*/ 113824 w 352425"/>
                <a:gd name="connsiteY19" fmla="*/ 163073 h 171450"/>
                <a:gd name="connsiteX20" fmla="*/ 107156 w 352425"/>
                <a:gd name="connsiteY20" fmla="*/ 130688 h 171450"/>
                <a:gd name="connsiteX21" fmla="*/ 122396 w 352425"/>
                <a:gd name="connsiteY21" fmla="*/ 11640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2425" h="171450">
                  <a:moveTo>
                    <a:pt x="122396" y="116401"/>
                  </a:moveTo>
                  <a:cubicBezTo>
                    <a:pt x="111919" y="108781"/>
                    <a:pt x="107156" y="102113"/>
                    <a:pt x="88106" y="106876"/>
                  </a:cubicBezTo>
                  <a:cubicBezTo>
                    <a:pt x="65246" y="113543"/>
                    <a:pt x="36671" y="103066"/>
                    <a:pt x="10954" y="99256"/>
                  </a:cubicBezTo>
                  <a:cubicBezTo>
                    <a:pt x="9049" y="99256"/>
                    <a:pt x="7144" y="93541"/>
                    <a:pt x="7144" y="90683"/>
                  </a:cubicBezTo>
                  <a:cubicBezTo>
                    <a:pt x="7144" y="82111"/>
                    <a:pt x="13811" y="83063"/>
                    <a:pt x="19526" y="83063"/>
                  </a:cubicBezTo>
                  <a:cubicBezTo>
                    <a:pt x="32861" y="82111"/>
                    <a:pt x="45244" y="82111"/>
                    <a:pt x="61436" y="81158"/>
                  </a:cubicBezTo>
                  <a:cubicBezTo>
                    <a:pt x="50959" y="64966"/>
                    <a:pt x="36671" y="73538"/>
                    <a:pt x="27146" y="65918"/>
                  </a:cubicBezTo>
                  <a:cubicBezTo>
                    <a:pt x="36671" y="56393"/>
                    <a:pt x="45244" y="44011"/>
                    <a:pt x="56674" y="37343"/>
                  </a:cubicBezTo>
                  <a:cubicBezTo>
                    <a:pt x="99536" y="13531"/>
                    <a:pt x="134779" y="23056"/>
                    <a:pt x="167164" y="63061"/>
                  </a:cubicBezTo>
                  <a:cubicBezTo>
                    <a:pt x="190024" y="91636"/>
                    <a:pt x="190024" y="91636"/>
                    <a:pt x="248126" y="86873"/>
                  </a:cubicBezTo>
                  <a:cubicBezTo>
                    <a:pt x="235744" y="69728"/>
                    <a:pt x="258604" y="42106"/>
                    <a:pt x="222409" y="33533"/>
                  </a:cubicBezTo>
                  <a:cubicBezTo>
                    <a:pt x="229076" y="28771"/>
                    <a:pt x="231934" y="27818"/>
                    <a:pt x="234791" y="25913"/>
                  </a:cubicBezTo>
                  <a:cubicBezTo>
                    <a:pt x="284321" y="-2662"/>
                    <a:pt x="284321" y="-2662"/>
                    <a:pt x="288131" y="54488"/>
                  </a:cubicBezTo>
                  <a:cubicBezTo>
                    <a:pt x="289084" y="61156"/>
                    <a:pt x="283369" y="73538"/>
                    <a:pt x="297656" y="77348"/>
                  </a:cubicBezTo>
                  <a:cubicBezTo>
                    <a:pt x="308134" y="79253"/>
                    <a:pt x="311944" y="76396"/>
                    <a:pt x="315754" y="67823"/>
                  </a:cubicBezTo>
                  <a:cubicBezTo>
                    <a:pt x="321469" y="55441"/>
                    <a:pt x="330994" y="61156"/>
                    <a:pt x="339566" y="62108"/>
                  </a:cubicBezTo>
                  <a:cubicBezTo>
                    <a:pt x="351949" y="64013"/>
                    <a:pt x="352901" y="73538"/>
                    <a:pt x="352901" y="83063"/>
                  </a:cubicBezTo>
                  <a:cubicBezTo>
                    <a:pt x="353854" y="109733"/>
                    <a:pt x="324326" y="134498"/>
                    <a:pt x="297656" y="133546"/>
                  </a:cubicBezTo>
                  <a:cubicBezTo>
                    <a:pt x="261461" y="130688"/>
                    <a:pt x="226219" y="126878"/>
                    <a:pt x="193834" y="155453"/>
                  </a:cubicBezTo>
                  <a:cubicBezTo>
                    <a:pt x="172879" y="174503"/>
                    <a:pt x="140494" y="170693"/>
                    <a:pt x="113824" y="163073"/>
                  </a:cubicBezTo>
                  <a:cubicBezTo>
                    <a:pt x="101441" y="159263"/>
                    <a:pt x="79534" y="147833"/>
                    <a:pt x="107156" y="130688"/>
                  </a:cubicBezTo>
                  <a:cubicBezTo>
                    <a:pt x="126206" y="121163"/>
                    <a:pt x="135731" y="125926"/>
                    <a:pt x="122396" y="116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6A5DA3A1-026F-114E-BCFE-8A84E681162F}"/>
                </a:ext>
              </a:extLst>
            </p:cNvPr>
            <p:cNvSpPr/>
            <p:nvPr/>
          </p:nvSpPr>
          <p:spPr>
            <a:xfrm>
              <a:off x="3416948" y="660192"/>
              <a:ext cx="276225" cy="200025"/>
            </a:xfrm>
            <a:custGeom>
              <a:avLst/>
              <a:gdLst>
                <a:gd name="connsiteX0" fmla="*/ 7290 w 276225"/>
                <a:gd name="connsiteY0" fmla="*/ 97045 h 200025"/>
                <a:gd name="connsiteX1" fmla="*/ 36817 w 276225"/>
                <a:gd name="connsiteY1" fmla="*/ 62755 h 200025"/>
                <a:gd name="connsiteX2" fmla="*/ 58724 w 276225"/>
                <a:gd name="connsiteY2" fmla="*/ 62755 h 200025"/>
                <a:gd name="connsiteX3" fmla="*/ 55867 w 276225"/>
                <a:gd name="connsiteY3" fmla="*/ 28465 h 200025"/>
                <a:gd name="connsiteX4" fmla="*/ 120637 w 276225"/>
                <a:gd name="connsiteY4" fmla="*/ 13225 h 200025"/>
                <a:gd name="connsiteX5" fmla="*/ 184455 w 276225"/>
                <a:gd name="connsiteY5" fmla="*/ 69423 h 200025"/>
                <a:gd name="connsiteX6" fmla="*/ 217792 w 276225"/>
                <a:gd name="connsiteY6" fmla="*/ 77043 h 200025"/>
                <a:gd name="connsiteX7" fmla="*/ 245415 w 276225"/>
                <a:gd name="connsiteY7" fmla="*/ 105618 h 200025"/>
                <a:gd name="connsiteX8" fmla="*/ 263512 w 276225"/>
                <a:gd name="connsiteY8" fmla="*/ 124668 h 200025"/>
                <a:gd name="connsiteX9" fmla="*/ 273990 w 276225"/>
                <a:gd name="connsiteY9" fmla="*/ 130383 h 200025"/>
                <a:gd name="connsiteX10" fmla="*/ 266370 w 276225"/>
                <a:gd name="connsiteY10" fmla="*/ 144670 h 200025"/>
                <a:gd name="connsiteX11" fmla="*/ 208267 w 276225"/>
                <a:gd name="connsiteY11" fmla="*/ 164673 h 200025"/>
                <a:gd name="connsiteX12" fmla="*/ 182549 w 276225"/>
                <a:gd name="connsiteY12" fmla="*/ 179913 h 200025"/>
                <a:gd name="connsiteX13" fmla="*/ 133020 w 276225"/>
                <a:gd name="connsiteY13" fmla="*/ 191343 h 200025"/>
                <a:gd name="connsiteX14" fmla="*/ 53009 w 276225"/>
                <a:gd name="connsiteY14" fmla="*/ 152290 h 200025"/>
                <a:gd name="connsiteX15" fmla="*/ 62534 w 276225"/>
                <a:gd name="connsiteY15" fmla="*/ 130383 h 200025"/>
                <a:gd name="connsiteX16" fmla="*/ 113970 w 276225"/>
                <a:gd name="connsiteY16" fmla="*/ 128478 h 200025"/>
                <a:gd name="connsiteX17" fmla="*/ 62534 w 276225"/>
                <a:gd name="connsiteY17" fmla="*/ 126573 h 200025"/>
                <a:gd name="connsiteX18" fmla="*/ 8242 w 276225"/>
                <a:gd name="connsiteY18" fmla="*/ 113238 h 200025"/>
                <a:gd name="connsiteX19" fmla="*/ 28245 w 276225"/>
                <a:gd name="connsiteY19" fmla="*/ 97045 h 200025"/>
                <a:gd name="connsiteX20" fmla="*/ 7290 w 276225"/>
                <a:gd name="connsiteY20" fmla="*/ 970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200025">
                  <a:moveTo>
                    <a:pt x="7290" y="97045"/>
                  </a:moveTo>
                  <a:cubicBezTo>
                    <a:pt x="5384" y="85615"/>
                    <a:pt x="22530" y="63708"/>
                    <a:pt x="36817" y="62755"/>
                  </a:cubicBezTo>
                  <a:cubicBezTo>
                    <a:pt x="44437" y="61803"/>
                    <a:pt x="53009" y="62755"/>
                    <a:pt x="58724" y="62755"/>
                  </a:cubicBezTo>
                  <a:cubicBezTo>
                    <a:pt x="71107" y="47515"/>
                    <a:pt x="33959" y="40848"/>
                    <a:pt x="55867" y="28465"/>
                  </a:cubicBezTo>
                  <a:cubicBezTo>
                    <a:pt x="74917" y="17035"/>
                    <a:pt x="92062" y="-2967"/>
                    <a:pt x="120637" y="13225"/>
                  </a:cubicBezTo>
                  <a:cubicBezTo>
                    <a:pt x="145402" y="28465"/>
                    <a:pt x="153974" y="59898"/>
                    <a:pt x="184455" y="69423"/>
                  </a:cubicBezTo>
                  <a:cubicBezTo>
                    <a:pt x="194932" y="72280"/>
                    <a:pt x="199695" y="86568"/>
                    <a:pt x="217792" y="77043"/>
                  </a:cubicBezTo>
                  <a:cubicBezTo>
                    <a:pt x="227317" y="72280"/>
                    <a:pt x="249224" y="97045"/>
                    <a:pt x="245415" y="105618"/>
                  </a:cubicBezTo>
                  <a:cubicBezTo>
                    <a:pt x="234937" y="132288"/>
                    <a:pt x="243509" y="130383"/>
                    <a:pt x="263512" y="124668"/>
                  </a:cubicBezTo>
                  <a:cubicBezTo>
                    <a:pt x="268274" y="122763"/>
                    <a:pt x="273037" y="123715"/>
                    <a:pt x="273990" y="130383"/>
                  </a:cubicBezTo>
                  <a:cubicBezTo>
                    <a:pt x="274942" y="136098"/>
                    <a:pt x="273037" y="143718"/>
                    <a:pt x="266370" y="144670"/>
                  </a:cubicBezTo>
                  <a:cubicBezTo>
                    <a:pt x="245415" y="146575"/>
                    <a:pt x="231127" y="166578"/>
                    <a:pt x="208267" y="164673"/>
                  </a:cubicBezTo>
                  <a:cubicBezTo>
                    <a:pt x="197790" y="163720"/>
                    <a:pt x="188265" y="161815"/>
                    <a:pt x="182549" y="179913"/>
                  </a:cubicBezTo>
                  <a:cubicBezTo>
                    <a:pt x="176834" y="198963"/>
                    <a:pt x="148259" y="195153"/>
                    <a:pt x="133020" y="191343"/>
                  </a:cubicBezTo>
                  <a:cubicBezTo>
                    <a:pt x="105397" y="182770"/>
                    <a:pt x="77774" y="168483"/>
                    <a:pt x="53009" y="152290"/>
                  </a:cubicBezTo>
                  <a:cubicBezTo>
                    <a:pt x="35865" y="140860"/>
                    <a:pt x="55867" y="137050"/>
                    <a:pt x="62534" y="130383"/>
                  </a:cubicBezTo>
                  <a:cubicBezTo>
                    <a:pt x="78727" y="124668"/>
                    <a:pt x="95872" y="122763"/>
                    <a:pt x="113970" y="128478"/>
                  </a:cubicBezTo>
                  <a:cubicBezTo>
                    <a:pt x="95872" y="107523"/>
                    <a:pt x="79680" y="136098"/>
                    <a:pt x="62534" y="126573"/>
                  </a:cubicBezTo>
                  <a:cubicBezTo>
                    <a:pt x="48247" y="108475"/>
                    <a:pt x="23482" y="130383"/>
                    <a:pt x="8242" y="113238"/>
                  </a:cubicBezTo>
                  <a:cubicBezTo>
                    <a:pt x="8242" y="100855"/>
                    <a:pt x="21577" y="103713"/>
                    <a:pt x="28245" y="97045"/>
                  </a:cubicBezTo>
                  <a:cubicBezTo>
                    <a:pt x="21577" y="101808"/>
                    <a:pt x="13957" y="99903"/>
                    <a:pt x="7290" y="97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381B7AFD-E1B9-5F44-8EFC-3C3DCC84EC57}"/>
                </a:ext>
              </a:extLst>
            </p:cNvPr>
            <p:cNvSpPr/>
            <p:nvPr/>
          </p:nvSpPr>
          <p:spPr>
            <a:xfrm>
              <a:off x="4106837" y="2345235"/>
              <a:ext cx="190500" cy="209550"/>
            </a:xfrm>
            <a:custGeom>
              <a:avLst/>
              <a:gdLst>
                <a:gd name="connsiteX0" fmla="*/ 91783 w 190500"/>
                <a:gd name="connsiteY0" fmla="*/ 20775 h 209550"/>
                <a:gd name="connsiteX1" fmla="*/ 125121 w 190500"/>
                <a:gd name="connsiteY1" fmla="*/ 7440 h 209550"/>
                <a:gd name="connsiteX2" fmla="*/ 97498 w 190500"/>
                <a:gd name="connsiteY2" fmla="*/ 68400 h 209550"/>
                <a:gd name="connsiteX3" fmla="*/ 110833 w 190500"/>
                <a:gd name="connsiteY3" fmla="*/ 98880 h 209550"/>
                <a:gd name="connsiteX4" fmla="*/ 166079 w 190500"/>
                <a:gd name="connsiteY4" fmla="*/ 116025 h 209550"/>
                <a:gd name="connsiteX5" fmla="*/ 191796 w 190500"/>
                <a:gd name="connsiteY5" fmla="*/ 162697 h 209550"/>
                <a:gd name="connsiteX6" fmla="*/ 180366 w 190500"/>
                <a:gd name="connsiteY6" fmla="*/ 198892 h 209550"/>
                <a:gd name="connsiteX7" fmla="*/ 149886 w 190500"/>
                <a:gd name="connsiteY7" fmla="*/ 207465 h 209550"/>
                <a:gd name="connsiteX8" fmla="*/ 126073 w 190500"/>
                <a:gd name="connsiteY8" fmla="*/ 194130 h 209550"/>
                <a:gd name="connsiteX9" fmla="*/ 119406 w 190500"/>
                <a:gd name="connsiteY9" fmla="*/ 195082 h 209550"/>
                <a:gd name="connsiteX10" fmla="*/ 92736 w 190500"/>
                <a:gd name="connsiteY10" fmla="*/ 186510 h 209550"/>
                <a:gd name="connsiteX11" fmla="*/ 22251 w 190500"/>
                <a:gd name="connsiteY11" fmla="*/ 180795 h 209550"/>
                <a:gd name="connsiteX12" fmla="*/ 27013 w 190500"/>
                <a:gd name="connsiteY12" fmla="*/ 129360 h 209550"/>
                <a:gd name="connsiteX13" fmla="*/ 65113 w 190500"/>
                <a:gd name="connsiteY13" fmla="*/ 70305 h 209550"/>
                <a:gd name="connsiteX14" fmla="*/ 83211 w 190500"/>
                <a:gd name="connsiteY14" fmla="*/ 47445 h 209550"/>
                <a:gd name="connsiteX15" fmla="*/ 91783 w 190500"/>
                <a:gd name="connsiteY15" fmla="*/ 20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0" h="209550">
                  <a:moveTo>
                    <a:pt x="91783" y="20775"/>
                  </a:moveTo>
                  <a:cubicBezTo>
                    <a:pt x="101308" y="13155"/>
                    <a:pt x="111786" y="5535"/>
                    <a:pt x="125121" y="7440"/>
                  </a:cubicBezTo>
                  <a:cubicBezTo>
                    <a:pt x="125121" y="32205"/>
                    <a:pt x="102261" y="46492"/>
                    <a:pt x="97498" y="68400"/>
                  </a:cubicBezTo>
                  <a:cubicBezTo>
                    <a:pt x="86069" y="85545"/>
                    <a:pt x="110833" y="86497"/>
                    <a:pt x="110833" y="98880"/>
                  </a:cubicBezTo>
                  <a:cubicBezTo>
                    <a:pt x="124169" y="120787"/>
                    <a:pt x="151791" y="97927"/>
                    <a:pt x="166079" y="116025"/>
                  </a:cubicBezTo>
                  <a:cubicBezTo>
                    <a:pt x="164173" y="136980"/>
                    <a:pt x="177508" y="150315"/>
                    <a:pt x="191796" y="162697"/>
                  </a:cubicBezTo>
                  <a:cubicBezTo>
                    <a:pt x="193701" y="176985"/>
                    <a:pt x="191796" y="189367"/>
                    <a:pt x="180366" y="198892"/>
                  </a:cubicBezTo>
                  <a:cubicBezTo>
                    <a:pt x="173698" y="213180"/>
                    <a:pt x="159411" y="202702"/>
                    <a:pt x="149886" y="207465"/>
                  </a:cubicBezTo>
                  <a:cubicBezTo>
                    <a:pt x="144171" y="199845"/>
                    <a:pt x="132741" y="200797"/>
                    <a:pt x="126073" y="194130"/>
                  </a:cubicBezTo>
                  <a:cubicBezTo>
                    <a:pt x="124169" y="194130"/>
                    <a:pt x="121311" y="195082"/>
                    <a:pt x="119406" y="195082"/>
                  </a:cubicBezTo>
                  <a:cubicBezTo>
                    <a:pt x="107976" y="198892"/>
                    <a:pt x="98451" y="199845"/>
                    <a:pt x="92736" y="186510"/>
                  </a:cubicBezTo>
                  <a:cubicBezTo>
                    <a:pt x="71781" y="158887"/>
                    <a:pt x="47016" y="172222"/>
                    <a:pt x="22251" y="180795"/>
                  </a:cubicBezTo>
                  <a:cubicBezTo>
                    <a:pt x="-9181" y="160792"/>
                    <a:pt x="16536" y="141742"/>
                    <a:pt x="27013" y="129360"/>
                  </a:cubicBezTo>
                  <a:cubicBezTo>
                    <a:pt x="42254" y="111262"/>
                    <a:pt x="52731" y="90307"/>
                    <a:pt x="65113" y="70305"/>
                  </a:cubicBezTo>
                  <a:cubicBezTo>
                    <a:pt x="67971" y="59827"/>
                    <a:pt x="73686" y="52207"/>
                    <a:pt x="83211" y="47445"/>
                  </a:cubicBezTo>
                  <a:cubicBezTo>
                    <a:pt x="81306" y="37920"/>
                    <a:pt x="96546" y="33157"/>
                    <a:pt x="91783" y="20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C801AABB-DE0A-5341-BE12-4DEB5570C15D}"/>
                </a:ext>
              </a:extLst>
            </p:cNvPr>
            <p:cNvSpPr/>
            <p:nvPr/>
          </p:nvSpPr>
          <p:spPr>
            <a:xfrm>
              <a:off x="2575676" y="847507"/>
              <a:ext cx="266700" cy="123825"/>
            </a:xfrm>
            <a:custGeom>
              <a:avLst/>
              <a:gdLst>
                <a:gd name="connsiteX0" fmla="*/ 152284 w 266700"/>
                <a:gd name="connsiteY0" fmla="*/ 17363 h 123825"/>
                <a:gd name="connsiteX1" fmla="*/ 225627 w 266700"/>
                <a:gd name="connsiteY1" fmla="*/ 8790 h 123825"/>
                <a:gd name="connsiteX2" fmla="*/ 262774 w 266700"/>
                <a:gd name="connsiteY2" fmla="*/ 17363 h 123825"/>
                <a:gd name="connsiteX3" fmla="*/ 239915 w 266700"/>
                <a:gd name="connsiteY3" fmla="*/ 42128 h 123825"/>
                <a:gd name="connsiteX4" fmla="*/ 208482 w 266700"/>
                <a:gd name="connsiteY4" fmla="*/ 75465 h 123825"/>
                <a:gd name="connsiteX5" fmla="*/ 174192 w 266700"/>
                <a:gd name="connsiteY5" fmla="*/ 90705 h 123825"/>
                <a:gd name="connsiteX6" fmla="*/ 172287 w 266700"/>
                <a:gd name="connsiteY6" fmla="*/ 65940 h 123825"/>
                <a:gd name="connsiteX7" fmla="*/ 167524 w 266700"/>
                <a:gd name="connsiteY7" fmla="*/ 53558 h 123825"/>
                <a:gd name="connsiteX8" fmla="*/ 156095 w 266700"/>
                <a:gd name="connsiteY8" fmla="*/ 59273 h 123825"/>
                <a:gd name="connsiteX9" fmla="*/ 137045 w 266700"/>
                <a:gd name="connsiteY9" fmla="*/ 85943 h 123825"/>
                <a:gd name="connsiteX10" fmla="*/ 58940 w 266700"/>
                <a:gd name="connsiteY10" fmla="*/ 111660 h 123825"/>
                <a:gd name="connsiteX11" fmla="*/ 28459 w 266700"/>
                <a:gd name="connsiteY11" fmla="*/ 116423 h 123825"/>
                <a:gd name="connsiteX12" fmla="*/ 7504 w 266700"/>
                <a:gd name="connsiteY12" fmla="*/ 102135 h 123825"/>
                <a:gd name="connsiteX13" fmla="*/ 20840 w 266700"/>
                <a:gd name="connsiteY13" fmla="*/ 75465 h 123825"/>
                <a:gd name="connsiteX14" fmla="*/ 128472 w 266700"/>
                <a:gd name="connsiteY14" fmla="*/ 26888 h 123825"/>
                <a:gd name="connsiteX15" fmla="*/ 152284 w 266700"/>
                <a:gd name="connsiteY15" fmla="*/ 1736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123825">
                  <a:moveTo>
                    <a:pt x="152284" y="17363"/>
                  </a:moveTo>
                  <a:cubicBezTo>
                    <a:pt x="178002" y="38318"/>
                    <a:pt x="200862" y="12600"/>
                    <a:pt x="225627" y="8790"/>
                  </a:cubicBezTo>
                  <a:cubicBezTo>
                    <a:pt x="239915" y="6885"/>
                    <a:pt x="258012" y="4028"/>
                    <a:pt x="262774" y="17363"/>
                  </a:cubicBezTo>
                  <a:cubicBezTo>
                    <a:pt x="268490" y="30698"/>
                    <a:pt x="251345" y="35460"/>
                    <a:pt x="239915" y="42128"/>
                  </a:cubicBezTo>
                  <a:cubicBezTo>
                    <a:pt x="227532" y="49748"/>
                    <a:pt x="216102" y="62130"/>
                    <a:pt x="208482" y="75465"/>
                  </a:cubicBezTo>
                  <a:cubicBezTo>
                    <a:pt x="199909" y="89753"/>
                    <a:pt x="189432" y="95468"/>
                    <a:pt x="174192" y="90705"/>
                  </a:cubicBezTo>
                  <a:cubicBezTo>
                    <a:pt x="155142" y="84038"/>
                    <a:pt x="173240" y="74513"/>
                    <a:pt x="172287" y="65940"/>
                  </a:cubicBezTo>
                  <a:cubicBezTo>
                    <a:pt x="172287" y="62130"/>
                    <a:pt x="169429" y="58320"/>
                    <a:pt x="167524" y="53558"/>
                  </a:cubicBezTo>
                  <a:cubicBezTo>
                    <a:pt x="163715" y="55463"/>
                    <a:pt x="157999" y="56415"/>
                    <a:pt x="156095" y="59273"/>
                  </a:cubicBezTo>
                  <a:cubicBezTo>
                    <a:pt x="148474" y="67845"/>
                    <a:pt x="139902" y="79275"/>
                    <a:pt x="137045" y="85943"/>
                  </a:cubicBezTo>
                  <a:cubicBezTo>
                    <a:pt x="118947" y="124995"/>
                    <a:pt x="90372" y="117375"/>
                    <a:pt x="58940" y="111660"/>
                  </a:cubicBezTo>
                  <a:cubicBezTo>
                    <a:pt x="49415" y="109755"/>
                    <a:pt x="38937" y="115470"/>
                    <a:pt x="28459" y="116423"/>
                  </a:cubicBezTo>
                  <a:cubicBezTo>
                    <a:pt x="17982" y="117375"/>
                    <a:pt x="7504" y="117375"/>
                    <a:pt x="7504" y="102135"/>
                  </a:cubicBezTo>
                  <a:cubicBezTo>
                    <a:pt x="7504" y="90705"/>
                    <a:pt x="3695" y="79275"/>
                    <a:pt x="20840" y="75465"/>
                  </a:cubicBezTo>
                  <a:cubicBezTo>
                    <a:pt x="59892" y="66893"/>
                    <a:pt x="100849" y="62130"/>
                    <a:pt x="128472" y="26888"/>
                  </a:cubicBezTo>
                  <a:cubicBezTo>
                    <a:pt x="133234" y="22125"/>
                    <a:pt x="140854" y="16410"/>
                    <a:pt x="152284" y="17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BE921E36-9DE0-234D-A2B6-F62B3E61A65C}"/>
                </a:ext>
              </a:extLst>
            </p:cNvPr>
            <p:cNvSpPr/>
            <p:nvPr/>
          </p:nvSpPr>
          <p:spPr>
            <a:xfrm>
              <a:off x="3448526" y="1613557"/>
              <a:ext cx="200025" cy="152400"/>
            </a:xfrm>
            <a:custGeom>
              <a:avLst/>
              <a:gdLst>
                <a:gd name="connsiteX0" fmla="*/ 197644 w 200025"/>
                <a:gd name="connsiteY0" fmla="*/ 130470 h 152400"/>
                <a:gd name="connsiteX1" fmla="*/ 128111 w 200025"/>
                <a:gd name="connsiteY1" fmla="*/ 107610 h 152400"/>
                <a:gd name="connsiteX2" fmla="*/ 95726 w 200025"/>
                <a:gd name="connsiteY2" fmla="*/ 117135 h 152400"/>
                <a:gd name="connsiteX3" fmla="*/ 40481 w 200025"/>
                <a:gd name="connsiteY3" fmla="*/ 151425 h 152400"/>
                <a:gd name="connsiteX4" fmla="*/ 40481 w 200025"/>
                <a:gd name="connsiteY4" fmla="*/ 152378 h 152400"/>
                <a:gd name="connsiteX5" fmla="*/ 7144 w 200025"/>
                <a:gd name="connsiteY5" fmla="*/ 119993 h 152400"/>
                <a:gd name="connsiteX6" fmla="*/ 46196 w 200025"/>
                <a:gd name="connsiteY6" fmla="*/ 32363 h 152400"/>
                <a:gd name="connsiteX7" fmla="*/ 67151 w 200025"/>
                <a:gd name="connsiteY7" fmla="*/ 8550 h 152400"/>
                <a:gd name="connsiteX8" fmla="*/ 77629 w 200025"/>
                <a:gd name="connsiteY8" fmla="*/ 23790 h 152400"/>
                <a:gd name="connsiteX9" fmla="*/ 133826 w 200025"/>
                <a:gd name="connsiteY9" fmla="*/ 53318 h 152400"/>
                <a:gd name="connsiteX10" fmla="*/ 164306 w 200025"/>
                <a:gd name="connsiteY10" fmla="*/ 83798 h 152400"/>
                <a:gd name="connsiteX11" fmla="*/ 188119 w 200025"/>
                <a:gd name="connsiteY11" fmla="*/ 107610 h 152400"/>
                <a:gd name="connsiteX12" fmla="*/ 197644 w 200025"/>
                <a:gd name="connsiteY12" fmla="*/ 130470 h 152400"/>
                <a:gd name="connsiteX13" fmla="*/ 197644 w 200025"/>
                <a:gd name="connsiteY13" fmla="*/ 13047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52400">
                  <a:moveTo>
                    <a:pt x="197644" y="130470"/>
                  </a:moveTo>
                  <a:cubicBezTo>
                    <a:pt x="171926" y="130470"/>
                    <a:pt x="147161" y="133328"/>
                    <a:pt x="128111" y="107610"/>
                  </a:cubicBezTo>
                  <a:cubicBezTo>
                    <a:pt x="118586" y="94275"/>
                    <a:pt x="101441" y="95228"/>
                    <a:pt x="95726" y="117135"/>
                  </a:cubicBezTo>
                  <a:cubicBezTo>
                    <a:pt x="87154" y="145710"/>
                    <a:pt x="69056" y="156188"/>
                    <a:pt x="40481" y="151425"/>
                  </a:cubicBezTo>
                  <a:lnTo>
                    <a:pt x="40481" y="152378"/>
                  </a:lnTo>
                  <a:cubicBezTo>
                    <a:pt x="57626" y="118088"/>
                    <a:pt x="24289" y="127613"/>
                    <a:pt x="7144" y="119993"/>
                  </a:cubicBezTo>
                  <a:cubicBezTo>
                    <a:pt x="34766" y="96180"/>
                    <a:pt x="37624" y="62843"/>
                    <a:pt x="46196" y="32363"/>
                  </a:cubicBezTo>
                  <a:cubicBezTo>
                    <a:pt x="50006" y="18075"/>
                    <a:pt x="58579" y="11408"/>
                    <a:pt x="67151" y="8550"/>
                  </a:cubicBezTo>
                  <a:cubicBezTo>
                    <a:pt x="84296" y="1883"/>
                    <a:pt x="72866" y="20933"/>
                    <a:pt x="77629" y="23790"/>
                  </a:cubicBezTo>
                  <a:cubicBezTo>
                    <a:pt x="95726" y="35220"/>
                    <a:pt x="114776" y="51413"/>
                    <a:pt x="133826" y="53318"/>
                  </a:cubicBezTo>
                  <a:cubicBezTo>
                    <a:pt x="156686" y="55223"/>
                    <a:pt x="162401" y="63795"/>
                    <a:pt x="164306" y="83798"/>
                  </a:cubicBezTo>
                  <a:cubicBezTo>
                    <a:pt x="165259" y="95228"/>
                    <a:pt x="166211" y="109515"/>
                    <a:pt x="188119" y="107610"/>
                  </a:cubicBezTo>
                  <a:cubicBezTo>
                    <a:pt x="201454" y="104753"/>
                    <a:pt x="198596" y="120945"/>
                    <a:pt x="197644" y="130470"/>
                  </a:cubicBezTo>
                  <a:lnTo>
                    <a:pt x="197644" y="1304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9">
              <a:extLst>
                <a:ext uri="{FF2B5EF4-FFF2-40B4-BE49-F238E27FC236}">
                  <a16:creationId xmlns:a16="http://schemas.microsoft.com/office/drawing/2014/main" id="{837CB0EF-F809-9947-9EEC-69C87386C444}"/>
                </a:ext>
              </a:extLst>
            </p:cNvPr>
            <p:cNvSpPr/>
            <p:nvPr/>
          </p:nvSpPr>
          <p:spPr>
            <a:xfrm>
              <a:off x="3127970" y="1111777"/>
              <a:ext cx="161925" cy="171450"/>
            </a:xfrm>
            <a:custGeom>
              <a:avLst/>
              <a:gdLst>
                <a:gd name="connsiteX0" fmla="*/ 136247 w 161925"/>
                <a:gd name="connsiteY0" fmla="*/ 62655 h 171450"/>
                <a:gd name="connsiteX1" fmla="*/ 145772 w 161925"/>
                <a:gd name="connsiteY1" fmla="*/ 114090 h 171450"/>
                <a:gd name="connsiteX2" fmla="*/ 128627 w 161925"/>
                <a:gd name="connsiteY2" fmla="*/ 140760 h 171450"/>
                <a:gd name="connsiteX3" fmla="*/ 104815 w 161925"/>
                <a:gd name="connsiteY3" fmla="*/ 126473 h 171450"/>
                <a:gd name="connsiteX4" fmla="*/ 100052 w 161925"/>
                <a:gd name="connsiteY4" fmla="*/ 144570 h 171450"/>
                <a:gd name="connsiteX5" fmla="*/ 80050 w 161925"/>
                <a:gd name="connsiteY5" fmla="*/ 167430 h 171450"/>
                <a:gd name="connsiteX6" fmla="*/ 70525 w 161925"/>
                <a:gd name="connsiteY6" fmla="*/ 147428 h 171450"/>
                <a:gd name="connsiteX7" fmla="*/ 40045 w 161925"/>
                <a:gd name="connsiteY7" fmla="*/ 114090 h 171450"/>
                <a:gd name="connsiteX8" fmla="*/ 7660 w 161925"/>
                <a:gd name="connsiteY8" fmla="*/ 75990 h 171450"/>
                <a:gd name="connsiteX9" fmla="*/ 35282 w 161925"/>
                <a:gd name="connsiteY9" fmla="*/ 66465 h 171450"/>
                <a:gd name="connsiteX10" fmla="*/ 61000 w 161925"/>
                <a:gd name="connsiteY10" fmla="*/ 61703 h 171450"/>
                <a:gd name="connsiteX11" fmla="*/ 56237 w 161925"/>
                <a:gd name="connsiteY11" fmla="*/ 43605 h 171450"/>
                <a:gd name="connsiteX12" fmla="*/ 55285 w 161925"/>
                <a:gd name="connsiteY12" fmla="*/ 28365 h 171450"/>
                <a:gd name="connsiteX13" fmla="*/ 98147 w 161925"/>
                <a:gd name="connsiteY13" fmla="*/ 10268 h 171450"/>
                <a:gd name="connsiteX14" fmla="*/ 130532 w 161925"/>
                <a:gd name="connsiteY14" fmla="*/ 12173 h 171450"/>
                <a:gd name="connsiteX15" fmla="*/ 161012 w 161925"/>
                <a:gd name="connsiteY15" fmla="*/ 23603 h 171450"/>
                <a:gd name="connsiteX16" fmla="*/ 142915 w 161925"/>
                <a:gd name="connsiteY16" fmla="*/ 43605 h 171450"/>
                <a:gd name="connsiteX17" fmla="*/ 130532 w 161925"/>
                <a:gd name="connsiteY17" fmla="*/ 49320 h 171450"/>
                <a:gd name="connsiteX18" fmla="*/ 118150 w 161925"/>
                <a:gd name="connsiteY18" fmla="*/ 59798 h 171450"/>
                <a:gd name="connsiteX19" fmla="*/ 136247 w 161925"/>
                <a:gd name="connsiteY19" fmla="*/ 6265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" h="171450">
                  <a:moveTo>
                    <a:pt x="136247" y="62655"/>
                  </a:moveTo>
                  <a:cubicBezTo>
                    <a:pt x="139105" y="79800"/>
                    <a:pt x="142915" y="96945"/>
                    <a:pt x="145772" y="114090"/>
                  </a:cubicBezTo>
                  <a:cubicBezTo>
                    <a:pt x="147677" y="127425"/>
                    <a:pt x="141010" y="135998"/>
                    <a:pt x="128627" y="140760"/>
                  </a:cubicBezTo>
                  <a:cubicBezTo>
                    <a:pt x="113387" y="147428"/>
                    <a:pt x="109577" y="135045"/>
                    <a:pt x="104815" y="126473"/>
                  </a:cubicBezTo>
                  <a:cubicBezTo>
                    <a:pt x="93385" y="131235"/>
                    <a:pt x="100052" y="137903"/>
                    <a:pt x="100052" y="144570"/>
                  </a:cubicBezTo>
                  <a:cubicBezTo>
                    <a:pt x="101005" y="158858"/>
                    <a:pt x="93385" y="166478"/>
                    <a:pt x="80050" y="167430"/>
                  </a:cubicBezTo>
                  <a:cubicBezTo>
                    <a:pt x="62905" y="169335"/>
                    <a:pt x="71477" y="154095"/>
                    <a:pt x="70525" y="147428"/>
                  </a:cubicBezTo>
                  <a:cubicBezTo>
                    <a:pt x="67667" y="129330"/>
                    <a:pt x="63857" y="115043"/>
                    <a:pt x="40045" y="114090"/>
                  </a:cubicBezTo>
                  <a:cubicBezTo>
                    <a:pt x="20042" y="113138"/>
                    <a:pt x="20995" y="86468"/>
                    <a:pt x="7660" y="75990"/>
                  </a:cubicBezTo>
                  <a:cubicBezTo>
                    <a:pt x="3850" y="73133"/>
                    <a:pt x="21947" y="55035"/>
                    <a:pt x="35282" y="66465"/>
                  </a:cubicBezTo>
                  <a:cubicBezTo>
                    <a:pt x="48617" y="78848"/>
                    <a:pt x="54332" y="66465"/>
                    <a:pt x="61000" y="61703"/>
                  </a:cubicBezTo>
                  <a:cubicBezTo>
                    <a:pt x="73382" y="53130"/>
                    <a:pt x="60047" y="49320"/>
                    <a:pt x="56237" y="43605"/>
                  </a:cubicBezTo>
                  <a:cubicBezTo>
                    <a:pt x="52427" y="38843"/>
                    <a:pt x="49570" y="32175"/>
                    <a:pt x="55285" y="28365"/>
                  </a:cubicBezTo>
                  <a:cubicBezTo>
                    <a:pt x="68620" y="20745"/>
                    <a:pt x="79097" y="4553"/>
                    <a:pt x="98147" y="10268"/>
                  </a:cubicBezTo>
                  <a:cubicBezTo>
                    <a:pt x="108625" y="14078"/>
                    <a:pt x="118150" y="19793"/>
                    <a:pt x="130532" y="12173"/>
                  </a:cubicBezTo>
                  <a:cubicBezTo>
                    <a:pt x="143867" y="4553"/>
                    <a:pt x="155297" y="3600"/>
                    <a:pt x="161012" y="23603"/>
                  </a:cubicBezTo>
                  <a:cubicBezTo>
                    <a:pt x="166727" y="42653"/>
                    <a:pt x="150535" y="37890"/>
                    <a:pt x="142915" y="43605"/>
                  </a:cubicBezTo>
                  <a:cubicBezTo>
                    <a:pt x="139105" y="46463"/>
                    <a:pt x="134342" y="47415"/>
                    <a:pt x="130532" y="49320"/>
                  </a:cubicBezTo>
                  <a:cubicBezTo>
                    <a:pt x="127675" y="54083"/>
                    <a:pt x="121007" y="54083"/>
                    <a:pt x="118150" y="59798"/>
                  </a:cubicBezTo>
                  <a:cubicBezTo>
                    <a:pt x="123865" y="56940"/>
                    <a:pt x="130532" y="57893"/>
                    <a:pt x="136247" y="62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0">
              <a:extLst>
                <a:ext uri="{FF2B5EF4-FFF2-40B4-BE49-F238E27FC236}">
                  <a16:creationId xmlns:a16="http://schemas.microsoft.com/office/drawing/2014/main" id="{794E2033-FAA1-554F-A65D-609906D0CE22}"/>
                </a:ext>
              </a:extLst>
            </p:cNvPr>
            <p:cNvSpPr/>
            <p:nvPr/>
          </p:nvSpPr>
          <p:spPr>
            <a:xfrm>
              <a:off x="3310874" y="1111639"/>
              <a:ext cx="190500" cy="133350"/>
            </a:xfrm>
            <a:custGeom>
              <a:avLst/>
              <a:gdLst>
                <a:gd name="connsiteX0" fmla="*/ 184801 w 190500"/>
                <a:gd name="connsiteY0" fmla="*/ 20883 h 133350"/>
                <a:gd name="connsiteX1" fmla="*/ 136224 w 190500"/>
                <a:gd name="connsiteY1" fmla="*/ 71366 h 133350"/>
                <a:gd name="connsiteX2" fmla="*/ 61929 w 190500"/>
                <a:gd name="connsiteY2" fmla="*/ 84701 h 133350"/>
                <a:gd name="connsiteX3" fmla="*/ 50499 w 190500"/>
                <a:gd name="connsiteY3" fmla="*/ 123753 h 133350"/>
                <a:gd name="connsiteX4" fmla="*/ 27639 w 190500"/>
                <a:gd name="connsiteY4" fmla="*/ 102798 h 133350"/>
                <a:gd name="connsiteX5" fmla="*/ 13351 w 190500"/>
                <a:gd name="connsiteY5" fmla="*/ 83748 h 133350"/>
                <a:gd name="connsiteX6" fmla="*/ 17161 w 190500"/>
                <a:gd name="connsiteY6" fmla="*/ 46601 h 133350"/>
                <a:gd name="connsiteX7" fmla="*/ 126699 w 190500"/>
                <a:gd name="connsiteY7" fmla="*/ 14216 h 133350"/>
                <a:gd name="connsiteX8" fmla="*/ 184801 w 190500"/>
                <a:gd name="connsiteY8" fmla="*/ 208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133350">
                  <a:moveTo>
                    <a:pt x="184801" y="20883"/>
                  </a:moveTo>
                  <a:cubicBezTo>
                    <a:pt x="186706" y="57078"/>
                    <a:pt x="147654" y="50411"/>
                    <a:pt x="136224" y="71366"/>
                  </a:cubicBezTo>
                  <a:cubicBezTo>
                    <a:pt x="116221" y="106608"/>
                    <a:pt x="86694" y="72318"/>
                    <a:pt x="61929" y="84701"/>
                  </a:cubicBezTo>
                  <a:cubicBezTo>
                    <a:pt x="81931" y="103751"/>
                    <a:pt x="66691" y="116133"/>
                    <a:pt x="50499" y="123753"/>
                  </a:cubicBezTo>
                  <a:cubicBezTo>
                    <a:pt x="31449" y="133278"/>
                    <a:pt x="29544" y="118038"/>
                    <a:pt x="27639" y="102798"/>
                  </a:cubicBezTo>
                  <a:cubicBezTo>
                    <a:pt x="26686" y="96131"/>
                    <a:pt x="18114" y="90416"/>
                    <a:pt x="13351" y="83748"/>
                  </a:cubicBezTo>
                  <a:cubicBezTo>
                    <a:pt x="2874" y="69461"/>
                    <a:pt x="6684" y="61841"/>
                    <a:pt x="17161" y="46601"/>
                  </a:cubicBezTo>
                  <a:cubicBezTo>
                    <a:pt x="46689" y="5643"/>
                    <a:pt x="80026" y="-72"/>
                    <a:pt x="126699" y="14216"/>
                  </a:cubicBezTo>
                  <a:cubicBezTo>
                    <a:pt x="144796" y="18978"/>
                    <a:pt x="166704" y="14216"/>
                    <a:pt x="184801" y="20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1">
              <a:extLst>
                <a:ext uri="{FF2B5EF4-FFF2-40B4-BE49-F238E27FC236}">
                  <a16:creationId xmlns:a16="http://schemas.microsoft.com/office/drawing/2014/main" id="{8989E44A-0A89-6140-B891-56E228D0DC6C}"/>
                </a:ext>
              </a:extLst>
            </p:cNvPr>
            <p:cNvSpPr/>
            <p:nvPr/>
          </p:nvSpPr>
          <p:spPr>
            <a:xfrm>
              <a:off x="3204930" y="945356"/>
              <a:ext cx="114300" cy="123825"/>
            </a:xfrm>
            <a:custGeom>
              <a:avLst/>
              <a:gdLst>
                <a:gd name="connsiteX0" fmla="*/ 60240 w 114300"/>
                <a:gd name="connsiteY0" fmla="*/ 7144 h 123825"/>
                <a:gd name="connsiteX1" fmla="*/ 115485 w 114300"/>
                <a:gd name="connsiteY1" fmla="*/ 55721 h 123825"/>
                <a:gd name="connsiteX2" fmla="*/ 59288 w 114300"/>
                <a:gd name="connsiteY2" fmla="*/ 117634 h 123825"/>
                <a:gd name="connsiteX3" fmla="*/ 32618 w 114300"/>
                <a:gd name="connsiteY3" fmla="*/ 84296 h 123825"/>
                <a:gd name="connsiteX4" fmla="*/ 10710 w 114300"/>
                <a:gd name="connsiteY4" fmla="*/ 60484 h 123825"/>
                <a:gd name="connsiteX5" fmla="*/ 8805 w 114300"/>
                <a:gd name="connsiteY5" fmla="*/ 51911 h 123825"/>
                <a:gd name="connsiteX6" fmla="*/ 25950 w 114300"/>
                <a:gd name="connsiteY6" fmla="*/ 27146 h 123825"/>
                <a:gd name="connsiteX7" fmla="*/ 41190 w 114300"/>
                <a:gd name="connsiteY7" fmla="*/ 13811 h 123825"/>
                <a:gd name="connsiteX8" fmla="*/ 60240 w 114300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23825">
                  <a:moveTo>
                    <a:pt x="60240" y="7144"/>
                  </a:moveTo>
                  <a:cubicBezTo>
                    <a:pt x="108818" y="9049"/>
                    <a:pt x="116438" y="15716"/>
                    <a:pt x="115485" y="55721"/>
                  </a:cubicBezTo>
                  <a:cubicBezTo>
                    <a:pt x="114533" y="97631"/>
                    <a:pt x="96435" y="116681"/>
                    <a:pt x="59288" y="117634"/>
                  </a:cubicBezTo>
                  <a:cubicBezTo>
                    <a:pt x="33570" y="118586"/>
                    <a:pt x="25950" y="107156"/>
                    <a:pt x="32618" y="84296"/>
                  </a:cubicBezTo>
                  <a:cubicBezTo>
                    <a:pt x="38333" y="63341"/>
                    <a:pt x="32618" y="54769"/>
                    <a:pt x="10710" y="60484"/>
                  </a:cubicBezTo>
                  <a:cubicBezTo>
                    <a:pt x="6900" y="58579"/>
                    <a:pt x="5948" y="55721"/>
                    <a:pt x="8805" y="51911"/>
                  </a:cubicBezTo>
                  <a:cubicBezTo>
                    <a:pt x="8805" y="39529"/>
                    <a:pt x="41190" y="50006"/>
                    <a:pt x="25950" y="27146"/>
                  </a:cubicBezTo>
                  <a:cubicBezTo>
                    <a:pt x="28808" y="20479"/>
                    <a:pt x="35475" y="17621"/>
                    <a:pt x="41190" y="13811"/>
                  </a:cubicBezTo>
                  <a:cubicBezTo>
                    <a:pt x="45953" y="8096"/>
                    <a:pt x="54525" y="10001"/>
                    <a:pt x="602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2">
              <a:extLst>
                <a:ext uri="{FF2B5EF4-FFF2-40B4-BE49-F238E27FC236}">
                  <a16:creationId xmlns:a16="http://schemas.microsoft.com/office/drawing/2014/main" id="{B2B03C7B-6261-7847-967E-492EAB15C1EC}"/>
                </a:ext>
              </a:extLst>
            </p:cNvPr>
            <p:cNvSpPr/>
            <p:nvPr/>
          </p:nvSpPr>
          <p:spPr>
            <a:xfrm>
              <a:off x="3146584" y="765435"/>
              <a:ext cx="180975" cy="95250"/>
            </a:xfrm>
            <a:custGeom>
              <a:avLst/>
              <a:gdLst>
                <a:gd name="connsiteX0" fmla="*/ 13811 w 180975"/>
                <a:gd name="connsiteY0" fmla="*/ 57524 h 95250"/>
                <a:gd name="connsiteX1" fmla="*/ 51911 w 180975"/>
                <a:gd name="connsiteY1" fmla="*/ 48952 h 95250"/>
                <a:gd name="connsiteX2" fmla="*/ 7144 w 180975"/>
                <a:gd name="connsiteY2" fmla="*/ 27997 h 95250"/>
                <a:gd name="connsiteX3" fmla="*/ 82391 w 180975"/>
                <a:gd name="connsiteY3" fmla="*/ 12757 h 95250"/>
                <a:gd name="connsiteX4" fmla="*/ 137636 w 180975"/>
                <a:gd name="connsiteY4" fmla="*/ 29902 h 95250"/>
                <a:gd name="connsiteX5" fmla="*/ 176689 w 180975"/>
                <a:gd name="connsiteY5" fmla="*/ 76574 h 95250"/>
                <a:gd name="connsiteX6" fmla="*/ 161449 w 180975"/>
                <a:gd name="connsiteY6" fmla="*/ 94672 h 95250"/>
                <a:gd name="connsiteX7" fmla="*/ 146209 w 180975"/>
                <a:gd name="connsiteY7" fmla="*/ 87052 h 95250"/>
                <a:gd name="connsiteX8" fmla="*/ 50959 w 180975"/>
                <a:gd name="connsiteY8" fmla="*/ 70859 h 95250"/>
                <a:gd name="connsiteX9" fmla="*/ 13811 w 180975"/>
                <a:gd name="connsiteY9" fmla="*/ 575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95250">
                  <a:moveTo>
                    <a:pt x="13811" y="57524"/>
                  </a:moveTo>
                  <a:cubicBezTo>
                    <a:pt x="25241" y="46094"/>
                    <a:pt x="39529" y="57524"/>
                    <a:pt x="51911" y="48952"/>
                  </a:cubicBezTo>
                  <a:cubicBezTo>
                    <a:pt x="43339" y="28949"/>
                    <a:pt x="21431" y="37522"/>
                    <a:pt x="7144" y="27997"/>
                  </a:cubicBezTo>
                  <a:cubicBezTo>
                    <a:pt x="28099" y="1327"/>
                    <a:pt x="58579" y="5137"/>
                    <a:pt x="82391" y="12757"/>
                  </a:cubicBezTo>
                  <a:cubicBezTo>
                    <a:pt x="100489" y="18472"/>
                    <a:pt x="119539" y="24187"/>
                    <a:pt x="137636" y="29902"/>
                  </a:cubicBezTo>
                  <a:cubicBezTo>
                    <a:pt x="164306" y="37522"/>
                    <a:pt x="166211" y="59429"/>
                    <a:pt x="176689" y="76574"/>
                  </a:cubicBezTo>
                  <a:cubicBezTo>
                    <a:pt x="184309" y="88004"/>
                    <a:pt x="174784" y="95624"/>
                    <a:pt x="161449" y="94672"/>
                  </a:cubicBezTo>
                  <a:cubicBezTo>
                    <a:pt x="155734" y="93719"/>
                    <a:pt x="150019" y="90862"/>
                    <a:pt x="146209" y="87052"/>
                  </a:cubicBezTo>
                  <a:cubicBezTo>
                    <a:pt x="117634" y="61334"/>
                    <a:pt x="86201" y="58477"/>
                    <a:pt x="50959" y="70859"/>
                  </a:cubicBezTo>
                  <a:cubicBezTo>
                    <a:pt x="37624" y="75622"/>
                    <a:pt x="21431" y="76574"/>
                    <a:pt x="13811" y="57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3">
              <a:extLst>
                <a:ext uri="{FF2B5EF4-FFF2-40B4-BE49-F238E27FC236}">
                  <a16:creationId xmlns:a16="http://schemas.microsoft.com/office/drawing/2014/main" id="{5236233B-850B-5C41-801C-1408CEAE2EA6}"/>
                </a:ext>
              </a:extLst>
            </p:cNvPr>
            <p:cNvSpPr/>
            <p:nvPr/>
          </p:nvSpPr>
          <p:spPr>
            <a:xfrm>
              <a:off x="3340894" y="792711"/>
              <a:ext cx="104775" cy="85725"/>
            </a:xfrm>
            <a:custGeom>
              <a:avLst/>
              <a:gdLst>
                <a:gd name="connsiteX0" fmla="*/ 7144 w 104775"/>
                <a:gd name="connsiteY0" fmla="*/ 57871 h 85725"/>
                <a:gd name="connsiteX1" fmla="*/ 8096 w 104775"/>
                <a:gd name="connsiteY1" fmla="*/ 21676 h 85725"/>
                <a:gd name="connsiteX2" fmla="*/ 30956 w 104775"/>
                <a:gd name="connsiteY2" fmla="*/ 8341 h 85725"/>
                <a:gd name="connsiteX3" fmla="*/ 96679 w 104775"/>
                <a:gd name="connsiteY3" fmla="*/ 36916 h 85725"/>
                <a:gd name="connsiteX4" fmla="*/ 103346 w 104775"/>
                <a:gd name="connsiteY4" fmla="*/ 54061 h 85725"/>
                <a:gd name="connsiteX5" fmla="*/ 46196 w 104775"/>
                <a:gd name="connsiteY5" fmla="*/ 78826 h 85725"/>
                <a:gd name="connsiteX6" fmla="*/ 12859 w 104775"/>
                <a:gd name="connsiteY6" fmla="*/ 65491 h 85725"/>
                <a:gd name="connsiteX7" fmla="*/ 7144 w 104775"/>
                <a:gd name="connsiteY7" fmla="*/ 578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85725">
                  <a:moveTo>
                    <a:pt x="7144" y="57871"/>
                  </a:moveTo>
                  <a:cubicBezTo>
                    <a:pt x="36671" y="46441"/>
                    <a:pt x="10954" y="35011"/>
                    <a:pt x="8096" y="21676"/>
                  </a:cubicBezTo>
                  <a:cubicBezTo>
                    <a:pt x="6191" y="14056"/>
                    <a:pt x="18574" y="3578"/>
                    <a:pt x="30956" y="8341"/>
                  </a:cubicBezTo>
                  <a:cubicBezTo>
                    <a:pt x="52864" y="16913"/>
                    <a:pt x="74771" y="26438"/>
                    <a:pt x="96679" y="36916"/>
                  </a:cubicBezTo>
                  <a:cubicBezTo>
                    <a:pt x="103346" y="39773"/>
                    <a:pt x="108109" y="47393"/>
                    <a:pt x="103346" y="54061"/>
                  </a:cubicBezTo>
                  <a:cubicBezTo>
                    <a:pt x="90011" y="75016"/>
                    <a:pt x="64294" y="68348"/>
                    <a:pt x="46196" y="78826"/>
                  </a:cubicBezTo>
                  <a:cubicBezTo>
                    <a:pt x="36671" y="84541"/>
                    <a:pt x="22384" y="75016"/>
                    <a:pt x="12859" y="65491"/>
                  </a:cubicBezTo>
                  <a:cubicBezTo>
                    <a:pt x="10001" y="63586"/>
                    <a:pt x="10001" y="61681"/>
                    <a:pt x="7144" y="5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D084E7B1-1A9D-4340-A5B1-30C6EBC0A508}"/>
                </a:ext>
              </a:extLst>
            </p:cNvPr>
            <p:cNvSpPr/>
            <p:nvPr/>
          </p:nvSpPr>
          <p:spPr>
            <a:xfrm>
              <a:off x="3728965" y="1159668"/>
              <a:ext cx="114300" cy="66675"/>
            </a:xfrm>
            <a:custGeom>
              <a:avLst/>
              <a:gdLst>
                <a:gd name="connsiteX0" fmla="*/ 42935 w 114300"/>
                <a:gd name="connsiteY0" fmla="*/ 7144 h 66675"/>
                <a:gd name="connsiteX1" fmla="*/ 107705 w 114300"/>
                <a:gd name="connsiteY1" fmla="*/ 37624 h 66675"/>
                <a:gd name="connsiteX2" fmla="*/ 113420 w 114300"/>
                <a:gd name="connsiteY2" fmla="*/ 55721 h 66675"/>
                <a:gd name="connsiteX3" fmla="*/ 91513 w 114300"/>
                <a:gd name="connsiteY3" fmla="*/ 61436 h 66675"/>
                <a:gd name="connsiteX4" fmla="*/ 52460 w 114300"/>
                <a:gd name="connsiteY4" fmla="*/ 55721 h 66675"/>
                <a:gd name="connsiteX5" fmla="*/ 22933 w 114300"/>
                <a:gd name="connsiteY5" fmla="*/ 56674 h 66675"/>
                <a:gd name="connsiteX6" fmla="*/ 9598 w 114300"/>
                <a:gd name="connsiteY6" fmla="*/ 20479 h 66675"/>
                <a:gd name="connsiteX7" fmla="*/ 42935 w 114300"/>
                <a:gd name="connsiteY7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66675">
                  <a:moveTo>
                    <a:pt x="42935" y="7144"/>
                  </a:moveTo>
                  <a:cubicBezTo>
                    <a:pt x="71510" y="7144"/>
                    <a:pt x="94370" y="12859"/>
                    <a:pt x="107705" y="37624"/>
                  </a:cubicBezTo>
                  <a:cubicBezTo>
                    <a:pt x="110563" y="43339"/>
                    <a:pt x="118183" y="48101"/>
                    <a:pt x="113420" y="55721"/>
                  </a:cubicBezTo>
                  <a:cubicBezTo>
                    <a:pt x="107705" y="63341"/>
                    <a:pt x="99133" y="62389"/>
                    <a:pt x="91513" y="61436"/>
                  </a:cubicBezTo>
                  <a:cubicBezTo>
                    <a:pt x="79130" y="59531"/>
                    <a:pt x="68653" y="47149"/>
                    <a:pt x="52460" y="55721"/>
                  </a:cubicBezTo>
                  <a:cubicBezTo>
                    <a:pt x="44840" y="59531"/>
                    <a:pt x="30553" y="71914"/>
                    <a:pt x="22933" y="56674"/>
                  </a:cubicBezTo>
                  <a:cubicBezTo>
                    <a:pt x="17218" y="45244"/>
                    <a:pt x="1025" y="34766"/>
                    <a:pt x="9598" y="20479"/>
                  </a:cubicBezTo>
                  <a:cubicBezTo>
                    <a:pt x="16265" y="4286"/>
                    <a:pt x="32458" y="8096"/>
                    <a:pt x="429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5">
              <a:extLst>
                <a:ext uri="{FF2B5EF4-FFF2-40B4-BE49-F238E27FC236}">
                  <a16:creationId xmlns:a16="http://schemas.microsoft.com/office/drawing/2014/main" id="{3CAC3759-07CC-2D4B-8F59-1CB49B3C2C19}"/>
                </a:ext>
              </a:extLst>
            </p:cNvPr>
            <p:cNvSpPr/>
            <p:nvPr/>
          </p:nvSpPr>
          <p:spPr>
            <a:xfrm>
              <a:off x="3157061" y="1367263"/>
              <a:ext cx="114300" cy="85725"/>
            </a:xfrm>
            <a:custGeom>
              <a:avLst/>
              <a:gdLst>
                <a:gd name="connsiteX0" fmla="*/ 7144 w 114300"/>
                <a:gd name="connsiteY0" fmla="*/ 51009 h 85725"/>
                <a:gd name="connsiteX1" fmla="*/ 42386 w 114300"/>
                <a:gd name="connsiteY1" fmla="*/ 24339 h 85725"/>
                <a:gd name="connsiteX2" fmla="*/ 82391 w 114300"/>
                <a:gd name="connsiteY2" fmla="*/ 19577 h 85725"/>
                <a:gd name="connsiteX3" fmla="*/ 105251 w 114300"/>
                <a:gd name="connsiteY3" fmla="*/ 57677 h 85725"/>
                <a:gd name="connsiteX4" fmla="*/ 88106 w 114300"/>
                <a:gd name="connsiteY4" fmla="*/ 79584 h 85725"/>
                <a:gd name="connsiteX5" fmla="*/ 7144 w 114300"/>
                <a:gd name="connsiteY5" fmla="*/ 5100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85725">
                  <a:moveTo>
                    <a:pt x="7144" y="51009"/>
                  </a:moveTo>
                  <a:cubicBezTo>
                    <a:pt x="22384" y="43389"/>
                    <a:pt x="37624" y="40532"/>
                    <a:pt x="42386" y="24339"/>
                  </a:cubicBezTo>
                  <a:cubicBezTo>
                    <a:pt x="50959" y="-4236"/>
                    <a:pt x="70009" y="9099"/>
                    <a:pt x="82391" y="19577"/>
                  </a:cubicBezTo>
                  <a:cubicBezTo>
                    <a:pt x="92869" y="29102"/>
                    <a:pt x="99536" y="44342"/>
                    <a:pt x="105251" y="57677"/>
                  </a:cubicBezTo>
                  <a:cubicBezTo>
                    <a:pt x="112871" y="73869"/>
                    <a:pt x="104299" y="83394"/>
                    <a:pt x="88106" y="79584"/>
                  </a:cubicBezTo>
                  <a:cubicBezTo>
                    <a:pt x="61436" y="73869"/>
                    <a:pt x="34766" y="69107"/>
                    <a:pt x="7144" y="51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6">
              <a:extLst>
                <a:ext uri="{FF2B5EF4-FFF2-40B4-BE49-F238E27FC236}">
                  <a16:creationId xmlns:a16="http://schemas.microsoft.com/office/drawing/2014/main" id="{3A1369AE-505E-4048-92B8-AA0831949709}"/>
                </a:ext>
              </a:extLst>
            </p:cNvPr>
            <p:cNvSpPr/>
            <p:nvPr/>
          </p:nvSpPr>
          <p:spPr>
            <a:xfrm>
              <a:off x="2910075" y="816919"/>
              <a:ext cx="95250" cy="57150"/>
            </a:xfrm>
            <a:custGeom>
              <a:avLst/>
              <a:gdLst>
                <a:gd name="connsiteX0" fmla="*/ 42675 w 95250"/>
                <a:gd name="connsiteY0" fmla="*/ 51760 h 57150"/>
                <a:gd name="connsiteX1" fmla="*/ 7432 w 95250"/>
                <a:gd name="connsiteY1" fmla="*/ 41283 h 57150"/>
                <a:gd name="connsiteX2" fmla="*/ 34102 w 95250"/>
                <a:gd name="connsiteY2" fmla="*/ 20328 h 57150"/>
                <a:gd name="connsiteX3" fmla="*/ 67440 w 95250"/>
                <a:gd name="connsiteY3" fmla="*/ 11755 h 57150"/>
                <a:gd name="connsiteX4" fmla="*/ 96015 w 95250"/>
                <a:gd name="connsiteY4" fmla="*/ 16518 h 57150"/>
                <a:gd name="connsiteX5" fmla="*/ 74107 w 95250"/>
                <a:gd name="connsiteY5" fmla="*/ 47950 h 57150"/>
                <a:gd name="connsiteX6" fmla="*/ 42675 w 95250"/>
                <a:gd name="connsiteY6" fmla="*/ 517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57150">
                  <a:moveTo>
                    <a:pt x="42675" y="51760"/>
                  </a:moveTo>
                  <a:cubicBezTo>
                    <a:pt x="28387" y="49855"/>
                    <a:pt x="10290" y="58428"/>
                    <a:pt x="7432" y="41283"/>
                  </a:cubicBezTo>
                  <a:cubicBezTo>
                    <a:pt x="4575" y="25090"/>
                    <a:pt x="23625" y="25090"/>
                    <a:pt x="34102" y="20328"/>
                  </a:cubicBezTo>
                  <a:cubicBezTo>
                    <a:pt x="44580" y="15565"/>
                    <a:pt x="56010" y="12708"/>
                    <a:pt x="67440" y="11755"/>
                  </a:cubicBezTo>
                  <a:cubicBezTo>
                    <a:pt x="76965" y="10803"/>
                    <a:pt x="93157" y="-627"/>
                    <a:pt x="96015" y="16518"/>
                  </a:cubicBezTo>
                  <a:cubicBezTo>
                    <a:pt x="97920" y="26995"/>
                    <a:pt x="90300" y="44140"/>
                    <a:pt x="74107" y="47950"/>
                  </a:cubicBezTo>
                  <a:cubicBezTo>
                    <a:pt x="62677" y="49855"/>
                    <a:pt x="51247" y="49855"/>
                    <a:pt x="42675" y="51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7">
              <a:extLst>
                <a:ext uri="{FF2B5EF4-FFF2-40B4-BE49-F238E27FC236}">
                  <a16:creationId xmlns:a16="http://schemas.microsoft.com/office/drawing/2014/main" id="{02FA4673-E309-F141-ACCD-CA9C609BEE2C}"/>
                </a:ext>
              </a:extLst>
            </p:cNvPr>
            <p:cNvSpPr/>
            <p:nvPr/>
          </p:nvSpPr>
          <p:spPr>
            <a:xfrm>
              <a:off x="3757749" y="1479690"/>
              <a:ext cx="66675" cy="66675"/>
            </a:xfrm>
            <a:custGeom>
              <a:avLst/>
              <a:gdLst>
                <a:gd name="connsiteX0" fmla="*/ 8436 w 66675"/>
                <a:gd name="connsiteY0" fmla="*/ 56692 h 66675"/>
                <a:gd name="connsiteX1" fmla="*/ 31296 w 66675"/>
                <a:gd name="connsiteY1" fmla="*/ 11924 h 66675"/>
                <a:gd name="connsiteX2" fmla="*/ 64634 w 66675"/>
                <a:gd name="connsiteY2" fmla="*/ 16687 h 66675"/>
                <a:gd name="connsiteX3" fmla="*/ 57014 w 66675"/>
                <a:gd name="connsiteY3" fmla="*/ 50024 h 66675"/>
                <a:gd name="connsiteX4" fmla="*/ 8436 w 66675"/>
                <a:gd name="connsiteY4" fmla="*/ 56692 h 66675"/>
                <a:gd name="connsiteX5" fmla="*/ 8436 w 66675"/>
                <a:gd name="connsiteY5" fmla="*/ 566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66675">
                  <a:moveTo>
                    <a:pt x="8436" y="56692"/>
                  </a:moveTo>
                  <a:cubicBezTo>
                    <a:pt x="3674" y="35737"/>
                    <a:pt x="12246" y="21449"/>
                    <a:pt x="31296" y="11924"/>
                  </a:cubicBezTo>
                  <a:cubicBezTo>
                    <a:pt x="42726" y="6209"/>
                    <a:pt x="56061" y="3352"/>
                    <a:pt x="64634" y="16687"/>
                  </a:cubicBezTo>
                  <a:cubicBezTo>
                    <a:pt x="73206" y="30022"/>
                    <a:pt x="67491" y="41452"/>
                    <a:pt x="57014" y="50024"/>
                  </a:cubicBezTo>
                  <a:cubicBezTo>
                    <a:pt x="41774" y="60502"/>
                    <a:pt x="26534" y="73837"/>
                    <a:pt x="8436" y="56692"/>
                  </a:cubicBezTo>
                  <a:lnTo>
                    <a:pt x="8436" y="56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8">
              <a:extLst>
                <a:ext uri="{FF2B5EF4-FFF2-40B4-BE49-F238E27FC236}">
                  <a16:creationId xmlns:a16="http://schemas.microsoft.com/office/drawing/2014/main" id="{8B2E95AE-5A29-2045-B8E6-0C45B54979C0}"/>
                </a:ext>
              </a:extLst>
            </p:cNvPr>
            <p:cNvSpPr/>
            <p:nvPr/>
          </p:nvSpPr>
          <p:spPr>
            <a:xfrm>
              <a:off x="3328773" y="1023416"/>
              <a:ext cx="76200" cy="57150"/>
            </a:xfrm>
            <a:custGeom>
              <a:avLst/>
              <a:gdLst>
                <a:gd name="connsiteX0" fmla="*/ 37362 w 76200"/>
                <a:gd name="connsiteY0" fmla="*/ 7189 h 57150"/>
                <a:gd name="connsiteX1" fmla="*/ 75462 w 76200"/>
                <a:gd name="connsiteY1" fmla="*/ 40526 h 57150"/>
                <a:gd name="connsiteX2" fmla="*/ 64032 w 76200"/>
                <a:gd name="connsiteY2" fmla="*/ 54814 h 57150"/>
                <a:gd name="connsiteX3" fmla="*/ 7834 w 76200"/>
                <a:gd name="connsiteY3" fmla="*/ 31001 h 57150"/>
                <a:gd name="connsiteX4" fmla="*/ 37362 w 76200"/>
                <a:gd name="connsiteY4" fmla="*/ 718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57150">
                  <a:moveTo>
                    <a:pt x="37362" y="7189"/>
                  </a:moveTo>
                  <a:cubicBezTo>
                    <a:pt x="63080" y="6236"/>
                    <a:pt x="72605" y="20524"/>
                    <a:pt x="75462" y="40526"/>
                  </a:cubicBezTo>
                  <a:cubicBezTo>
                    <a:pt x="77367" y="49099"/>
                    <a:pt x="75462" y="58624"/>
                    <a:pt x="64032" y="54814"/>
                  </a:cubicBezTo>
                  <a:cubicBezTo>
                    <a:pt x="44030" y="49099"/>
                    <a:pt x="15455" y="52909"/>
                    <a:pt x="7834" y="31001"/>
                  </a:cubicBezTo>
                  <a:cubicBezTo>
                    <a:pt x="3072" y="16714"/>
                    <a:pt x="24027" y="9094"/>
                    <a:pt x="37362" y="7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9">
              <a:extLst>
                <a:ext uri="{FF2B5EF4-FFF2-40B4-BE49-F238E27FC236}">
                  <a16:creationId xmlns:a16="http://schemas.microsoft.com/office/drawing/2014/main" id="{6D3EEBEF-879A-8148-83A0-C42BB21B864D}"/>
                </a:ext>
              </a:extLst>
            </p:cNvPr>
            <p:cNvSpPr/>
            <p:nvPr/>
          </p:nvSpPr>
          <p:spPr>
            <a:xfrm>
              <a:off x="3018949" y="1108616"/>
              <a:ext cx="76200" cy="47625"/>
            </a:xfrm>
            <a:custGeom>
              <a:avLst/>
              <a:gdLst>
                <a:gd name="connsiteX0" fmla="*/ 26194 w 76200"/>
                <a:gd name="connsiteY0" fmla="*/ 8666 h 47625"/>
                <a:gd name="connsiteX1" fmla="*/ 50006 w 76200"/>
                <a:gd name="connsiteY1" fmla="*/ 11524 h 47625"/>
                <a:gd name="connsiteX2" fmla="*/ 70009 w 76200"/>
                <a:gd name="connsiteY2" fmla="*/ 25811 h 47625"/>
                <a:gd name="connsiteX3" fmla="*/ 52864 w 76200"/>
                <a:gd name="connsiteY3" fmla="*/ 44861 h 47625"/>
                <a:gd name="connsiteX4" fmla="*/ 7144 w 76200"/>
                <a:gd name="connsiteY4" fmla="*/ 19144 h 47625"/>
                <a:gd name="connsiteX5" fmla="*/ 26194 w 76200"/>
                <a:gd name="connsiteY5" fmla="*/ 866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7625">
                  <a:moveTo>
                    <a:pt x="26194" y="8666"/>
                  </a:moveTo>
                  <a:cubicBezTo>
                    <a:pt x="33814" y="9619"/>
                    <a:pt x="42386" y="12476"/>
                    <a:pt x="50006" y="11524"/>
                  </a:cubicBezTo>
                  <a:cubicBezTo>
                    <a:pt x="61436" y="10571"/>
                    <a:pt x="69056" y="16286"/>
                    <a:pt x="70009" y="25811"/>
                  </a:cubicBezTo>
                  <a:cubicBezTo>
                    <a:pt x="70961" y="36289"/>
                    <a:pt x="60484" y="41051"/>
                    <a:pt x="52864" y="44861"/>
                  </a:cubicBezTo>
                  <a:cubicBezTo>
                    <a:pt x="40481" y="51529"/>
                    <a:pt x="7144" y="32479"/>
                    <a:pt x="7144" y="19144"/>
                  </a:cubicBezTo>
                  <a:cubicBezTo>
                    <a:pt x="7144" y="5809"/>
                    <a:pt x="16669" y="5809"/>
                    <a:pt x="26194" y="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0">
              <a:extLst>
                <a:ext uri="{FF2B5EF4-FFF2-40B4-BE49-F238E27FC236}">
                  <a16:creationId xmlns:a16="http://schemas.microsoft.com/office/drawing/2014/main" id="{B6CAC039-76EC-C349-97AC-FC820EE5C2CA}"/>
                </a:ext>
              </a:extLst>
            </p:cNvPr>
            <p:cNvSpPr/>
            <p:nvPr/>
          </p:nvSpPr>
          <p:spPr>
            <a:xfrm>
              <a:off x="2918936" y="782831"/>
              <a:ext cx="114300" cy="38100"/>
            </a:xfrm>
            <a:custGeom>
              <a:avLst/>
              <a:gdLst>
                <a:gd name="connsiteX0" fmla="*/ 7144 w 114300"/>
                <a:gd name="connsiteY0" fmla="*/ 33461 h 38100"/>
                <a:gd name="connsiteX1" fmla="*/ 107156 w 114300"/>
                <a:gd name="connsiteY1" fmla="*/ 15364 h 38100"/>
                <a:gd name="connsiteX2" fmla="*/ 7144 w 114300"/>
                <a:gd name="connsiteY2" fmla="*/ 334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38100">
                  <a:moveTo>
                    <a:pt x="7144" y="33461"/>
                  </a:moveTo>
                  <a:cubicBezTo>
                    <a:pt x="33814" y="9649"/>
                    <a:pt x="64294" y="-1781"/>
                    <a:pt x="107156" y="15364"/>
                  </a:cubicBezTo>
                  <a:cubicBezTo>
                    <a:pt x="71914" y="35366"/>
                    <a:pt x="38576" y="30604"/>
                    <a:pt x="7144" y="334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1">
              <a:extLst>
                <a:ext uri="{FF2B5EF4-FFF2-40B4-BE49-F238E27FC236}">
                  <a16:creationId xmlns:a16="http://schemas.microsoft.com/office/drawing/2014/main" id="{157EBCD5-BBE2-1E4D-B613-5E2051517D09}"/>
                </a:ext>
              </a:extLst>
            </p:cNvPr>
            <p:cNvSpPr/>
            <p:nvPr/>
          </p:nvSpPr>
          <p:spPr>
            <a:xfrm>
              <a:off x="3521750" y="1773804"/>
              <a:ext cx="66675" cy="47625"/>
            </a:xfrm>
            <a:custGeom>
              <a:avLst/>
              <a:gdLst>
                <a:gd name="connsiteX0" fmla="*/ 22502 w 66675"/>
                <a:gd name="connsiteY0" fmla="*/ 49280 h 47625"/>
                <a:gd name="connsiteX1" fmla="*/ 7262 w 66675"/>
                <a:gd name="connsiteY1" fmla="*/ 35945 h 47625"/>
                <a:gd name="connsiteX2" fmla="*/ 49172 w 66675"/>
                <a:gd name="connsiteY2" fmla="*/ 7370 h 47625"/>
                <a:gd name="connsiteX3" fmla="*/ 59650 w 66675"/>
                <a:gd name="connsiteY3" fmla="*/ 15943 h 47625"/>
                <a:gd name="connsiteX4" fmla="*/ 22502 w 66675"/>
                <a:gd name="connsiteY4" fmla="*/ 4928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47625">
                  <a:moveTo>
                    <a:pt x="22502" y="49280"/>
                  </a:moveTo>
                  <a:cubicBezTo>
                    <a:pt x="11072" y="48328"/>
                    <a:pt x="6310" y="43565"/>
                    <a:pt x="7262" y="35945"/>
                  </a:cubicBezTo>
                  <a:cubicBezTo>
                    <a:pt x="12025" y="14038"/>
                    <a:pt x="32027" y="11180"/>
                    <a:pt x="49172" y="7370"/>
                  </a:cubicBezTo>
                  <a:cubicBezTo>
                    <a:pt x="54887" y="6418"/>
                    <a:pt x="62507" y="8323"/>
                    <a:pt x="59650" y="15943"/>
                  </a:cubicBezTo>
                  <a:cubicBezTo>
                    <a:pt x="53935" y="34993"/>
                    <a:pt x="32027" y="36898"/>
                    <a:pt x="22502" y="492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2">
              <a:extLst>
                <a:ext uri="{FF2B5EF4-FFF2-40B4-BE49-F238E27FC236}">
                  <a16:creationId xmlns:a16="http://schemas.microsoft.com/office/drawing/2014/main" id="{B7E361EA-BDF1-394F-B759-AE47A35D1C67}"/>
                </a:ext>
              </a:extLst>
            </p:cNvPr>
            <p:cNvSpPr/>
            <p:nvPr/>
          </p:nvSpPr>
          <p:spPr>
            <a:xfrm>
              <a:off x="3623775" y="1799748"/>
              <a:ext cx="38100" cy="47625"/>
            </a:xfrm>
            <a:custGeom>
              <a:avLst/>
              <a:gdLst>
                <a:gd name="connsiteX0" fmla="*/ 7156 w 38100"/>
                <a:gd name="connsiteY0" fmla="*/ 32861 h 47625"/>
                <a:gd name="connsiteX1" fmla="*/ 21443 w 38100"/>
                <a:gd name="connsiteY1" fmla="*/ 7144 h 47625"/>
                <a:gd name="connsiteX2" fmla="*/ 38588 w 38100"/>
                <a:gd name="connsiteY2" fmla="*/ 24289 h 47625"/>
                <a:gd name="connsiteX3" fmla="*/ 18585 w 38100"/>
                <a:gd name="connsiteY3" fmla="*/ 49054 h 47625"/>
                <a:gd name="connsiteX4" fmla="*/ 7156 w 38100"/>
                <a:gd name="connsiteY4" fmla="*/ 328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7156" y="32861"/>
                  </a:moveTo>
                  <a:cubicBezTo>
                    <a:pt x="7156" y="19526"/>
                    <a:pt x="6203" y="8096"/>
                    <a:pt x="21443" y="7144"/>
                  </a:cubicBezTo>
                  <a:cubicBezTo>
                    <a:pt x="31920" y="7144"/>
                    <a:pt x="39540" y="12859"/>
                    <a:pt x="38588" y="24289"/>
                  </a:cubicBezTo>
                  <a:cubicBezTo>
                    <a:pt x="37635" y="36671"/>
                    <a:pt x="30968" y="47149"/>
                    <a:pt x="18585" y="49054"/>
                  </a:cubicBezTo>
                  <a:cubicBezTo>
                    <a:pt x="2393" y="52864"/>
                    <a:pt x="10965" y="37624"/>
                    <a:pt x="7156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3">
              <a:extLst>
                <a:ext uri="{FF2B5EF4-FFF2-40B4-BE49-F238E27FC236}">
                  <a16:creationId xmlns:a16="http://schemas.microsoft.com/office/drawing/2014/main" id="{0E952F28-68D8-A341-947E-BE06FAB9DA9F}"/>
                </a:ext>
              </a:extLst>
            </p:cNvPr>
            <p:cNvSpPr/>
            <p:nvPr/>
          </p:nvSpPr>
          <p:spPr>
            <a:xfrm>
              <a:off x="3107740" y="852011"/>
              <a:ext cx="47625" cy="47625"/>
            </a:xfrm>
            <a:custGeom>
              <a:avLst/>
              <a:gdLst>
                <a:gd name="connsiteX0" fmla="*/ 19317 w 47625"/>
                <a:gd name="connsiteY0" fmla="*/ 7144 h 47625"/>
                <a:gd name="connsiteX1" fmla="*/ 45035 w 47625"/>
                <a:gd name="connsiteY1" fmla="*/ 36671 h 47625"/>
                <a:gd name="connsiteX2" fmla="*/ 32652 w 47625"/>
                <a:gd name="connsiteY2" fmla="*/ 46196 h 47625"/>
                <a:gd name="connsiteX3" fmla="*/ 7887 w 47625"/>
                <a:gd name="connsiteY3" fmla="*/ 16669 h 47625"/>
                <a:gd name="connsiteX4" fmla="*/ 19317 w 47625"/>
                <a:gd name="connsiteY4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19317" y="7144"/>
                  </a:moveTo>
                  <a:cubicBezTo>
                    <a:pt x="28842" y="14764"/>
                    <a:pt x="42177" y="21431"/>
                    <a:pt x="45035" y="36671"/>
                  </a:cubicBezTo>
                  <a:cubicBezTo>
                    <a:pt x="45987" y="41434"/>
                    <a:pt x="39320" y="47149"/>
                    <a:pt x="32652" y="46196"/>
                  </a:cubicBezTo>
                  <a:cubicBezTo>
                    <a:pt x="16460" y="43339"/>
                    <a:pt x="12650" y="30004"/>
                    <a:pt x="7887" y="16669"/>
                  </a:cubicBezTo>
                  <a:cubicBezTo>
                    <a:pt x="5029" y="9049"/>
                    <a:pt x="10745" y="8096"/>
                    <a:pt x="193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4">
              <a:extLst>
                <a:ext uri="{FF2B5EF4-FFF2-40B4-BE49-F238E27FC236}">
                  <a16:creationId xmlns:a16="http://schemas.microsoft.com/office/drawing/2014/main" id="{93DC5B51-5363-EE4F-8A33-8E894946C2CC}"/>
                </a:ext>
              </a:extLst>
            </p:cNvPr>
            <p:cNvSpPr/>
            <p:nvPr/>
          </p:nvSpPr>
          <p:spPr>
            <a:xfrm>
              <a:off x="3596164" y="636746"/>
              <a:ext cx="57150" cy="38100"/>
            </a:xfrm>
            <a:custGeom>
              <a:avLst/>
              <a:gdLst>
                <a:gd name="connsiteX0" fmla="*/ 50959 w 57150"/>
                <a:gd name="connsiteY0" fmla="*/ 7144 h 38100"/>
                <a:gd name="connsiteX1" fmla="*/ 57626 w 57150"/>
                <a:gd name="connsiteY1" fmla="*/ 36671 h 38100"/>
                <a:gd name="connsiteX2" fmla="*/ 7144 w 57150"/>
                <a:gd name="connsiteY2" fmla="*/ 31909 h 38100"/>
                <a:gd name="connsiteX3" fmla="*/ 50959 w 57150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38100">
                  <a:moveTo>
                    <a:pt x="50959" y="7144"/>
                  </a:moveTo>
                  <a:cubicBezTo>
                    <a:pt x="52864" y="16669"/>
                    <a:pt x="55721" y="27146"/>
                    <a:pt x="57626" y="36671"/>
                  </a:cubicBezTo>
                  <a:cubicBezTo>
                    <a:pt x="41434" y="32861"/>
                    <a:pt x="27146" y="22384"/>
                    <a:pt x="7144" y="31909"/>
                  </a:cubicBezTo>
                  <a:cubicBezTo>
                    <a:pt x="14764" y="476"/>
                    <a:pt x="41434" y="23336"/>
                    <a:pt x="509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55">
              <a:extLst>
                <a:ext uri="{FF2B5EF4-FFF2-40B4-BE49-F238E27FC236}">
                  <a16:creationId xmlns:a16="http://schemas.microsoft.com/office/drawing/2014/main" id="{9DABA67B-9077-E64D-86BA-420A5F9CB60F}"/>
                </a:ext>
              </a:extLst>
            </p:cNvPr>
            <p:cNvSpPr/>
            <p:nvPr/>
          </p:nvSpPr>
          <p:spPr>
            <a:xfrm>
              <a:off x="3096101" y="1002968"/>
              <a:ext cx="38100" cy="38100"/>
            </a:xfrm>
            <a:custGeom>
              <a:avLst/>
              <a:gdLst>
                <a:gd name="connsiteX0" fmla="*/ 18574 w 38100"/>
                <a:gd name="connsiteY0" fmla="*/ 38114 h 38100"/>
                <a:gd name="connsiteX1" fmla="*/ 7144 w 38100"/>
                <a:gd name="connsiteY1" fmla="*/ 29542 h 38100"/>
                <a:gd name="connsiteX2" fmla="*/ 25241 w 38100"/>
                <a:gd name="connsiteY2" fmla="*/ 7634 h 38100"/>
                <a:gd name="connsiteX3" fmla="*/ 36671 w 38100"/>
                <a:gd name="connsiteY3" fmla="*/ 16207 h 38100"/>
                <a:gd name="connsiteX4" fmla="*/ 18574 w 38100"/>
                <a:gd name="connsiteY4" fmla="*/ 381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8574" y="38114"/>
                  </a:moveTo>
                  <a:cubicBezTo>
                    <a:pt x="9049" y="40019"/>
                    <a:pt x="7144" y="35257"/>
                    <a:pt x="7144" y="29542"/>
                  </a:cubicBezTo>
                  <a:cubicBezTo>
                    <a:pt x="7144" y="17159"/>
                    <a:pt x="13811" y="10492"/>
                    <a:pt x="25241" y="7634"/>
                  </a:cubicBezTo>
                  <a:cubicBezTo>
                    <a:pt x="31909" y="5729"/>
                    <a:pt x="37624" y="9539"/>
                    <a:pt x="36671" y="16207"/>
                  </a:cubicBezTo>
                  <a:cubicBezTo>
                    <a:pt x="34766" y="26684"/>
                    <a:pt x="28099" y="34304"/>
                    <a:pt x="18574" y="38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56">
              <a:extLst>
                <a:ext uri="{FF2B5EF4-FFF2-40B4-BE49-F238E27FC236}">
                  <a16:creationId xmlns:a16="http://schemas.microsoft.com/office/drawing/2014/main" id="{009EA73F-1D3C-9C4A-B7B1-06E56F6C28AE}"/>
                </a:ext>
              </a:extLst>
            </p:cNvPr>
            <p:cNvSpPr/>
            <p:nvPr/>
          </p:nvSpPr>
          <p:spPr>
            <a:xfrm>
              <a:off x="9347359" y="4408474"/>
              <a:ext cx="1314450" cy="1028700"/>
            </a:xfrm>
            <a:custGeom>
              <a:avLst/>
              <a:gdLst>
                <a:gd name="connsiteX0" fmla="*/ 953929 w 1314450"/>
                <a:gd name="connsiteY0" fmla="*/ 1016013 h 1028700"/>
                <a:gd name="connsiteX1" fmla="*/ 951072 w 1314450"/>
                <a:gd name="connsiteY1" fmla="*/ 1016013 h 1028700"/>
                <a:gd name="connsiteX2" fmla="*/ 948214 w 1314450"/>
                <a:gd name="connsiteY2" fmla="*/ 1017918 h 1028700"/>
                <a:gd name="connsiteX3" fmla="*/ 885349 w 1314450"/>
                <a:gd name="connsiteY3" fmla="*/ 1003631 h 1028700"/>
                <a:gd name="connsiteX4" fmla="*/ 824389 w 1314450"/>
                <a:gd name="connsiteY4" fmla="*/ 968388 h 1028700"/>
                <a:gd name="connsiteX5" fmla="*/ 818674 w 1314450"/>
                <a:gd name="connsiteY5" fmla="*/ 950291 h 1028700"/>
                <a:gd name="connsiteX6" fmla="*/ 814864 w 1314450"/>
                <a:gd name="connsiteY6" fmla="*/ 904570 h 1028700"/>
                <a:gd name="connsiteX7" fmla="*/ 805339 w 1314450"/>
                <a:gd name="connsiteY7" fmla="*/ 888378 h 1028700"/>
                <a:gd name="connsiteX8" fmla="*/ 786289 w 1314450"/>
                <a:gd name="connsiteY8" fmla="*/ 862660 h 1028700"/>
                <a:gd name="connsiteX9" fmla="*/ 774859 w 1314450"/>
                <a:gd name="connsiteY9" fmla="*/ 863613 h 1028700"/>
                <a:gd name="connsiteX10" fmla="*/ 772954 w 1314450"/>
                <a:gd name="connsiteY10" fmla="*/ 868376 h 1028700"/>
                <a:gd name="connsiteX11" fmla="*/ 743427 w 1314450"/>
                <a:gd name="connsiteY11" fmla="*/ 863613 h 1028700"/>
                <a:gd name="connsiteX12" fmla="*/ 773906 w 1314450"/>
                <a:gd name="connsiteY12" fmla="*/ 801701 h 1028700"/>
                <a:gd name="connsiteX13" fmla="*/ 779622 w 1314450"/>
                <a:gd name="connsiteY13" fmla="*/ 788366 h 1028700"/>
                <a:gd name="connsiteX14" fmla="*/ 765334 w 1314450"/>
                <a:gd name="connsiteY14" fmla="*/ 793128 h 1028700"/>
                <a:gd name="connsiteX15" fmla="*/ 722472 w 1314450"/>
                <a:gd name="connsiteY15" fmla="*/ 833133 h 1028700"/>
                <a:gd name="connsiteX16" fmla="*/ 716756 w 1314450"/>
                <a:gd name="connsiteY16" fmla="*/ 855993 h 1028700"/>
                <a:gd name="connsiteX17" fmla="*/ 696754 w 1314450"/>
                <a:gd name="connsiteY17" fmla="*/ 863613 h 1028700"/>
                <a:gd name="connsiteX18" fmla="*/ 683419 w 1314450"/>
                <a:gd name="connsiteY18" fmla="*/ 850278 h 1028700"/>
                <a:gd name="connsiteX19" fmla="*/ 658654 w 1314450"/>
                <a:gd name="connsiteY19" fmla="*/ 801701 h 1028700"/>
                <a:gd name="connsiteX20" fmla="*/ 652939 w 1314450"/>
                <a:gd name="connsiteY20" fmla="*/ 765506 h 1028700"/>
                <a:gd name="connsiteX21" fmla="*/ 627222 w 1314450"/>
                <a:gd name="connsiteY21" fmla="*/ 752170 h 1028700"/>
                <a:gd name="connsiteX22" fmla="*/ 571977 w 1314450"/>
                <a:gd name="connsiteY22" fmla="*/ 731216 h 1028700"/>
                <a:gd name="connsiteX23" fmla="*/ 521494 w 1314450"/>
                <a:gd name="connsiteY23" fmla="*/ 736931 h 1028700"/>
                <a:gd name="connsiteX24" fmla="*/ 467202 w 1314450"/>
                <a:gd name="connsiteY24" fmla="*/ 759791 h 1028700"/>
                <a:gd name="connsiteX25" fmla="*/ 410052 w 1314450"/>
                <a:gd name="connsiteY25" fmla="*/ 764553 h 1028700"/>
                <a:gd name="connsiteX26" fmla="*/ 340519 w 1314450"/>
                <a:gd name="connsiteY26" fmla="*/ 792176 h 1028700"/>
                <a:gd name="connsiteX27" fmla="*/ 328136 w 1314450"/>
                <a:gd name="connsiteY27" fmla="*/ 813131 h 1028700"/>
                <a:gd name="connsiteX28" fmla="*/ 290036 w 1314450"/>
                <a:gd name="connsiteY28" fmla="*/ 826466 h 1028700"/>
                <a:gd name="connsiteX29" fmla="*/ 140494 w 1314450"/>
                <a:gd name="connsiteY29" fmla="*/ 862660 h 1028700"/>
                <a:gd name="connsiteX30" fmla="*/ 98584 w 1314450"/>
                <a:gd name="connsiteY30" fmla="*/ 862660 h 1028700"/>
                <a:gd name="connsiteX31" fmla="*/ 34766 w 1314450"/>
                <a:gd name="connsiteY31" fmla="*/ 840753 h 1028700"/>
                <a:gd name="connsiteX32" fmla="*/ 53816 w 1314450"/>
                <a:gd name="connsiteY32" fmla="*/ 813131 h 1028700"/>
                <a:gd name="connsiteX33" fmla="*/ 63341 w 1314450"/>
                <a:gd name="connsiteY33" fmla="*/ 804558 h 1028700"/>
                <a:gd name="connsiteX34" fmla="*/ 70009 w 1314450"/>
                <a:gd name="connsiteY34" fmla="*/ 737883 h 1028700"/>
                <a:gd name="connsiteX35" fmla="*/ 57627 w 1314450"/>
                <a:gd name="connsiteY35" fmla="*/ 692163 h 1028700"/>
                <a:gd name="connsiteX36" fmla="*/ 46197 w 1314450"/>
                <a:gd name="connsiteY36" fmla="*/ 646443 h 1028700"/>
                <a:gd name="connsiteX37" fmla="*/ 7144 w 1314450"/>
                <a:gd name="connsiteY37" fmla="*/ 548335 h 1028700"/>
                <a:gd name="connsiteX38" fmla="*/ 21431 w 1314450"/>
                <a:gd name="connsiteY38" fmla="*/ 509283 h 1028700"/>
                <a:gd name="connsiteX39" fmla="*/ 15716 w 1314450"/>
                <a:gd name="connsiteY39" fmla="*/ 494043 h 1028700"/>
                <a:gd name="connsiteX40" fmla="*/ 35719 w 1314450"/>
                <a:gd name="connsiteY40" fmla="*/ 407366 h 1028700"/>
                <a:gd name="connsiteX41" fmla="*/ 55722 w 1314450"/>
                <a:gd name="connsiteY41" fmla="*/ 402603 h 1028700"/>
                <a:gd name="connsiteX42" fmla="*/ 227172 w 1314450"/>
                <a:gd name="connsiteY42" fmla="*/ 334023 h 1028700"/>
                <a:gd name="connsiteX43" fmla="*/ 282416 w 1314450"/>
                <a:gd name="connsiteY43" fmla="*/ 305448 h 1028700"/>
                <a:gd name="connsiteX44" fmla="*/ 298609 w 1314450"/>
                <a:gd name="connsiteY44" fmla="*/ 254013 h 1028700"/>
                <a:gd name="connsiteX45" fmla="*/ 321469 w 1314450"/>
                <a:gd name="connsiteY45" fmla="*/ 214960 h 1028700"/>
                <a:gd name="connsiteX46" fmla="*/ 353854 w 1314450"/>
                <a:gd name="connsiteY46" fmla="*/ 237820 h 1028700"/>
                <a:gd name="connsiteX47" fmla="*/ 370047 w 1314450"/>
                <a:gd name="connsiteY47" fmla="*/ 207341 h 1028700"/>
                <a:gd name="connsiteX48" fmla="*/ 393859 w 1314450"/>
                <a:gd name="connsiteY48" fmla="*/ 204483 h 1028700"/>
                <a:gd name="connsiteX49" fmla="*/ 409099 w 1314450"/>
                <a:gd name="connsiteY49" fmla="*/ 154000 h 1028700"/>
                <a:gd name="connsiteX50" fmla="*/ 427197 w 1314450"/>
                <a:gd name="connsiteY50" fmla="*/ 147333 h 1028700"/>
                <a:gd name="connsiteX51" fmla="*/ 495777 w 1314450"/>
                <a:gd name="connsiteY51" fmla="*/ 147333 h 1028700"/>
                <a:gd name="connsiteX52" fmla="*/ 495777 w 1314450"/>
                <a:gd name="connsiteY52" fmla="*/ 178766 h 1028700"/>
                <a:gd name="connsiteX53" fmla="*/ 551974 w 1314450"/>
                <a:gd name="connsiteY53" fmla="*/ 162573 h 1028700"/>
                <a:gd name="connsiteX54" fmla="*/ 559594 w 1314450"/>
                <a:gd name="connsiteY54" fmla="*/ 108281 h 1028700"/>
                <a:gd name="connsiteX55" fmla="*/ 587217 w 1314450"/>
                <a:gd name="connsiteY55" fmla="*/ 59703 h 1028700"/>
                <a:gd name="connsiteX56" fmla="*/ 640556 w 1314450"/>
                <a:gd name="connsiteY56" fmla="*/ 52083 h 1028700"/>
                <a:gd name="connsiteX57" fmla="*/ 616744 w 1314450"/>
                <a:gd name="connsiteY57" fmla="*/ 39700 h 1028700"/>
                <a:gd name="connsiteX58" fmla="*/ 643414 w 1314450"/>
                <a:gd name="connsiteY58" fmla="*/ 33985 h 1028700"/>
                <a:gd name="connsiteX59" fmla="*/ 760572 w 1314450"/>
                <a:gd name="connsiteY59" fmla="*/ 49225 h 1028700"/>
                <a:gd name="connsiteX60" fmla="*/ 780574 w 1314450"/>
                <a:gd name="connsiteY60" fmla="*/ 56845 h 1028700"/>
                <a:gd name="connsiteX61" fmla="*/ 767239 w 1314450"/>
                <a:gd name="connsiteY61" fmla="*/ 91135 h 1028700"/>
                <a:gd name="connsiteX62" fmla="*/ 767239 w 1314450"/>
                <a:gd name="connsiteY62" fmla="*/ 174003 h 1028700"/>
                <a:gd name="connsiteX63" fmla="*/ 871061 w 1314450"/>
                <a:gd name="connsiteY63" fmla="*/ 234963 h 1028700"/>
                <a:gd name="connsiteX64" fmla="*/ 914877 w 1314450"/>
                <a:gd name="connsiteY64" fmla="*/ 212103 h 1028700"/>
                <a:gd name="connsiteX65" fmla="*/ 928211 w 1314450"/>
                <a:gd name="connsiteY65" fmla="*/ 141618 h 1028700"/>
                <a:gd name="connsiteX66" fmla="*/ 936784 w 1314450"/>
                <a:gd name="connsiteY66" fmla="*/ 21603 h 1028700"/>
                <a:gd name="connsiteX67" fmla="*/ 953929 w 1314450"/>
                <a:gd name="connsiteY67" fmla="*/ 7316 h 1028700"/>
                <a:gd name="connsiteX68" fmla="*/ 976789 w 1314450"/>
                <a:gd name="connsiteY68" fmla="*/ 19698 h 1028700"/>
                <a:gd name="connsiteX69" fmla="*/ 1002506 w 1314450"/>
                <a:gd name="connsiteY69" fmla="*/ 94945 h 1028700"/>
                <a:gd name="connsiteX70" fmla="*/ 1024414 w 1314450"/>
                <a:gd name="connsiteY70" fmla="*/ 112091 h 1028700"/>
                <a:gd name="connsiteX71" fmla="*/ 1059656 w 1314450"/>
                <a:gd name="connsiteY71" fmla="*/ 152095 h 1028700"/>
                <a:gd name="connsiteX72" fmla="*/ 1072039 w 1314450"/>
                <a:gd name="connsiteY72" fmla="*/ 187338 h 1028700"/>
                <a:gd name="connsiteX73" fmla="*/ 1087279 w 1314450"/>
                <a:gd name="connsiteY73" fmla="*/ 242583 h 1028700"/>
                <a:gd name="connsiteX74" fmla="*/ 1121569 w 1314450"/>
                <a:gd name="connsiteY74" fmla="*/ 288303 h 1028700"/>
                <a:gd name="connsiteX75" fmla="*/ 1193959 w 1314450"/>
                <a:gd name="connsiteY75" fmla="*/ 374981 h 1028700"/>
                <a:gd name="connsiteX76" fmla="*/ 1194912 w 1314450"/>
                <a:gd name="connsiteY76" fmla="*/ 377838 h 1028700"/>
                <a:gd name="connsiteX77" fmla="*/ 1276827 w 1314450"/>
                <a:gd name="connsiteY77" fmla="*/ 459753 h 1028700"/>
                <a:gd name="connsiteX78" fmla="*/ 1296829 w 1314450"/>
                <a:gd name="connsiteY78" fmla="*/ 489281 h 1028700"/>
                <a:gd name="connsiteX79" fmla="*/ 1296829 w 1314450"/>
                <a:gd name="connsiteY79" fmla="*/ 674066 h 1028700"/>
                <a:gd name="connsiteX80" fmla="*/ 1290162 w 1314450"/>
                <a:gd name="connsiteY80" fmla="*/ 716928 h 1028700"/>
                <a:gd name="connsiteX81" fmla="*/ 1241584 w 1314450"/>
                <a:gd name="connsiteY81" fmla="*/ 773126 h 1028700"/>
                <a:gd name="connsiteX82" fmla="*/ 1226344 w 1314450"/>
                <a:gd name="connsiteY82" fmla="*/ 799795 h 1028700"/>
                <a:gd name="connsiteX83" fmla="*/ 1203484 w 1314450"/>
                <a:gd name="connsiteY83" fmla="*/ 848373 h 1028700"/>
                <a:gd name="connsiteX84" fmla="*/ 1170146 w 1314450"/>
                <a:gd name="connsiteY84" fmla="*/ 918858 h 1028700"/>
                <a:gd name="connsiteX85" fmla="*/ 1155859 w 1314450"/>
                <a:gd name="connsiteY85" fmla="*/ 968388 h 1028700"/>
                <a:gd name="connsiteX86" fmla="*/ 1045369 w 1314450"/>
                <a:gd name="connsiteY86" fmla="*/ 1022681 h 1028700"/>
                <a:gd name="connsiteX87" fmla="*/ 999649 w 1314450"/>
                <a:gd name="connsiteY87" fmla="*/ 1007441 h 1028700"/>
                <a:gd name="connsiteX88" fmla="*/ 975836 w 1314450"/>
                <a:gd name="connsiteY88" fmla="*/ 1004583 h 1028700"/>
                <a:gd name="connsiteX89" fmla="*/ 953929 w 1314450"/>
                <a:gd name="connsiteY89" fmla="*/ 1016013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14450" h="1028700">
                  <a:moveTo>
                    <a:pt x="953929" y="1016013"/>
                  </a:moveTo>
                  <a:lnTo>
                    <a:pt x="951072" y="1016013"/>
                  </a:lnTo>
                  <a:lnTo>
                    <a:pt x="948214" y="1017918"/>
                  </a:lnTo>
                  <a:cubicBezTo>
                    <a:pt x="924402" y="1026491"/>
                    <a:pt x="908209" y="999820"/>
                    <a:pt x="885349" y="1003631"/>
                  </a:cubicBezTo>
                  <a:cubicBezTo>
                    <a:pt x="857727" y="1003631"/>
                    <a:pt x="836772" y="993153"/>
                    <a:pt x="824389" y="968388"/>
                  </a:cubicBezTo>
                  <a:cubicBezTo>
                    <a:pt x="821531" y="963626"/>
                    <a:pt x="812006" y="956006"/>
                    <a:pt x="818674" y="950291"/>
                  </a:cubicBezTo>
                  <a:cubicBezTo>
                    <a:pt x="842486" y="932193"/>
                    <a:pt x="819627" y="919810"/>
                    <a:pt x="814864" y="904570"/>
                  </a:cubicBezTo>
                  <a:cubicBezTo>
                    <a:pt x="810102" y="899808"/>
                    <a:pt x="812959" y="888378"/>
                    <a:pt x="805339" y="888378"/>
                  </a:cubicBezTo>
                  <a:cubicBezTo>
                    <a:pt x="784384" y="888378"/>
                    <a:pt x="785336" y="877901"/>
                    <a:pt x="786289" y="862660"/>
                  </a:cubicBezTo>
                  <a:cubicBezTo>
                    <a:pt x="787242" y="852183"/>
                    <a:pt x="779622" y="862660"/>
                    <a:pt x="774859" y="863613"/>
                  </a:cubicBezTo>
                  <a:cubicBezTo>
                    <a:pt x="772954" y="864566"/>
                    <a:pt x="772002" y="866470"/>
                    <a:pt x="772954" y="868376"/>
                  </a:cubicBezTo>
                  <a:cubicBezTo>
                    <a:pt x="761524" y="876948"/>
                    <a:pt x="751047" y="878853"/>
                    <a:pt x="743427" y="863613"/>
                  </a:cubicBezTo>
                  <a:cubicBezTo>
                    <a:pt x="757714" y="844563"/>
                    <a:pt x="776764" y="829323"/>
                    <a:pt x="773906" y="801701"/>
                  </a:cubicBezTo>
                  <a:cubicBezTo>
                    <a:pt x="775811" y="796938"/>
                    <a:pt x="777717" y="792176"/>
                    <a:pt x="779622" y="788366"/>
                  </a:cubicBezTo>
                  <a:cubicBezTo>
                    <a:pt x="774859" y="789318"/>
                    <a:pt x="770097" y="791223"/>
                    <a:pt x="765334" y="793128"/>
                  </a:cubicBezTo>
                  <a:cubicBezTo>
                    <a:pt x="749142" y="804558"/>
                    <a:pt x="742474" y="824560"/>
                    <a:pt x="722472" y="833133"/>
                  </a:cubicBezTo>
                  <a:cubicBezTo>
                    <a:pt x="715804" y="835991"/>
                    <a:pt x="702469" y="844563"/>
                    <a:pt x="716756" y="855993"/>
                  </a:cubicBezTo>
                  <a:cubicBezTo>
                    <a:pt x="715804" y="874091"/>
                    <a:pt x="704374" y="863613"/>
                    <a:pt x="696754" y="863613"/>
                  </a:cubicBezTo>
                  <a:cubicBezTo>
                    <a:pt x="690086" y="861708"/>
                    <a:pt x="680561" y="862660"/>
                    <a:pt x="683419" y="850278"/>
                  </a:cubicBezTo>
                  <a:cubicBezTo>
                    <a:pt x="691992" y="820751"/>
                    <a:pt x="689134" y="815035"/>
                    <a:pt x="658654" y="801701"/>
                  </a:cubicBezTo>
                  <a:cubicBezTo>
                    <a:pt x="636747" y="792176"/>
                    <a:pt x="669131" y="775031"/>
                    <a:pt x="652939" y="765506"/>
                  </a:cubicBezTo>
                  <a:cubicBezTo>
                    <a:pt x="645319" y="758838"/>
                    <a:pt x="631984" y="764553"/>
                    <a:pt x="627222" y="752170"/>
                  </a:cubicBezTo>
                  <a:cubicBezTo>
                    <a:pt x="605314" y="754076"/>
                    <a:pt x="591027" y="736931"/>
                    <a:pt x="571977" y="731216"/>
                  </a:cubicBezTo>
                  <a:cubicBezTo>
                    <a:pt x="555784" y="737883"/>
                    <a:pt x="537686" y="729310"/>
                    <a:pt x="521494" y="736931"/>
                  </a:cubicBezTo>
                  <a:cubicBezTo>
                    <a:pt x="503397" y="743598"/>
                    <a:pt x="483394" y="746456"/>
                    <a:pt x="467202" y="759791"/>
                  </a:cubicBezTo>
                  <a:cubicBezTo>
                    <a:pt x="448152" y="766458"/>
                    <a:pt x="428149" y="757885"/>
                    <a:pt x="410052" y="764553"/>
                  </a:cubicBezTo>
                  <a:cubicBezTo>
                    <a:pt x="385286" y="769316"/>
                    <a:pt x="361474" y="776935"/>
                    <a:pt x="340519" y="792176"/>
                  </a:cubicBezTo>
                  <a:cubicBezTo>
                    <a:pt x="340519" y="801701"/>
                    <a:pt x="336709" y="809320"/>
                    <a:pt x="328136" y="813131"/>
                  </a:cubicBezTo>
                  <a:cubicBezTo>
                    <a:pt x="317659" y="824560"/>
                    <a:pt x="305277" y="826466"/>
                    <a:pt x="290036" y="826466"/>
                  </a:cubicBezTo>
                  <a:cubicBezTo>
                    <a:pt x="237649" y="826466"/>
                    <a:pt x="184309" y="826466"/>
                    <a:pt x="140494" y="862660"/>
                  </a:cubicBezTo>
                  <a:cubicBezTo>
                    <a:pt x="126206" y="866470"/>
                    <a:pt x="112872" y="866470"/>
                    <a:pt x="98584" y="862660"/>
                  </a:cubicBezTo>
                  <a:cubicBezTo>
                    <a:pt x="75724" y="859803"/>
                    <a:pt x="55722" y="850278"/>
                    <a:pt x="34766" y="840753"/>
                  </a:cubicBezTo>
                  <a:cubicBezTo>
                    <a:pt x="24289" y="819798"/>
                    <a:pt x="41434" y="817893"/>
                    <a:pt x="53816" y="813131"/>
                  </a:cubicBezTo>
                  <a:cubicBezTo>
                    <a:pt x="56674" y="810273"/>
                    <a:pt x="59531" y="807416"/>
                    <a:pt x="63341" y="804558"/>
                  </a:cubicBezTo>
                  <a:cubicBezTo>
                    <a:pt x="65247" y="781698"/>
                    <a:pt x="74772" y="760743"/>
                    <a:pt x="70009" y="737883"/>
                  </a:cubicBezTo>
                  <a:cubicBezTo>
                    <a:pt x="56674" y="725501"/>
                    <a:pt x="42386" y="715023"/>
                    <a:pt x="57627" y="692163"/>
                  </a:cubicBezTo>
                  <a:cubicBezTo>
                    <a:pt x="63341" y="683591"/>
                    <a:pt x="51911" y="661683"/>
                    <a:pt x="46197" y="646443"/>
                  </a:cubicBezTo>
                  <a:cubicBezTo>
                    <a:pt x="33814" y="613106"/>
                    <a:pt x="20479" y="580720"/>
                    <a:pt x="7144" y="548335"/>
                  </a:cubicBezTo>
                  <a:cubicBezTo>
                    <a:pt x="14764" y="536906"/>
                    <a:pt x="31909" y="528333"/>
                    <a:pt x="21431" y="509283"/>
                  </a:cubicBezTo>
                  <a:cubicBezTo>
                    <a:pt x="19527" y="504520"/>
                    <a:pt x="13811" y="497853"/>
                    <a:pt x="15716" y="494043"/>
                  </a:cubicBezTo>
                  <a:cubicBezTo>
                    <a:pt x="29052" y="466420"/>
                    <a:pt x="13811" y="432131"/>
                    <a:pt x="35719" y="407366"/>
                  </a:cubicBezTo>
                  <a:cubicBezTo>
                    <a:pt x="42386" y="404508"/>
                    <a:pt x="49054" y="406413"/>
                    <a:pt x="55722" y="402603"/>
                  </a:cubicBezTo>
                  <a:cubicBezTo>
                    <a:pt x="110014" y="372123"/>
                    <a:pt x="159544" y="332118"/>
                    <a:pt x="227172" y="334023"/>
                  </a:cubicBezTo>
                  <a:cubicBezTo>
                    <a:pt x="250031" y="334976"/>
                    <a:pt x="270986" y="326403"/>
                    <a:pt x="282416" y="305448"/>
                  </a:cubicBezTo>
                  <a:cubicBezTo>
                    <a:pt x="290989" y="290208"/>
                    <a:pt x="317659" y="282588"/>
                    <a:pt x="298609" y="254013"/>
                  </a:cubicBezTo>
                  <a:cubicBezTo>
                    <a:pt x="290989" y="242583"/>
                    <a:pt x="312897" y="228295"/>
                    <a:pt x="321469" y="214960"/>
                  </a:cubicBezTo>
                  <a:cubicBezTo>
                    <a:pt x="344329" y="205435"/>
                    <a:pt x="345281" y="228295"/>
                    <a:pt x="353854" y="237820"/>
                  </a:cubicBezTo>
                  <a:cubicBezTo>
                    <a:pt x="350997" y="222581"/>
                    <a:pt x="330994" y="199720"/>
                    <a:pt x="370047" y="207341"/>
                  </a:cubicBezTo>
                  <a:cubicBezTo>
                    <a:pt x="377666" y="210198"/>
                    <a:pt x="385286" y="210198"/>
                    <a:pt x="393859" y="204483"/>
                  </a:cubicBezTo>
                  <a:cubicBezTo>
                    <a:pt x="358616" y="175908"/>
                    <a:pt x="401479" y="170193"/>
                    <a:pt x="409099" y="154000"/>
                  </a:cubicBezTo>
                  <a:cubicBezTo>
                    <a:pt x="411956" y="147333"/>
                    <a:pt x="420529" y="154000"/>
                    <a:pt x="427197" y="147333"/>
                  </a:cubicBezTo>
                  <a:cubicBezTo>
                    <a:pt x="463391" y="111138"/>
                    <a:pt x="462439" y="112091"/>
                    <a:pt x="495777" y="147333"/>
                  </a:cubicBezTo>
                  <a:cubicBezTo>
                    <a:pt x="508159" y="159716"/>
                    <a:pt x="492919" y="168288"/>
                    <a:pt x="495777" y="178766"/>
                  </a:cubicBezTo>
                  <a:cubicBezTo>
                    <a:pt x="512922" y="167335"/>
                    <a:pt x="518636" y="165431"/>
                    <a:pt x="551974" y="162573"/>
                  </a:cubicBezTo>
                  <a:cubicBezTo>
                    <a:pt x="538639" y="142570"/>
                    <a:pt x="521494" y="119710"/>
                    <a:pt x="559594" y="108281"/>
                  </a:cubicBezTo>
                  <a:cubicBezTo>
                    <a:pt x="544354" y="77800"/>
                    <a:pt x="570072" y="71133"/>
                    <a:pt x="587217" y="59703"/>
                  </a:cubicBezTo>
                  <a:cubicBezTo>
                    <a:pt x="606267" y="65418"/>
                    <a:pt x="622459" y="58750"/>
                    <a:pt x="640556" y="52083"/>
                  </a:cubicBezTo>
                  <a:cubicBezTo>
                    <a:pt x="636747" y="38748"/>
                    <a:pt x="620554" y="50178"/>
                    <a:pt x="616744" y="39700"/>
                  </a:cubicBezTo>
                  <a:cubicBezTo>
                    <a:pt x="624364" y="30175"/>
                    <a:pt x="634842" y="36843"/>
                    <a:pt x="643414" y="33985"/>
                  </a:cubicBezTo>
                  <a:cubicBezTo>
                    <a:pt x="682467" y="39700"/>
                    <a:pt x="717709" y="73038"/>
                    <a:pt x="760572" y="49225"/>
                  </a:cubicBezTo>
                  <a:cubicBezTo>
                    <a:pt x="769144" y="44463"/>
                    <a:pt x="779622" y="50178"/>
                    <a:pt x="780574" y="56845"/>
                  </a:cubicBezTo>
                  <a:cubicBezTo>
                    <a:pt x="782479" y="69228"/>
                    <a:pt x="775811" y="82563"/>
                    <a:pt x="767239" y="91135"/>
                  </a:cubicBezTo>
                  <a:cubicBezTo>
                    <a:pt x="733902" y="121616"/>
                    <a:pt x="737711" y="143523"/>
                    <a:pt x="767239" y="174003"/>
                  </a:cubicBezTo>
                  <a:cubicBezTo>
                    <a:pt x="796767" y="204483"/>
                    <a:pt x="840581" y="205435"/>
                    <a:pt x="871061" y="234963"/>
                  </a:cubicBezTo>
                  <a:cubicBezTo>
                    <a:pt x="883444" y="247345"/>
                    <a:pt x="905352" y="229248"/>
                    <a:pt x="914877" y="212103"/>
                  </a:cubicBezTo>
                  <a:cubicBezTo>
                    <a:pt x="927259" y="190195"/>
                    <a:pt x="932022" y="165431"/>
                    <a:pt x="928211" y="141618"/>
                  </a:cubicBezTo>
                  <a:cubicBezTo>
                    <a:pt x="922497" y="100660"/>
                    <a:pt x="940594" y="62560"/>
                    <a:pt x="936784" y="21603"/>
                  </a:cubicBezTo>
                  <a:cubicBezTo>
                    <a:pt x="935831" y="12078"/>
                    <a:pt x="945356" y="8268"/>
                    <a:pt x="953929" y="7316"/>
                  </a:cubicBezTo>
                  <a:cubicBezTo>
                    <a:pt x="963454" y="6363"/>
                    <a:pt x="972979" y="9220"/>
                    <a:pt x="976789" y="19698"/>
                  </a:cubicBezTo>
                  <a:cubicBezTo>
                    <a:pt x="986314" y="44463"/>
                    <a:pt x="996792" y="69228"/>
                    <a:pt x="1002506" y="94945"/>
                  </a:cubicBezTo>
                  <a:cubicBezTo>
                    <a:pt x="1006317" y="110185"/>
                    <a:pt x="1011079" y="110185"/>
                    <a:pt x="1024414" y="112091"/>
                  </a:cubicBezTo>
                  <a:cubicBezTo>
                    <a:pt x="1046322" y="113995"/>
                    <a:pt x="1065371" y="121616"/>
                    <a:pt x="1059656" y="152095"/>
                  </a:cubicBezTo>
                  <a:cubicBezTo>
                    <a:pt x="1056799" y="165431"/>
                    <a:pt x="1064419" y="176860"/>
                    <a:pt x="1072039" y="187338"/>
                  </a:cubicBezTo>
                  <a:cubicBezTo>
                    <a:pt x="1084421" y="203531"/>
                    <a:pt x="1091089" y="220675"/>
                    <a:pt x="1087279" y="242583"/>
                  </a:cubicBezTo>
                  <a:cubicBezTo>
                    <a:pt x="1083469" y="268301"/>
                    <a:pt x="1101567" y="282588"/>
                    <a:pt x="1121569" y="288303"/>
                  </a:cubicBezTo>
                  <a:cubicBezTo>
                    <a:pt x="1165384" y="301638"/>
                    <a:pt x="1190150" y="329260"/>
                    <a:pt x="1193959" y="374981"/>
                  </a:cubicBezTo>
                  <a:cubicBezTo>
                    <a:pt x="1193959" y="375933"/>
                    <a:pt x="1193959" y="377838"/>
                    <a:pt x="1194912" y="377838"/>
                  </a:cubicBezTo>
                  <a:cubicBezTo>
                    <a:pt x="1252062" y="374981"/>
                    <a:pt x="1228250" y="454038"/>
                    <a:pt x="1276827" y="459753"/>
                  </a:cubicBezTo>
                  <a:cubicBezTo>
                    <a:pt x="1287304" y="467373"/>
                    <a:pt x="1291114" y="478803"/>
                    <a:pt x="1296829" y="489281"/>
                  </a:cubicBezTo>
                  <a:cubicBezTo>
                    <a:pt x="1316831" y="551193"/>
                    <a:pt x="1324452" y="612153"/>
                    <a:pt x="1296829" y="674066"/>
                  </a:cubicBezTo>
                  <a:cubicBezTo>
                    <a:pt x="1289209" y="687401"/>
                    <a:pt x="1298734" y="703593"/>
                    <a:pt x="1290162" y="716928"/>
                  </a:cubicBezTo>
                  <a:cubicBezTo>
                    <a:pt x="1278731" y="738835"/>
                    <a:pt x="1267302" y="761695"/>
                    <a:pt x="1241584" y="773126"/>
                  </a:cubicBezTo>
                  <a:cubicBezTo>
                    <a:pt x="1233964" y="776935"/>
                    <a:pt x="1231106" y="791223"/>
                    <a:pt x="1226344" y="799795"/>
                  </a:cubicBezTo>
                  <a:cubicBezTo>
                    <a:pt x="1213009" y="813131"/>
                    <a:pt x="1203484" y="829323"/>
                    <a:pt x="1203484" y="848373"/>
                  </a:cubicBezTo>
                  <a:cubicBezTo>
                    <a:pt x="1204437" y="877901"/>
                    <a:pt x="1169194" y="889331"/>
                    <a:pt x="1170146" y="918858"/>
                  </a:cubicBezTo>
                  <a:cubicBezTo>
                    <a:pt x="1162527" y="934098"/>
                    <a:pt x="1161575" y="952195"/>
                    <a:pt x="1155859" y="968388"/>
                  </a:cubicBezTo>
                  <a:cubicBezTo>
                    <a:pt x="1116806" y="981723"/>
                    <a:pt x="1076802" y="990295"/>
                    <a:pt x="1045369" y="1022681"/>
                  </a:cubicBezTo>
                  <a:cubicBezTo>
                    <a:pt x="1032034" y="1036016"/>
                    <a:pt x="1009174" y="1028395"/>
                    <a:pt x="999649" y="1007441"/>
                  </a:cubicBezTo>
                  <a:cubicBezTo>
                    <a:pt x="992029" y="990295"/>
                    <a:pt x="984409" y="994106"/>
                    <a:pt x="975836" y="1004583"/>
                  </a:cubicBezTo>
                  <a:cubicBezTo>
                    <a:pt x="972027" y="1015060"/>
                    <a:pt x="960597" y="1012203"/>
                    <a:pt x="953929" y="1016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57">
              <a:extLst>
                <a:ext uri="{FF2B5EF4-FFF2-40B4-BE49-F238E27FC236}">
                  <a16:creationId xmlns:a16="http://schemas.microsoft.com/office/drawing/2014/main" id="{C390BDA8-794D-014E-90C2-1ABAA2D19E3D}"/>
                </a:ext>
              </a:extLst>
            </p:cNvPr>
            <p:cNvSpPr/>
            <p:nvPr/>
          </p:nvSpPr>
          <p:spPr>
            <a:xfrm>
              <a:off x="9927431" y="4104732"/>
              <a:ext cx="647700" cy="295275"/>
            </a:xfrm>
            <a:custGeom>
              <a:avLst/>
              <a:gdLst>
                <a:gd name="connsiteX0" fmla="*/ 562452 w 647700"/>
                <a:gd name="connsiteY0" fmla="*/ 213902 h 295275"/>
                <a:gd name="connsiteX1" fmla="*/ 590073 w 647700"/>
                <a:gd name="connsiteY1" fmla="*/ 226285 h 295275"/>
                <a:gd name="connsiteX2" fmla="*/ 630079 w 647700"/>
                <a:gd name="connsiteY2" fmla="*/ 257718 h 295275"/>
                <a:gd name="connsiteX3" fmla="*/ 647223 w 647700"/>
                <a:gd name="connsiteY3" fmla="*/ 281530 h 295275"/>
                <a:gd name="connsiteX4" fmla="*/ 562452 w 647700"/>
                <a:gd name="connsiteY4" fmla="*/ 282483 h 295275"/>
                <a:gd name="connsiteX5" fmla="*/ 498634 w 647700"/>
                <a:gd name="connsiteY5" fmla="*/ 221523 h 295275"/>
                <a:gd name="connsiteX6" fmla="*/ 414814 w 647700"/>
                <a:gd name="connsiteY6" fmla="*/ 201520 h 295275"/>
                <a:gd name="connsiteX7" fmla="*/ 376714 w 647700"/>
                <a:gd name="connsiteY7" fmla="*/ 219618 h 295275"/>
                <a:gd name="connsiteX8" fmla="*/ 383381 w 647700"/>
                <a:gd name="connsiteY8" fmla="*/ 253908 h 295275"/>
                <a:gd name="connsiteX9" fmla="*/ 304324 w 647700"/>
                <a:gd name="connsiteY9" fmla="*/ 244383 h 295275"/>
                <a:gd name="connsiteX10" fmla="*/ 285274 w 647700"/>
                <a:gd name="connsiteY10" fmla="*/ 232000 h 295275"/>
                <a:gd name="connsiteX11" fmla="*/ 250031 w 647700"/>
                <a:gd name="connsiteY11" fmla="*/ 197710 h 295275"/>
                <a:gd name="connsiteX12" fmla="*/ 169069 w 647700"/>
                <a:gd name="connsiteY12" fmla="*/ 123415 h 295275"/>
                <a:gd name="connsiteX13" fmla="*/ 110966 w 647700"/>
                <a:gd name="connsiteY13" fmla="*/ 101508 h 295275"/>
                <a:gd name="connsiteX14" fmla="*/ 89059 w 647700"/>
                <a:gd name="connsiteY14" fmla="*/ 51977 h 295275"/>
                <a:gd name="connsiteX15" fmla="*/ 72866 w 647700"/>
                <a:gd name="connsiteY15" fmla="*/ 77695 h 295275"/>
                <a:gd name="connsiteX16" fmla="*/ 58579 w 647700"/>
                <a:gd name="connsiteY16" fmla="*/ 104365 h 295275"/>
                <a:gd name="connsiteX17" fmla="*/ 43339 w 647700"/>
                <a:gd name="connsiteY17" fmla="*/ 83410 h 295275"/>
                <a:gd name="connsiteX18" fmla="*/ 7144 w 647700"/>
                <a:gd name="connsiteY18" fmla="*/ 53883 h 295275"/>
                <a:gd name="connsiteX19" fmla="*/ 31909 w 647700"/>
                <a:gd name="connsiteY19" fmla="*/ 42452 h 295275"/>
                <a:gd name="connsiteX20" fmla="*/ 49054 w 647700"/>
                <a:gd name="connsiteY20" fmla="*/ 34833 h 295275"/>
                <a:gd name="connsiteX21" fmla="*/ 74771 w 647700"/>
                <a:gd name="connsiteY21" fmla="*/ 29117 h 295275"/>
                <a:gd name="connsiteX22" fmla="*/ 81439 w 647700"/>
                <a:gd name="connsiteY22" fmla="*/ 29117 h 295275"/>
                <a:gd name="connsiteX23" fmla="*/ 102394 w 647700"/>
                <a:gd name="connsiteY23" fmla="*/ 50073 h 295275"/>
                <a:gd name="connsiteX24" fmla="*/ 166211 w 647700"/>
                <a:gd name="connsiteY24" fmla="*/ 21498 h 295275"/>
                <a:gd name="connsiteX25" fmla="*/ 206216 w 647700"/>
                <a:gd name="connsiteY25" fmla="*/ 7210 h 295275"/>
                <a:gd name="connsiteX26" fmla="*/ 233839 w 647700"/>
                <a:gd name="connsiteY26" fmla="*/ 21498 h 295275"/>
                <a:gd name="connsiteX27" fmla="*/ 394811 w 647700"/>
                <a:gd name="connsiteY27" fmla="*/ 74837 h 295275"/>
                <a:gd name="connsiteX28" fmla="*/ 462439 w 647700"/>
                <a:gd name="connsiteY28" fmla="*/ 100555 h 295275"/>
                <a:gd name="connsiteX29" fmla="*/ 506254 w 647700"/>
                <a:gd name="connsiteY29" fmla="*/ 124367 h 295275"/>
                <a:gd name="connsiteX30" fmla="*/ 512921 w 647700"/>
                <a:gd name="connsiteY30" fmla="*/ 125320 h 295275"/>
                <a:gd name="connsiteX31" fmla="*/ 536734 w 647700"/>
                <a:gd name="connsiteY31" fmla="*/ 142465 h 295275"/>
                <a:gd name="connsiteX32" fmla="*/ 555784 w 647700"/>
                <a:gd name="connsiteY32" fmla="*/ 197710 h 295275"/>
                <a:gd name="connsiteX33" fmla="*/ 562452 w 647700"/>
                <a:gd name="connsiteY33" fmla="*/ 21390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47700" h="295275">
                  <a:moveTo>
                    <a:pt x="562452" y="213902"/>
                  </a:moveTo>
                  <a:cubicBezTo>
                    <a:pt x="568167" y="225333"/>
                    <a:pt x="576739" y="232000"/>
                    <a:pt x="590073" y="226285"/>
                  </a:cubicBezTo>
                  <a:cubicBezTo>
                    <a:pt x="603409" y="236762"/>
                    <a:pt x="615792" y="248193"/>
                    <a:pt x="630079" y="257718"/>
                  </a:cubicBezTo>
                  <a:cubicBezTo>
                    <a:pt x="637698" y="264385"/>
                    <a:pt x="649129" y="268195"/>
                    <a:pt x="647223" y="281530"/>
                  </a:cubicBezTo>
                  <a:cubicBezTo>
                    <a:pt x="619602" y="308200"/>
                    <a:pt x="591027" y="287245"/>
                    <a:pt x="562452" y="282483"/>
                  </a:cubicBezTo>
                  <a:cubicBezTo>
                    <a:pt x="533877" y="270100"/>
                    <a:pt x="508159" y="256765"/>
                    <a:pt x="498634" y="221523"/>
                  </a:cubicBezTo>
                  <a:cubicBezTo>
                    <a:pt x="491966" y="195805"/>
                    <a:pt x="437674" y="184375"/>
                    <a:pt x="414814" y="201520"/>
                  </a:cubicBezTo>
                  <a:cubicBezTo>
                    <a:pt x="404336" y="209140"/>
                    <a:pt x="395764" y="218665"/>
                    <a:pt x="376714" y="219618"/>
                  </a:cubicBezTo>
                  <a:cubicBezTo>
                    <a:pt x="405289" y="231048"/>
                    <a:pt x="403384" y="241525"/>
                    <a:pt x="383381" y="253908"/>
                  </a:cubicBezTo>
                  <a:cubicBezTo>
                    <a:pt x="354806" y="272005"/>
                    <a:pt x="328136" y="259623"/>
                    <a:pt x="304324" y="244383"/>
                  </a:cubicBezTo>
                  <a:cubicBezTo>
                    <a:pt x="297656" y="240573"/>
                    <a:pt x="293846" y="232000"/>
                    <a:pt x="285274" y="232000"/>
                  </a:cubicBezTo>
                  <a:cubicBezTo>
                    <a:pt x="267176" y="227237"/>
                    <a:pt x="241459" y="229143"/>
                    <a:pt x="250031" y="197710"/>
                  </a:cubicBezTo>
                  <a:cubicBezTo>
                    <a:pt x="241459" y="152943"/>
                    <a:pt x="215741" y="128177"/>
                    <a:pt x="169069" y="123415"/>
                  </a:cubicBezTo>
                  <a:cubicBezTo>
                    <a:pt x="149066" y="121510"/>
                    <a:pt x="130969" y="108175"/>
                    <a:pt x="110966" y="101508"/>
                  </a:cubicBezTo>
                  <a:cubicBezTo>
                    <a:pt x="86201" y="92935"/>
                    <a:pt x="72866" y="80552"/>
                    <a:pt x="89059" y="51977"/>
                  </a:cubicBezTo>
                  <a:cubicBezTo>
                    <a:pt x="70009" y="54835"/>
                    <a:pt x="70009" y="64360"/>
                    <a:pt x="72866" y="77695"/>
                  </a:cubicBezTo>
                  <a:cubicBezTo>
                    <a:pt x="75724" y="89125"/>
                    <a:pt x="73819" y="103412"/>
                    <a:pt x="58579" y="104365"/>
                  </a:cubicBezTo>
                  <a:cubicBezTo>
                    <a:pt x="46196" y="105317"/>
                    <a:pt x="43339" y="96745"/>
                    <a:pt x="43339" y="83410"/>
                  </a:cubicBezTo>
                  <a:cubicBezTo>
                    <a:pt x="43339" y="63408"/>
                    <a:pt x="19526" y="65312"/>
                    <a:pt x="7144" y="53883"/>
                  </a:cubicBezTo>
                  <a:cubicBezTo>
                    <a:pt x="15716" y="50073"/>
                    <a:pt x="24289" y="46262"/>
                    <a:pt x="31909" y="42452"/>
                  </a:cubicBezTo>
                  <a:cubicBezTo>
                    <a:pt x="36671" y="37690"/>
                    <a:pt x="42386" y="35785"/>
                    <a:pt x="49054" y="34833"/>
                  </a:cubicBezTo>
                  <a:cubicBezTo>
                    <a:pt x="57626" y="35785"/>
                    <a:pt x="65246" y="24355"/>
                    <a:pt x="74771" y="29117"/>
                  </a:cubicBezTo>
                  <a:cubicBezTo>
                    <a:pt x="76676" y="30070"/>
                    <a:pt x="79534" y="30070"/>
                    <a:pt x="81439" y="29117"/>
                  </a:cubicBezTo>
                  <a:cubicBezTo>
                    <a:pt x="90011" y="34833"/>
                    <a:pt x="97631" y="41500"/>
                    <a:pt x="102394" y="50073"/>
                  </a:cubicBezTo>
                  <a:cubicBezTo>
                    <a:pt x="135731" y="69123"/>
                    <a:pt x="145256" y="31023"/>
                    <a:pt x="166211" y="21498"/>
                  </a:cubicBezTo>
                  <a:cubicBezTo>
                    <a:pt x="179546" y="15783"/>
                    <a:pt x="190976" y="6258"/>
                    <a:pt x="206216" y="7210"/>
                  </a:cubicBezTo>
                  <a:cubicBezTo>
                    <a:pt x="214789" y="13877"/>
                    <a:pt x="230029" y="6258"/>
                    <a:pt x="233839" y="21498"/>
                  </a:cubicBezTo>
                  <a:cubicBezTo>
                    <a:pt x="287179" y="39595"/>
                    <a:pt x="337661" y="67217"/>
                    <a:pt x="394811" y="74837"/>
                  </a:cubicBezTo>
                  <a:cubicBezTo>
                    <a:pt x="423386" y="67217"/>
                    <a:pt x="448151" y="72933"/>
                    <a:pt x="462439" y="100555"/>
                  </a:cubicBezTo>
                  <a:cubicBezTo>
                    <a:pt x="471964" y="118652"/>
                    <a:pt x="489109" y="120558"/>
                    <a:pt x="506254" y="124367"/>
                  </a:cubicBezTo>
                  <a:cubicBezTo>
                    <a:pt x="508159" y="124367"/>
                    <a:pt x="511016" y="125320"/>
                    <a:pt x="512921" y="125320"/>
                  </a:cubicBezTo>
                  <a:cubicBezTo>
                    <a:pt x="528161" y="120558"/>
                    <a:pt x="542448" y="130083"/>
                    <a:pt x="536734" y="142465"/>
                  </a:cubicBezTo>
                  <a:cubicBezTo>
                    <a:pt x="525304" y="169135"/>
                    <a:pt x="541496" y="181518"/>
                    <a:pt x="555784" y="197710"/>
                  </a:cubicBezTo>
                  <a:cubicBezTo>
                    <a:pt x="560546" y="204377"/>
                    <a:pt x="560546" y="210093"/>
                    <a:pt x="562452" y="213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58">
              <a:extLst>
                <a:ext uri="{FF2B5EF4-FFF2-40B4-BE49-F238E27FC236}">
                  <a16:creationId xmlns:a16="http://schemas.microsoft.com/office/drawing/2014/main" id="{A3BA5A88-7C93-D143-B03E-EF59B490707F}"/>
                </a:ext>
              </a:extLst>
            </p:cNvPr>
            <p:cNvSpPr/>
            <p:nvPr/>
          </p:nvSpPr>
          <p:spPr>
            <a:xfrm>
              <a:off x="9506024" y="4063841"/>
              <a:ext cx="152400" cy="209550"/>
            </a:xfrm>
            <a:custGeom>
              <a:avLst/>
              <a:gdLst>
                <a:gd name="connsiteX0" fmla="*/ 50408 w 152400"/>
                <a:gd name="connsiteY0" fmla="*/ 15716 h 209550"/>
                <a:gd name="connsiteX1" fmla="*/ 48503 w 152400"/>
                <a:gd name="connsiteY1" fmla="*/ 46196 h 209550"/>
                <a:gd name="connsiteX2" fmla="*/ 82793 w 152400"/>
                <a:gd name="connsiteY2" fmla="*/ 54769 h 209550"/>
                <a:gd name="connsiteX3" fmla="*/ 138990 w 152400"/>
                <a:gd name="connsiteY3" fmla="*/ 37624 h 209550"/>
                <a:gd name="connsiteX4" fmla="*/ 128513 w 152400"/>
                <a:gd name="connsiteY4" fmla="*/ 50959 h 209550"/>
                <a:gd name="connsiteX5" fmla="*/ 118988 w 152400"/>
                <a:gd name="connsiteY5" fmla="*/ 103346 h 209550"/>
                <a:gd name="connsiteX6" fmla="*/ 145658 w 152400"/>
                <a:gd name="connsiteY6" fmla="*/ 149066 h 209550"/>
                <a:gd name="connsiteX7" fmla="*/ 144706 w 152400"/>
                <a:gd name="connsiteY7" fmla="*/ 172879 h 209550"/>
                <a:gd name="connsiteX8" fmla="*/ 115178 w 152400"/>
                <a:gd name="connsiteY8" fmla="*/ 190024 h 209550"/>
                <a:gd name="connsiteX9" fmla="*/ 99938 w 152400"/>
                <a:gd name="connsiteY9" fmla="*/ 165259 h 209550"/>
                <a:gd name="connsiteX10" fmla="*/ 76126 w 152400"/>
                <a:gd name="connsiteY10" fmla="*/ 104299 h 209550"/>
                <a:gd name="connsiteX11" fmla="*/ 60886 w 152400"/>
                <a:gd name="connsiteY11" fmla="*/ 99536 h 209550"/>
                <a:gd name="connsiteX12" fmla="*/ 56123 w 152400"/>
                <a:gd name="connsiteY12" fmla="*/ 112871 h 209550"/>
                <a:gd name="connsiteX13" fmla="*/ 61838 w 152400"/>
                <a:gd name="connsiteY13" fmla="*/ 190024 h 209550"/>
                <a:gd name="connsiteX14" fmla="*/ 44693 w 152400"/>
                <a:gd name="connsiteY14" fmla="*/ 205264 h 209550"/>
                <a:gd name="connsiteX15" fmla="*/ 32311 w 152400"/>
                <a:gd name="connsiteY15" fmla="*/ 188119 h 209550"/>
                <a:gd name="connsiteX16" fmla="*/ 14213 w 152400"/>
                <a:gd name="connsiteY16" fmla="*/ 141446 h 209550"/>
                <a:gd name="connsiteX17" fmla="*/ 7546 w 152400"/>
                <a:gd name="connsiteY17" fmla="*/ 124301 h 209550"/>
                <a:gd name="connsiteX18" fmla="*/ 31358 w 152400"/>
                <a:gd name="connsiteY18" fmla="*/ 10954 h 209550"/>
                <a:gd name="connsiteX19" fmla="*/ 40883 w 152400"/>
                <a:gd name="connsiteY19" fmla="*/ 7144 h 209550"/>
                <a:gd name="connsiteX20" fmla="*/ 50408 w 152400"/>
                <a:gd name="connsiteY20" fmla="*/ 1571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400" h="209550">
                  <a:moveTo>
                    <a:pt x="50408" y="15716"/>
                  </a:moveTo>
                  <a:cubicBezTo>
                    <a:pt x="45646" y="25241"/>
                    <a:pt x="36121" y="36671"/>
                    <a:pt x="48503" y="46196"/>
                  </a:cubicBezTo>
                  <a:cubicBezTo>
                    <a:pt x="58028" y="53816"/>
                    <a:pt x="67553" y="61436"/>
                    <a:pt x="82793" y="54769"/>
                  </a:cubicBezTo>
                  <a:cubicBezTo>
                    <a:pt x="99938" y="47149"/>
                    <a:pt x="119940" y="43339"/>
                    <a:pt x="138990" y="37624"/>
                  </a:cubicBezTo>
                  <a:cubicBezTo>
                    <a:pt x="141848" y="48101"/>
                    <a:pt x="133276" y="47149"/>
                    <a:pt x="128513" y="50959"/>
                  </a:cubicBezTo>
                  <a:cubicBezTo>
                    <a:pt x="113273" y="65246"/>
                    <a:pt x="92318" y="79534"/>
                    <a:pt x="118988" y="103346"/>
                  </a:cubicBezTo>
                  <a:cubicBezTo>
                    <a:pt x="132323" y="114776"/>
                    <a:pt x="126608" y="138589"/>
                    <a:pt x="145658" y="149066"/>
                  </a:cubicBezTo>
                  <a:cubicBezTo>
                    <a:pt x="149468" y="150971"/>
                    <a:pt x="153278" y="170974"/>
                    <a:pt x="144706" y="172879"/>
                  </a:cubicBezTo>
                  <a:cubicBezTo>
                    <a:pt x="132323" y="175736"/>
                    <a:pt x="129465" y="197644"/>
                    <a:pt x="115178" y="190024"/>
                  </a:cubicBezTo>
                  <a:cubicBezTo>
                    <a:pt x="107558" y="186214"/>
                    <a:pt x="98986" y="177641"/>
                    <a:pt x="99938" y="165259"/>
                  </a:cubicBezTo>
                  <a:cubicBezTo>
                    <a:pt x="101843" y="141446"/>
                    <a:pt x="73268" y="129064"/>
                    <a:pt x="76126" y="104299"/>
                  </a:cubicBezTo>
                  <a:cubicBezTo>
                    <a:pt x="77078" y="100489"/>
                    <a:pt x="66601" y="98584"/>
                    <a:pt x="60886" y="99536"/>
                  </a:cubicBezTo>
                  <a:cubicBezTo>
                    <a:pt x="53265" y="101441"/>
                    <a:pt x="53265" y="109061"/>
                    <a:pt x="56123" y="112871"/>
                  </a:cubicBezTo>
                  <a:cubicBezTo>
                    <a:pt x="72315" y="137636"/>
                    <a:pt x="56123" y="165259"/>
                    <a:pt x="61838" y="190024"/>
                  </a:cubicBezTo>
                  <a:cubicBezTo>
                    <a:pt x="64696" y="204311"/>
                    <a:pt x="54218" y="203359"/>
                    <a:pt x="44693" y="205264"/>
                  </a:cubicBezTo>
                  <a:cubicBezTo>
                    <a:pt x="29453" y="208121"/>
                    <a:pt x="30406" y="197644"/>
                    <a:pt x="32311" y="188119"/>
                  </a:cubicBezTo>
                  <a:cubicBezTo>
                    <a:pt x="37073" y="168116"/>
                    <a:pt x="46598" y="147161"/>
                    <a:pt x="14213" y="141446"/>
                  </a:cubicBezTo>
                  <a:cubicBezTo>
                    <a:pt x="4688" y="139541"/>
                    <a:pt x="7546" y="128111"/>
                    <a:pt x="7546" y="124301"/>
                  </a:cubicBezTo>
                  <a:cubicBezTo>
                    <a:pt x="14213" y="86201"/>
                    <a:pt x="22786" y="49054"/>
                    <a:pt x="31358" y="10954"/>
                  </a:cubicBezTo>
                  <a:cubicBezTo>
                    <a:pt x="31358" y="9049"/>
                    <a:pt x="37073" y="8096"/>
                    <a:pt x="40883" y="7144"/>
                  </a:cubicBezTo>
                  <a:cubicBezTo>
                    <a:pt x="50408" y="8096"/>
                    <a:pt x="52313" y="10001"/>
                    <a:pt x="50408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59">
              <a:extLst>
                <a:ext uri="{FF2B5EF4-FFF2-40B4-BE49-F238E27FC236}">
                  <a16:creationId xmlns:a16="http://schemas.microsoft.com/office/drawing/2014/main" id="{D04AC1DC-EC32-6B4E-AD39-78D712E18759}"/>
                </a:ext>
              </a:extLst>
            </p:cNvPr>
            <p:cNvSpPr/>
            <p:nvPr/>
          </p:nvSpPr>
          <p:spPr>
            <a:xfrm>
              <a:off x="9088383" y="4298753"/>
              <a:ext cx="304800" cy="95250"/>
            </a:xfrm>
            <a:custGeom>
              <a:avLst/>
              <a:gdLst>
                <a:gd name="connsiteX0" fmla="*/ 261357 w 304800"/>
                <a:gd name="connsiteY0" fmla="*/ 80841 h 95250"/>
                <a:gd name="connsiteX1" fmla="*/ 183253 w 304800"/>
                <a:gd name="connsiteY1" fmla="*/ 76079 h 95250"/>
                <a:gd name="connsiteX2" fmla="*/ 137532 w 304800"/>
                <a:gd name="connsiteY2" fmla="*/ 59886 h 95250"/>
                <a:gd name="connsiteX3" fmla="*/ 86098 w 304800"/>
                <a:gd name="connsiteY3" fmla="*/ 54171 h 95250"/>
                <a:gd name="connsiteX4" fmla="*/ 23232 w 304800"/>
                <a:gd name="connsiteY4" fmla="*/ 40836 h 95250"/>
                <a:gd name="connsiteX5" fmla="*/ 18470 w 304800"/>
                <a:gd name="connsiteY5" fmla="*/ 13214 h 95250"/>
                <a:gd name="connsiteX6" fmla="*/ 105148 w 304800"/>
                <a:gd name="connsiteY6" fmla="*/ 20834 h 95250"/>
                <a:gd name="connsiteX7" fmla="*/ 181348 w 304800"/>
                <a:gd name="connsiteY7" fmla="*/ 24644 h 95250"/>
                <a:gd name="connsiteX8" fmla="*/ 249928 w 304800"/>
                <a:gd name="connsiteY8" fmla="*/ 52266 h 95250"/>
                <a:gd name="connsiteX9" fmla="*/ 268025 w 304800"/>
                <a:gd name="connsiteY9" fmla="*/ 57981 h 95250"/>
                <a:gd name="connsiteX10" fmla="*/ 301362 w 304800"/>
                <a:gd name="connsiteY10" fmla="*/ 68459 h 95250"/>
                <a:gd name="connsiteX11" fmla="*/ 281360 w 304800"/>
                <a:gd name="connsiteY11" fmla="*/ 90366 h 95250"/>
                <a:gd name="connsiteX12" fmla="*/ 261357 w 304800"/>
                <a:gd name="connsiteY12" fmla="*/ 8084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95250">
                  <a:moveTo>
                    <a:pt x="261357" y="80841"/>
                  </a:moveTo>
                  <a:cubicBezTo>
                    <a:pt x="235640" y="67506"/>
                    <a:pt x="208970" y="80841"/>
                    <a:pt x="183253" y="76079"/>
                  </a:cubicBezTo>
                  <a:cubicBezTo>
                    <a:pt x="170870" y="61791"/>
                    <a:pt x="154678" y="58934"/>
                    <a:pt x="137532" y="59886"/>
                  </a:cubicBezTo>
                  <a:cubicBezTo>
                    <a:pt x="120387" y="53219"/>
                    <a:pt x="102290" y="61791"/>
                    <a:pt x="86098" y="54171"/>
                  </a:cubicBezTo>
                  <a:cubicBezTo>
                    <a:pt x="65142" y="49409"/>
                    <a:pt x="44187" y="44646"/>
                    <a:pt x="23232" y="40836"/>
                  </a:cubicBezTo>
                  <a:cubicBezTo>
                    <a:pt x="-6295" y="36074"/>
                    <a:pt x="12755" y="23691"/>
                    <a:pt x="18470" y="13214"/>
                  </a:cubicBezTo>
                  <a:cubicBezTo>
                    <a:pt x="48950" y="-121"/>
                    <a:pt x="77525" y="11309"/>
                    <a:pt x="105148" y="20834"/>
                  </a:cubicBezTo>
                  <a:cubicBezTo>
                    <a:pt x="131817" y="29406"/>
                    <a:pt x="155630" y="25596"/>
                    <a:pt x="181348" y="24644"/>
                  </a:cubicBezTo>
                  <a:cubicBezTo>
                    <a:pt x="206112" y="23691"/>
                    <a:pt x="238498" y="13214"/>
                    <a:pt x="249928" y="52266"/>
                  </a:cubicBezTo>
                  <a:cubicBezTo>
                    <a:pt x="252785" y="61791"/>
                    <a:pt x="257548" y="62744"/>
                    <a:pt x="268025" y="57981"/>
                  </a:cubicBezTo>
                  <a:cubicBezTo>
                    <a:pt x="279455" y="53219"/>
                    <a:pt x="295648" y="48456"/>
                    <a:pt x="301362" y="68459"/>
                  </a:cubicBezTo>
                  <a:cubicBezTo>
                    <a:pt x="310887" y="91319"/>
                    <a:pt x="302315" y="96081"/>
                    <a:pt x="281360" y="90366"/>
                  </a:cubicBezTo>
                  <a:cubicBezTo>
                    <a:pt x="273740" y="86556"/>
                    <a:pt x="267073" y="83699"/>
                    <a:pt x="261357" y="80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0">
              <a:extLst>
                <a:ext uri="{FF2B5EF4-FFF2-40B4-BE49-F238E27FC236}">
                  <a16:creationId xmlns:a16="http://schemas.microsoft.com/office/drawing/2014/main" id="{E8B461FA-BA51-3B4A-B321-A691431D2D45}"/>
                </a:ext>
              </a:extLst>
            </p:cNvPr>
            <p:cNvSpPr/>
            <p:nvPr/>
          </p:nvSpPr>
          <p:spPr>
            <a:xfrm>
              <a:off x="9558402" y="3772609"/>
              <a:ext cx="152400" cy="123825"/>
            </a:xfrm>
            <a:custGeom>
              <a:avLst/>
              <a:gdLst>
                <a:gd name="connsiteX0" fmla="*/ 114235 w 152400"/>
                <a:gd name="connsiteY0" fmla="*/ 121210 h 123825"/>
                <a:gd name="connsiteX1" fmla="*/ 74230 w 152400"/>
                <a:gd name="connsiteY1" fmla="*/ 83110 h 123825"/>
                <a:gd name="connsiteX2" fmla="*/ 56133 w 152400"/>
                <a:gd name="connsiteY2" fmla="*/ 70728 h 123825"/>
                <a:gd name="connsiteX3" fmla="*/ 7555 w 152400"/>
                <a:gd name="connsiteY3" fmla="*/ 79300 h 123825"/>
                <a:gd name="connsiteX4" fmla="*/ 44703 w 152400"/>
                <a:gd name="connsiteY4" fmla="*/ 45963 h 123825"/>
                <a:gd name="connsiteX5" fmla="*/ 106615 w 152400"/>
                <a:gd name="connsiteY5" fmla="*/ 9768 h 123825"/>
                <a:gd name="connsiteX6" fmla="*/ 135190 w 152400"/>
                <a:gd name="connsiteY6" fmla="*/ 25960 h 123825"/>
                <a:gd name="connsiteX7" fmla="*/ 151383 w 152400"/>
                <a:gd name="connsiteY7" fmla="*/ 74538 h 123825"/>
                <a:gd name="connsiteX8" fmla="*/ 144715 w 152400"/>
                <a:gd name="connsiteY8" fmla="*/ 95493 h 123825"/>
                <a:gd name="connsiteX9" fmla="*/ 129475 w 152400"/>
                <a:gd name="connsiteY9" fmla="*/ 116448 h 123825"/>
                <a:gd name="connsiteX10" fmla="*/ 114235 w 152400"/>
                <a:gd name="connsiteY10" fmla="*/ 12121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23825">
                  <a:moveTo>
                    <a:pt x="114235" y="121210"/>
                  </a:moveTo>
                  <a:cubicBezTo>
                    <a:pt x="91375" y="118353"/>
                    <a:pt x="75183" y="109780"/>
                    <a:pt x="74230" y="83110"/>
                  </a:cubicBezTo>
                  <a:cubicBezTo>
                    <a:pt x="74230" y="71680"/>
                    <a:pt x="68515" y="60250"/>
                    <a:pt x="56133" y="70728"/>
                  </a:cubicBezTo>
                  <a:cubicBezTo>
                    <a:pt x="39940" y="84063"/>
                    <a:pt x="8508" y="83110"/>
                    <a:pt x="7555" y="79300"/>
                  </a:cubicBezTo>
                  <a:cubicBezTo>
                    <a:pt x="2792" y="52630"/>
                    <a:pt x="40892" y="45963"/>
                    <a:pt x="44703" y="45963"/>
                  </a:cubicBezTo>
                  <a:cubicBezTo>
                    <a:pt x="75183" y="47868"/>
                    <a:pt x="90423" y="32628"/>
                    <a:pt x="106615" y="9768"/>
                  </a:cubicBezTo>
                  <a:cubicBezTo>
                    <a:pt x="112330" y="1196"/>
                    <a:pt x="129475" y="15483"/>
                    <a:pt x="135190" y="25960"/>
                  </a:cubicBezTo>
                  <a:cubicBezTo>
                    <a:pt x="142810" y="41200"/>
                    <a:pt x="147573" y="58346"/>
                    <a:pt x="151383" y="74538"/>
                  </a:cubicBezTo>
                  <a:cubicBezTo>
                    <a:pt x="153287" y="82158"/>
                    <a:pt x="154240" y="94540"/>
                    <a:pt x="144715" y="95493"/>
                  </a:cubicBezTo>
                  <a:cubicBezTo>
                    <a:pt x="129475" y="97398"/>
                    <a:pt x="126617" y="101208"/>
                    <a:pt x="129475" y="116448"/>
                  </a:cubicBezTo>
                  <a:cubicBezTo>
                    <a:pt x="131380" y="129783"/>
                    <a:pt x="118998" y="117400"/>
                    <a:pt x="114235" y="121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1">
              <a:extLst>
                <a:ext uri="{FF2B5EF4-FFF2-40B4-BE49-F238E27FC236}">
                  <a16:creationId xmlns:a16="http://schemas.microsoft.com/office/drawing/2014/main" id="{8238DE98-B256-1D4E-8457-F551A89DC652}"/>
                </a:ext>
              </a:extLst>
            </p:cNvPr>
            <p:cNvSpPr/>
            <p:nvPr/>
          </p:nvSpPr>
          <p:spPr>
            <a:xfrm>
              <a:off x="9438233" y="3493625"/>
              <a:ext cx="76200" cy="161925"/>
            </a:xfrm>
            <a:custGeom>
              <a:avLst/>
              <a:gdLst>
                <a:gd name="connsiteX0" fmla="*/ 69622 w 76200"/>
                <a:gd name="connsiteY0" fmla="*/ 147782 h 161925"/>
                <a:gd name="connsiteX1" fmla="*/ 49619 w 76200"/>
                <a:gd name="connsiteY1" fmla="*/ 150640 h 161925"/>
                <a:gd name="connsiteX2" fmla="*/ 14377 w 76200"/>
                <a:gd name="connsiteY2" fmla="*/ 112540 h 161925"/>
                <a:gd name="connsiteX3" fmla="*/ 11519 w 76200"/>
                <a:gd name="connsiteY3" fmla="*/ 17290 h 161925"/>
                <a:gd name="connsiteX4" fmla="*/ 62954 w 76200"/>
                <a:gd name="connsiteY4" fmla="*/ 19195 h 161925"/>
                <a:gd name="connsiteX5" fmla="*/ 71527 w 76200"/>
                <a:gd name="connsiteY5" fmla="*/ 74440 h 161925"/>
                <a:gd name="connsiteX6" fmla="*/ 69622 w 76200"/>
                <a:gd name="connsiteY6" fmla="*/ 140162 h 161925"/>
                <a:gd name="connsiteX7" fmla="*/ 69622 w 76200"/>
                <a:gd name="connsiteY7" fmla="*/ 14778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61925">
                  <a:moveTo>
                    <a:pt x="69622" y="147782"/>
                  </a:moveTo>
                  <a:cubicBezTo>
                    <a:pt x="63906" y="157307"/>
                    <a:pt x="56287" y="157307"/>
                    <a:pt x="49619" y="150640"/>
                  </a:cubicBezTo>
                  <a:cubicBezTo>
                    <a:pt x="37237" y="139210"/>
                    <a:pt x="25806" y="125875"/>
                    <a:pt x="14377" y="112540"/>
                  </a:cubicBezTo>
                  <a:cubicBezTo>
                    <a:pt x="5804" y="103015"/>
                    <a:pt x="4852" y="28720"/>
                    <a:pt x="11519" y="17290"/>
                  </a:cubicBezTo>
                  <a:cubicBezTo>
                    <a:pt x="20092" y="3002"/>
                    <a:pt x="52477" y="3955"/>
                    <a:pt x="62954" y="19195"/>
                  </a:cubicBezTo>
                  <a:cubicBezTo>
                    <a:pt x="74384" y="36340"/>
                    <a:pt x="78194" y="63962"/>
                    <a:pt x="71527" y="74440"/>
                  </a:cubicBezTo>
                  <a:cubicBezTo>
                    <a:pt x="54381" y="99205"/>
                    <a:pt x="71527" y="119207"/>
                    <a:pt x="69622" y="140162"/>
                  </a:cubicBezTo>
                  <a:cubicBezTo>
                    <a:pt x="74384" y="143020"/>
                    <a:pt x="74384" y="144925"/>
                    <a:pt x="69622" y="147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2">
              <a:extLst>
                <a:ext uri="{FF2B5EF4-FFF2-40B4-BE49-F238E27FC236}">
                  <a16:creationId xmlns:a16="http://schemas.microsoft.com/office/drawing/2014/main" id="{34B724FD-7BFB-6E44-8D57-180F3AB9B6D0}"/>
                </a:ext>
              </a:extLst>
            </p:cNvPr>
            <p:cNvSpPr/>
            <p:nvPr/>
          </p:nvSpPr>
          <p:spPr>
            <a:xfrm>
              <a:off x="9885917" y="4054981"/>
              <a:ext cx="114300" cy="66675"/>
            </a:xfrm>
            <a:custGeom>
              <a:avLst/>
              <a:gdLst>
                <a:gd name="connsiteX0" fmla="*/ 105808 w 114300"/>
                <a:gd name="connsiteY0" fmla="*/ 54103 h 66675"/>
                <a:gd name="connsiteX1" fmla="*/ 82948 w 114300"/>
                <a:gd name="connsiteY1" fmla="*/ 67438 h 66675"/>
                <a:gd name="connsiteX2" fmla="*/ 36276 w 114300"/>
                <a:gd name="connsiteY2" fmla="*/ 53150 h 66675"/>
                <a:gd name="connsiteX3" fmla="*/ 8653 w 114300"/>
                <a:gd name="connsiteY3" fmla="*/ 14098 h 66675"/>
                <a:gd name="connsiteX4" fmla="*/ 8653 w 114300"/>
                <a:gd name="connsiteY4" fmla="*/ 14098 h 66675"/>
                <a:gd name="connsiteX5" fmla="*/ 98189 w 114300"/>
                <a:gd name="connsiteY5" fmla="*/ 12193 h 66675"/>
                <a:gd name="connsiteX6" fmla="*/ 105808 w 114300"/>
                <a:gd name="connsiteY6" fmla="*/ 39816 h 66675"/>
                <a:gd name="connsiteX7" fmla="*/ 105808 w 114300"/>
                <a:gd name="connsiteY7" fmla="*/ 5410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66675">
                  <a:moveTo>
                    <a:pt x="105808" y="54103"/>
                  </a:moveTo>
                  <a:cubicBezTo>
                    <a:pt x="98189" y="58866"/>
                    <a:pt x="95331" y="70296"/>
                    <a:pt x="82948" y="67438"/>
                  </a:cubicBezTo>
                  <a:cubicBezTo>
                    <a:pt x="70566" y="53150"/>
                    <a:pt x="50564" y="63628"/>
                    <a:pt x="36276" y="53150"/>
                  </a:cubicBezTo>
                  <a:cubicBezTo>
                    <a:pt x="30561" y="37911"/>
                    <a:pt x="81" y="38863"/>
                    <a:pt x="8653" y="14098"/>
                  </a:cubicBezTo>
                  <a:lnTo>
                    <a:pt x="8653" y="14098"/>
                  </a:lnTo>
                  <a:cubicBezTo>
                    <a:pt x="38181" y="14098"/>
                    <a:pt x="68661" y="-189"/>
                    <a:pt x="98189" y="12193"/>
                  </a:cubicBezTo>
                  <a:cubicBezTo>
                    <a:pt x="108666" y="18861"/>
                    <a:pt x="110571" y="28386"/>
                    <a:pt x="105808" y="39816"/>
                  </a:cubicBezTo>
                  <a:cubicBezTo>
                    <a:pt x="106761" y="44578"/>
                    <a:pt x="106761" y="49341"/>
                    <a:pt x="105808" y="54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3">
              <a:extLst>
                <a:ext uri="{FF2B5EF4-FFF2-40B4-BE49-F238E27FC236}">
                  <a16:creationId xmlns:a16="http://schemas.microsoft.com/office/drawing/2014/main" id="{7142703A-5432-3A44-A1C0-8D9C59EE8006}"/>
                </a:ext>
              </a:extLst>
            </p:cNvPr>
            <p:cNvSpPr/>
            <p:nvPr/>
          </p:nvSpPr>
          <p:spPr>
            <a:xfrm>
              <a:off x="9365983" y="3272268"/>
              <a:ext cx="57150" cy="104775"/>
            </a:xfrm>
            <a:custGeom>
              <a:avLst/>
              <a:gdLst>
                <a:gd name="connsiteX0" fmla="*/ 51384 w 57150"/>
                <a:gd name="connsiteY0" fmla="*/ 106249 h 104775"/>
                <a:gd name="connsiteX1" fmla="*/ 10427 w 57150"/>
                <a:gd name="connsiteY1" fmla="*/ 33859 h 104775"/>
                <a:gd name="connsiteX2" fmla="*/ 38049 w 57150"/>
                <a:gd name="connsiteY2" fmla="*/ 7189 h 104775"/>
                <a:gd name="connsiteX3" fmla="*/ 56147 w 57150"/>
                <a:gd name="connsiteY3" fmla="*/ 36716 h 104775"/>
                <a:gd name="connsiteX4" fmla="*/ 51384 w 57150"/>
                <a:gd name="connsiteY4" fmla="*/ 10624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04775">
                  <a:moveTo>
                    <a:pt x="51384" y="106249"/>
                  </a:moveTo>
                  <a:cubicBezTo>
                    <a:pt x="11379" y="85294"/>
                    <a:pt x="902" y="66244"/>
                    <a:pt x="10427" y="33859"/>
                  </a:cubicBezTo>
                  <a:cubicBezTo>
                    <a:pt x="14236" y="20524"/>
                    <a:pt x="23761" y="6237"/>
                    <a:pt x="38049" y="7189"/>
                  </a:cubicBezTo>
                  <a:cubicBezTo>
                    <a:pt x="51384" y="8141"/>
                    <a:pt x="57099" y="23382"/>
                    <a:pt x="56147" y="36716"/>
                  </a:cubicBezTo>
                  <a:cubicBezTo>
                    <a:pt x="55194" y="59576"/>
                    <a:pt x="53289" y="81484"/>
                    <a:pt x="51384" y="106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4">
              <a:extLst>
                <a:ext uri="{FF2B5EF4-FFF2-40B4-BE49-F238E27FC236}">
                  <a16:creationId xmlns:a16="http://schemas.microsoft.com/office/drawing/2014/main" id="{580AB2F4-289E-D142-8A61-F2B887F5DAE0}"/>
                </a:ext>
              </a:extLst>
            </p:cNvPr>
            <p:cNvSpPr/>
            <p:nvPr/>
          </p:nvSpPr>
          <p:spPr>
            <a:xfrm>
              <a:off x="9566434" y="4046401"/>
              <a:ext cx="161925" cy="47625"/>
            </a:xfrm>
            <a:custGeom>
              <a:avLst/>
              <a:gdLst>
                <a:gd name="connsiteX0" fmla="*/ 13811 w 161925"/>
                <a:gd name="connsiteY0" fmla="*/ 45538 h 47625"/>
                <a:gd name="connsiteX1" fmla="*/ 7144 w 161925"/>
                <a:gd name="connsiteY1" fmla="*/ 38871 h 47625"/>
                <a:gd name="connsiteX2" fmla="*/ 21431 w 161925"/>
                <a:gd name="connsiteY2" fmla="*/ 13153 h 47625"/>
                <a:gd name="connsiteX3" fmla="*/ 40481 w 161925"/>
                <a:gd name="connsiteY3" fmla="*/ 14106 h 47625"/>
                <a:gd name="connsiteX4" fmla="*/ 134779 w 161925"/>
                <a:gd name="connsiteY4" fmla="*/ 15058 h 47625"/>
                <a:gd name="connsiteX5" fmla="*/ 154781 w 161925"/>
                <a:gd name="connsiteY5" fmla="*/ 11248 h 47625"/>
                <a:gd name="connsiteX6" fmla="*/ 146209 w 161925"/>
                <a:gd name="connsiteY6" fmla="*/ 31251 h 47625"/>
                <a:gd name="connsiteX7" fmla="*/ 109061 w 161925"/>
                <a:gd name="connsiteY7" fmla="*/ 43633 h 47625"/>
                <a:gd name="connsiteX8" fmla="*/ 13811 w 161925"/>
                <a:gd name="connsiteY8" fmla="*/ 4553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47625">
                  <a:moveTo>
                    <a:pt x="13811" y="45538"/>
                  </a:moveTo>
                  <a:cubicBezTo>
                    <a:pt x="11906" y="43633"/>
                    <a:pt x="10002" y="41728"/>
                    <a:pt x="7144" y="38871"/>
                  </a:cubicBezTo>
                  <a:cubicBezTo>
                    <a:pt x="11906" y="30298"/>
                    <a:pt x="16669" y="21726"/>
                    <a:pt x="21431" y="13153"/>
                  </a:cubicBezTo>
                  <a:cubicBezTo>
                    <a:pt x="28099" y="13153"/>
                    <a:pt x="33814" y="13153"/>
                    <a:pt x="40481" y="14106"/>
                  </a:cubicBezTo>
                  <a:cubicBezTo>
                    <a:pt x="71914" y="30298"/>
                    <a:pt x="103347" y="34108"/>
                    <a:pt x="134779" y="15058"/>
                  </a:cubicBezTo>
                  <a:cubicBezTo>
                    <a:pt x="141447" y="11248"/>
                    <a:pt x="148114" y="1723"/>
                    <a:pt x="154781" y="11248"/>
                  </a:cubicBezTo>
                  <a:cubicBezTo>
                    <a:pt x="161449" y="19821"/>
                    <a:pt x="150019" y="25536"/>
                    <a:pt x="146209" y="31251"/>
                  </a:cubicBezTo>
                  <a:cubicBezTo>
                    <a:pt x="137636" y="44586"/>
                    <a:pt x="121444" y="46491"/>
                    <a:pt x="109061" y="43633"/>
                  </a:cubicBezTo>
                  <a:cubicBezTo>
                    <a:pt x="77629" y="36966"/>
                    <a:pt x="46197" y="47443"/>
                    <a:pt x="13811" y="45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65">
              <a:extLst>
                <a:ext uri="{FF2B5EF4-FFF2-40B4-BE49-F238E27FC236}">
                  <a16:creationId xmlns:a16="http://schemas.microsoft.com/office/drawing/2014/main" id="{C7A02F09-C7DA-BF4D-81FB-8D11220EEA3F}"/>
                </a:ext>
              </a:extLst>
            </p:cNvPr>
            <p:cNvSpPr/>
            <p:nvPr/>
          </p:nvSpPr>
          <p:spPr>
            <a:xfrm>
              <a:off x="9062032" y="3451930"/>
              <a:ext cx="76200" cy="76200"/>
            </a:xfrm>
            <a:custGeom>
              <a:avLst/>
              <a:gdLst>
                <a:gd name="connsiteX0" fmla="*/ 78158 w 76200"/>
                <a:gd name="connsiteY0" fmla="*/ 29457 h 76200"/>
                <a:gd name="connsiteX1" fmla="*/ 49583 w 76200"/>
                <a:gd name="connsiteY1" fmla="*/ 69463 h 76200"/>
                <a:gd name="connsiteX2" fmla="*/ 7673 w 76200"/>
                <a:gd name="connsiteY2" fmla="*/ 38030 h 76200"/>
                <a:gd name="connsiteX3" fmla="*/ 45773 w 76200"/>
                <a:gd name="connsiteY3" fmla="*/ 8502 h 76200"/>
                <a:gd name="connsiteX4" fmla="*/ 78158 w 76200"/>
                <a:gd name="connsiteY4" fmla="*/ 2945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8158" y="29457"/>
                  </a:moveTo>
                  <a:cubicBezTo>
                    <a:pt x="52440" y="33267"/>
                    <a:pt x="76253" y="66605"/>
                    <a:pt x="49583" y="69463"/>
                  </a:cubicBezTo>
                  <a:cubicBezTo>
                    <a:pt x="26723" y="71367"/>
                    <a:pt x="10530" y="59938"/>
                    <a:pt x="7673" y="38030"/>
                  </a:cubicBezTo>
                  <a:cubicBezTo>
                    <a:pt x="2910" y="10407"/>
                    <a:pt x="31485" y="15170"/>
                    <a:pt x="45773" y="8502"/>
                  </a:cubicBezTo>
                  <a:cubicBezTo>
                    <a:pt x="56250" y="2788"/>
                    <a:pt x="67680" y="16123"/>
                    <a:pt x="78158" y="29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66">
              <a:extLst>
                <a:ext uri="{FF2B5EF4-FFF2-40B4-BE49-F238E27FC236}">
                  <a16:creationId xmlns:a16="http://schemas.microsoft.com/office/drawing/2014/main" id="{54D89187-8C77-0547-B23E-49690EEAD150}"/>
                </a:ext>
              </a:extLst>
            </p:cNvPr>
            <p:cNvSpPr/>
            <p:nvPr/>
          </p:nvSpPr>
          <p:spPr>
            <a:xfrm>
              <a:off x="9682594" y="4347744"/>
              <a:ext cx="114300" cy="66675"/>
            </a:xfrm>
            <a:custGeom>
              <a:avLst/>
              <a:gdLst>
                <a:gd name="connsiteX0" fmla="*/ 107201 w 114300"/>
                <a:gd name="connsiteY0" fmla="*/ 8038 h 66675"/>
                <a:gd name="connsiteX1" fmla="*/ 20523 w 114300"/>
                <a:gd name="connsiteY1" fmla="*/ 66140 h 66675"/>
                <a:gd name="connsiteX2" fmla="*/ 9093 w 114300"/>
                <a:gd name="connsiteY2" fmla="*/ 61378 h 66675"/>
                <a:gd name="connsiteX3" fmla="*/ 14808 w 114300"/>
                <a:gd name="connsiteY3" fmla="*/ 43280 h 66675"/>
                <a:gd name="connsiteX4" fmla="*/ 107201 w 114300"/>
                <a:gd name="connsiteY4" fmla="*/ 80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107201" y="8038"/>
                  </a:moveTo>
                  <a:cubicBezTo>
                    <a:pt x="81483" y="37565"/>
                    <a:pt x="43383" y="40423"/>
                    <a:pt x="20523" y="66140"/>
                  </a:cubicBezTo>
                  <a:cubicBezTo>
                    <a:pt x="19570" y="67093"/>
                    <a:pt x="10998" y="64235"/>
                    <a:pt x="9093" y="61378"/>
                  </a:cubicBezTo>
                  <a:cubicBezTo>
                    <a:pt x="4331" y="54710"/>
                    <a:pt x="9093" y="47090"/>
                    <a:pt x="14808" y="43280"/>
                  </a:cubicBezTo>
                  <a:cubicBezTo>
                    <a:pt x="40526" y="25183"/>
                    <a:pt x="65291" y="2323"/>
                    <a:pt x="107201" y="80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67">
              <a:extLst>
                <a:ext uri="{FF2B5EF4-FFF2-40B4-BE49-F238E27FC236}">
                  <a16:creationId xmlns:a16="http://schemas.microsoft.com/office/drawing/2014/main" id="{9C8C1311-8BCF-A84E-ACD3-8D6DF7822EEC}"/>
                </a:ext>
              </a:extLst>
            </p:cNvPr>
            <p:cNvSpPr/>
            <p:nvPr/>
          </p:nvSpPr>
          <p:spPr>
            <a:xfrm>
              <a:off x="9790271" y="4142751"/>
              <a:ext cx="123825" cy="38100"/>
            </a:xfrm>
            <a:custGeom>
              <a:avLst/>
              <a:gdLst>
                <a:gd name="connsiteX0" fmla="*/ 117634 w 123825"/>
                <a:gd name="connsiteY0" fmla="*/ 36818 h 38100"/>
                <a:gd name="connsiteX1" fmla="*/ 7144 w 123825"/>
                <a:gd name="connsiteY1" fmla="*/ 33961 h 38100"/>
                <a:gd name="connsiteX2" fmla="*/ 117634 w 123825"/>
                <a:gd name="connsiteY2" fmla="*/ 3681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17634" y="36818"/>
                  </a:moveTo>
                  <a:cubicBezTo>
                    <a:pt x="80486" y="30151"/>
                    <a:pt x="46197" y="21579"/>
                    <a:pt x="7144" y="33961"/>
                  </a:cubicBezTo>
                  <a:cubicBezTo>
                    <a:pt x="36672" y="-3186"/>
                    <a:pt x="83344" y="-1282"/>
                    <a:pt x="117634" y="36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68">
              <a:extLst>
                <a:ext uri="{FF2B5EF4-FFF2-40B4-BE49-F238E27FC236}">
                  <a16:creationId xmlns:a16="http://schemas.microsoft.com/office/drawing/2014/main" id="{A722EEC4-319F-4548-AA4E-AF0AD358E8B2}"/>
                </a:ext>
              </a:extLst>
            </p:cNvPr>
            <p:cNvSpPr/>
            <p:nvPr/>
          </p:nvSpPr>
          <p:spPr>
            <a:xfrm>
              <a:off x="9535001" y="3704237"/>
              <a:ext cx="57150" cy="95250"/>
            </a:xfrm>
            <a:custGeom>
              <a:avLst/>
              <a:gdLst>
                <a:gd name="connsiteX0" fmla="*/ 56674 w 57150"/>
                <a:gd name="connsiteY0" fmla="*/ 82903 h 95250"/>
                <a:gd name="connsiteX1" fmla="*/ 36672 w 57150"/>
                <a:gd name="connsiteY1" fmla="*/ 84807 h 95250"/>
                <a:gd name="connsiteX2" fmla="*/ 14764 w 57150"/>
                <a:gd name="connsiteY2" fmla="*/ 40040 h 95250"/>
                <a:gd name="connsiteX3" fmla="*/ 7144 w 57150"/>
                <a:gd name="connsiteY3" fmla="*/ 8607 h 95250"/>
                <a:gd name="connsiteX4" fmla="*/ 49054 w 57150"/>
                <a:gd name="connsiteY4" fmla="*/ 41945 h 95250"/>
                <a:gd name="connsiteX5" fmla="*/ 56674 w 57150"/>
                <a:gd name="connsiteY5" fmla="*/ 8290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95250">
                  <a:moveTo>
                    <a:pt x="56674" y="82903"/>
                  </a:moveTo>
                  <a:cubicBezTo>
                    <a:pt x="50959" y="100048"/>
                    <a:pt x="35719" y="91475"/>
                    <a:pt x="36672" y="84807"/>
                  </a:cubicBezTo>
                  <a:cubicBezTo>
                    <a:pt x="42386" y="61948"/>
                    <a:pt x="33814" y="51470"/>
                    <a:pt x="14764" y="40040"/>
                  </a:cubicBezTo>
                  <a:cubicBezTo>
                    <a:pt x="8097" y="36230"/>
                    <a:pt x="9049" y="19085"/>
                    <a:pt x="7144" y="8607"/>
                  </a:cubicBezTo>
                  <a:cubicBezTo>
                    <a:pt x="39529" y="35"/>
                    <a:pt x="35719" y="31468"/>
                    <a:pt x="49054" y="41945"/>
                  </a:cubicBezTo>
                  <a:cubicBezTo>
                    <a:pt x="58579" y="55280"/>
                    <a:pt x="48101" y="70520"/>
                    <a:pt x="56674" y="82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69">
              <a:extLst>
                <a:ext uri="{FF2B5EF4-FFF2-40B4-BE49-F238E27FC236}">
                  <a16:creationId xmlns:a16="http://schemas.microsoft.com/office/drawing/2014/main" id="{CC8F73E1-08DB-594D-AF69-94350B90EBA1}"/>
                </a:ext>
              </a:extLst>
            </p:cNvPr>
            <p:cNvSpPr/>
            <p:nvPr/>
          </p:nvSpPr>
          <p:spPr>
            <a:xfrm>
              <a:off x="10115865" y="4311505"/>
              <a:ext cx="47625" cy="47625"/>
            </a:xfrm>
            <a:custGeom>
              <a:avLst/>
              <a:gdLst>
                <a:gd name="connsiteX0" fmla="*/ 34928 w 47625"/>
                <a:gd name="connsiteY0" fmla="*/ 35705 h 47625"/>
                <a:gd name="connsiteX1" fmla="*/ 7305 w 47625"/>
                <a:gd name="connsiteY1" fmla="*/ 28085 h 47625"/>
                <a:gd name="connsiteX2" fmla="*/ 37785 w 47625"/>
                <a:gd name="connsiteY2" fmla="*/ 8082 h 47625"/>
                <a:gd name="connsiteX3" fmla="*/ 34928 w 47625"/>
                <a:gd name="connsiteY3" fmla="*/ 357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4928" y="35705"/>
                  </a:moveTo>
                  <a:cubicBezTo>
                    <a:pt x="24450" y="38562"/>
                    <a:pt x="8258" y="49992"/>
                    <a:pt x="7305" y="28085"/>
                  </a:cubicBezTo>
                  <a:cubicBezTo>
                    <a:pt x="5400" y="8082"/>
                    <a:pt x="20640" y="5225"/>
                    <a:pt x="37785" y="8082"/>
                  </a:cubicBezTo>
                  <a:cubicBezTo>
                    <a:pt x="43500" y="17607"/>
                    <a:pt x="45405" y="27132"/>
                    <a:pt x="34928" y="35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0">
              <a:extLst>
                <a:ext uri="{FF2B5EF4-FFF2-40B4-BE49-F238E27FC236}">
                  <a16:creationId xmlns:a16="http://schemas.microsoft.com/office/drawing/2014/main" id="{1234CD34-58C1-9746-9FAA-92E98063DB52}"/>
                </a:ext>
              </a:extLst>
            </p:cNvPr>
            <p:cNvSpPr/>
            <p:nvPr/>
          </p:nvSpPr>
          <p:spPr>
            <a:xfrm>
              <a:off x="9556909" y="4353152"/>
              <a:ext cx="66675" cy="28575"/>
            </a:xfrm>
            <a:custGeom>
              <a:avLst/>
              <a:gdLst>
                <a:gd name="connsiteX0" fmla="*/ 62389 w 66675"/>
                <a:gd name="connsiteY0" fmla="*/ 18822 h 28575"/>
                <a:gd name="connsiteX1" fmla="*/ 7144 w 66675"/>
                <a:gd name="connsiteY1" fmla="*/ 26442 h 28575"/>
                <a:gd name="connsiteX2" fmla="*/ 55722 w 66675"/>
                <a:gd name="connsiteY2" fmla="*/ 12155 h 28575"/>
                <a:gd name="connsiteX3" fmla="*/ 62389 w 66675"/>
                <a:gd name="connsiteY3" fmla="*/ 188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28575">
                  <a:moveTo>
                    <a:pt x="62389" y="18822"/>
                  </a:moveTo>
                  <a:cubicBezTo>
                    <a:pt x="44291" y="21680"/>
                    <a:pt x="26194" y="23585"/>
                    <a:pt x="7144" y="26442"/>
                  </a:cubicBezTo>
                  <a:cubicBezTo>
                    <a:pt x="17622" y="-4990"/>
                    <a:pt x="38577" y="11202"/>
                    <a:pt x="55722" y="12155"/>
                  </a:cubicBezTo>
                  <a:cubicBezTo>
                    <a:pt x="62389" y="8345"/>
                    <a:pt x="63341" y="13107"/>
                    <a:pt x="62389" y="18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1">
              <a:extLst>
                <a:ext uri="{FF2B5EF4-FFF2-40B4-BE49-F238E27FC236}">
                  <a16:creationId xmlns:a16="http://schemas.microsoft.com/office/drawing/2014/main" id="{A62AEA60-FF09-DD4E-B593-F3A2612DC346}"/>
                </a:ext>
              </a:extLst>
            </p:cNvPr>
            <p:cNvSpPr/>
            <p:nvPr/>
          </p:nvSpPr>
          <p:spPr>
            <a:xfrm>
              <a:off x="9537859" y="4395311"/>
              <a:ext cx="57150" cy="28575"/>
            </a:xfrm>
            <a:custGeom>
              <a:avLst/>
              <a:gdLst>
                <a:gd name="connsiteX0" fmla="*/ 32861 w 57150"/>
                <a:gd name="connsiteY0" fmla="*/ 7144 h 28575"/>
                <a:gd name="connsiteX1" fmla="*/ 53816 w 57150"/>
                <a:gd name="connsiteY1" fmla="*/ 27146 h 28575"/>
                <a:gd name="connsiteX2" fmla="*/ 7144 w 57150"/>
                <a:gd name="connsiteY2" fmla="*/ 13811 h 28575"/>
                <a:gd name="connsiteX3" fmla="*/ 32861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32861" y="7144"/>
                  </a:moveTo>
                  <a:cubicBezTo>
                    <a:pt x="43339" y="9049"/>
                    <a:pt x="51911" y="11906"/>
                    <a:pt x="53816" y="27146"/>
                  </a:cubicBezTo>
                  <a:cubicBezTo>
                    <a:pt x="36672" y="22384"/>
                    <a:pt x="22384" y="18574"/>
                    <a:pt x="7144" y="13811"/>
                  </a:cubicBezTo>
                  <a:cubicBezTo>
                    <a:pt x="13811" y="4286"/>
                    <a:pt x="25241" y="12859"/>
                    <a:pt x="328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2">
              <a:extLst>
                <a:ext uri="{FF2B5EF4-FFF2-40B4-BE49-F238E27FC236}">
                  <a16:creationId xmlns:a16="http://schemas.microsoft.com/office/drawing/2014/main" id="{AE4B7433-F00A-434E-9EB7-79A03267022C}"/>
                </a:ext>
              </a:extLst>
            </p:cNvPr>
            <p:cNvSpPr/>
            <p:nvPr/>
          </p:nvSpPr>
          <p:spPr>
            <a:xfrm>
              <a:off x="9907787" y="4421840"/>
              <a:ext cx="38100" cy="38100"/>
            </a:xfrm>
            <a:custGeom>
              <a:avLst/>
              <a:gdLst>
                <a:gd name="connsiteX0" fmla="*/ 25835 w 38100"/>
                <a:gd name="connsiteY0" fmla="*/ 33002 h 38100"/>
                <a:gd name="connsiteX1" fmla="*/ 8690 w 38100"/>
                <a:gd name="connsiteY1" fmla="*/ 21572 h 38100"/>
                <a:gd name="connsiteX2" fmla="*/ 32502 w 38100"/>
                <a:gd name="connsiteY2" fmla="*/ 10142 h 38100"/>
                <a:gd name="connsiteX3" fmla="*/ 25835 w 38100"/>
                <a:gd name="connsiteY3" fmla="*/ 33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25835" y="33002"/>
                  </a:moveTo>
                  <a:cubicBezTo>
                    <a:pt x="17263" y="33002"/>
                    <a:pt x="6785" y="29192"/>
                    <a:pt x="8690" y="21572"/>
                  </a:cubicBezTo>
                  <a:cubicBezTo>
                    <a:pt x="2023" y="4427"/>
                    <a:pt x="18215" y="5379"/>
                    <a:pt x="32502" y="10142"/>
                  </a:cubicBezTo>
                  <a:cubicBezTo>
                    <a:pt x="32502" y="18714"/>
                    <a:pt x="35360" y="27287"/>
                    <a:pt x="25835" y="33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3">
              <a:extLst>
                <a:ext uri="{FF2B5EF4-FFF2-40B4-BE49-F238E27FC236}">
                  <a16:creationId xmlns:a16="http://schemas.microsoft.com/office/drawing/2014/main" id="{B94049E6-0080-4843-BCB6-6E14192B5B63}"/>
                </a:ext>
              </a:extLst>
            </p:cNvPr>
            <p:cNvSpPr/>
            <p:nvPr/>
          </p:nvSpPr>
          <p:spPr>
            <a:xfrm>
              <a:off x="9480709" y="3654266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42386 w 47625"/>
                <a:gd name="connsiteY1" fmla="*/ 34766 h 38100"/>
                <a:gd name="connsiteX2" fmla="*/ 7144 w 47625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cubicBezTo>
                    <a:pt x="25241" y="7144"/>
                    <a:pt x="30004" y="21431"/>
                    <a:pt x="42386" y="34766"/>
                  </a:cubicBezTo>
                  <a:cubicBezTo>
                    <a:pt x="15716" y="36671"/>
                    <a:pt x="1666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id="{B617FBE5-9E88-464D-B93D-7632441FC88C}"/>
                </a:ext>
              </a:extLst>
            </p:cNvPr>
            <p:cNvSpPr/>
            <p:nvPr/>
          </p:nvSpPr>
          <p:spPr>
            <a:xfrm>
              <a:off x="9604534" y="3723798"/>
              <a:ext cx="47625" cy="38100"/>
            </a:xfrm>
            <a:custGeom>
              <a:avLst/>
              <a:gdLst>
                <a:gd name="connsiteX0" fmla="*/ 29052 w 47625"/>
                <a:gd name="connsiteY0" fmla="*/ 7144 h 38100"/>
                <a:gd name="connsiteX1" fmla="*/ 44291 w 47625"/>
                <a:gd name="connsiteY1" fmla="*/ 28099 h 38100"/>
                <a:gd name="connsiteX2" fmla="*/ 30004 w 47625"/>
                <a:gd name="connsiteY2" fmla="*/ 28099 h 38100"/>
                <a:gd name="connsiteX3" fmla="*/ 7144 w 47625"/>
                <a:gd name="connsiteY3" fmla="*/ 14764 h 38100"/>
                <a:gd name="connsiteX4" fmla="*/ 29052 w 47625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38100">
                  <a:moveTo>
                    <a:pt x="29052" y="7144"/>
                  </a:moveTo>
                  <a:cubicBezTo>
                    <a:pt x="28099" y="18574"/>
                    <a:pt x="42386" y="18574"/>
                    <a:pt x="44291" y="28099"/>
                  </a:cubicBezTo>
                  <a:cubicBezTo>
                    <a:pt x="39529" y="32861"/>
                    <a:pt x="34766" y="32861"/>
                    <a:pt x="30004" y="28099"/>
                  </a:cubicBezTo>
                  <a:cubicBezTo>
                    <a:pt x="22384" y="23336"/>
                    <a:pt x="14764" y="19526"/>
                    <a:pt x="7144" y="14764"/>
                  </a:cubicBezTo>
                  <a:cubicBezTo>
                    <a:pt x="10954" y="2381"/>
                    <a:pt x="22384" y="10954"/>
                    <a:pt x="290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id="{6A2BDA78-33EE-1246-9085-52F6372E7D14}"/>
                </a:ext>
              </a:extLst>
            </p:cNvPr>
            <p:cNvSpPr/>
            <p:nvPr/>
          </p:nvSpPr>
          <p:spPr>
            <a:xfrm>
              <a:off x="9950530" y="4407954"/>
              <a:ext cx="38100" cy="19050"/>
            </a:xfrm>
            <a:custGeom>
              <a:avLst/>
              <a:gdLst>
                <a:gd name="connsiteX0" fmla="*/ 38338 w 38100"/>
                <a:gd name="connsiteY0" fmla="*/ 14503 h 19050"/>
                <a:gd name="connsiteX1" fmla="*/ 11668 w 38100"/>
                <a:gd name="connsiteY1" fmla="*/ 20218 h 19050"/>
                <a:gd name="connsiteX2" fmla="*/ 9763 w 38100"/>
                <a:gd name="connsiteY2" fmla="*/ 9740 h 19050"/>
                <a:gd name="connsiteX3" fmla="*/ 38338 w 38100"/>
                <a:gd name="connsiteY3" fmla="*/ 1450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9050">
                  <a:moveTo>
                    <a:pt x="38338" y="14503"/>
                  </a:moveTo>
                  <a:cubicBezTo>
                    <a:pt x="30718" y="23075"/>
                    <a:pt x="21193" y="19265"/>
                    <a:pt x="11668" y="20218"/>
                  </a:cubicBezTo>
                  <a:cubicBezTo>
                    <a:pt x="5001" y="17360"/>
                    <a:pt x="6906" y="11645"/>
                    <a:pt x="9763" y="9740"/>
                  </a:cubicBezTo>
                  <a:cubicBezTo>
                    <a:pt x="20240" y="4978"/>
                    <a:pt x="29765" y="6883"/>
                    <a:pt x="38338" y="14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id="{96D7A192-DD5C-2E41-BC52-0AA0AD964D5D}"/>
                </a:ext>
              </a:extLst>
            </p:cNvPr>
            <p:cNvSpPr/>
            <p:nvPr/>
          </p:nvSpPr>
          <p:spPr>
            <a:xfrm>
              <a:off x="9509284" y="4377908"/>
              <a:ext cx="38100" cy="19050"/>
            </a:xfrm>
            <a:custGeom>
              <a:avLst/>
              <a:gdLst>
                <a:gd name="connsiteX0" fmla="*/ 32861 w 38100"/>
                <a:gd name="connsiteY0" fmla="*/ 10259 h 19050"/>
                <a:gd name="connsiteX1" fmla="*/ 7144 w 38100"/>
                <a:gd name="connsiteY1" fmla="*/ 16926 h 19050"/>
                <a:gd name="connsiteX2" fmla="*/ 32861 w 38100"/>
                <a:gd name="connsiteY2" fmla="*/ 102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2861" y="10259"/>
                  </a:moveTo>
                  <a:cubicBezTo>
                    <a:pt x="26194" y="18831"/>
                    <a:pt x="15716" y="12163"/>
                    <a:pt x="7144" y="16926"/>
                  </a:cubicBezTo>
                  <a:cubicBezTo>
                    <a:pt x="11906" y="734"/>
                    <a:pt x="23336" y="9306"/>
                    <a:pt x="32861" y="10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id="{C1A16395-D488-6B4E-89FC-CE606D9CC4CB}"/>
                </a:ext>
              </a:extLst>
            </p:cNvPr>
            <p:cNvSpPr/>
            <p:nvPr/>
          </p:nvSpPr>
          <p:spPr>
            <a:xfrm>
              <a:off x="9400336" y="4359116"/>
              <a:ext cx="28575" cy="28575"/>
            </a:xfrm>
            <a:custGeom>
              <a:avLst/>
              <a:gdLst>
                <a:gd name="connsiteX0" fmla="*/ 19889 w 28575"/>
                <a:gd name="connsiteY0" fmla="*/ 7144 h 28575"/>
                <a:gd name="connsiteX1" fmla="*/ 21794 w 28575"/>
                <a:gd name="connsiteY1" fmla="*/ 22384 h 28575"/>
                <a:gd name="connsiteX2" fmla="*/ 7507 w 28575"/>
                <a:gd name="connsiteY2" fmla="*/ 8096 h 28575"/>
                <a:gd name="connsiteX3" fmla="*/ 19889 w 2857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9889" y="7144"/>
                  </a:moveTo>
                  <a:cubicBezTo>
                    <a:pt x="23699" y="11906"/>
                    <a:pt x="31319" y="18574"/>
                    <a:pt x="21794" y="22384"/>
                  </a:cubicBezTo>
                  <a:cubicBezTo>
                    <a:pt x="11316" y="26194"/>
                    <a:pt x="5602" y="19526"/>
                    <a:pt x="7507" y="8096"/>
                  </a:cubicBezTo>
                  <a:cubicBezTo>
                    <a:pt x="11316" y="7144"/>
                    <a:pt x="16079" y="7144"/>
                    <a:pt x="1988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id="{6E9EAC42-C2AC-1642-B024-ECE74D8B1C59}"/>
                </a:ext>
              </a:extLst>
            </p:cNvPr>
            <p:cNvSpPr/>
            <p:nvPr/>
          </p:nvSpPr>
          <p:spPr>
            <a:xfrm>
              <a:off x="9746447" y="2133050"/>
              <a:ext cx="152400" cy="400050"/>
            </a:xfrm>
            <a:custGeom>
              <a:avLst/>
              <a:gdLst>
                <a:gd name="connsiteX0" fmla="*/ 118596 w 152400"/>
                <a:gd name="connsiteY0" fmla="*/ 378692 h 400050"/>
                <a:gd name="connsiteX1" fmla="*/ 104309 w 152400"/>
                <a:gd name="connsiteY1" fmla="*/ 389170 h 400050"/>
                <a:gd name="connsiteX2" fmla="*/ 91926 w 152400"/>
                <a:gd name="connsiteY2" fmla="*/ 368215 h 400050"/>
                <a:gd name="connsiteX3" fmla="*/ 44301 w 152400"/>
                <a:gd name="connsiteY3" fmla="*/ 219625 h 400050"/>
                <a:gd name="connsiteX4" fmla="*/ 43348 w 152400"/>
                <a:gd name="connsiteY4" fmla="*/ 216767 h 400050"/>
                <a:gd name="connsiteX5" fmla="*/ 7153 w 152400"/>
                <a:gd name="connsiteY5" fmla="*/ 71035 h 400050"/>
                <a:gd name="connsiteX6" fmla="*/ 10964 w 152400"/>
                <a:gd name="connsiteY6" fmla="*/ 17695 h 400050"/>
                <a:gd name="connsiteX7" fmla="*/ 27156 w 152400"/>
                <a:gd name="connsiteY7" fmla="*/ 7217 h 400050"/>
                <a:gd name="connsiteX8" fmla="*/ 33823 w 152400"/>
                <a:gd name="connsiteY8" fmla="*/ 19600 h 400050"/>
                <a:gd name="connsiteX9" fmla="*/ 49064 w 152400"/>
                <a:gd name="connsiteY9" fmla="*/ 48175 h 400050"/>
                <a:gd name="connsiteX10" fmla="*/ 59541 w 152400"/>
                <a:gd name="connsiteY10" fmla="*/ 67225 h 400050"/>
                <a:gd name="connsiteX11" fmla="*/ 98593 w 152400"/>
                <a:gd name="connsiteY11" fmla="*/ 177715 h 400050"/>
                <a:gd name="connsiteX12" fmla="*/ 147171 w 152400"/>
                <a:gd name="connsiteY12" fmla="*/ 252962 h 400050"/>
                <a:gd name="connsiteX13" fmla="*/ 103356 w 152400"/>
                <a:gd name="connsiteY13" fmla="*/ 240580 h 400050"/>
                <a:gd name="connsiteX14" fmla="*/ 95736 w 152400"/>
                <a:gd name="connsiteY14" fmla="*/ 282490 h 400050"/>
                <a:gd name="connsiteX15" fmla="*/ 132884 w 152400"/>
                <a:gd name="connsiteY15" fmla="*/ 362500 h 400050"/>
                <a:gd name="connsiteX16" fmla="*/ 118596 w 152400"/>
                <a:gd name="connsiteY16" fmla="*/ 378692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400" h="400050">
                  <a:moveTo>
                    <a:pt x="118596" y="378692"/>
                  </a:moveTo>
                  <a:cubicBezTo>
                    <a:pt x="115739" y="385360"/>
                    <a:pt x="119548" y="401552"/>
                    <a:pt x="104309" y="389170"/>
                  </a:cubicBezTo>
                  <a:cubicBezTo>
                    <a:pt x="98593" y="384407"/>
                    <a:pt x="92878" y="375835"/>
                    <a:pt x="91926" y="368215"/>
                  </a:cubicBezTo>
                  <a:cubicBezTo>
                    <a:pt x="87164" y="314875"/>
                    <a:pt x="69066" y="266297"/>
                    <a:pt x="44301" y="219625"/>
                  </a:cubicBezTo>
                  <a:cubicBezTo>
                    <a:pt x="43348" y="218672"/>
                    <a:pt x="42396" y="216767"/>
                    <a:pt x="43348" y="216767"/>
                  </a:cubicBezTo>
                  <a:cubicBezTo>
                    <a:pt x="75734" y="156760"/>
                    <a:pt x="6201" y="122470"/>
                    <a:pt x="7153" y="71035"/>
                  </a:cubicBezTo>
                  <a:cubicBezTo>
                    <a:pt x="7153" y="53890"/>
                    <a:pt x="19536" y="36745"/>
                    <a:pt x="10964" y="17695"/>
                  </a:cubicBezTo>
                  <a:cubicBezTo>
                    <a:pt x="10011" y="14837"/>
                    <a:pt x="19536" y="6265"/>
                    <a:pt x="27156" y="7217"/>
                  </a:cubicBezTo>
                  <a:cubicBezTo>
                    <a:pt x="35728" y="7217"/>
                    <a:pt x="34776" y="13885"/>
                    <a:pt x="33823" y="19600"/>
                  </a:cubicBezTo>
                  <a:cubicBezTo>
                    <a:pt x="30966" y="33887"/>
                    <a:pt x="40491" y="40555"/>
                    <a:pt x="49064" y="48175"/>
                  </a:cubicBezTo>
                  <a:cubicBezTo>
                    <a:pt x="54778" y="53890"/>
                    <a:pt x="63351" y="57700"/>
                    <a:pt x="59541" y="67225"/>
                  </a:cubicBezTo>
                  <a:cubicBezTo>
                    <a:pt x="43348" y="113897"/>
                    <a:pt x="86211" y="140567"/>
                    <a:pt x="98593" y="177715"/>
                  </a:cubicBezTo>
                  <a:cubicBezTo>
                    <a:pt x="107166" y="203432"/>
                    <a:pt x="109071" y="233912"/>
                    <a:pt x="147171" y="252962"/>
                  </a:cubicBezTo>
                  <a:cubicBezTo>
                    <a:pt x="122406" y="252962"/>
                    <a:pt x="114786" y="231055"/>
                    <a:pt x="103356" y="240580"/>
                  </a:cubicBezTo>
                  <a:cubicBezTo>
                    <a:pt x="90973" y="250105"/>
                    <a:pt x="92878" y="268202"/>
                    <a:pt x="95736" y="282490"/>
                  </a:cubicBezTo>
                  <a:cubicBezTo>
                    <a:pt x="101451" y="312017"/>
                    <a:pt x="109071" y="340592"/>
                    <a:pt x="132884" y="362500"/>
                  </a:cubicBezTo>
                  <a:cubicBezTo>
                    <a:pt x="136693" y="378692"/>
                    <a:pt x="121453" y="372977"/>
                    <a:pt x="118596" y="3786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id="{8961E169-33C3-F34D-8FED-E4F854FC16DB}"/>
                </a:ext>
              </a:extLst>
            </p:cNvPr>
            <p:cNvSpPr/>
            <p:nvPr/>
          </p:nvSpPr>
          <p:spPr>
            <a:xfrm>
              <a:off x="9870281" y="2508408"/>
              <a:ext cx="38100" cy="28575"/>
            </a:xfrm>
            <a:custGeom>
              <a:avLst/>
              <a:gdLst>
                <a:gd name="connsiteX0" fmla="*/ 7144 w 38100"/>
                <a:gd name="connsiteY0" fmla="*/ 21431 h 28575"/>
                <a:gd name="connsiteX1" fmla="*/ 21431 w 38100"/>
                <a:gd name="connsiteY1" fmla="*/ 7144 h 28575"/>
                <a:gd name="connsiteX2" fmla="*/ 34766 w 38100"/>
                <a:gd name="connsiteY2" fmla="*/ 24289 h 28575"/>
                <a:gd name="connsiteX3" fmla="*/ 7144 w 38100"/>
                <a:gd name="connsiteY3" fmla="*/ 2143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28575">
                  <a:moveTo>
                    <a:pt x="7144" y="21431"/>
                  </a:moveTo>
                  <a:cubicBezTo>
                    <a:pt x="11906" y="16669"/>
                    <a:pt x="16669" y="11906"/>
                    <a:pt x="21431" y="7144"/>
                  </a:cubicBezTo>
                  <a:cubicBezTo>
                    <a:pt x="30004" y="10001"/>
                    <a:pt x="35719" y="13811"/>
                    <a:pt x="34766" y="24289"/>
                  </a:cubicBezTo>
                  <a:cubicBezTo>
                    <a:pt x="25241" y="28099"/>
                    <a:pt x="16669" y="13811"/>
                    <a:pt x="7144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050887B7-559C-B145-AAA1-48A541F9463A}"/>
                </a:ext>
              </a:extLst>
            </p:cNvPr>
            <p:cNvSpPr/>
            <p:nvPr/>
          </p:nvSpPr>
          <p:spPr>
            <a:xfrm>
              <a:off x="2022634" y="2425179"/>
              <a:ext cx="142875" cy="104775"/>
            </a:xfrm>
            <a:custGeom>
              <a:avLst/>
              <a:gdLst>
                <a:gd name="connsiteX0" fmla="*/ 96679 w 142875"/>
                <a:gd name="connsiteY0" fmla="*/ 32270 h 104775"/>
                <a:gd name="connsiteX1" fmla="*/ 140494 w 142875"/>
                <a:gd name="connsiteY1" fmla="*/ 66560 h 104775"/>
                <a:gd name="connsiteX2" fmla="*/ 105251 w 142875"/>
                <a:gd name="connsiteY2" fmla="*/ 96088 h 104775"/>
                <a:gd name="connsiteX3" fmla="*/ 40481 w 142875"/>
                <a:gd name="connsiteY3" fmla="*/ 38938 h 104775"/>
                <a:gd name="connsiteX4" fmla="*/ 15716 w 142875"/>
                <a:gd name="connsiteY4" fmla="*/ 29413 h 104775"/>
                <a:gd name="connsiteX5" fmla="*/ 7144 w 142875"/>
                <a:gd name="connsiteY5" fmla="*/ 17983 h 104775"/>
                <a:gd name="connsiteX6" fmla="*/ 29051 w 142875"/>
                <a:gd name="connsiteY6" fmla="*/ 11315 h 104775"/>
                <a:gd name="connsiteX7" fmla="*/ 29051 w 142875"/>
                <a:gd name="connsiteY7" fmla="*/ 11315 h 104775"/>
                <a:gd name="connsiteX8" fmla="*/ 96679 w 142875"/>
                <a:gd name="connsiteY8" fmla="*/ 3227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04775">
                  <a:moveTo>
                    <a:pt x="96679" y="32270"/>
                  </a:moveTo>
                  <a:cubicBezTo>
                    <a:pt x="108109" y="47510"/>
                    <a:pt x="116681" y="66560"/>
                    <a:pt x="140494" y="66560"/>
                  </a:cubicBezTo>
                  <a:cubicBezTo>
                    <a:pt x="140494" y="108470"/>
                    <a:pt x="140494" y="108470"/>
                    <a:pt x="105251" y="96088"/>
                  </a:cubicBezTo>
                  <a:cubicBezTo>
                    <a:pt x="73819" y="88468"/>
                    <a:pt x="63341" y="57035"/>
                    <a:pt x="40481" y="38938"/>
                  </a:cubicBezTo>
                  <a:cubicBezTo>
                    <a:pt x="32861" y="34175"/>
                    <a:pt x="21431" y="38938"/>
                    <a:pt x="15716" y="29413"/>
                  </a:cubicBezTo>
                  <a:cubicBezTo>
                    <a:pt x="12859" y="25603"/>
                    <a:pt x="10001" y="21793"/>
                    <a:pt x="7144" y="17983"/>
                  </a:cubicBezTo>
                  <a:cubicBezTo>
                    <a:pt x="10001" y="1790"/>
                    <a:pt x="20479" y="7505"/>
                    <a:pt x="29051" y="11315"/>
                  </a:cubicBezTo>
                  <a:lnTo>
                    <a:pt x="29051" y="11315"/>
                  </a:lnTo>
                  <a:cubicBezTo>
                    <a:pt x="50959" y="17983"/>
                    <a:pt x="73819" y="25603"/>
                    <a:pt x="96679" y="32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53F7BA9F-F05B-3746-B415-EC52D19BE6C1}"/>
                </a:ext>
              </a:extLst>
            </p:cNvPr>
            <p:cNvSpPr/>
            <p:nvPr/>
          </p:nvSpPr>
          <p:spPr>
            <a:xfrm>
              <a:off x="1237653" y="2103708"/>
              <a:ext cx="95250" cy="57150"/>
            </a:xfrm>
            <a:custGeom>
              <a:avLst/>
              <a:gdLst>
                <a:gd name="connsiteX0" fmla="*/ 88227 w 95250"/>
                <a:gd name="connsiteY0" fmla="*/ 13699 h 57150"/>
                <a:gd name="connsiteX1" fmla="*/ 18695 w 95250"/>
                <a:gd name="connsiteY1" fmla="*/ 51799 h 57150"/>
                <a:gd name="connsiteX2" fmla="*/ 7265 w 95250"/>
                <a:gd name="connsiteY2" fmla="*/ 37511 h 57150"/>
                <a:gd name="connsiteX3" fmla="*/ 18695 w 95250"/>
                <a:gd name="connsiteY3" fmla="*/ 27034 h 57150"/>
                <a:gd name="connsiteX4" fmla="*/ 54889 w 95250"/>
                <a:gd name="connsiteY4" fmla="*/ 9889 h 57150"/>
                <a:gd name="connsiteX5" fmla="*/ 88227 w 95250"/>
                <a:gd name="connsiteY5" fmla="*/ 1369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57150">
                  <a:moveTo>
                    <a:pt x="88227" y="13699"/>
                  </a:moveTo>
                  <a:cubicBezTo>
                    <a:pt x="76797" y="50846"/>
                    <a:pt x="53937" y="63229"/>
                    <a:pt x="18695" y="51799"/>
                  </a:cubicBezTo>
                  <a:cubicBezTo>
                    <a:pt x="11075" y="48941"/>
                    <a:pt x="6312" y="45132"/>
                    <a:pt x="7265" y="37511"/>
                  </a:cubicBezTo>
                  <a:cubicBezTo>
                    <a:pt x="8217" y="31796"/>
                    <a:pt x="13932" y="25129"/>
                    <a:pt x="18695" y="27034"/>
                  </a:cubicBezTo>
                  <a:cubicBezTo>
                    <a:pt x="38697" y="36559"/>
                    <a:pt x="41555" y="12746"/>
                    <a:pt x="54889" y="9889"/>
                  </a:cubicBezTo>
                  <a:cubicBezTo>
                    <a:pt x="66320" y="7984"/>
                    <a:pt x="77750" y="3221"/>
                    <a:pt x="88227" y="136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D8CD37BC-6508-A94D-8B59-C95A5C74EE91}"/>
                </a:ext>
              </a:extLst>
            </p:cNvPr>
            <p:cNvSpPr/>
            <p:nvPr/>
          </p:nvSpPr>
          <p:spPr>
            <a:xfrm>
              <a:off x="1935004" y="2251233"/>
              <a:ext cx="47625" cy="57150"/>
            </a:xfrm>
            <a:custGeom>
              <a:avLst/>
              <a:gdLst>
                <a:gd name="connsiteX0" fmla="*/ 32861 w 47625"/>
                <a:gd name="connsiteY0" fmla="*/ 58579 h 57150"/>
                <a:gd name="connsiteX1" fmla="*/ 7144 w 47625"/>
                <a:gd name="connsiteY1" fmla="*/ 7144 h 57150"/>
                <a:gd name="connsiteX2" fmla="*/ 38576 w 47625"/>
                <a:gd name="connsiteY2" fmla="*/ 37624 h 57150"/>
                <a:gd name="connsiteX3" fmla="*/ 32861 w 47625"/>
                <a:gd name="connsiteY3" fmla="*/ 5857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57150">
                  <a:moveTo>
                    <a:pt x="32861" y="58579"/>
                  </a:moveTo>
                  <a:cubicBezTo>
                    <a:pt x="476" y="54769"/>
                    <a:pt x="19526" y="23336"/>
                    <a:pt x="7144" y="7144"/>
                  </a:cubicBezTo>
                  <a:cubicBezTo>
                    <a:pt x="20479" y="14764"/>
                    <a:pt x="50006" y="4286"/>
                    <a:pt x="38576" y="37624"/>
                  </a:cubicBezTo>
                  <a:cubicBezTo>
                    <a:pt x="36671" y="44291"/>
                    <a:pt x="38576" y="52864"/>
                    <a:pt x="32861" y="58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BF5D7538-985E-3A42-AFF6-619176C3F4CD}"/>
                </a:ext>
              </a:extLst>
            </p:cNvPr>
            <p:cNvSpPr/>
            <p:nvPr/>
          </p:nvSpPr>
          <p:spPr>
            <a:xfrm>
              <a:off x="1850710" y="2026205"/>
              <a:ext cx="38100" cy="47625"/>
            </a:xfrm>
            <a:custGeom>
              <a:avLst/>
              <a:gdLst>
                <a:gd name="connsiteX0" fmla="*/ 20953 w 38100"/>
                <a:gd name="connsiteY0" fmla="*/ 7382 h 47625"/>
                <a:gd name="connsiteX1" fmla="*/ 38098 w 38100"/>
                <a:gd name="connsiteY1" fmla="*/ 11192 h 47625"/>
                <a:gd name="connsiteX2" fmla="*/ 20000 w 38100"/>
                <a:gd name="connsiteY2" fmla="*/ 42624 h 47625"/>
                <a:gd name="connsiteX3" fmla="*/ 20953 w 38100"/>
                <a:gd name="connsiteY3" fmla="*/ 738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47625">
                  <a:moveTo>
                    <a:pt x="20953" y="7382"/>
                  </a:moveTo>
                  <a:cubicBezTo>
                    <a:pt x="27620" y="8334"/>
                    <a:pt x="39050" y="4524"/>
                    <a:pt x="38098" y="11192"/>
                  </a:cubicBezTo>
                  <a:cubicBezTo>
                    <a:pt x="37145" y="23574"/>
                    <a:pt x="34287" y="36909"/>
                    <a:pt x="20000" y="42624"/>
                  </a:cubicBezTo>
                  <a:cubicBezTo>
                    <a:pt x="-2" y="30242"/>
                    <a:pt x="5713" y="18812"/>
                    <a:pt x="20953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D2060C1B-1DF0-C445-9097-61DB77FBEFA9}"/>
                </a:ext>
              </a:extLst>
            </p:cNvPr>
            <p:cNvSpPr/>
            <p:nvPr/>
          </p:nvSpPr>
          <p:spPr>
            <a:xfrm>
              <a:off x="1882616" y="2067572"/>
              <a:ext cx="38100" cy="47625"/>
            </a:xfrm>
            <a:custGeom>
              <a:avLst/>
              <a:gdLst>
                <a:gd name="connsiteX0" fmla="*/ 7144 w 38100"/>
                <a:gd name="connsiteY0" fmla="*/ 12687 h 47625"/>
                <a:gd name="connsiteX1" fmla="*/ 30956 w 38100"/>
                <a:gd name="connsiteY1" fmla="*/ 26975 h 47625"/>
                <a:gd name="connsiteX2" fmla="*/ 10001 w 38100"/>
                <a:gd name="connsiteY2" fmla="*/ 32690 h 47625"/>
                <a:gd name="connsiteX3" fmla="*/ 7144 w 38100"/>
                <a:gd name="connsiteY3" fmla="*/ 1268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47625">
                  <a:moveTo>
                    <a:pt x="7144" y="12687"/>
                  </a:moveTo>
                  <a:cubicBezTo>
                    <a:pt x="27146" y="-2553"/>
                    <a:pt x="26194" y="17450"/>
                    <a:pt x="30956" y="26975"/>
                  </a:cubicBezTo>
                  <a:cubicBezTo>
                    <a:pt x="27146" y="41262"/>
                    <a:pt x="19526" y="46977"/>
                    <a:pt x="10001" y="32690"/>
                  </a:cubicBezTo>
                  <a:cubicBezTo>
                    <a:pt x="8096" y="29832"/>
                    <a:pt x="12859" y="19355"/>
                    <a:pt x="7144" y="126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3AE44288-DC88-2347-A2D8-32A0D95D6EE3}"/>
                </a:ext>
              </a:extLst>
            </p:cNvPr>
            <p:cNvSpPr/>
            <p:nvPr/>
          </p:nvSpPr>
          <p:spPr>
            <a:xfrm>
              <a:off x="1298734" y="2059919"/>
              <a:ext cx="47625" cy="38100"/>
            </a:xfrm>
            <a:custGeom>
              <a:avLst/>
              <a:gdLst>
                <a:gd name="connsiteX0" fmla="*/ 7144 w 47625"/>
                <a:gd name="connsiteY0" fmla="*/ 32723 h 38100"/>
                <a:gd name="connsiteX1" fmla="*/ 48101 w 47625"/>
                <a:gd name="connsiteY1" fmla="*/ 7958 h 38100"/>
                <a:gd name="connsiteX2" fmla="*/ 7144 w 47625"/>
                <a:gd name="connsiteY2" fmla="*/ 3272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38100">
                  <a:moveTo>
                    <a:pt x="7144" y="32723"/>
                  </a:moveTo>
                  <a:cubicBezTo>
                    <a:pt x="19526" y="20341"/>
                    <a:pt x="24289" y="3196"/>
                    <a:pt x="48101" y="7958"/>
                  </a:cubicBezTo>
                  <a:cubicBezTo>
                    <a:pt x="37624" y="21293"/>
                    <a:pt x="30004" y="36533"/>
                    <a:pt x="7144" y="32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47CBDF54-1B9E-9B4E-A427-6B15CB7FD793}"/>
                </a:ext>
              </a:extLst>
            </p:cNvPr>
            <p:cNvSpPr/>
            <p:nvPr/>
          </p:nvSpPr>
          <p:spPr>
            <a:xfrm>
              <a:off x="10062164" y="5285898"/>
              <a:ext cx="76200" cy="38100"/>
            </a:xfrm>
            <a:custGeom>
              <a:avLst/>
              <a:gdLst>
                <a:gd name="connsiteX0" fmla="*/ 42909 w 76200"/>
                <a:gd name="connsiteY0" fmla="*/ 8096 h 38100"/>
                <a:gd name="connsiteX1" fmla="*/ 72436 w 76200"/>
                <a:gd name="connsiteY1" fmla="*/ 20479 h 38100"/>
                <a:gd name="connsiteX2" fmla="*/ 52434 w 76200"/>
                <a:gd name="connsiteY2" fmla="*/ 34766 h 38100"/>
                <a:gd name="connsiteX3" fmla="*/ 17191 w 76200"/>
                <a:gd name="connsiteY3" fmla="*/ 34766 h 38100"/>
                <a:gd name="connsiteX4" fmla="*/ 10524 w 76200"/>
                <a:gd name="connsiteY4" fmla="*/ 18574 h 38100"/>
                <a:gd name="connsiteX5" fmla="*/ 41956 w 76200"/>
                <a:gd name="connsiteY5" fmla="*/ 7144 h 38100"/>
                <a:gd name="connsiteX6" fmla="*/ 42909 w 76200"/>
                <a:gd name="connsiteY6" fmla="*/ 809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42909" y="8096"/>
                  </a:moveTo>
                  <a:cubicBezTo>
                    <a:pt x="51481" y="16669"/>
                    <a:pt x="67674" y="6191"/>
                    <a:pt x="72436" y="20479"/>
                  </a:cubicBezTo>
                  <a:cubicBezTo>
                    <a:pt x="65769" y="25241"/>
                    <a:pt x="59101" y="30004"/>
                    <a:pt x="52434" y="34766"/>
                  </a:cubicBezTo>
                  <a:cubicBezTo>
                    <a:pt x="41004" y="34766"/>
                    <a:pt x="29574" y="34766"/>
                    <a:pt x="17191" y="34766"/>
                  </a:cubicBezTo>
                  <a:cubicBezTo>
                    <a:pt x="14334" y="30004"/>
                    <a:pt x="999" y="29051"/>
                    <a:pt x="10524" y="18574"/>
                  </a:cubicBezTo>
                  <a:cubicBezTo>
                    <a:pt x="18144" y="7144"/>
                    <a:pt x="31479" y="11906"/>
                    <a:pt x="41956" y="7144"/>
                  </a:cubicBezTo>
                  <a:lnTo>
                    <a:pt x="4290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BA87C78B-0109-4B40-B337-EE1FE1042455}"/>
                </a:ext>
              </a:extLst>
            </p:cNvPr>
            <p:cNvSpPr/>
            <p:nvPr/>
          </p:nvSpPr>
          <p:spPr>
            <a:xfrm>
              <a:off x="10988533" y="5493543"/>
              <a:ext cx="323850" cy="304800"/>
            </a:xfrm>
            <a:custGeom>
              <a:avLst/>
              <a:gdLst>
                <a:gd name="connsiteX0" fmla="*/ 163338 w 323850"/>
                <a:gd name="connsiteY0" fmla="*/ 262414 h 304800"/>
                <a:gd name="connsiteX1" fmla="*/ 141430 w 323850"/>
                <a:gd name="connsiteY1" fmla="*/ 280511 h 304800"/>
                <a:gd name="connsiteX2" fmla="*/ 128095 w 323850"/>
                <a:gd name="connsiteY2" fmla="*/ 298609 h 304800"/>
                <a:gd name="connsiteX3" fmla="*/ 128095 w 323850"/>
                <a:gd name="connsiteY3" fmla="*/ 298609 h 304800"/>
                <a:gd name="connsiteX4" fmla="*/ 21415 w 323850"/>
                <a:gd name="connsiteY4" fmla="*/ 275749 h 304800"/>
                <a:gd name="connsiteX5" fmla="*/ 19509 w 323850"/>
                <a:gd name="connsiteY5" fmla="*/ 245269 h 304800"/>
                <a:gd name="connsiteX6" fmla="*/ 138572 w 323850"/>
                <a:gd name="connsiteY6" fmla="*/ 151924 h 304800"/>
                <a:gd name="connsiteX7" fmla="*/ 250967 w 323850"/>
                <a:gd name="connsiteY7" fmla="*/ 7144 h 304800"/>
                <a:gd name="connsiteX8" fmla="*/ 313832 w 323850"/>
                <a:gd name="connsiteY8" fmla="*/ 44291 h 304800"/>
                <a:gd name="connsiteX9" fmla="*/ 317642 w 323850"/>
                <a:gd name="connsiteY9" fmla="*/ 64294 h 304800"/>
                <a:gd name="connsiteX10" fmla="*/ 253825 w 323850"/>
                <a:gd name="connsiteY10" fmla="*/ 136684 h 304800"/>
                <a:gd name="connsiteX11" fmla="*/ 192865 w 323850"/>
                <a:gd name="connsiteY11" fmla="*/ 202406 h 304800"/>
                <a:gd name="connsiteX12" fmla="*/ 171909 w 323850"/>
                <a:gd name="connsiteY12" fmla="*/ 232886 h 304800"/>
                <a:gd name="connsiteX13" fmla="*/ 163338 w 323850"/>
                <a:gd name="connsiteY13" fmla="*/ 26241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850" h="304800">
                  <a:moveTo>
                    <a:pt x="163338" y="262414"/>
                  </a:moveTo>
                  <a:cubicBezTo>
                    <a:pt x="155717" y="268129"/>
                    <a:pt x="155717" y="282416"/>
                    <a:pt x="141430" y="280511"/>
                  </a:cubicBezTo>
                  <a:cubicBezTo>
                    <a:pt x="127142" y="278606"/>
                    <a:pt x="129047" y="290036"/>
                    <a:pt x="128095" y="298609"/>
                  </a:cubicBezTo>
                  <a:lnTo>
                    <a:pt x="128095" y="298609"/>
                  </a:lnTo>
                  <a:cubicBezTo>
                    <a:pt x="89995" y="302419"/>
                    <a:pt x="55705" y="287179"/>
                    <a:pt x="21415" y="275749"/>
                  </a:cubicBezTo>
                  <a:cubicBezTo>
                    <a:pt x="9032" y="270986"/>
                    <a:pt x="-2397" y="261461"/>
                    <a:pt x="19509" y="245269"/>
                  </a:cubicBezTo>
                  <a:cubicBezTo>
                    <a:pt x="60467" y="215741"/>
                    <a:pt x="97615" y="182404"/>
                    <a:pt x="138572" y="151924"/>
                  </a:cubicBezTo>
                  <a:cubicBezTo>
                    <a:pt x="186197" y="117634"/>
                    <a:pt x="230013" y="71914"/>
                    <a:pt x="250967" y="7144"/>
                  </a:cubicBezTo>
                  <a:cubicBezTo>
                    <a:pt x="268113" y="30956"/>
                    <a:pt x="288115" y="42386"/>
                    <a:pt x="313832" y="44291"/>
                  </a:cubicBezTo>
                  <a:cubicBezTo>
                    <a:pt x="326215" y="49054"/>
                    <a:pt x="319547" y="56674"/>
                    <a:pt x="317642" y="64294"/>
                  </a:cubicBezTo>
                  <a:cubicBezTo>
                    <a:pt x="292878" y="86201"/>
                    <a:pt x="267159" y="110966"/>
                    <a:pt x="253825" y="136684"/>
                  </a:cubicBezTo>
                  <a:cubicBezTo>
                    <a:pt x="238584" y="167164"/>
                    <a:pt x="230013" y="193834"/>
                    <a:pt x="192865" y="202406"/>
                  </a:cubicBezTo>
                  <a:cubicBezTo>
                    <a:pt x="190959" y="202406"/>
                    <a:pt x="170005" y="216694"/>
                    <a:pt x="171909" y="232886"/>
                  </a:cubicBezTo>
                  <a:cubicBezTo>
                    <a:pt x="182388" y="246221"/>
                    <a:pt x="155717" y="249079"/>
                    <a:pt x="163338" y="262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FBD22EB0-7BD7-B64A-97E8-81704941A49C}"/>
                </a:ext>
              </a:extLst>
            </p:cNvPr>
            <p:cNvSpPr/>
            <p:nvPr/>
          </p:nvSpPr>
          <p:spPr>
            <a:xfrm>
              <a:off x="11268552" y="5208382"/>
              <a:ext cx="76200" cy="114300"/>
            </a:xfrm>
            <a:custGeom>
              <a:avLst/>
              <a:gdLst>
                <a:gd name="connsiteX0" fmla="*/ 76676 w 76200"/>
                <a:gd name="connsiteY0" fmla="*/ 95138 h 114300"/>
                <a:gd name="connsiteX1" fmla="*/ 62388 w 76200"/>
                <a:gd name="connsiteY1" fmla="*/ 109425 h 114300"/>
                <a:gd name="connsiteX2" fmla="*/ 55721 w 76200"/>
                <a:gd name="connsiteY2" fmla="*/ 96090 h 114300"/>
                <a:gd name="connsiteX3" fmla="*/ 7144 w 76200"/>
                <a:gd name="connsiteY3" fmla="*/ 11318 h 114300"/>
                <a:gd name="connsiteX4" fmla="*/ 34765 w 76200"/>
                <a:gd name="connsiteY4" fmla="*/ 12270 h 114300"/>
                <a:gd name="connsiteX5" fmla="*/ 47148 w 76200"/>
                <a:gd name="connsiteY5" fmla="*/ 27510 h 114300"/>
                <a:gd name="connsiteX6" fmla="*/ 70961 w 76200"/>
                <a:gd name="connsiteY6" fmla="*/ 76088 h 114300"/>
                <a:gd name="connsiteX7" fmla="*/ 76676 w 76200"/>
                <a:gd name="connsiteY7" fmla="*/ 951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14300">
                  <a:moveTo>
                    <a:pt x="76676" y="95138"/>
                  </a:moveTo>
                  <a:cubicBezTo>
                    <a:pt x="71913" y="99900"/>
                    <a:pt x="67151" y="104663"/>
                    <a:pt x="62388" y="109425"/>
                  </a:cubicBezTo>
                  <a:cubicBezTo>
                    <a:pt x="57626" y="106568"/>
                    <a:pt x="60484" y="98948"/>
                    <a:pt x="55721" y="96090"/>
                  </a:cubicBezTo>
                  <a:cubicBezTo>
                    <a:pt x="44290" y="65610"/>
                    <a:pt x="10953" y="47513"/>
                    <a:pt x="7144" y="11318"/>
                  </a:cubicBezTo>
                  <a:cubicBezTo>
                    <a:pt x="16669" y="5603"/>
                    <a:pt x="26194" y="5603"/>
                    <a:pt x="34765" y="12270"/>
                  </a:cubicBezTo>
                  <a:cubicBezTo>
                    <a:pt x="38576" y="17985"/>
                    <a:pt x="41434" y="25605"/>
                    <a:pt x="47148" y="27510"/>
                  </a:cubicBezTo>
                  <a:cubicBezTo>
                    <a:pt x="70961" y="37035"/>
                    <a:pt x="82390" y="50370"/>
                    <a:pt x="70961" y="76088"/>
                  </a:cubicBezTo>
                  <a:cubicBezTo>
                    <a:pt x="68103" y="81803"/>
                    <a:pt x="74771" y="89423"/>
                    <a:pt x="76676" y="95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32812FA5-9F24-074F-9ADD-F217F2AA700E}"/>
                </a:ext>
              </a:extLst>
            </p:cNvPr>
            <p:cNvSpPr/>
            <p:nvPr/>
          </p:nvSpPr>
          <p:spPr>
            <a:xfrm>
              <a:off x="6024535" y="2114073"/>
              <a:ext cx="47625" cy="47625"/>
            </a:xfrm>
            <a:custGeom>
              <a:avLst/>
              <a:gdLst>
                <a:gd name="connsiteX0" fmla="*/ 22888 w 47625"/>
                <a:gd name="connsiteY0" fmla="*/ 7144 h 47625"/>
                <a:gd name="connsiteX1" fmla="*/ 40985 w 47625"/>
                <a:gd name="connsiteY1" fmla="*/ 30956 h 47625"/>
                <a:gd name="connsiteX2" fmla="*/ 27650 w 47625"/>
                <a:gd name="connsiteY2" fmla="*/ 46196 h 47625"/>
                <a:gd name="connsiteX3" fmla="*/ 7647 w 47625"/>
                <a:gd name="connsiteY3" fmla="*/ 24289 h 47625"/>
                <a:gd name="connsiteX4" fmla="*/ 22888 w 47625"/>
                <a:gd name="connsiteY4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2888" y="7144"/>
                  </a:moveTo>
                  <a:cubicBezTo>
                    <a:pt x="38128" y="10954"/>
                    <a:pt x="39080" y="22384"/>
                    <a:pt x="40985" y="30956"/>
                  </a:cubicBezTo>
                  <a:cubicBezTo>
                    <a:pt x="42890" y="38576"/>
                    <a:pt x="36222" y="47149"/>
                    <a:pt x="27650" y="46196"/>
                  </a:cubicBezTo>
                  <a:cubicBezTo>
                    <a:pt x="16220" y="45244"/>
                    <a:pt x="10505" y="33814"/>
                    <a:pt x="7647" y="24289"/>
                  </a:cubicBezTo>
                  <a:cubicBezTo>
                    <a:pt x="3838" y="10954"/>
                    <a:pt x="22888" y="17621"/>
                    <a:pt x="228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5190FC21-0222-BF47-A6C0-C85DD3E7A694}"/>
                </a:ext>
              </a:extLst>
            </p:cNvPr>
            <p:cNvSpPr/>
            <p:nvPr/>
          </p:nvSpPr>
          <p:spPr>
            <a:xfrm>
              <a:off x="5965984" y="2016248"/>
              <a:ext cx="47625" cy="47625"/>
            </a:xfrm>
            <a:custGeom>
              <a:avLst/>
              <a:gdLst>
                <a:gd name="connsiteX0" fmla="*/ 7144 w 47625"/>
                <a:gd name="connsiteY0" fmla="*/ 42104 h 47625"/>
                <a:gd name="connsiteX1" fmla="*/ 17622 w 47625"/>
                <a:gd name="connsiteY1" fmla="*/ 24959 h 47625"/>
                <a:gd name="connsiteX2" fmla="*/ 39529 w 47625"/>
                <a:gd name="connsiteY2" fmla="*/ 7814 h 47625"/>
                <a:gd name="connsiteX3" fmla="*/ 48102 w 47625"/>
                <a:gd name="connsiteY3" fmla="*/ 31627 h 47625"/>
                <a:gd name="connsiteX4" fmla="*/ 24289 w 47625"/>
                <a:gd name="connsiteY4" fmla="*/ 42104 h 47625"/>
                <a:gd name="connsiteX5" fmla="*/ 17622 w 47625"/>
                <a:gd name="connsiteY5" fmla="*/ 43057 h 47625"/>
                <a:gd name="connsiteX6" fmla="*/ 7144 w 47625"/>
                <a:gd name="connsiteY6" fmla="*/ 421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7144" y="42104"/>
                  </a:moveTo>
                  <a:cubicBezTo>
                    <a:pt x="10954" y="36389"/>
                    <a:pt x="13811" y="29722"/>
                    <a:pt x="17622" y="24959"/>
                  </a:cubicBezTo>
                  <a:cubicBezTo>
                    <a:pt x="23336" y="17339"/>
                    <a:pt x="28099" y="4004"/>
                    <a:pt x="39529" y="7814"/>
                  </a:cubicBezTo>
                  <a:cubicBezTo>
                    <a:pt x="45244" y="9719"/>
                    <a:pt x="49054" y="23054"/>
                    <a:pt x="48102" y="31627"/>
                  </a:cubicBezTo>
                  <a:cubicBezTo>
                    <a:pt x="47149" y="46867"/>
                    <a:pt x="33814" y="41152"/>
                    <a:pt x="24289" y="42104"/>
                  </a:cubicBezTo>
                  <a:cubicBezTo>
                    <a:pt x="22384" y="42104"/>
                    <a:pt x="19527" y="43057"/>
                    <a:pt x="17622" y="43057"/>
                  </a:cubicBezTo>
                  <a:cubicBezTo>
                    <a:pt x="13811" y="46867"/>
                    <a:pt x="10002" y="45914"/>
                    <a:pt x="7144" y="42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id="{2CABEC0A-93A6-AE4A-B435-73E4F67D672E}"/>
                </a:ext>
              </a:extLst>
            </p:cNvPr>
            <p:cNvSpPr/>
            <p:nvPr/>
          </p:nvSpPr>
          <p:spPr>
            <a:xfrm>
              <a:off x="6209821" y="2014061"/>
              <a:ext cx="28575" cy="57150"/>
            </a:xfrm>
            <a:custGeom>
              <a:avLst/>
              <a:gdLst>
                <a:gd name="connsiteX0" fmla="*/ 24292 w 28575"/>
                <a:gd name="connsiteY0" fmla="*/ 7144 h 57150"/>
                <a:gd name="connsiteX1" fmla="*/ 18577 w 28575"/>
                <a:gd name="connsiteY1" fmla="*/ 50959 h 57150"/>
                <a:gd name="connsiteX2" fmla="*/ 10004 w 28575"/>
                <a:gd name="connsiteY2" fmla="*/ 50006 h 57150"/>
                <a:gd name="connsiteX3" fmla="*/ 24292 w 28575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24292" y="7144"/>
                  </a:moveTo>
                  <a:cubicBezTo>
                    <a:pt x="31912" y="26194"/>
                    <a:pt x="30960" y="39529"/>
                    <a:pt x="18577" y="50959"/>
                  </a:cubicBezTo>
                  <a:cubicBezTo>
                    <a:pt x="17624" y="51911"/>
                    <a:pt x="10957" y="51911"/>
                    <a:pt x="10004" y="50006"/>
                  </a:cubicBezTo>
                  <a:cubicBezTo>
                    <a:pt x="2385" y="33814"/>
                    <a:pt x="10957" y="22384"/>
                    <a:pt x="2429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id="{E5C819B1-D0B4-7342-8377-F67D38D11406}"/>
                </a:ext>
              </a:extLst>
            </p:cNvPr>
            <p:cNvSpPr/>
            <p:nvPr/>
          </p:nvSpPr>
          <p:spPr>
            <a:xfrm>
              <a:off x="6301889" y="1979771"/>
              <a:ext cx="38100" cy="38100"/>
            </a:xfrm>
            <a:custGeom>
              <a:avLst/>
              <a:gdLst>
                <a:gd name="connsiteX0" fmla="*/ 36046 w 38100"/>
                <a:gd name="connsiteY0" fmla="*/ 16669 h 38100"/>
                <a:gd name="connsiteX1" fmla="*/ 19853 w 38100"/>
                <a:gd name="connsiteY1" fmla="*/ 30956 h 38100"/>
                <a:gd name="connsiteX2" fmla="*/ 7471 w 38100"/>
                <a:gd name="connsiteY2" fmla="*/ 21431 h 38100"/>
                <a:gd name="connsiteX3" fmla="*/ 20806 w 38100"/>
                <a:gd name="connsiteY3" fmla="*/ 7144 h 38100"/>
                <a:gd name="connsiteX4" fmla="*/ 36046 w 38100"/>
                <a:gd name="connsiteY4" fmla="*/ 1666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6046" y="16669"/>
                  </a:moveTo>
                  <a:cubicBezTo>
                    <a:pt x="35093" y="26194"/>
                    <a:pt x="27473" y="29051"/>
                    <a:pt x="19853" y="30956"/>
                  </a:cubicBezTo>
                  <a:cubicBezTo>
                    <a:pt x="10328" y="33814"/>
                    <a:pt x="9376" y="29051"/>
                    <a:pt x="7471" y="21431"/>
                  </a:cubicBezTo>
                  <a:cubicBezTo>
                    <a:pt x="5566" y="10001"/>
                    <a:pt x="12234" y="8096"/>
                    <a:pt x="20806" y="7144"/>
                  </a:cubicBezTo>
                  <a:cubicBezTo>
                    <a:pt x="28426" y="7144"/>
                    <a:pt x="34141" y="7144"/>
                    <a:pt x="36046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6ED84D41-8D1D-BB47-B600-73F2E9595B61}"/>
                </a:ext>
              </a:extLst>
            </p:cNvPr>
            <p:cNvSpPr/>
            <p:nvPr/>
          </p:nvSpPr>
          <p:spPr>
            <a:xfrm>
              <a:off x="6024917" y="2163106"/>
              <a:ext cx="28575" cy="19050"/>
            </a:xfrm>
            <a:custGeom>
              <a:avLst/>
              <a:gdLst>
                <a:gd name="connsiteX0" fmla="*/ 16791 w 28575"/>
                <a:gd name="connsiteY0" fmla="*/ 20024 h 19050"/>
                <a:gd name="connsiteX1" fmla="*/ 7266 w 28575"/>
                <a:gd name="connsiteY1" fmla="*/ 12404 h 19050"/>
                <a:gd name="connsiteX2" fmla="*/ 13933 w 28575"/>
                <a:gd name="connsiteY2" fmla="*/ 7641 h 19050"/>
                <a:gd name="connsiteX3" fmla="*/ 23458 w 28575"/>
                <a:gd name="connsiteY3" fmla="*/ 11452 h 19050"/>
                <a:gd name="connsiteX4" fmla="*/ 16791 w 28575"/>
                <a:gd name="connsiteY4" fmla="*/ 200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9050">
                  <a:moveTo>
                    <a:pt x="16791" y="20024"/>
                  </a:moveTo>
                  <a:cubicBezTo>
                    <a:pt x="11076" y="19072"/>
                    <a:pt x="6313" y="17166"/>
                    <a:pt x="7266" y="12404"/>
                  </a:cubicBezTo>
                  <a:cubicBezTo>
                    <a:pt x="7266" y="10499"/>
                    <a:pt x="12028" y="8594"/>
                    <a:pt x="13933" y="7641"/>
                  </a:cubicBezTo>
                  <a:cubicBezTo>
                    <a:pt x="17744" y="6689"/>
                    <a:pt x="23458" y="6689"/>
                    <a:pt x="23458" y="11452"/>
                  </a:cubicBezTo>
                  <a:cubicBezTo>
                    <a:pt x="24411" y="14309"/>
                    <a:pt x="19648" y="18119"/>
                    <a:pt x="16791" y="200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103428A0-C062-284B-8E53-7140F1815F1C}"/>
                </a:ext>
              </a:extLst>
            </p:cNvPr>
            <p:cNvSpPr/>
            <p:nvPr/>
          </p:nvSpPr>
          <p:spPr>
            <a:xfrm>
              <a:off x="6004084" y="2134515"/>
              <a:ext cx="19050" cy="28575"/>
            </a:xfrm>
            <a:custGeom>
              <a:avLst/>
              <a:gdLst>
                <a:gd name="connsiteX0" fmla="*/ 13811 w 19050"/>
                <a:gd name="connsiteY0" fmla="*/ 7656 h 28575"/>
                <a:gd name="connsiteX1" fmla="*/ 20479 w 19050"/>
                <a:gd name="connsiteY1" fmla="*/ 17181 h 28575"/>
                <a:gd name="connsiteX2" fmla="*/ 11906 w 19050"/>
                <a:gd name="connsiteY2" fmla="*/ 22897 h 28575"/>
                <a:gd name="connsiteX3" fmla="*/ 7144 w 19050"/>
                <a:gd name="connsiteY3" fmla="*/ 12419 h 28575"/>
                <a:gd name="connsiteX4" fmla="*/ 13811 w 19050"/>
                <a:gd name="connsiteY4" fmla="*/ 765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28575">
                  <a:moveTo>
                    <a:pt x="13811" y="7656"/>
                  </a:moveTo>
                  <a:cubicBezTo>
                    <a:pt x="18574" y="9562"/>
                    <a:pt x="20479" y="12419"/>
                    <a:pt x="20479" y="17181"/>
                  </a:cubicBezTo>
                  <a:cubicBezTo>
                    <a:pt x="20479" y="23849"/>
                    <a:pt x="15716" y="24802"/>
                    <a:pt x="11906" y="22897"/>
                  </a:cubicBezTo>
                  <a:cubicBezTo>
                    <a:pt x="9049" y="20992"/>
                    <a:pt x="7144" y="16229"/>
                    <a:pt x="7144" y="12419"/>
                  </a:cubicBezTo>
                  <a:cubicBezTo>
                    <a:pt x="7144" y="9562"/>
                    <a:pt x="10002" y="5752"/>
                    <a:pt x="13811" y="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3D459A95-D209-E44F-BF8C-BD30A3287193}"/>
                </a:ext>
              </a:extLst>
            </p:cNvPr>
            <p:cNvSpPr/>
            <p:nvPr/>
          </p:nvSpPr>
          <p:spPr>
            <a:xfrm>
              <a:off x="799586" y="1960730"/>
              <a:ext cx="66675" cy="57150"/>
            </a:xfrm>
            <a:custGeom>
              <a:avLst/>
              <a:gdLst>
                <a:gd name="connsiteX0" fmla="*/ 41472 w 66675"/>
                <a:gd name="connsiteY0" fmla="*/ 53807 h 57150"/>
                <a:gd name="connsiteX1" fmla="*/ 7182 w 66675"/>
                <a:gd name="connsiteY1" fmla="*/ 33805 h 57150"/>
                <a:gd name="connsiteX2" fmla="*/ 42424 w 66675"/>
                <a:gd name="connsiteY2" fmla="*/ 8087 h 57150"/>
                <a:gd name="connsiteX3" fmla="*/ 59569 w 66675"/>
                <a:gd name="connsiteY3" fmla="*/ 28090 h 57150"/>
                <a:gd name="connsiteX4" fmla="*/ 41472 w 66675"/>
                <a:gd name="connsiteY4" fmla="*/ 538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57150">
                  <a:moveTo>
                    <a:pt x="41472" y="53807"/>
                  </a:moveTo>
                  <a:cubicBezTo>
                    <a:pt x="23374" y="50950"/>
                    <a:pt x="6229" y="48092"/>
                    <a:pt x="7182" y="33805"/>
                  </a:cubicBezTo>
                  <a:cubicBezTo>
                    <a:pt x="8134" y="16660"/>
                    <a:pt x="30042" y="13802"/>
                    <a:pt x="42424" y="8087"/>
                  </a:cubicBezTo>
                  <a:cubicBezTo>
                    <a:pt x="51949" y="3325"/>
                    <a:pt x="60522" y="17612"/>
                    <a:pt x="59569" y="28090"/>
                  </a:cubicBezTo>
                  <a:cubicBezTo>
                    <a:pt x="58617" y="40472"/>
                    <a:pt x="50997" y="50950"/>
                    <a:pt x="41472" y="538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DB6331B7-6571-6C41-A934-7511DA2BC3EB}"/>
                </a:ext>
              </a:extLst>
            </p:cNvPr>
            <p:cNvSpPr/>
            <p:nvPr/>
          </p:nvSpPr>
          <p:spPr>
            <a:xfrm>
              <a:off x="734854" y="2378229"/>
              <a:ext cx="38100" cy="28575"/>
            </a:xfrm>
            <a:custGeom>
              <a:avLst/>
              <a:gdLst>
                <a:gd name="connsiteX0" fmla="*/ 7144 w 38100"/>
                <a:gd name="connsiteY0" fmla="*/ 15403 h 28575"/>
                <a:gd name="connsiteX1" fmla="*/ 35719 w 38100"/>
                <a:gd name="connsiteY1" fmla="*/ 15403 h 28575"/>
                <a:gd name="connsiteX2" fmla="*/ 7144 w 38100"/>
                <a:gd name="connsiteY2" fmla="*/ 154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7144" y="15403"/>
                  </a:moveTo>
                  <a:cubicBezTo>
                    <a:pt x="16669" y="14450"/>
                    <a:pt x="26194" y="-2695"/>
                    <a:pt x="35719" y="15403"/>
                  </a:cubicBezTo>
                  <a:cubicBezTo>
                    <a:pt x="25241" y="16355"/>
                    <a:pt x="16669" y="32548"/>
                    <a:pt x="7144" y="15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B117FE2E-D929-5C49-BFF2-C7504B79D500}"/>
                </a:ext>
              </a:extLst>
            </p:cNvPr>
            <p:cNvSpPr/>
            <p:nvPr/>
          </p:nvSpPr>
          <p:spPr>
            <a:xfrm>
              <a:off x="3631410" y="6142196"/>
              <a:ext cx="152400" cy="95250"/>
            </a:xfrm>
            <a:custGeom>
              <a:avLst/>
              <a:gdLst>
                <a:gd name="connsiteX0" fmla="*/ 36668 w 152400"/>
                <a:gd name="connsiteY0" fmla="*/ 7144 h 95250"/>
                <a:gd name="connsiteX1" fmla="*/ 51908 w 152400"/>
                <a:gd name="connsiteY1" fmla="*/ 15716 h 95250"/>
                <a:gd name="connsiteX2" fmla="*/ 122393 w 152400"/>
                <a:gd name="connsiteY2" fmla="*/ 62389 h 95250"/>
                <a:gd name="connsiteX3" fmla="*/ 148110 w 152400"/>
                <a:gd name="connsiteY3" fmla="*/ 76677 h 95250"/>
                <a:gd name="connsiteX4" fmla="*/ 54765 w 152400"/>
                <a:gd name="connsiteY4" fmla="*/ 96679 h 95250"/>
                <a:gd name="connsiteX5" fmla="*/ 36668 w 152400"/>
                <a:gd name="connsiteY5" fmla="*/ 77629 h 95250"/>
                <a:gd name="connsiteX6" fmla="*/ 8093 w 152400"/>
                <a:gd name="connsiteY6" fmla="*/ 20479 h 95250"/>
                <a:gd name="connsiteX7" fmla="*/ 36668 w 152400"/>
                <a:gd name="connsiteY7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95250">
                  <a:moveTo>
                    <a:pt x="36668" y="7144"/>
                  </a:moveTo>
                  <a:cubicBezTo>
                    <a:pt x="43335" y="8097"/>
                    <a:pt x="50003" y="8097"/>
                    <a:pt x="51908" y="15716"/>
                  </a:cubicBezTo>
                  <a:cubicBezTo>
                    <a:pt x="68100" y="42386"/>
                    <a:pt x="94770" y="52864"/>
                    <a:pt x="122393" y="62389"/>
                  </a:cubicBezTo>
                  <a:cubicBezTo>
                    <a:pt x="131918" y="66199"/>
                    <a:pt x="143348" y="64294"/>
                    <a:pt x="148110" y="76677"/>
                  </a:cubicBezTo>
                  <a:cubicBezTo>
                    <a:pt x="116678" y="79534"/>
                    <a:pt x="88103" y="98584"/>
                    <a:pt x="54765" y="96679"/>
                  </a:cubicBezTo>
                  <a:cubicBezTo>
                    <a:pt x="45240" y="93822"/>
                    <a:pt x="35715" y="90964"/>
                    <a:pt x="36668" y="77629"/>
                  </a:cubicBezTo>
                  <a:cubicBezTo>
                    <a:pt x="31905" y="55722"/>
                    <a:pt x="1425" y="47149"/>
                    <a:pt x="8093" y="20479"/>
                  </a:cubicBezTo>
                  <a:cubicBezTo>
                    <a:pt x="17618" y="15716"/>
                    <a:pt x="27143" y="11906"/>
                    <a:pt x="366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09D8C291-375F-DB4A-8348-3F4A3C8C5212}"/>
                </a:ext>
              </a:extLst>
            </p:cNvPr>
            <p:cNvSpPr/>
            <p:nvPr/>
          </p:nvSpPr>
          <p:spPr>
            <a:xfrm>
              <a:off x="3581876" y="6218132"/>
              <a:ext cx="95250" cy="28575"/>
            </a:xfrm>
            <a:custGeom>
              <a:avLst/>
              <a:gdLst>
                <a:gd name="connsiteX0" fmla="*/ 88106 w 95250"/>
                <a:gd name="connsiteY0" fmla="*/ 23600 h 28575"/>
                <a:gd name="connsiteX1" fmla="*/ 18574 w 95250"/>
                <a:gd name="connsiteY1" fmla="*/ 25505 h 28575"/>
                <a:gd name="connsiteX2" fmla="*/ 7144 w 95250"/>
                <a:gd name="connsiteY2" fmla="*/ 23600 h 28575"/>
                <a:gd name="connsiteX3" fmla="*/ 11906 w 95250"/>
                <a:gd name="connsiteY3" fmla="*/ 10265 h 28575"/>
                <a:gd name="connsiteX4" fmla="*/ 74771 w 95250"/>
                <a:gd name="connsiteY4" fmla="*/ 11217 h 28575"/>
                <a:gd name="connsiteX5" fmla="*/ 88106 w 95250"/>
                <a:gd name="connsiteY5" fmla="*/ 2360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28575">
                  <a:moveTo>
                    <a:pt x="88106" y="23600"/>
                  </a:moveTo>
                  <a:cubicBezTo>
                    <a:pt x="65246" y="24553"/>
                    <a:pt x="41434" y="25505"/>
                    <a:pt x="18574" y="25505"/>
                  </a:cubicBezTo>
                  <a:cubicBezTo>
                    <a:pt x="14764" y="24553"/>
                    <a:pt x="10954" y="24553"/>
                    <a:pt x="7144" y="23600"/>
                  </a:cubicBezTo>
                  <a:cubicBezTo>
                    <a:pt x="9049" y="18837"/>
                    <a:pt x="10001" y="15028"/>
                    <a:pt x="11906" y="10265"/>
                  </a:cubicBezTo>
                  <a:cubicBezTo>
                    <a:pt x="32861" y="10265"/>
                    <a:pt x="53816" y="2645"/>
                    <a:pt x="74771" y="11217"/>
                  </a:cubicBezTo>
                  <a:cubicBezTo>
                    <a:pt x="78581" y="15028"/>
                    <a:pt x="83344" y="18837"/>
                    <a:pt x="88106" y="23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F93F4726-12B3-0A4A-B456-B31FB650250A}"/>
                </a:ext>
              </a:extLst>
            </p:cNvPr>
            <p:cNvSpPr/>
            <p:nvPr/>
          </p:nvSpPr>
          <p:spPr>
            <a:xfrm>
              <a:off x="3490314" y="5785008"/>
              <a:ext cx="38100" cy="66675"/>
            </a:xfrm>
            <a:custGeom>
              <a:avLst/>
              <a:gdLst>
                <a:gd name="connsiteX0" fmla="*/ 17743 w 38100"/>
                <a:gd name="connsiteY0" fmla="*/ 7144 h 66675"/>
                <a:gd name="connsiteX1" fmla="*/ 31078 w 38100"/>
                <a:gd name="connsiteY1" fmla="*/ 22384 h 66675"/>
                <a:gd name="connsiteX2" fmla="*/ 24411 w 38100"/>
                <a:gd name="connsiteY2" fmla="*/ 57627 h 66675"/>
                <a:gd name="connsiteX3" fmla="*/ 24411 w 38100"/>
                <a:gd name="connsiteY3" fmla="*/ 57627 h 66675"/>
                <a:gd name="connsiteX4" fmla="*/ 10123 w 38100"/>
                <a:gd name="connsiteY4" fmla="*/ 37624 h 66675"/>
                <a:gd name="connsiteX5" fmla="*/ 17743 w 3810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66675">
                  <a:moveTo>
                    <a:pt x="17743" y="7144"/>
                  </a:moveTo>
                  <a:cubicBezTo>
                    <a:pt x="26316" y="8097"/>
                    <a:pt x="38698" y="9049"/>
                    <a:pt x="31078" y="22384"/>
                  </a:cubicBezTo>
                  <a:cubicBezTo>
                    <a:pt x="23458" y="33814"/>
                    <a:pt x="29173" y="46197"/>
                    <a:pt x="24411" y="57627"/>
                  </a:cubicBezTo>
                  <a:lnTo>
                    <a:pt x="24411" y="57627"/>
                  </a:lnTo>
                  <a:cubicBezTo>
                    <a:pt x="-354" y="65247"/>
                    <a:pt x="8218" y="49054"/>
                    <a:pt x="10123" y="37624"/>
                  </a:cubicBezTo>
                  <a:cubicBezTo>
                    <a:pt x="15838" y="28099"/>
                    <a:pt x="5361" y="14764"/>
                    <a:pt x="177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C097A735-25E8-3541-8355-59B4BBF3BA65}"/>
                </a:ext>
              </a:extLst>
            </p:cNvPr>
            <p:cNvSpPr/>
            <p:nvPr/>
          </p:nvSpPr>
          <p:spPr>
            <a:xfrm>
              <a:off x="3642049" y="6234937"/>
              <a:ext cx="47625" cy="28575"/>
            </a:xfrm>
            <a:custGeom>
              <a:avLst/>
              <a:gdLst>
                <a:gd name="connsiteX0" fmla="*/ 12693 w 47625"/>
                <a:gd name="connsiteY0" fmla="*/ 11558 h 28575"/>
                <a:gd name="connsiteX1" fmla="*/ 47936 w 47625"/>
                <a:gd name="connsiteY1" fmla="*/ 12511 h 28575"/>
                <a:gd name="connsiteX2" fmla="*/ 21266 w 47625"/>
                <a:gd name="connsiteY2" fmla="*/ 24893 h 28575"/>
                <a:gd name="connsiteX3" fmla="*/ 12693 w 47625"/>
                <a:gd name="connsiteY3" fmla="*/ 115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12693" y="11558"/>
                  </a:moveTo>
                  <a:cubicBezTo>
                    <a:pt x="24123" y="15368"/>
                    <a:pt x="36506" y="-825"/>
                    <a:pt x="47936" y="12511"/>
                  </a:cubicBezTo>
                  <a:cubicBezTo>
                    <a:pt x="39363" y="17273"/>
                    <a:pt x="30791" y="22988"/>
                    <a:pt x="21266" y="24893"/>
                  </a:cubicBezTo>
                  <a:cubicBezTo>
                    <a:pt x="15551" y="26798"/>
                    <a:pt x="-1594" y="26798"/>
                    <a:pt x="12693" y="11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id="{63FCFFA7-2643-7742-AB37-2F230520D93A}"/>
                </a:ext>
              </a:extLst>
            </p:cNvPr>
            <p:cNvSpPr/>
            <p:nvPr/>
          </p:nvSpPr>
          <p:spPr>
            <a:xfrm>
              <a:off x="7007691" y="1175116"/>
              <a:ext cx="152400" cy="161925"/>
            </a:xfrm>
            <a:custGeom>
              <a:avLst/>
              <a:gdLst>
                <a:gd name="connsiteX0" fmla="*/ 13187 w 152400"/>
                <a:gd name="connsiteY0" fmla="*/ 102186 h 161925"/>
                <a:gd name="connsiteX1" fmla="*/ 18902 w 152400"/>
                <a:gd name="connsiteY1" fmla="*/ 76469 h 161925"/>
                <a:gd name="connsiteX2" fmla="*/ 50334 w 152400"/>
                <a:gd name="connsiteY2" fmla="*/ 35511 h 161925"/>
                <a:gd name="connsiteX3" fmla="*/ 76052 w 152400"/>
                <a:gd name="connsiteY3" fmla="*/ 12651 h 161925"/>
                <a:gd name="connsiteX4" fmla="*/ 131297 w 152400"/>
                <a:gd name="connsiteY4" fmla="*/ 21224 h 161925"/>
                <a:gd name="connsiteX5" fmla="*/ 139869 w 152400"/>
                <a:gd name="connsiteY5" fmla="*/ 138381 h 161925"/>
                <a:gd name="connsiteX6" fmla="*/ 145584 w 152400"/>
                <a:gd name="connsiteY6" fmla="*/ 159336 h 161925"/>
                <a:gd name="connsiteX7" fmla="*/ 124629 w 152400"/>
                <a:gd name="connsiteY7" fmla="*/ 160289 h 161925"/>
                <a:gd name="connsiteX8" fmla="*/ 82719 w 152400"/>
                <a:gd name="connsiteY8" fmla="*/ 160289 h 161925"/>
                <a:gd name="connsiteX9" fmla="*/ 67479 w 152400"/>
                <a:gd name="connsiteY9" fmla="*/ 131714 h 161925"/>
                <a:gd name="connsiteX10" fmla="*/ 26522 w 152400"/>
                <a:gd name="connsiteY10" fmla="*/ 132666 h 161925"/>
                <a:gd name="connsiteX11" fmla="*/ 18902 w 152400"/>
                <a:gd name="connsiteY11" fmla="*/ 125046 h 161925"/>
                <a:gd name="connsiteX12" fmla="*/ 13187 w 152400"/>
                <a:gd name="connsiteY12" fmla="*/ 10218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161925">
                  <a:moveTo>
                    <a:pt x="13187" y="102186"/>
                  </a:moveTo>
                  <a:cubicBezTo>
                    <a:pt x="12234" y="92661"/>
                    <a:pt x="-3006" y="80279"/>
                    <a:pt x="18902" y="76469"/>
                  </a:cubicBezTo>
                  <a:cubicBezTo>
                    <a:pt x="43667" y="72659"/>
                    <a:pt x="47477" y="53609"/>
                    <a:pt x="50334" y="35511"/>
                  </a:cubicBezTo>
                  <a:cubicBezTo>
                    <a:pt x="53192" y="20271"/>
                    <a:pt x="59859" y="11699"/>
                    <a:pt x="76052" y="12651"/>
                  </a:cubicBezTo>
                  <a:cubicBezTo>
                    <a:pt x="95102" y="11699"/>
                    <a:pt x="116057" y="-3541"/>
                    <a:pt x="131297" y="21224"/>
                  </a:cubicBezTo>
                  <a:cubicBezTo>
                    <a:pt x="91292" y="45989"/>
                    <a:pt x="101769" y="115521"/>
                    <a:pt x="139869" y="138381"/>
                  </a:cubicBezTo>
                  <a:cubicBezTo>
                    <a:pt x="145584" y="144096"/>
                    <a:pt x="165587" y="146001"/>
                    <a:pt x="145584" y="159336"/>
                  </a:cubicBezTo>
                  <a:cubicBezTo>
                    <a:pt x="138917" y="160289"/>
                    <a:pt x="131297" y="154574"/>
                    <a:pt x="124629" y="160289"/>
                  </a:cubicBezTo>
                  <a:cubicBezTo>
                    <a:pt x="110342" y="163146"/>
                    <a:pt x="97007" y="164099"/>
                    <a:pt x="82719" y="160289"/>
                  </a:cubicBezTo>
                  <a:cubicBezTo>
                    <a:pt x="59859" y="160289"/>
                    <a:pt x="70337" y="142191"/>
                    <a:pt x="67479" y="131714"/>
                  </a:cubicBezTo>
                  <a:cubicBezTo>
                    <a:pt x="54144" y="121236"/>
                    <a:pt x="39857" y="130761"/>
                    <a:pt x="26522" y="132666"/>
                  </a:cubicBezTo>
                  <a:cubicBezTo>
                    <a:pt x="23664" y="129809"/>
                    <a:pt x="21759" y="127904"/>
                    <a:pt x="18902" y="125046"/>
                  </a:cubicBezTo>
                  <a:cubicBezTo>
                    <a:pt x="13187" y="118379"/>
                    <a:pt x="18902" y="108854"/>
                    <a:pt x="13187" y="102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id="{F99B2827-EEFC-6243-BC3B-3BF6C5C1D5A2}"/>
                </a:ext>
              </a:extLst>
            </p:cNvPr>
            <p:cNvSpPr/>
            <p:nvPr/>
          </p:nvSpPr>
          <p:spPr>
            <a:xfrm>
              <a:off x="6909911" y="1404276"/>
              <a:ext cx="66675" cy="47625"/>
            </a:xfrm>
            <a:custGeom>
              <a:avLst/>
              <a:gdLst>
                <a:gd name="connsiteX0" fmla="*/ 7144 w 66675"/>
                <a:gd name="connsiteY0" fmla="*/ 39713 h 47625"/>
                <a:gd name="connsiteX1" fmla="*/ 55721 w 66675"/>
                <a:gd name="connsiteY1" fmla="*/ 8281 h 47625"/>
                <a:gd name="connsiteX2" fmla="*/ 67151 w 66675"/>
                <a:gd name="connsiteY2" fmla="*/ 21616 h 47625"/>
                <a:gd name="connsiteX3" fmla="*/ 7144 w 66675"/>
                <a:gd name="connsiteY3" fmla="*/ 397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39713"/>
                  </a:moveTo>
                  <a:cubicBezTo>
                    <a:pt x="9049" y="5423"/>
                    <a:pt x="30956" y="5423"/>
                    <a:pt x="55721" y="8281"/>
                  </a:cubicBezTo>
                  <a:cubicBezTo>
                    <a:pt x="63341" y="9233"/>
                    <a:pt x="70961" y="14948"/>
                    <a:pt x="67151" y="21616"/>
                  </a:cubicBezTo>
                  <a:cubicBezTo>
                    <a:pt x="51911" y="43523"/>
                    <a:pt x="30003" y="43523"/>
                    <a:pt x="7144" y="3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id="{2654079D-36B3-AB4F-9542-68BC491773EF}"/>
                </a:ext>
              </a:extLst>
            </p:cNvPr>
            <p:cNvSpPr/>
            <p:nvPr/>
          </p:nvSpPr>
          <p:spPr>
            <a:xfrm>
              <a:off x="7190899" y="1325403"/>
              <a:ext cx="66675" cy="47625"/>
            </a:xfrm>
            <a:custGeom>
              <a:avLst/>
              <a:gdLst>
                <a:gd name="connsiteX0" fmla="*/ 10954 w 66675"/>
                <a:gd name="connsiteY0" fmla="*/ 9049 h 47625"/>
                <a:gd name="connsiteX1" fmla="*/ 13812 w 66675"/>
                <a:gd name="connsiteY1" fmla="*/ 7144 h 47625"/>
                <a:gd name="connsiteX2" fmla="*/ 68104 w 66675"/>
                <a:gd name="connsiteY2" fmla="*/ 37624 h 47625"/>
                <a:gd name="connsiteX3" fmla="*/ 65246 w 66675"/>
                <a:gd name="connsiteY3" fmla="*/ 45244 h 47625"/>
                <a:gd name="connsiteX4" fmla="*/ 11906 w 66675"/>
                <a:gd name="connsiteY4" fmla="*/ 29051 h 47625"/>
                <a:gd name="connsiteX5" fmla="*/ 10954 w 66675"/>
                <a:gd name="connsiteY5" fmla="*/ 90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10954" y="9049"/>
                  </a:moveTo>
                  <a:cubicBezTo>
                    <a:pt x="11906" y="8096"/>
                    <a:pt x="12859" y="7144"/>
                    <a:pt x="13812" y="7144"/>
                  </a:cubicBezTo>
                  <a:cubicBezTo>
                    <a:pt x="37624" y="7144"/>
                    <a:pt x="54769" y="19526"/>
                    <a:pt x="68104" y="37624"/>
                  </a:cubicBezTo>
                  <a:cubicBezTo>
                    <a:pt x="69056" y="38576"/>
                    <a:pt x="66199" y="45244"/>
                    <a:pt x="65246" y="45244"/>
                  </a:cubicBezTo>
                  <a:cubicBezTo>
                    <a:pt x="44291" y="50959"/>
                    <a:pt x="29051" y="36671"/>
                    <a:pt x="11906" y="29051"/>
                  </a:cubicBezTo>
                  <a:cubicBezTo>
                    <a:pt x="5239" y="23336"/>
                    <a:pt x="6191" y="16669"/>
                    <a:pt x="1095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F3626225-8C4B-B243-A61C-598EDA00F548}"/>
                </a:ext>
              </a:extLst>
            </p:cNvPr>
            <p:cNvSpPr/>
            <p:nvPr/>
          </p:nvSpPr>
          <p:spPr>
            <a:xfrm>
              <a:off x="6087904" y="1438362"/>
              <a:ext cx="57150" cy="47625"/>
            </a:xfrm>
            <a:custGeom>
              <a:avLst/>
              <a:gdLst>
                <a:gd name="connsiteX0" fmla="*/ 44291 w 57150"/>
                <a:gd name="connsiteY0" fmla="*/ 24677 h 47625"/>
                <a:gd name="connsiteX1" fmla="*/ 23336 w 57150"/>
                <a:gd name="connsiteY1" fmla="*/ 38965 h 47625"/>
                <a:gd name="connsiteX2" fmla="*/ 23336 w 57150"/>
                <a:gd name="connsiteY2" fmla="*/ 38965 h 47625"/>
                <a:gd name="connsiteX3" fmla="*/ 7144 w 57150"/>
                <a:gd name="connsiteY3" fmla="*/ 32297 h 47625"/>
                <a:gd name="connsiteX4" fmla="*/ 17621 w 57150"/>
                <a:gd name="connsiteY4" fmla="*/ 19915 h 47625"/>
                <a:gd name="connsiteX5" fmla="*/ 50959 w 57150"/>
                <a:gd name="connsiteY5" fmla="*/ 13247 h 47625"/>
                <a:gd name="connsiteX6" fmla="*/ 44291 w 57150"/>
                <a:gd name="connsiteY6" fmla="*/ 2467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4291" y="24677"/>
                  </a:moveTo>
                  <a:cubicBezTo>
                    <a:pt x="37623" y="29440"/>
                    <a:pt x="30003" y="34202"/>
                    <a:pt x="23336" y="38965"/>
                  </a:cubicBezTo>
                  <a:lnTo>
                    <a:pt x="23336" y="38965"/>
                  </a:lnTo>
                  <a:cubicBezTo>
                    <a:pt x="14764" y="44680"/>
                    <a:pt x="9048" y="42775"/>
                    <a:pt x="7144" y="32297"/>
                  </a:cubicBezTo>
                  <a:cubicBezTo>
                    <a:pt x="10953" y="28487"/>
                    <a:pt x="13811" y="23725"/>
                    <a:pt x="17621" y="19915"/>
                  </a:cubicBezTo>
                  <a:cubicBezTo>
                    <a:pt x="27146" y="11342"/>
                    <a:pt x="36671" y="-88"/>
                    <a:pt x="50959" y="13247"/>
                  </a:cubicBezTo>
                  <a:cubicBezTo>
                    <a:pt x="48101" y="17057"/>
                    <a:pt x="46196" y="20867"/>
                    <a:pt x="44291" y="24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id="{8531FC5E-89A8-724A-8D58-22A09862697E}"/>
                </a:ext>
              </a:extLst>
            </p:cNvPr>
            <p:cNvSpPr/>
            <p:nvPr/>
          </p:nvSpPr>
          <p:spPr>
            <a:xfrm>
              <a:off x="6285071" y="1322720"/>
              <a:ext cx="47625" cy="28575"/>
            </a:xfrm>
            <a:custGeom>
              <a:avLst/>
              <a:gdLst>
                <a:gd name="connsiteX0" fmla="*/ 42386 w 47625"/>
                <a:gd name="connsiteY0" fmla="*/ 14590 h 28575"/>
                <a:gd name="connsiteX1" fmla="*/ 7144 w 47625"/>
                <a:gd name="connsiteY1" fmla="*/ 15542 h 28575"/>
                <a:gd name="connsiteX2" fmla="*/ 42386 w 47625"/>
                <a:gd name="connsiteY2" fmla="*/ 1459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42386" y="14590"/>
                  </a:moveTo>
                  <a:cubicBezTo>
                    <a:pt x="30956" y="21257"/>
                    <a:pt x="19527" y="32687"/>
                    <a:pt x="7144" y="15542"/>
                  </a:cubicBezTo>
                  <a:cubicBezTo>
                    <a:pt x="19527" y="6017"/>
                    <a:pt x="30956" y="3160"/>
                    <a:pt x="42386" y="145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id="{97729DC3-F313-2B4D-A344-6C463E70518C}"/>
                </a:ext>
              </a:extLst>
            </p:cNvPr>
            <p:cNvSpPr/>
            <p:nvPr/>
          </p:nvSpPr>
          <p:spPr>
            <a:xfrm>
              <a:off x="10298430" y="5502116"/>
              <a:ext cx="123825" cy="142875"/>
            </a:xfrm>
            <a:custGeom>
              <a:avLst/>
              <a:gdLst>
                <a:gd name="connsiteX0" fmla="*/ 12382 w 123825"/>
                <a:gd name="connsiteY0" fmla="*/ 7144 h 142875"/>
                <a:gd name="connsiteX1" fmla="*/ 101918 w 123825"/>
                <a:gd name="connsiteY1" fmla="*/ 10953 h 142875"/>
                <a:gd name="connsiteX2" fmla="*/ 121920 w 123825"/>
                <a:gd name="connsiteY2" fmla="*/ 21431 h 142875"/>
                <a:gd name="connsiteX3" fmla="*/ 90488 w 123825"/>
                <a:gd name="connsiteY3" fmla="*/ 104298 h 142875"/>
                <a:gd name="connsiteX4" fmla="*/ 75247 w 123825"/>
                <a:gd name="connsiteY4" fmla="*/ 131921 h 142875"/>
                <a:gd name="connsiteX5" fmla="*/ 10477 w 123825"/>
                <a:gd name="connsiteY5" fmla="*/ 96678 h 142875"/>
                <a:gd name="connsiteX6" fmla="*/ 16193 w 123825"/>
                <a:gd name="connsiteY6" fmla="*/ 69056 h 142875"/>
                <a:gd name="connsiteX7" fmla="*/ 10477 w 123825"/>
                <a:gd name="connsiteY7" fmla="*/ 41434 h 142875"/>
                <a:gd name="connsiteX8" fmla="*/ 12382 w 12382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25" h="142875">
                  <a:moveTo>
                    <a:pt x="12382" y="7144"/>
                  </a:moveTo>
                  <a:cubicBezTo>
                    <a:pt x="41910" y="18573"/>
                    <a:pt x="71438" y="30003"/>
                    <a:pt x="101918" y="10953"/>
                  </a:cubicBezTo>
                  <a:cubicBezTo>
                    <a:pt x="114299" y="3334"/>
                    <a:pt x="123824" y="8096"/>
                    <a:pt x="121920" y="21431"/>
                  </a:cubicBezTo>
                  <a:cubicBezTo>
                    <a:pt x="117157" y="50959"/>
                    <a:pt x="126682" y="86201"/>
                    <a:pt x="90488" y="104298"/>
                  </a:cubicBezTo>
                  <a:cubicBezTo>
                    <a:pt x="81915" y="109061"/>
                    <a:pt x="88582" y="125253"/>
                    <a:pt x="75247" y="131921"/>
                  </a:cubicBezTo>
                  <a:cubicBezTo>
                    <a:pt x="51435" y="143351"/>
                    <a:pt x="28575" y="132873"/>
                    <a:pt x="10477" y="96678"/>
                  </a:cubicBezTo>
                  <a:cubicBezTo>
                    <a:pt x="5715" y="86201"/>
                    <a:pt x="7620" y="76676"/>
                    <a:pt x="16193" y="69056"/>
                  </a:cubicBezTo>
                  <a:cubicBezTo>
                    <a:pt x="26670" y="57626"/>
                    <a:pt x="5715" y="51911"/>
                    <a:pt x="10477" y="41434"/>
                  </a:cubicBezTo>
                  <a:cubicBezTo>
                    <a:pt x="6668" y="30003"/>
                    <a:pt x="4763" y="18573"/>
                    <a:pt x="1238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07">
              <a:extLst>
                <a:ext uri="{FF2B5EF4-FFF2-40B4-BE49-F238E27FC236}">
                  <a16:creationId xmlns:a16="http://schemas.microsoft.com/office/drawing/2014/main" id="{B59B91A3-6520-CA4A-937B-EC91C6ECF4FE}"/>
                </a:ext>
              </a:extLst>
            </p:cNvPr>
            <p:cNvSpPr/>
            <p:nvPr/>
          </p:nvSpPr>
          <p:spPr>
            <a:xfrm>
              <a:off x="3967639" y="2426437"/>
              <a:ext cx="85725" cy="47625"/>
            </a:xfrm>
            <a:custGeom>
              <a:avLst/>
              <a:gdLst>
                <a:gd name="connsiteX0" fmla="*/ 82391 w 85725"/>
                <a:gd name="connsiteY0" fmla="*/ 43395 h 47625"/>
                <a:gd name="connsiteX1" fmla="*/ 7144 w 85725"/>
                <a:gd name="connsiteY1" fmla="*/ 11963 h 47625"/>
                <a:gd name="connsiteX2" fmla="*/ 76676 w 85725"/>
                <a:gd name="connsiteY2" fmla="*/ 23393 h 47625"/>
                <a:gd name="connsiteX3" fmla="*/ 82391 w 85725"/>
                <a:gd name="connsiteY3" fmla="*/ 4339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82391" y="43395"/>
                  </a:moveTo>
                  <a:cubicBezTo>
                    <a:pt x="52864" y="45300"/>
                    <a:pt x="27146" y="36728"/>
                    <a:pt x="7144" y="11963"/>
                  </a:cubicBezTo>
                  <a:cubicBezTo>
                    <a:pt x="33814" y="-420"/>
                    <a:pt x="54769" y="13868"/>
                    <a:pt x="76676" y="23393"/>
                  </a:cubicBezTo>
                  <a:cubicBezTo>
                    <a:pt x="83344" y="28155"/>
                    <a:pt x="93821" y="32918"/>
                    <a:pt x="82391" y="433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08">
              <a:extLst>
                <a:ext uri="{FF2B5EF4-FFF2-40B4-BE49-F238E27FC236}">
                  <a16:creationId xmlns:a16="http://schemas.microsoft.com/office/drawing/2014/main" id="{D236839F-8B9F-324D-BC91-AA252A1E1151}"/>
                </a:ext>
              </a:extLst>
            </p:cNvPr>
            <p:cNvSpPr/>
            <p:nvPr/>
          </p:nvSpPr>
          <p:spPr>
            <a:xfrm>
              <a:off x="7247722" y="686235"/>
              <a:ext cx="76200" cy="66675"/>
            </a:xfrm>
            <a:custGeom>
              <a:avLst/>
              <a:gdLst>
                <a:gd name="connsiteX0" fmla="*/ 64621 w 76200"/>
                <a:gd name="connsiteY0" fmla="*/ 48142 h 66675"/>
                <a:gd name="connsiteX1" fmla="*/ 51286 w 76200"/>
                <a:gd name="connsiteY1" fmla="*/ 56714 h 66675"/>
                <a:gd name="connsiteX2" fmla="*/ 17948 w 76200"/>
                <a:gd name="connsiteY2" fmla="*/ 58619 h 66675"/>
                <a:gd name="connsiteX3" fmla="*/ 9376 w 76200"/>
                <a:gd name="connsiteY3" fmla="*/ 42427 h 66675"/>
                <a:gd name="connsiteX4" fmla="*/ 29378 w 76200"/>
                <a:gd name="connsiteY4" fmla="*/ 25282 h 66675"/>
                <a:gd name="connsiteX5" fmla="*/ 64621 w 76200"/>
                <a:gd name="connsiteY5" fmla="*/ 14804 h 66675"/>
                <a:gd name="connsiteX6" fmla="*/ 64621 w 76200"/>
                <a:gd name="connsiteY6" fmla="*/ 4814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66675">
                  <a:moveTo>
                    <a:pt x="64621" y="48142"/>
                  </a:moveTo>
                  <a:cubicBezTo>
                    <a:pt x="59859" y="50999"/>
                    <a:pt x="56048" y="53857"/>
                    <a:pt x="51286" y="56714"/>
                  </a:cubicBezTo>
                  <a:cubicBezTo>
                    <a:pt x="39856" y="61477"/>
                    <a:pt x="28426" y="59572"/>
                    <a:pt x="17948" y="58619"/>
                  </a:cubicBezTo>
                  <a:cubicBezTo>
                    <a:pt x="7471" y="57667"/>
                    <a:pt x="4614" y="50999"/>
                    <a:pt x="9376" y="42427"/>
                  </a:cubicBezTo>
                  <a:cubicBezTo>
                    <a:pt x="16043" y="36712"/>
                    <a:pt x="28426" y="31949"/>
                    <a:pt x="29378" y="25282"/>
                  </a:cubicBezTo>
                  <a:cubicBezTo>
                    <a:pt x="36046" y="-436"/>
                    <a:pt x="49381" y="6232"/>
                    <a:pt x="64621" y="14804"/>
                  </a:cubicBezTo>
                  <a:cubicBezTo>
                    <a:pt x="71289" y="26234"/>
                    <a:pt x="71289" y="37664"/>
                    <a:pt x="64621" y="48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09">
              <a:extLst>
                <a:ext uri="{FF2B5EF4-FFF2-40B4-BE49-F238E27FC236}">
                  <a16:creationId xmlns:a16="http://schemas.microsoft.com/office/drawing/2014/main" id="{9C447671-A386-D343-AEB8-57D62C86E473}"/>
                </a:ext>
              </a:extLst>
            </p:cNvPr>
            <p:cNvSpPr/>
            <p:nvPr/>
          </p:nvSpPr>
          <p:spPr>
            <a:xfrm>
              <a:off x="7171776" y="716340"/>
              <a:ext cx="76200" cy="57150"/>
            </a:xfrm>
            <a:custGeom>
              <a:avLst/>
              <a:gdLst>
                <a:gd name="connsiteX0" fmla="*/ 72939 w 76200"/>
                <a:gd name="connsiteY0" fmla="*/ 33277 h 57150"/>
                <a:gd name="connsiteX1" fmla="*/ 31981 w 76200"/>
                <a:gd name="connsiteY1" fmla="*/ 51374 h 57150"/>
                <a:gd name="connsiteX2" fmla="*/ 7216 w 76200"/>
                <a:gd name="connsiteY2" fmla="*/ 38992 h 57150"/>
                <a:gd name="connsiteX3" fmla="*/ 24361 w 76200"/>
                <a:gd name="connsiteY3" fmla="*/ 16132 h 57150"/>
                <a:gd name="connsiteX4" fmla="*/ 36744 w 76200"/>
                <a:gd name="connsiteY4" fmla="*/ 10417 h 57150"/>
                <a:gd name="connsiteX5" fmla="*/ 71034 w 76200"/>
                <a:gd name="connsiteY5" fmla="*/ 13274 h 57150"/>
                <a:gd name="connsiteX6" fmla="*/ 73891 w 76200"/>
                <a:gd name="connsiteY6" fmla="*/ 18037 h 57150"/>
                <a:gd name="connsiteX7" fmla="*/ 72939 w 76200"/>
                <a:gd name="connsiteY7" fmla="*/ 3327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57150">
                  <a:moveTo>
                    <a:pt x="72939" y="33277"/>
                  </a:moveTo>
                  <a:cubicBezTo>
                    <a:pt x="56746" y="33277"/>
                    <a:pt x="53888" y="64709"/>
                    <a:pt x="31981" y="51374"/>
                  </a:cubicBezTo>
                  <a:cubicBezTo>
                    <a:pt x="24361" y="46612"/>
                    <a:pt x="9121" y="54232"/>
                    <a:pt x="7216" y="38992"/>
                  </a:cubicBezTo>
                  <a:cubicBezTo>
                    <a:pt x="6263" y="27562"/>
                    <a:pt x="14836" y="20894"/>
                    <a:pt x="24361" y="16132"/>
                  </a:cubicBezTo>
                  <a:cubicBezTo>
                    <a:pt x="28171" y="14227"/>
                    <a:pt x="32934" y="12322"/>
                    <a:pt x="36744" y="10417"/>
                  </a:cubicBezTo>
                  <a:cubicBezTo>
                    <a:pt x="48174" y="8512"/>
                    <a:pt x="60556" y="2797"/>
                    <a:pt x="71034" y="13274"/>
                  </a:cubicBezTo>
                  <a:cubicBezTo>
                    <a:pt x="71034" y="15179"/>
                    <a:pt x="71034" y="17084"/>
                    <a:pt x="73891" y="18037"/>
                  </a:cubicBezTo>
                  <a:cubicBezTo>
                    <a:pt x="76749" y="23752"/>
                    <a:pt x="75796" y="28514"/>
                    <a:pt x="72939" y="332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CA524BA0-C0A2-E244-A7DC-ED859ACA56A8}"/>
                </a:ext>
              </a:extLst>
            </p:cNvPr>
            <p:cNvSpPr/>
            <p:nvPr/>
          </p:nvSpPr>
          <p:spPr>
            <a:xfrm>
              <a:off x="7074983" y="686514"/>
              <a:ext cx="66675" cy="38100"/>
            </a:xfrm>
            <a:custGeom>
              <a:avLst/>
              <a:gdLst>
                <a:gd name="connsiteX0" fmla="*/ 14474 w 66675"/>
                <a:gd name="connsiteY0" fmla="*/ 34528 h 38100"/>
                <a:gd name="connsiteX1" fmla="*/ 22094 w 66675"/>
                <a:gd name="connsiteY1" fmla="*/ 13573 h 38100"/>
                <a:gd name="connsiteX2" fmla="*/ 57337 w 66675"/>
                <a:gd name="connsiteY2" fmla="*/ 7858 h 38100"/>
                <a:gd name="connsiteX3" fmla="*/ 64004 w 66675"/>
                <a:gd name="connsiteY3" fmla="*/ 13573 h 38100"/>
                <a:gd name="connsiteX4" fmla="*/ 14474 w 66675"/>
                <a:gd name="connsiteY4" fmla="*/ 3452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4474" y="34528"/>
                  </a:moveTo>
                  <a:cubicBezTo>
                    <a:pt x="2092" y="22146"/>
                    <a:pt x="5902" y="15478"/>
                    <a:pt x="22094" y="13573"/>
                  </a:cubicBezTo>
                  <a:cubicBezTo>
                    <a:pt x="34477" y="12621"/>
                    <a:pt x="46859" y="16431"/>
                    <a:pt x="57337" y="7858"/>
                  </a:cubicBezTo>
                  <a:cubicBezTo>
                    <a:pt x="63052" y="5953"/>
                    <a:pt x="65909" y="7858"/>
                    <a:pt x="64004" y="13573"/>
                  </a:cubicBezTo>
                  <a:cubicBezTo>
                    <a:pt x="52574" y="31671"/>
                    <a:pt x="31619" y="28813"/>
                    <a:pt x="14474" y="34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1">
              <a:extLst>
                <a:ext uri="{FF2B5EF4-FFF2-40B4-BE49-F238E27FC236}">
                  <a16:creationId xmlns:a16="http://schemas.microsoft.com/office/drawing/2014/main" id="{C3523171-626B-144B-8E22-B6E39B13E6AF}"/>
                </a:ext>
              </a:extLst>
            </p:cNvPr>
            <p:cNvSpPr/>
            <p:nvPr/>
          </p:nvSpPr>
          <p:spPr>
            <a:xfrm>
              <a:off x="6999036" y="764835"/>
              <a:ext cx="57150" cy="28575"/>
            </a:xfrm>
            <a:custGeom>
              <a:avLst/>
              <a:gdLst>
                <a:gd name="connsiteX0" fmla="*/ 55178 w 57150"/>
                <a:gd name="connsiteY0" fmla="*/ 14309 h 28575"/>
                <a:gd name="connsiteX1" fmla="*/ 13269 w 57150"/>
                <a:gd name="connsiteY1" fmla="*/ 24787 h 28575"/>
                <a:gd name="connsiteX2" fmla="*/ 14221 w 57150"/>
                <a:gd name="connsiteY2" fmla="*/ 11452 h 28575"/>
                <a:gd name="connsiteX3" fmla="*/ 55178 w 57150"/>
                <a:gd name="connsiteY3" fmla="*/ 1430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55178" y="14309"/>
                  </a:moveTo>
                  <a:cubicBezTo>
                    <a:pt x="44701" y="30502"/>
                    <a:pt x="28508" y="28597"/>
                    <a:pt x="13269" y="24787"/>
                  </a:cubicBezTo>
                  <a:cubicBezTo>
                    <a:pt x="2791" y="21929"/>
                    <a:pt x="7553" y="15262"/>
                    <a:pt x="14221" y="11452"/>
                  </a:cubicBezTo>
                  <a:cubicBezTo>
                    <a:pt x="28508" y="7642"/>
                    <a:pt x="42796" y="2879"/>
                    <a:pt x="55178" y="14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2">
              <a:extLst>
                <a:ext uri="{FF2B5EF4-FFF2-40B4-BE49-F238E27FC236}">
                  <a16:creationId xmlns:a16="http://schemas.microsoft.com/office/drawing/2014/main" id="{ADB26BC8-0A14-5E41-A642-F04968CD5FAB}"/>
                </a:ext>
              </a:extLst>
            </p:cNvPr>
            <p:cNvSpPr/>
            <p:nvPr/>
          </p:nvSpPr>
          <p:spPr>
            <a:xfrm>
              <a:off x="7185188" y="690782"/>
              <a:ext cx="38100" cy="28575"/>
            </a:xfrm>
            <a:custGeom>
              <a:avLst/>
              <a:gdLst>
                <a:gd name="connsiteX0" fmla="*/ 22380 w 38100"/>
                <a:gd name="connsiteY0" fmla="*/ 29308 h 28575"/>
                <a:gd name="connsiteX1" fmla="*/ 8092 w 38100"/>
                <a:gd name="connsiteY1" fmla="*/ 26450 h 28575"/>
                <a:gd name="connsiteX2" fmla="*/ 16665 w 38100"/>
                <a:gd name="connsiteY2" fmla="*/ 7400 h 28575"/>
                <a:gd name="connsiteX3" fmla="*/ 29048 w 38100"/>
                <a:gd name="connsiteY3" fmla="*/ 23593 h 28575"/>
                <a:gd name="connsiteX4" fmla="*/ 29048 w 38100"/>
                <a:gd name="connsiteY4" fmla="*/ 23593 h 28575"/>
                <a:gd name="connsiteX5" fmla="*/ 22380 w 38100"/>
                <a:gd name="connsiteY5" fmla="*/ 2930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28575">
                  <a:moveTo>
                    <a:pt x="22380" y="29308"/>
                  </a:moveTo>
                  <a:cubicBezTo>
                    <a:pt x="17617" y="29308"/>
                    <a:pt x="9998" y="32165"/>
                    <a:pt x="8092" y="26450"/>
                  </a:cubicBezTo>
                  <a:cubicBezTo>
                    <a:pt x="5235" y="18830"/>
                    <a:pt x="9045" y="12163"/>
                    <a:pt x="16665" y="7400"/>
                  </a:cubicBezTo>
                  <a:cubicBezTo>
                    <a:pt x="29048" y="6448"/>
                    <a:pt x="38573" y="7400"/>
                    <a:pt x="29048" y="23593"/>
                  </a:cubicBezTo>
                  <a:lnTo>
                    <a:pt x="29048" y="23593"/>
                  </a:lnTo>
                  <a:cubicBezTo>
                    <a:pt x="29048" y="26450"/>
                    <a:pt x="26190" y="28355"/>
                    <a:pt x="22380" y="29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127446F8-F36E-2849-A5C0-F579AE60F575}"/>
                </a:ext>
              </a:extLst>
            </p:cNvPr>
            <p:cNvSpPr/>
            <p:nvPr/>
          </p:nvSpPr>
          <p:spPr>
            <a:xfrm>
              <a:off x="7234714" y="654825"/>
              <a:ext cx="38100" cy="28575"/>
            </a:xfrm>
            <a:custGeom>
              <a:avLst/>
              <a:gdLst>
                <a:gd name="connsiteX0" fmla="*/ 15716 w 38100"/>
                <a:gd name="connsiteY0" fmla="*/ 26212 h 28575"/>
                <a:gd name="connsiteX1" fmla="*/ 7144 w 38100"/>
                <a:gd name="connsiteY1" fmla="*/ 17639 h 28575"/>
                <a:gd name="connsiteX2" fmla="*/ 30004 w 38100"/>
                <a:gd name="connsiteY2" fmla="*/ 10972 h 28575"/>
                <a:gd name="connsiteX3" fmla="*/ 30004 w 38100"/>
                <a:gd name="connsiteY3" fmla="*/ 10972 h 28575"/>
                <a:gd name="connsiteX4" fmla="*/ 15716 w 38100"/>
                <a:gd name="connsiteY4" fmla="*/ 2621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15716" y="26212"/>
                  </a:moveTo>
                  <a:cubicBezTo>
                    <a:pt x="12859" y="23354"/>
                    <a:pt x="10001" y="20497"/>
                    <a:pt x="7144" y="17639"/>
                  </a:cubicBezTo>
                  <a:cubicBezTo>
                    <a:pt x="10954" y="2399"/>
                    <a:pt x="20479" y="7162"/>
                    <a:pt x="30004" y="10972"/>
                  </a:cubicBezTo>
                  <a:lnTo>
                    <a:pt x="30004" y="10972"/>
                  </a:lnTo>
                  <a:cubicBezTo>
                    <a:pt x="35719" y="25259"/>
                    <a:pt x="29051" y="29069"/>
                    <a:pt x="15716" y="262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4">
              <a:extLst>
                <a:ext uri="{FF2B5EF4-FFF2-40B4-BE49-F238E27FC236}">
                  <a16:creationId xmlns:a16="http://schemas.microsoft.com/office/drawing/2014/main" id="{888E2E34-BE16-824C-8322-C3B93E961425}"/>
                </a:ext>
              </a:extLst>
            </p:cNvPr>
            <p:cNvSpPr/>
            <p:nvPr/>
          </p:nvSpPr>
          <p:spPr>
            <a:xfrm>
              <a:off x="7479478" y="1101823"/>
              <a:ext cx="57150" cy="47625"/>
            </a:xfrm>
            <a:custGeom>
              <a:avLst/>
              <a:gdLst>
                <a:gd name="connsiteX0" fmla="*/ 34795 w 57150"/>
                <a:gd name="connsiteY0" fmla="*/ 44034 h 47625"/>
                <a:gd name="connsiteX1" fmla="*/ 8124 w 57150"/>
                <a:gd name="connsiteY1" fmla="*/ 40224 h 47625"/>
                <a:gd name="connsiteX2" fmla="*/ 25270 w 57150"/>
                <a:gd name="connsiteY2" fmla="*/ 7839 h 47625"/>
                <a:gd name="connsiteX3" fmla="*/ 51940 w 57150"/>
                <a:gd name="connsiteY3" fmla="*/ 32604 h 47625"/>
                <a:gd name="connsiteX4" fmla="*/ 34795 w 57150"/>
                <a:gd name="connsiteY4" fmla="*/ 440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47625">
                  <a:moveTo>
                    <a:pt x="34795" y="44034"/>
                  </a:moveTo>
                  <a:cubicBezTo>
                    <a:pt x="26222" y="43082"/>
                    <a:pt x="16697" y="42129"/>
                    <a:pt x="8124" y="40224"/>
                  </a:cubicBezTo>
                  <a:cubicBezTo>
                    <a:pt x="4315" y="24032"/>
                    <a:pt x="11935" y="11649"/>
                    <a:pt x="25270" y="7839"/>
                  </a:cubicBezTo>
                  <a:cubicBezTo>
                    <a:pt x="41462" y="3077"/>
                    <a:pt x="42415" y="24032"/>
                    <a:pt x="51940" y="32604"/>
                  </a:cubicBezTo>
                  <a:cubicBezTo>
                    <a:pt x="60512" y="40224"/>
                    <a:pt x="38604" y="37367"/>
                    <a:pt x="34795" y="440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15">
              <a:extLst>
                <a:ext uri="{FF2B5EF4-FFF2-40B4-BE49-F238E27FC236}">
                  <a16:creationId xmlns:a16="http://schemas.microsoft.com/office/drawing/2014/main" id="{FD335F55-ED5B-904C-BB3C-3A6BA86CBEC4}"/>
                </a:ext>
              </a:extLst>
            </p:cNvPr>
            <p:cNvSpPr/>
            <p:nvPr/>
          </p:nvSpPr>
          <p:spPr>
            <a:xfrm>
              <a:off x="5431631" y="2150268"/>
              <a:ext cx="142875" cy="180975"/>
            </a:xfrm>
            <a:custGeom>
              <a:avLst/>
              <a:gdLst>
                <a:gd name="connsiteX0" fmla="*/ 120491 w 142875"/>
                <a:gd name="connsiteY0" fmla="*/ 7144 h 180975"/>
                <a:gd name="connsiteX1" fmla="*/ 138589 w 142875"/>
                <a:gd name="connsiteY1" fmla="*/ 13811 h 180975"/>
                <a:gd name="connsiteX2" fmla="*/ 139541 w 142875"/>
                <a:gd name="connsiteY2" fmla="*/ 27146 h 180975"/>
                <a:gd name="connsiteX3" fmla="*/ 137636 w 142875"/>
                <a:gd name="connsiteY3" fmla="*/ 86201 h 180975"/>
                <a:gd name="connsiteX4" fmla="*/ 97631 w 142875"/>
                <a:gd name="connsiteY4" fmla="*/ 160496 h 180975"/>
                <a:gd name="connsiteX5" fmla="*/ 7144 w 142875"/>
                <a:gd name="connsiteY5" fmla="*/ 179546 h 180975"/>
                <a:gd name="connsiteX6" fmla="*/ 20479 w 142875"/>
                <a:gd name="connsiteY6" fmla="*/ 132874 h 180975"/>
                <a:gd name="connsiteX7" fmla="*/ 31909 w 142875"/>
                <a:gd name="connsiteY7" fmla="*/ 110966 h 180975"/>
                <a:gd name="connsiteX8" fmla="*/ 34766 w 142875"/>
                <a:gd name="connsiteY8" fmla="*/ 106204 h 180975"/>
                <a:gd name="connsiteX9" fmla="*/ 27146 w 142875"/>
                <a:gd name="connsiteY9" fmla="*/ 90011 h 180975"/>
                <a:gd name="connsiteX10" fmla="*/ 25241 w 142875"/>
                <a:gd name="connsiteY10" fmla="*/ 88106 h 180975"/>
                <a:gd name="connsiteX11" fmla="*/ 22384 w 142875"/>
                <a:gd name="connsiteY11" fmla="*/ 88106 h 180975"/>
                <a:gd name="connsiteX12" fmla="*/ 21431 w 142875"/>
                <a:gd name="connsiteY12" fmla="*/ 58579 h 180975"/>
                <a:gd name="connsiteX13" fmla="*/ 21431 w 142875"/>
                <a:gd name="connsiteY13" fmla="*/ 57626 h 180975"/>
                <a:gd name="connsiteX14" fmla="*/ 55721 w 142875"/>
                <a:gd name="connsiteY14" fmla="*/ 53816 h 180975"/>
                <a:gd name="connsiteX15" fmla="*/ 83344 w 142875"/>
                <a:gd name="connsiteY15" fmla="*/ 12859 h 180975"/>
                <a:gd name="connsiteX16" fmla="*/ 120491 w 142875"/>
                <a:gd name="connsiteY16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875" h="180975">
                  <a:moveTo>
                    <a:pt x="120491" y="7144"/>
                  </a:moveTo>
                  <a:cubicBezTo>
                    <a:pt x="125254" y="12859"/>
                    <a:pt x="130969" y="13811"/>
                    <a:pt x="138589" y="13811"/>
                  </a:cubicBezTo>
                  <a:cubicBezTo>
                    <a:pt x="144304" y="17621"/>
                    <a:pt x="143351" y="22384"/>
                    <a:pt x="139541" y="27146"/>
                  </a:cubicBezTo>
                  <a:cubicBezTo>
                    <a:pt x="145256" y="47149"/>
                    <a:pt x="135731" y="66199"/>
                    <a:pt x="137636" y="86201"/>
                  </a:cubicBezTo>
                  <a:cubicBezTo>
                    <a:pt x="140494" y="118586"/>
                    <a:pt x="143351" y="144304"/>
                    <a:pt x="97631" y="160496"/>
                  </a:cubicBezTo>
                  <a:cubicBezTo>
                    <a:pt x="66199" y="171926"/>
                    <a:pt x="37624" y="173831"/>
                    <a:pt x="7144" y="179546"/>
                  </a:cubicBezTo>
                  <a:cubicBezTo>
                    <a:pt x="8096" y="162401"/>
                    <a:pt x="4286" y="145256"/>
                    <a:pt x="20479" y="132874"/>
                  </a:cubicBezTo>
                  <a:cubicBezTo>
                    <a:pt x="31909" y="130016"/>
                    <a:pt x="23336" y="115729"/>
                    <a:pt x="31909" y="110966"/>
                  </a:cubicBezTo>
                  <a:cubicBezTo>
                    <a:pt x="34766" y="110966"/>
                    <a:pt x="35719" y="109061"/>
                    <a:pt x="34766" y="106204"/>
                  </a:cubicBezTo>
                  <a:cubicBezTo>
                    <a:pt x="40481" y="96679"/>
                    <a:pt x="32861" y="93821"/>
                    <a:pt x="27146" y="90011"/>
                  </a:cubicBezTo>
                  <a:lnTo>
                    <a:pt x="25241" y="88106"/>
                  </a:lnTo>
                  <a:lnTo>
                    <a:pt x="22384" y="88106"/>
                  </a:lnTo>
                  <a:cubicBezTo>
                    <a:pt x="8096" y="78581"/>
                    <a:pt x="28099" y="68104"/>
                    <a:pt x="21431" y="58579"/>
                  </a:cubicBezTo>
                  <a:lnTo>
                    <a:pt x="21431" y="57626"/>
                  </a:lnTo>
                  <a:cubicBezTo>
                    <a:pt x="30956" y="45244"/>
                    <a:pt x="43339" y="51911"/>
                    <a:pt x="55721" y="53816"/>
                  </a:cubicBezTo>
                  <a:cubicBezTo>
                    <a:pt x="70961" y="44291"/>
                    <a:pt x="50959" y="10954"/>
                    <a:pt x="83344" y="12859"/>
                  </a:cubicBezTo>
                  <a:cubicBezTo>
                    <a:pt x="94774" y="6191"/>
                    <a:pt x="108109" y="11906"/>
                    <a:pt x="120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16">
              <a:extLst>
                <a:ext uri="{FF2B5EF4-FFF2-40B4-BE49-F238E27FC236}">
                  <a16:creationId xmlns:a16="http://schemas.microsoft.com/office/drawing/2014/main" id="{B1811C08-11BC-0645-B3D6-05042E10091C}"/>
                </a:ext>
              </a:extLst>
            </p:cNvPr>
            <p:cNvSpPr/>
            <p:nvPr/>
          </p:nvSpPr>
          <p:spPr>
            <a:xfrm>
              <a:off x="6247924" y="935506"/>
              <a:ext cx="85725" cy="57150"/>
            </a:xfrm>
            <a:custGeom>
              <a:avLst/>
              <a:gdLst>
                <a:gd name="connsiteX0" fmla="*/ 7144 w 85725"/>
                <a:gd name="connsiteY0" fmla="*/ 47473 h 57150"/>
                <a:gd name="connsiteX1" fmla="*/ 84296 w 85725"/>
                <a:gd name="connsiteY1" fmla="*/ 31281 h 57150"/>
                <a:gd name="connsiteX2" fmla="*/ 7144 w 85725"/>
                <a:gd name="connsiteY2" fmla="*/ 4747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57150">
                  <a:moveTo>
                    <a:pt x="7144" y="47473"/>
                  </a:moveTo>
                  <a:cubicBezTo>
                    <a:pt x="28099" y="-1104"/>
                    <a:pt x="46196" y="-4914"/>
                    <a:pt x="84296" y="31281"/>
                  </a:cubicBezTo>
                  <a:cubicBezTo>
                    <a:pt x="42386" y="53188"/>
                    <a:pt x="42386" y="53188"/>
                    <a:pt x="7144" y="47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17">
              <a:extLst>
                <a:ext uri="{FF2B5EF4-FFF2-40B4-BE49-F238E27FC236}">
                  <a16:creationId xmlns:a16="http://schemas.microsoft.com/office/drawing/2014/main" id="{FFF17E23-4099-C344-85F8-4F50C2D62BEB}"/>
                </a:ext>
              </a:extLst>
            </p:cNvPr>
            <p:cNvSpPr/>
            <p:nvPr/>
          </p:nvSpPr>
          <p:spPr>
            <a:xfrm>
              <a:off x="9295567" y="832120"/>
              <a:ext cx="304800" cy="133350"/>
            </a:xfrm>
            <a:custGeom>
              <a:avLst/>
              <a:gdLst>
                <a:gd name="connsiteX0" fmla="*/ 10358 w 304800"/>
                <a:gd name="connsiteY0" fmla="*/ 64182 h 133350"/>
                <a:gd name="connsiteX1" fmla="*/ 55126 w 304800"/>
                <a:gd name="connsiteY1" fmla="*/ 14652 h 133350"/>
                <a:gd name="connsiteX2" fmla="*/ 96083 w 304800"/>
                <a:gd name="connsiteY2" fmla="*/ 14652 h 133350"/>
                <a:gd name="connsiteX3" fmla="*/ 140851 w 304800"/>
                <a:gd name="connsiteY3" fmla="*/ 28939 h 133350"/>
                <a:gd name="connsiteX4" fmla="*/ 149423 w 304800"/>
                <a:gd name="connsiteY4" fmla="*/ 23224 h 133350"/>
                <a:gd name="connsiteX5" fmla="*/ 149423 w 304800"/>
                <a:gd name="connsiteY5" fmla="*/ 9889 h 133350"/>
                <a:gd name="connsiteX6" fmla="*/ 189428 w 304800"/>
                <a:gd name="connsiteY6" fmla="*/ 13699 h 133350"/>
                <a:gd name="connsiteX7" fmla="*/ 276106 w 304800"/>
                <a:gd name="connsiteY7" fmla="*/ 29892 h 133350"/>
                <a:gd name="connsiteX8" fmla="*/ 301823 w 304800"/>
                <a:gd name="connsiteY8" fmla="*/ 49894 h 133350"/>
                <a:gd name="connsiteX9" fmla="*/ 219908 w 304800"/>
                <a:gd name="connsiteY9" fmla="*/ 59419 h 133350"/>
                <a:gd name="connsiteX10" fmla="*/ 208478 w 304800"/>
                <a:gd name="connsiteY10" fmla="*/ 47037 h 133350"/>
                <a:gd name="connsiteX11" fmla="*/ 197048 w 304800"/>
                <a:gd name="connsiteY11" fmla="*/ 58467 h 133350"/>
                <a:gd name="connsiteX12" fmla="*/ 202764 w 304800"/>
                <a:gd name="connsiteY12" fmla="*/ 80374 h 133350"/>
                <a:gd name="connsiteX13" fmla="*/ 237053 w 304800"/>
                <a:gd name="connsiteY13" fmla="*/ 103234 h 133350"/>
                <a:gd name="connsiteX14" fmla="*/ 125611 w 304800"/>
                <a:gd name="connsiteY14" fmla="*/ 96567 h 133350"/>
                <a:gd name="connsiteX15" fmla="*/ 122753 w 304800"/>
                <a:gd name="connsiteY15" fmla="*/ 123237 h 133350"/>
                <a:gd name="connsiteX16" fmla="*/ 89416 w 304800"/>
                <a:gd name="connsiteY16" fmla="*/ 123237 h 133350"/>
                <a:gd name="connsiteX17" fmla="*/ 10358 w 304800"/>
                <a:gd name="connsiteY17" fmla="*/ 71802 h 133350"/>
                <a:gd name="connsiteX18" fmla="*/ 7501 w 304800"/>
                <a:gd name="connsiteY18" fmla="*/ 67992 h 133350"/>
                <a:gd name="connsiteX19" fmla="*/ 10358 w 304800"/>
                <a:gd name="connsiteY19" fmla="*/ 6418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800" h="133350">
                  <a:moveTo>
                    <a:pt x="10358" y="64182"/>
                  </a:moveTo>
                  <a:cubicBezTo>
                    <a:pt x="28456" y="50847"/>
                    <a:pt x="31314" y="23224"/>
                    <a:pt x="55126" y="14652"/>
                  </a:cubicBezTo>
                  <a:cubicBezTo>
                    <a:pt x="68461" y="18462"/>
                    <a:pt x="82748" y="19414"/>
                    <a:pt x="96083" y="14652"/>
                  </a:cubicBezTo>
                  <a:cubicBezTo>
                    <a:pt x="109419" y="22272"/>
                    <a:pt x="123706" y="31797"/>
                    <a:pt x="140851" y="28939"/>
                  </a:cubicBezTo>
                  <a:cubicBezTo>
                    <a:pt x="147519" y="31797"/>
                    <a:pt x="154186" y="34654"/>
                    <a:pt x="149423" y="23224"/>
                  </a:cubicBezTo>
                  <a:cubicBezTo>
                    <a:pt x="142756" y="18462"/>
                    <a:pt x="138946" y="11794"/>
                    <a:pt x="149423" y="9889"/>
                  </a:cubicBezTo>
                  <a:cubicBezTo>
                    <a:pt x="162758" y="7032"/>
                    <a:pt x="177998" y="4174"/>
                    <a:pt x="189428" y="13699"/>
                  </a:cubicBezTo>
                  <a:cubicBezTo>
                    <a:pt x="216098" y="34654"/>
                    <a:pt x="249436" y="12747"/>
                    <a:pt x="276106" y="29892"/>
                  </a:cubicBezTo>
                  <a:cubicBezTo>
                    <a:pt x="278011" y="46084"/>
                    <a:pt x="298966" y="33702"/>
                    <a:pt x="301823" y="49894"/>
                  </a:cubicBezTo>
                  <a:cubicBezTo>
                    <a:pt x="282773" y="91804"/>
                    <a:pt x="249436" y="96567"/>
                    <a:pt x="219908" y="59419"/>
                  </a:cubicBezTo>
                  <a:cubicBezTo>
                    <a:pt x="216098" y="54657"/>
                    <a:pt x="218956" y="43227"/>
                    <a:pt x="208478" y="47037"/>
                  </a:cubicBezTo>
                  <a:cubicBezTo>
                    <a:pt x="203716" y="48942"/>
                    <a:pt x="198953" y="53704"/>
                    <a:pt x="197048" y="58467"/>
                  </a:cubicBezTo>
                  <a:cubicBezTo>
                    <a:pt x="194191" y="66087"/>
                    <a:pt x="195144" y="74659"/>
                    <a:pt x="202764" y="80374"/>
                  </a:cubicBezTo>
                  <a:cubicBezTo>
                    <a:pt x="211336" y="87042"/>
                    <a:pt x="225623" y="84184"/>
                    <a:pt x="237053" y="103234"/>
                  </a:cubicBezTo>
                  <a:cubicBezTo>
                    <a:pt x="196096" y="92757"/>
                    <a:pt x="160853" y="115617"/>
                    <a:pt x="125611" y="96567"/>
                  </a:cubicBezTo>
                  <a:cubicBezTo>
                    <a:pt x="117991" y="105139"/>
                    <a:pt x="143708" y="116569"/>
                    <a:pt x="122753" y="123237"/>
                  </a:cubicBezTo>
                  <a:cubicBezTo>
                    <a:pt x="112276" y="126094"/>
                    <a:pt x="104656" y="132762"/>
                    <a:pt x="89416" y="123237"/>
                  </a:cubicBezTo>
                  <a:cubicBezTo>
                    <a:pt x="62746" y="106092"/>
                    <a:pt x="40839" y="82279"/>
                    <a:pt x="10358" y="71802"/>
                  </a:cubicBezTo>
                  <a:cubicBezTo>
                    <a:pt x="7501" y="70849"/>
                    <a:pt x="6548" y="68944"/>
                    <a:pt x="7501" y="67992"/>
                  </a:cubicBezTo>
                  <a:cubicBezTo>
                    <a:pt x="8453" y="65134"/>
                    <a:pt x="9406" y="64182"/>
                    <a:pt x="10358" y="64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18">
              <a:extLst>
                <a:ext uri="{FF2B5EF4-FFF2-40B4-BE49-F238E27FC236}">
                  <a16:creationId xmlns:a16="http://schemas.microsoft.com/office/drawing/2014/main" id="{B4118A41-31CC-A343-97F0-D57848DE5749}"/>
                </a:ext>
              </a:extLst>
            </p:cNvPr>
            <p:cNvSpPr/>
            <p:nvPr/>
          </p:nvSpPr>
          <p:spPr>
            <a:xfrm>
              <a:off x="9624115" y="872117"/>
              <a:ext cx="171450" cy="66675"/>
            </a:xfrm>
            <a:custGeom>
              <a:avLst/>
              <a:gdLst>
                <a:gd name="connsiteX0" fmla="*/ 23758 w 171450"/>
                <a:gd name="connsiteY0" fmla="*/ 8945 h 66675"/>
                <a:gd name="connsiteX1" fmla="*/ 57096 w 171450"/>
                <a:gd name="connsiteY1" fmla="*/ 9897 h 66675"/>
                <a:gd name="connsiteX2" fmla="*/ 85671 w 171450"/>
                <a:gd name="connsiteY2" fmla="*/ 17517 h 66675"/>
                <a:gd name="connsiteX3" fmla="*/ 152346 w 171450"/>
                <a:gd name="connsiteY3" fmla="*/ 29900 h 66675"/>
                <a:gd name="connsiteX4" fmla="*/ 170443 w 171450"/>
                <a:gd name="connsiteY4" fmla="*/ 43235 h 66675"/>
                <a:gd name="connsiteX5" fmla="*/ 39950 w 171450"/>
                <a:gd name="connsiteY5" fmla="*/ 51807 h 66675"/>
                <a:gd name="connsiteX6" fmla="*/ 8518 w 171450"/>
                <a:gd name="connsiteY6" fmla="*/ 22280 h 66675"/>
                <a:gd name="connsiteX7" fmla="*/ 23758 w 171450"/>
                <a:gd name="connsiteY7" fmla="*/ 894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66675">
                  <a:moveTo>
                    <a:pt x="23758" y="8945"/>
                  </a:moveTo>
                  <a:cubicBezTo>
                    <a:pt x="34235" y="40377"/>
                    <a:pt x="46618" y="10850"/>
                    <a:pt x="57096" y="9897"/>
                  </a:cubicBezTo>
                  <a:cubicBezTo>
                    <a:pt x="65668" y="17517"/>
                    <a:pt x="78050" y="7040"/>
                    <a:pt x="85671" y="17517"/>
                  </a:cubicBezTo>
                  <a:cubicBezTo>
                    <a:pt x="105673" y="34662"/>
                    <a:pt x="132343" y="11802"/>
                    <a:pt x="152346" y="29900"/>
                  </a:cubicBezTo>
                  <a:cubicBezTo>
                    <a:pt x="158060" y="34662"/>
                    <a:pt x="167585" y="35615"/>
                    <a:pt x="170443" y="43235"/>
                  </a:cubicBezTo>
                  <a:cubicBezTo>
                    <a:pt x="127580" y="58475"/>
                    <a:pt x="84718" y="74667"/>
                    <a:pt x="39950" y="51807"/>
                  </a:cubicBezTo>
                  <a:cubicBezTo>
                    <a:pt x="26616" y="45140"/>
                    <a:pt x="12328" y="39425"/>
                    <a:pt x="8518" y="22280"/>
                  </a:cubicBezTo>
                  <a:cubicBezTo>
                    <a:pt x="4708" y="8945"/>
                    <a:pt x="8518" y="4182"/>
                    <a:pt x="23758" y="8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19">
              <a:extLst>
                <a:ext uri="{FF2B5EF4-FFF2-40B4-BE49-F238E27FC236}">
                  <a16:creationId xmlns:a16="http://schemas.microsoft.com/office/drawing/2014/main" id="{A8FBC0A3-7A34-B444-A35A-57786133CD9C}"/>
                </a:ext>
              </a:extLst>
            </p:cNvPr>
            <p:cNvSpPr/>
            <p:nvPr/>
          </p:nvSpPr>
          <p:spPr>
            <a:xfrm>
              <a:off x="9444514" y="993215"/>
              <a:ext cx="123825" cy="57150"/>
            </a:xfrm>
            <a:custGeom>
              <a:avLst/>
              <a:gdLst>
                <a:gd name="connsiteX0" fmla="*/ 120491 w 123825"/>
                <a:gd name="connsiteY0" fmla="*/ 41199 h 57150"/>
                <a:gd name="connsiteX1" fmla="*/ 7144 w 123825"/>
                <a:gd name="connsiteY1" fmla="*/ 43104 h 57150"/>
                <a:gd name="connsiteX2" fmla="*/ 120491 w 123825"/>
                <a:gd name="connsiteY2" fmla="*/ 41199 h 57150"/>
                <a:gd name="connsiteX3" fmla="*/ 120491 w 123825"/>
                <a:gd name="connsiteY3" fmla="*/ 4119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150">
                  <a:moveTo>
                    <a:pt x="120491" y="41199"/>
                  </a:moveTo>
                  <a:cubicBezTo>
                    <a:pt x="83344" y="68822"/>
                    <a:pt x="46197" y="43104"/>
                    <a:pt x="7144" y="43104"/>
                  </a:cubicBezTo>
                  <a:cubicBezTo>
                    <a:pt x="56674" y="-4521"/>
                    <a:pt x="88106" y="-4521"/>
                    <a:pt x="120491" y="41199"/>
                  </a:cubicBezTo>
                  <a:lnTo>
                    <a:pt x="120491" y="41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0">
              <a:extLst>
                <a:ext uri="{FF2B5EF4-FFF2-40B4-BE49-F238E27FC236}">
                  <a16:creationId xmlns:a16="http://schemas.microsoft.com/office/drawing/2014/main" id="{E9675E5B-7DED-524D-AA8E-F5E890A2AA77}"/>
                </a:ext>
              </a:extLst>
            </p:cNvPr>
            <p:cNvSpPr/>
            <p:nvPr/>
          </p:nvSpPr>
          <p:spPr>
            <a:xfrm>
              <a:off x="9433017" y="970001"/>
              <a:ext cx="47625" cy="38100"/>
            </a:xfrm>
            <a:custGeom>
              <a:avLst/>
              <a:gdLst>
                <a:gd name="connsiteX0" fmla="*/ 40548 w 47625"/>
                <a:gd name="connsiteY0" fmla="*/ 19646 h 38100"/>
                <a:gd name="connsiteX1" fmla="*/ 18641 w 47625"/>
                <a:gd name="connsiteY1" fmla="*/ 34886 h 38100"/>
                <a:gd name="connsiteX2" fmla="*/ 8163 w 47625"/>
                <a:gd name="connsiteY2" fmla="*/ 21551 h 38100"/>
                <a:gd name="connsiteX3" fmla="*/ 32928 w 47625"/>
                <a:gd name="connsiteY3" fmla="*/ 7264 h 38100"/>
                <a:gd name="connsiteX4" fmla="*/ 40548 w 47625"/>
                <a:gd name="connsiteY4" fmla="*/ 196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38100">
                  <a:moveTo>
                    <a:pt x="40548" y="19646"/>
                  </a:moveTo>
                  <a:cubicBezTo>
                    <a:pt x="36738" y="28219"/>
                    <a:pt x="30071" y="35839"/>
                    <a:pt x="18641" y="34886"/>
                  </a:cubicBezTo>
                  <a:cubicBezTo>
                    <a:pt x="11973" y="33934"/>
                    <a:pt x="4353" y="30124"/>
                    <a:pt x="8163" y="21551"/>
                  </a:cubicBezTo>
                  <a:cubicBezTo>
                    <a:pt x="11973" y="10121"/>
                    <a:pt x="22451" y="7264"/>
                    <a:pt x="32928" y="7264"/>
                  </a:cubicBezTo>
                  <a:cubicBezTo>
                    <a:pt x="39596" y="6311"/>
                    <a:pt x="41501" y="11074"/>
                    <a:pt x="40548" y="19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1">
              <a:extLst>
                <a:ext uri="{FF2B5EF4-FFF2-40B4-BE49-F238E27FC236}">
                  <a16:creationId xmlns:a16="http://schemas.microsoft.com/office/drawing/2014/main" id="{A9EB55E1-076D-2147-AA56-43546ED9D657}"/>
                </a:ext>
              </a:extLst>
            </p:cNvPr>
            <p:cNvSpPr/>
            <p:nvPr/>
          </p:nvSpPr>
          <p:spPr>
            <a:xfrm>
              <a:off x="9273889" y="872673"/>
              <a:ext cx="38100" cy="38100"/>
            </a:xfrm>
            <a:custGeom>
              <a:avLst/>
              <a:gdLst>
                <a:gd name="connsiteX0" fmla="*/ 32036 w 38100"/>
                <a:gd name="connsiteY0" fmla="*/ 23629 h 38100"/>
                <a:gd name="connsiteX1" fmla="*/ 32036 w 38100"/>
                <a:gd name="connsiteY1" fmla="*/ 29344 h 38100"/>
                <a:gd name="connsiteX2" fmla="*/ 25368 w 38100"/>
                <a:gd name="connsiteY2" fmla="*/ 30296 h 38100"/>
                <a:gd name="connsiteX3" fmla="*/ 10128 w 38100"/>
                <a:gd name="connsiteY3" fmla="*/ 28391 h 38100"/>
                <a:gd name="connsiteX4" fmla="*/ 12034 w 38100"/>
                <a:gd name="connsiteY4" fmla="*/ 8389 h 38100"/>
                <a:gd name="connsiteX5" fmla="*/ 24416 w 38100"/>
                <a:gd name="connsiteY5" fmla="*/ 15056 h 38100"/>
                <a:gd name="connsiteX6" fmla="*/ 32036 w 38100"/>
                <a:gd name="connsiteY6" fmla="*/ 236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32036" y="23629"/>
                  </a:moveTo>
                  <a:cubicBezTo>
                    <a:pt x="32036" y="25534"/>
                    <a:pt x="32036" y="27439"/>
                    <a:pt x="32036" y="29344"/>
                  </a:cubicBezTo>
                  <a:cubicBezTo>
                    <a:pt x="30131" y="29344"/>
                    <a:pt x="27273" y="30296"/>
                    <a:pt x="25368" y="30296"/>
                  </a:cubicBezTo>
                  <a:cubicBezTo>
                    <a:pt x="20606" y="26486"/>
                    <a:pt x="13938" y="40774"/>
                    <a:pt x="10128" y="28391"/>
                  </a:cubicBezTo>
                  <a:cubicBezTo>
                    <a:pt x="7271" y="20771"/>
                    <a:pt x="4413" y="13151"/>
                    <a:pt x="12034" y="8389"/>
                  </a:cubicBezTo>
                  <a:cubicBezTo>
                    <a:pt x="16796" y="4579"/>
                    <a:pt x="21559" y="10294"/>
                    <a:pt x="24416" y="15056"/>
                  </a:cubicBezTo>
                  <a:cubicBezTo>
                    <a:pt x="27273" y="18866"/>
                    <a:pt x="30131" y="20771"/>
                    <a:pt x="32036" y="23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2">
              <a:extLst>
                <a:ext uri="{FF2B5EF4-FFF2-40B4-BE49-F238E27FC236}">
                  <a16:creationId xmlns:a16="http://schemas.microsoft.com/office/drawing/2014/main" id="{FF7F2449-6F2D-E74C-B8A3-8023E88E805E}"/>
                </a:ext>
              </a:extLst>
            </p:cNvPr>
            <p:cNvSpPr/>
            <p:nvPr/>
          </p:nvSpPr>
          <p:spPr>
            <a:xfrm>
              <a:off x="10735152" y="1170350"/>
              <a:ext cx="152400" cy="57150"/>
            </a:xfrm>
            <a:custGeom>
              <a:avLst/>
              <a:gdLst>
                <a:gd name="connsiteX0" fmla="*/ 114776 w 152400"/>
                <a:gd name="connsiteY0" fmla="*/ 59327 h 57150"/>
                <a:gd name="connsiteX1" fmla="*/ 92869 w 152400"/>
                <a:gd name="connsiteY1" fmla="*/ 59327 h 57150"/>
                <a:gd name="connsiteX2" fmla="*/ 41434 w 152400"/>
                <a:gd name="connsiteY2" fmla="*/ 53612 h 57150"/>
                <a:gd name="connsiteX3" fmla="*/ 7144 w 152400"/>
                <a:gd name="connsiteY3" fmla="*/ 47897 h 57150"/>
                <a:gd name="connsiteX4" fmla="*/ 49053 w 152400"/>
                <a:gd name="connsiteY4" fmla="*/ 9797 h 57150"/>
                <a:gd name="connsiteX5" fmla="*/ 83344 w 152400"/>
                <a:gd name="connsiteY5" fmla="*/ 11702 h 57150"/>
                <a:gd name="connsiteX6" fmla="*/ 96678 w 152400"/>
                <a:gd name="connsiteY6" fmla="*/ 17417 h 57150"/>
                <a:gd name="connsiteX7" fmla="*/ 131921 w 152400"/>
                <a:gd name="connsiteY7" fmla="*/ 23132 h 57150"/>
                <a:gd name="connsiteX8" fmla="*/ 145256 w 152400"/>
                <a:gd name="connsiteY8" fmla="*/ 31705 h 57150"/>
                <a:gd name="connsiteX9" fmla="*/ 114776 w 152400"/>
                <a:gd name="connsiteY9" fmla="*/ 593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57150">
                  <a:moveTo>
                    <a:pt x="114776" y="59327"/>
                  </a:moveTo>
                  <a:cubicBezTo>
                    <a:pt x="107156" y="59327"/>
                    <a:pt x="100488" y="59327"/>
                    <a:pt x="92869" y="59327"/>
                  </a:cubicBezTo>
                  <a:cubicBezTo>
                    <a:pt x="76676" y="52660"/>
                    <a:pt x="57626" y="60280"/>
                    <a:pt x="41434" y="53612"/>
                  </a:cubicBezTo>
                  <a:cubicBezTo>
                    <a:pt x="30956" y="51707"/>
                    <a:pt x="19526" y="49802"/>
                    <a:pt x="7144" y="47897"/>
                  </a:cubicBezTo>
                  <a:cubicBezTo>
                    <a:pt x="15715" y="27895"/>
                    <a:pt x="26194" y="12655"/>
                    <a:pt x="49053" y="9797"/>
                  </a:cubicBezTo>
                  <a:cubicBezTo>
                    <a:pt x="60484" y="7892"/>
                    <a:pt x="72865" y="4082"/>
                    <a:pt x="83344" y="11702"/>
                  </a:cubicBezTo>
                  <a:cubicBezTo>
                    <a:pt x="85248" y="18370"/>
                    <a:pt x="91915" y="18370"/>
                    <a:pt x="96678" y="17417"/>
                  </a:cubicBezTo>
                  <a:cubicBezTo>
                    <a:pt x="107156" y="25037"/>
                    <a:pt x="120490" y="17417"/>
                    <a:pt x="131921" y="23132"/>
                  </a:cubicBezTo>
                  <a:cubicBezTo>
                    <a:pt x="136684" y="25990"/>
                    <a:pt x="141446" y="28847"/>
                    <a:pt x="145256" y="31705"/>
                  </a:cubicBezTo>
                  <a:cubicBezTo>
                    <a:pt x="159544" y="67900"/>
                    <a:pt x="125253" y="49802"/>
                    <a:pt x="114776" y="593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3">
              <a:extLst>
                <a:ext uri="{FF2B5EF4-FFF2-40B4-BE49-F238E27FC236}">
                  <a16:creationId xmlns:a16="http://schemas.microsoft.com/office/drawing/2014/main" id="{4800A295-88EC-C541-90B1-3DFEAF31FEEF}"/>
                </a:ext>
              </a:extLst>
            </p:cNvPr>
            <p:cNvSpPr/>
            <p:nvPr/>
          </p:nvSpPr>
          <p:spPr>
            <a:xfrm>
              <a:off x="4352687" y="1388268"/>
              <a:ext cx="76200" cy="66675"/>
            </a:xfrm>
            <a:custGeom>
              <a:avLst/>
              <a:gdLst>
                <a:gd name="connsiteX0" fmla="*/ 33576 w 76200"/>
                <a:gd name="connsiteY0" fmla="*/ 7144 h 66675"/>
                <a:gd name="connsiteX1" fmla="*/ 74533 w 76200"/>
                <a:gd name="connsiteY1" fmla="*/ 63341 h 66675"/>
                <a:gd name="connsiteX2" fmla="*/ 74533 w 76200"/>
                <a:gd name="connsiteY2" fmla="*/ 63341 h 66675"/>
                <a:gd name="connsiteX3" fmla="*/ 33576 w 76200"/>
                <a:gd name="connsiteY3" fmla="*/ 65246 h 66675"/>
                <a:gd name="connsiteX4" fmla="*/ 33576 w 76200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66675">
                  <a:moveTo>
                    <a:pt x="33576" y="7144"/>
                  </a:moveTo>
                  <a:cubicBezTo>
                    <a:pt x="48816" y="24289"/>
                    <a:pt x="81201" y="30004"/>
                    <a:pt x="74533" y="63341"/>
                  </a:cubicBezTo>
                  <a:lnTo>
                    <a:pt x="74533" y="63341"/>
                  </a:lnTo>
                  <a:cubicBezTo>
                    <a:pt x="61198" y="70961"/>
                    <a:pt x="46911" y="69056"/>
                    <a:pt x="33576" y="65246"/>
                  </a:cubicBezTo>
                  <a:cubicBezTo>
                    <a:pt x="-1667" y="54769"/>
                    <a:pt x="-1667" y="54769"/>
                    <a:pt x="33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4">
              <a:extLst>
                <a:ext uri="{FF2B5EF4-FFF2-40B4-BE49-F238E27FC236}">
                  <a16:creationId xmlns:a16="http://schemas.microsoft.com/office/drawing/2014/main" id="{D25E3642-967C-2347-8B8D-063A9423D2EE}"/>
                </a:ext>
              </a:extLst>
            </p:cNvPr>
            <p:cNvSpPr/>
            <p:nvPr/>
          </p:nvSpPr>
          <p:spPr>
            <a:xfrm>
              <a:off x="8046017" y="655905"/>
              <a:ext cx="180975" cy="95250"/>
            </a:xfrm>
            <a:custGeom>
              <a:avLst/>
              <a:gdLst>
                <a:gd name="connsiteX0" fmla="*/ 54043 w 180975"/>
                <a:gd name="connsiteY0" fmla="*/ 77519 h 95250"/>
                <a:gd name="connsiteX1" fmla="*/ 52138 w 180975"/>
                <a:gd name="connsiteY1" fmla="*/ 77519 h 95250"/>
                <a:gd name="connsiteX2" fmla="*/ 51185 w 180975"/>
                <a:gd name="connsiteY2" fmla="*/ 79424 h 95250"/>
                <a:gd name="connsiteX3" fmla="*/ 31183 w 180975"/>
                <a:gd name="connsiteY3" fmla="*/ 79424 h 95250"/>
                <a:gd name="connsiteX4" fmla="*/ 7371 w 180975"/>
                <a:gd name="connsiteY4" fmla="*/ 64184 h 95250"/>
                <a:gd name="connsiteX5" fmla="*/ 24515 w 180975"/>
                <a:gd name="connsiteY5" fmla="*/ 46087 h 95250"/>
                <a:gd name="connsiteX6" fmla="*/ 56901 w 180975"/>
                <a:gd name="connsiteY6" fmla="*/ 26084 h 95250"/>
                <a:gd name="connsiteX7" fmla="*/ 74998 w 180975"/>
                <a:gd name="connsiteY7" fmla="*/ 20369 h 95250"/>
                <a:gd name="connsiteX8" fmla="*/ 138815 w 180975"/>
                <a:gd name="connsiteY8" fmla="*/ 10844 h 95250"/>
                <a:gd name="connsiteX9" fmla="*/ 138815 w 180975"/>
                <a:gd name="connsiteY9" fmla="*/ 10844 h 95250"/>
                <a:gd name="connsiteX10" fmla="*/ 173106 w 180975"/>
                <a:gd name="connsiteY10" fmla="*/ 9892 h 95250"/>
                <a:gd name="connsiteX11" fmla="*/ 170248 w 180975"/>
                <a:gd name="connsiteY11" fmla="*/ 86092 h 95250"/>
                <a:gd name="connsiteX12" fmla="*/ 145483 w 180975"/>
                <a:gd name="connsiteY12" fmla="*/ 88949 h 95250"/>
                <a:gd name="connsiteX13" fmla="*/ 104526 w 180975"/>
                <a:gd name="connsiteY13" fmla="*/ 87044 h 95250"/>
                <a:gd name="connsiteX14" fmla="*/ 104526 w 180975"/>
                <a:gd name="connsiteY14" fmla="*/ 87044 h 95250"/>
                <a:gd name="connsiteX15" fmla="*/ 54043 w 180975"/>
                <a:gd name="connsiteY15" fmla="*/ 7751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975" h="95250">
                  <a:moveTo>
                    <a:pt x="54043" y="77519"/>
                  </a:moveTo>
                  <a:lnTo>
                    <a:pt x="52138" y="77519"/>
                  </a:lnTo>
                  <a:lnTo>
                    <a:pt x="51185" y="79424"/>
                  </a:lnTo>
                  <a:cubicBezTo>
                    <a:pt x="44518" y="76567"/>
                    <a:pt x="37851" y="80377"/>
                    <a:pt x="31183" y="79424"/>
                  </a:cubicBezTo>
                  <a:cubicBezTo>
                    <a:pt x="20706" y="78472"/>
                    <a:pt x="9276" y="75614"/>
                    <a:pt x="7371" y="64184"/>
                  </a:cubicBezTo>
                  <a:cubicBezTo>
                    <a:pt x="5465" y="52754"/>
                    <a:pt x="15943" y="48944"/>
                    <a:pt x="24515" y="46087"/>
                  </a:cubicBezTo>
                  <a:cubicBezTo>
                    <a:pt x="36898" y="42277"/>
                    <a:pt x="45471" y="31799"/>
                    <a:pt x="56901" y="26084"/>
                  </a:cubicBezTo>
                  <a:cubicBezTo>
                    <a:pt x="62615" y="23227"/>
                    <a:pt x="69283" y="21322"/>
                    <a:pt x="74998" y="20369"/>
                  </a:cubicBezTo>
                  <a:cubicBezTo>
                    <a:pt x="95953" y="17512"/>
                    <a:pt x="120718" y="29894"/>
                    <a:pt x="138815" y="10844"/>
                  </a:cubicBezTo>
                  <a:lnTo>
                    <a:pt x="138815" y="10844"/>
                  </a:lnTo>
                  <a:cubicBezTo>
                    <a:pt x="150246" y="5129"/>
                    <a:pt x="161676" y="7034"/>
                    <a:pt x="173106" y="9892"/>
                  </a:cubicBezTo>
                  <a:cubicBezTo>
                    <a:pt x="195013" y="35609"/>
                    <a:pt x="174058" y="61327"/>
                    <a:pt x="170248" y="86092"/>
                  </a:cubicBezTo>
                  <a:cubicBezTo>
                    <a:pt x="169296" y="93712"/>
                    <a:pt x="154056" y="88949"/>
                    <a:pt x="145483" y="88949"/>
                  </a:cubicBezTo>
                  <a:cubicBezTo>
                    <a:pt x="132148" y="87997"/>
                    <a:pt x="117860" y="87044"/>
                    <a:pt x="104526" y="87044"/>
                  </a:cubicBezTo>
                  <a:lnTo>
                    <a:pt x="104526" y="87044"/>
                  </a:lnTo>
                  <a:cubicBezTo>
                    <a:pt x="88333" y="78472"/>
                    <a:pt x="70235" y="79424"/>
                    <a:pt x="54043" y="7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25">
              <a:extLst>
                <a:ext uri="{FF2B5EF4-FFF2-40B4-BE49-F238E27FC236}">
                  <a16:creationId xmlns:a16="http://schemas.microsoft.com/office/drawing/2014/main" id="{E60DF328-F41F-E64B-9764-751ABB5F99B5}"/>
                </a:ext>
              </a:extLst>
            </p:cNvPr>
            <p:cNvSpPr/>
            <p:nvPr/>
          </p:nvSpPr>
          <p:spPr>
            <a:xfrm>
              <a:off x="8247221" y="688927"/>
              <a:ext cx="123825" cy="114300"/>
            </a:xfrm>
            <a:custGeom>
              <a:avLst/>
              <a:gdLst>
                <a:gd name="connsiteX0" fmla="*/ 69056 w 123825"/>
                <a:gd name="connsiteY0" fmla="*/ 17827 h 114300"/>
                <a:gd name="connsiteX1" fmla="*/ 82391 w 123825"/>
                <a:gd name="connsiteY1" fmla="*/ 26400 h 114300"/>
                <a:gd name="connsiteX2" fmla="*/ 96679 w 123825"/>
                <a:gd name="connsiteY2" fmla="*/ 39735 h 114300"/>
                <a:gd name="connsiteX3" fmla="*/ 118586 w 123825"/>
                <a:gd name="connsiteY3" fmla="*/ 59737 h 114300"/>
                <a:gd name="connsiteX4" fmla="*/ 87154 w 123825"/>
                <a:gd name="connsiteY4" fmla="*/ 80692 h 114300"/>
                <a:gd name="connsiteX5" fmla="*/ 16669 w 123825"/>
                <a:gd name="connsiteY5" fmla="*/ 107362 h 114300"/>
                <a:gd name="connsiteX6" fmla="*/ 7144 w 123825"/>
                <a:gd name="connsiteY6" fmla="*/ 14017 h 114300"/>
                <a:gd name="connsiteX7" fmla="*/ 69056 w 123825"/>
                <a:gd name="connsiteY7" fmla="*/ 1782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114300">
                  <a:moveTo>
                    <a:pt x="69056" y="17827"/>
                  </a:moveTo>
                  <a:cubicBezTo>
                    <a:pt x="73819" y="20685"/>
                    <a:pt x="78581" y="23542"/>
                    <a:pt x="82391" y="26400"/>
                  </a:cubicBezTo>
                  <a:cubicBezTo>
                    <a:pt x="85249" y="33067"/>
                    <a:pt x="90011" y="37830"/>
                    <a:pt x="96679" y="39735"/>
                  </a:cubicBezTo>
                  <a:cubicBezTo>
                    <a:pt x="107156" y="42592"/>
                    <a:pt x="122397" y="45450"/>
                    <a:pt x="118586" y="59737"/>
                  </a:cubicBezTo>
                  <a:cubicBezTo>
                    <a:pt x="114777" y="71167"/>
                    <a:pt x="104299" y="82597"/>
                    <a:pt x="87154" y="80692"/>
                  </a:cubicBezTo>
                  <a:cubicBezTo>
                    <a:pt x="60484" y="77835"/>
                    <a:pt x="31909" y="71167"/>
                    <a:pt x="16669" y="107362"/>
                  </a:cubicBezTo>
                  <a:cubicBezTo>
                    <a:pt x="23336" y="25447"/>
                    <a:pt x="23336" y="25447"/>
                    <a:pt x="7144" y="14017"/>
                  </a:cubicBezTo>
                  <a:cubicBezTo>
                    <a:pt x="30004" y="-8843"/>
                    <a:pt x="48102" y="34020"/>
                    <a:pt x="69056" y="17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26">
              <a:extLst>
                <a:ext uri="{FF2B5EF4-FFF2-40B4-BE49-F238E27FC236}">
                  <a16:creationId xmlns:a16="http://schemas.microsoft.com/office/drawing/2014/main" id="{7EBC9B8B-CA89-8743-B217-C115A9607DE6}"/>
                </a:ext>
              </a:extLst>
            </p:cNvPr>
            <p:cNvSpPr/>
            <p:nvPr/>
          </p:nvSpPr>
          <p:spPr>
            <a:xfrm>
              <a:off x="5180171" y="1248699"/>
              <a:ext cx="76200" cy="38100"/>
            </a:xfrm>
            <a:custGeom>
              <a:avLst/>
              <a:gdLst>
                <a:gd name="connsiteX0" fmla="*/ 74771 w 76200"/>
                <a:gd name="connsiteY0" fmla="*/ 17173 h 38100"/>
                <a:gd name="connsiteX1" fmla="*/ 61436 w 76200"/>
                <a:gd name="connsiteY1" fmla="*/ 30508 h 38100"/>
                <a:gd name="connsiteX2" fmla="*/ 7144 w 76200"/>
                <a:gd name="connsiteY2" fmla="*/ 15268 h 38100"/>
                <a:gd name="connsiteX3" fmla="*/ 56674 w 76200"/>
                <a:gd name="connsiteY3" fmla="*/ 7648 h 38100"/>
                <a:gd name="connsiteX4" fmla="*/ 74771 w 76200"/>
                <a:gd name="connsiteY4" fmla="*/ 1717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8100">
                  <a:moveTo>
                    <a:pt x="74771" y="17173"/>
                  </a:moveTo>
                  <a:cubicBezTo>
                    <a:pt x="79534" y="30508"/>
                    <a:pt x="72866" y="33365"/>
                    <a:pt x="61436" y="30508"/>
                  </a:cubicBezTo>
                  <a:cubicBezTo>
                    <a:pt x="44291" y="25745"/>
                    <a:pt x="27146" y="20983"/>
                    <a:pt x="7144" y="15268"/>
                  </a:cubicBezTo>
                  <a:cubicBezTo>
                    <a:pt x="24289" y="980"/>
                    <a:pt x="41434" y="10505"/>
                    <a:pt x="56674" y="7648"/>
                  </a:cubicBezTo>
                  <a:cubicBezTo>
                    <a:pt x="62389" y="12410"/>
                    <a:pt x="67151" y="18125"/>
                    <a:pt x="74771" y="1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27">
              <a:extLst>
                <a:ext uri="{FF2B5EF4-FFF2-40B4-BE49-F238E27FC236}">
                  <a16:creationId xmlns:a16="http://schemas.microsoft.com/office/drawing/2014/main" id="{C485D1B6-767C-8C40-B7FC-9A9C033014B6}"/>
                </a:ext>
              </a:extLst>
            </p:cNvPr>
            <p:cNvSpPr/>
            <p:nvPr/>
          </p:nvSpPr>
          <p:spPr>
            <a:xfrm>
              <a:off x="5318597" y="1072991"/>
              <a:ext cx="28575" cy="38100"/>
            </a:xfrm>
            <a:custGeom>
              <a:avLst/>
              <a:gdLst>
                <a:gd name="connsiteX0" fmla="*/ 21118 w 28575"/>
                <a:gd name="connsiteY0" fmla="*/ 30956 h 38100"/>
                <a:gd name="connsiteX1" fmla="*/ 11593 w 28575"/>
                <a:gd name="connsiteY1" fmla="*/ 39529 h 38100"/>
                <a:gd name="connsiteX2" fmla="*/ 17308 w 28575"/>
                <a:gd name="connsiteY2" fmla="*/ 7144 h 38100"/>
                <a:gd name="connsiteX3" fmla="*/ 21118 w 28575"/>
                <a:gd name="connsiteY3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21118" y="30956"/>
                  </a:moveTo>
                  <a:cubicBezTo>
                    <a:pt x="18261" y="33814"/>
                    <a:pt x="14451" y="36671"/>
                    <a:pt x="11593" y="39529"/>
                  </a:cubicBezTo>
                  <a:cubicBezTo>
                    <a:pt x="4926" y="27146"/>
                    <a:pt x="4926" y="15716"/>
                    <a:pt x="17308" y="7144"/>
                  </a:cubicBezTo>
                  <a:cubicBezTo>
                    <a:pt x="24928" y="13811"/>
                    <a:pt x="21118" y="22384"/>
                    <a:pt x="21118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28">
              <a:extLst>
                <a:ext uri="{FF2B5EF4-FFF2-40B4-BE49-F238E27FC236}">
                  <a16:creationId xmlns:a16="http://schemas.microsoft.com/office/drawing/2014/main" id="{35555E8B-DB02-5642-A9CC-1203B6369B65}"/>
                </a:ext>
              </a:extLst>
            </p:cNvPr>
            <p:cNvSpPr/>
            <p:nvPr/>
          </p:nvSpPr>
          <p:spPr>
            <a:xfrm>
              <a:off x="11000805" y="4683747"/>
              <a:ext cx="114300" cy="66675"/>
            </a:xfrm>
            <a:custGeom>
              <a:avLst/>
              <a:gdLst>
                <a:gd name="connsiteX0" fmla="*/ 112966 w 114300"/>
                <a:gd name="connsiteY0" fmla="*/ 66370 h 66675"/>
                <a:gd name="connsiteX1" fmla="*/ 42481 w 114300"/>
                <a:gd name="connsiteY1" fmla="*/ 41605 h 66675"/>
                <a:gd name="connsiteX2" fmla="*/ 27241 w 114300"/>
                <a:gd name="connsiteY2" fmla="*/ 29222 h 66675"/>
                <a:gd name="connsiteX3" fmla="*/ 8191 w 114300"/>
                <a:gd name="connsiteY3" fmla="*/ 13030 h 66675"/>
                <a:gd name="connsiteX4" fmla="*/ 35812 w 114300"/>
                <a:gd name="connsiteY4" fmla="*/ 12077 h 66675"/>
                <a:gd name="connsiteX5" fmla="*/ 112966 w 114300"/>
                <a:gd name="connsiteY5" fmla="*/ 6637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66675">
                  <a:moveTo>
                    <a:pt x="112966" y="66370"/>
                  </a:moveTo>
                  <a:cubicBezTo>
                    <a:pt x="79628" y="75895"/>
                    <a:pt x="65341" y="49225"/>
                    <a:pt x="42481" y="41605"/>
                  </a:cubicBezTo>
                  <a:cubicBezTo>
                    <a:pt x="36766" y="39700"/>
                    <a:pt x="34860" y="29222"/>
                    <a:pt x="27241" y="29222"/>
                  </a:cubicBezTo>
                  <a:cubicBezTo>
                    <a:pt x="15810" y="29222"/>
                    <a:pt x="3428" y="24460"/>
                    <a:pt x="8191" y="13030"/>
                  </a:cubicBezTo>
                  <a:cubicBezTo>
                    <a:pt x="12000" y="3505"/>
                    <a:pt x="27241" y="7315"/>
                    <a:pt x="35812" y="12077"/>
                  </a:cubicBezTo>
                  <a:cubicBezTo>
                    <a:pt x="62483" y="26365"/>
                    <a:pt x="91058" y="37795"/>
                    <a:pt x="112966" y="66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29">
              <a:extLst>
                <a:ext uri="{FF2B5EF4-FFF2-40B4-BE49-F238E27FC236}">
                  <a16:creationId xmlns:a16="http://schemas.microsoft.com/office/drawing/2014/main" id="{87559842-BE11-4D46-99A5-6B59419E4939}"/>
                </a:ext>
              </a:extLst>
            </p:cNvPr>
            <p:cNvSpPr/>
            <p:nvPr/>
          </p:nvSpPr>
          <p:spPr>
            <a:xfrm>
              <a:off x="10373182" y="1918136"/>
              <a:ext cx="38100" cy="38100"/>
            </a:xfrm>
            <a:custGeom>
              <a:avLst/>
              <a:gdLst>
                <a:gd name="connsiteX0" fmla="*/ 33833 w 38100"/>
                <a:gd name="connsiteY0" fmla="*/ 16391 h 38100"/>
                <a:gd name="connsiteX1" fmla="*/ 17641 w 38100"/>
                <a:gd name="connsiteY1" fmla="*/ 36394 h 38100"/>
                <a:gd name="connsiteX2" fmla="*/ 7163 w 38100"/>
                <a:gd name="connsiteY2" fmla="*/ 28774 h 38100"/>
                <a:gd name="connsiteX3" fmla="*/ 17641 w 38100"/>
                <a:gd name="connsiteY3" fmla="*/ 7819 h 38100"/>
                <a:gd name="connsiteX4" fmla="*/ 33833 w 38100"/>
                <a:gd name="connsiteY4" fmla="*/ 163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3833" y="16391"/>
                  </a:moveTo>
                  <a:cubicBezTo>
                    <a:pt x="31929" y="25916"/>
                    <a:pt x="25261" y="32584"/>
                    <a:pt x="17641" y="36394"/>
                  </a:cubicBezTo>
                  <a:cubicBezTo>
                    <a:pt x="10973" y="39251"/>
                    <a:pt x="8116" y="35441"/>
                    <a:pt x="7163" y="28774"/>
                  </a:cubicBezTo>
                  <a:cubicBezTo>
                    <a:pt x="7163" y="19249"/>
                    <a:pt x="6211" y="9724"/>
                    <a:pt x="17641" y="7819"/>
                  </a:cubicBezTo>
                  <a:cubicBezTo>
                    <a:pt x="24308" y="5914"/>
                    <a:pt x="31929" y="7819"/>
                    <a:pt x="33833" y="1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0">
              <a:extLst>
                <a:ext uri="{FF2B5EF4-FFF2-40B4-BE49-F238E27FC236}">
                  <a16:creationId xmlns:a16="http://schemas.microsoft.com/office/drawing/2014/main" id="{EE7A764D-85A6-ED41-80C0-A60F55611F57}"/>
                </a:ext>
              </a:extLst>
            </p:cNvPr>
            <p:cNvSpPr/>
            <p:nvPr/>
          </p:nvSpPr>
          <p:spPr>
            <a:xfrm>
              <a:off x="11045956" y="3658720"/>
              <a:ext cx="38100" cy="38100"/>
            </a:xfrm>
            <a:custGeom>
              <a:avLst/>
              <a:gdLst>
                <a:gd name="connsiteX0" fmla="*/ 29714 w 38100"/>
                <a:gd name="connsiteY0" fmla="*/ 9357 h 38100"/>
                <a:gd name="connsiteX1" fmla="*/ 34477 w 38100"/>
                <a:gd name="connsiteY1" fmla="*/ 11261 h 38100"/>
                <a:gd name="connsiteX2" fmla="*/ 23046 w 38100"/>
                <a:gd name="connsiteY2" fmla="*/ 33169 h 38100"/>
                <a:gd name="connsiteX3" fmla="*/ 7806 w 38100"/>
                <a:gd name="connsiteY3" fmla="*/ 24597 h 38100"/>
                <a:gd name="connsiteX4" fmla="*/ 29714 w 38100"/>
                <a:gd name="connsiteY4" fmla="*/ 93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14" y="9357"/>
                  </a:moveTo>
                  <a:cubicBezTo>
                    <a:pt x="30666" y="11261"/>
                    <a:pt x="32571" y="12214"/>
                    <a:pt x="34477" y="11261"/>
                  </a:cubicBezTo>
                  <a:cubicBezTo>
                    <a:pt x="43048" y="25549"/>
                    <a:pt x="44002" y="34122"/>
                    <a:pt x="23046" y="33169"/>
                  </a:cubicBezTo>
                  <a:cubicBezTo>
                    <a:pt x="18283" y="29359"/>
                    <a:pt x="9711" y="32217"/>
                    <a:pt x="7806" y="24597"/>
                  </a:cubicBezTo>
                  <a:cubicBezTo>
                    <a:pt x="3996" y="2689"/>
                    <a:pt x="17331" y="6499"/>
                    <a:pt x="29714" y="93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1">
              <a:extLst>
                <a:ext uri="{FF2B5EF4-FFF2-40B4-BE49-F238E27FC236}">
                  <a16:creationId xmlns:a16="http://schemas.microsoft.com/office/drawing/2014/main" id="{98E061EB-E718-6346-B6CC-EF701E5199F5}"/>
                </a:ext>
              </a:extLst>
            </p:cNvPr>
            <p:cNvSpPr/>
            <p:nvPr/>
          </p:nvSpPr>
          <p:spPr>
            <a:xfrm>
              <a:off x="11502866" y="4515899"/>
              <a:ext cx="38100" cy="28575"/>
            </a:xfrm>
            <a:custGeom>
              <a:avLst/>
              <a:gdLst>
                <a:gd name="connsiteX0" fmla="*/ 7144 w 38100"/>
                <a:gd name="connsiteY0" fmla="*/ 23715 h 28575"/>
                <a:gd name="connsiteX1" fmla="*/ 32861 w 38100"/>
                <a:gd name="connsiteY1" fmla="*/ 17048 h 28575"/>
                <a:gd name="connsiteX2" fmla="*/ 7144 w 38100"/>
                <a:gd name="connsiteY2" fmla="*/ 2371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7144" y="23715"/>
                  </a:moveTo>
                  <a:cubicBezTo>
                    <a:pt x="10954" y="855"/>
                    <a:pt x="20479" y="4665"/>
                    <a:pt x="32861" y="17048"/>
                  </a:cubicBezTo>
                  <a:cubicBezTo>
                    <a:pt x="24288" y="18953"/>
                    <a:pt x="15716" y="21810"/>
                    <a:pt x="7144" y="23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2">
              <a:extLst>
                <a:ext uri="{FF2B5EF4-FFF2-40B4-BE49-F238E27FC236}">
                  <a16:creationId xmlns:a16="http://schemas.microsoft.com/office/drawing/2014/main" id="{520A2E41-DA07-D343-9ECF-D47E8C8F451C}"/>
                </a:ext>
              </a:extLst>
            </p:cNvPr>
            <p:cNvSpPr/>
            <p:nvPr/>
          </p:nvSpPr>
          <p:spPr>
            <a:xfrm>
              <a:off x="9099133" y="1072071"/>
              <a:ext cx="66675" cy="47625"/>
            </a:xfrm>
            <a:custGeom>
              <a:avLst/>
              <a:gdLst>
                <a:gd name="connsiteX0" fmla="*/ 39152 w 66675"/>
                <a:gd name="connsiteY0" fmla="*/ 43306 h 47625"/>
                <a:gd name="connsiteX1" fmla="*/ 33437 w 66675"/>
                <a:gd name="connsiteY1" fmla="*/ 40448 h 47625"/>
                <a:gd name="connsiteX2" fmla="*/ 8672 w 66675"/>
                <a:gd name="connsiteY2" fmla="*/ 15683 h 47625"/>
                <a:gd name="connsiteX3" fmla="*/ 43915 w 66675"/>
                <a:gd name="connsiteY3" fmla="*/ 15683 h 47625"/>
                <a:gd name="connsiteX4" fmla="*/ 62012 w 66675"/>
                <a:gd name="connsiteY4" fmla="*/ 17588 h 47625"/>
                <a:gd name="connsiteX5" fmla="*/ 65822 w 66675"/>
                <a:gd name="connsiteY5" fmla="*/ 29971 h 47625"/>
                <a:gd name="connsiteX6" fmla="*/ 39152 w 66675"/>
                <a:gd name="connsiteY6" fmla="*/ 4330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47625">
                  <a:moveTo>
                    <a:pt x="39152" y="43306"/>
                  </a:moveTo>
                  <a:cubicBezTo>
                    <a:pt x="37247" y="42353"/>
                    <a:pt x="35342" y="41401"/>
                    <a:pt x="33437" y="40448"/>
                  </a:cubicBezTo>
                  <a:cubicBezTo>
                    <a:pt x="23912" y="32828"/>
                    <a:pt x="1052" y="34733"/>
                    <a:pt x="8672" y="15683"/>
                  </a:cubicBezTo>
                  <a:cubicBezTo>
                    <a:pt x="16292" y="-1462"/>
                    <a:pt x="32485" y="11873"/>
                    <a:pt x="43915" y="15683"/>
                  </a:cubicBezTo>
                  <a:cubicBezTo>
                    <a:pt x="49630" y="16636"/>
                    <a:pt x="55344" y="17588"/>
                    <a:pt x="62012" y="17588"/>
                  </a:cubicBezTo>
                  <a:cubicBezTo>
                    <a:pt x="69632" y="19493"/>
                    <a:pt x="65822" y="26161"/>
                    <a:pt x="65822" y="29971"/>
                  </a:cubicBezTo>
                  <a:cubicBezTo>
                    <a:pt x="61060" y="42353"/>
                    <a:pt x="44867" y="31876"/>
                    <a:pt x="39152" y="43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3">
              <a:extLst>
                <a:ext uri="{FF2B5EF4-FFF2-40B4-BE49-F238E27FC236}">
                  <a16:creationId xmlns:a16="http://schemas.microsoft.com/office/drawing/2014/main" id="{D24D6DAD-8FA0-E242-9319-4FC02B607D42}"/>
                </a:ext>
              </a:extLst>
            </p:cNvPr>
            <p:cNvSpPr/>
            <p:nvPr/>
          </p:nvSpPr>
          <p:spPr>
            <a:xfrm>
              <a:off x="3911311" y="6072663"/>
              <a:ext cx="47625" cy="28575"/>
            </a:xfrm>
            <a:custGeom>
              <a:avLst/>
              <a:gdLst>
                <a:gd name="connsiteX0" fmla="*/ 21562 w 47625"/>
                <a:gd name="connsiteY0" fmla="*/ 28099 h 28575"/>
                <a:gd name="connsiteX1" fmla="*/ 8227 w 47625"/>
                <a:gd name="connsiteY1" fmla="*/ 14764 h 28575"/>
                <a:gd name="connsiteX2" fmla="*/ 21562 w 47625"/>
                <a:gd name="connsiteY2" fmla="*/ 7144 h 28575"/>
                <a:gd name="connsiteX3" fmla="*/ 48232 w 47625"/>
                <a:gd name="connsiteY3" fmla="*/ 9049 h 28575"/>
                <a:gd name="connsiteX4" fmla="*/ 21562 w 4762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8575">
                  <a:moveTo>
                    <a:pt x="21562" y="28099"/>
                  </a:moveTo>
                  <a:cubicBezTo>
                    <a:pt x="11084" y="29051"/>
                    <a:pt x="4417" y="27147"/>
                    <a:pt x="8227" y="14764"/>
                  </a:cubicBezTo>
                  <a:cubicBezTo>
                    <a:pt x="12989" y="11906"/>
                    <a:pt x="17752" y="9049"/>
                    <a:pt x="21562" y="7144"/>
                  </a:cubicBezTo>
                  <a:cubicBezTo>
                    <a:pt x="30134" y="8097"/>
                    <a:pt x="38707" y="8097"/>
                    <a:pt x="48232" y="9049"/>
                  </a:cubicBezTo>
                  <a:cubicBezTo>
                    <a:pt x="44422" y="24289"/>
                    <a:pt x="28229" y="19526"/>
                    <a:pt x="21562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4">
              <a:extLst>
                <a:ext uri="{FF2B5EF4-FFF2-40B4-BE49-F238E27FC236}">
                  <a16:creationId xmlns:a16="http://schemas.microsoft.com/office/drawing/2014/main" id="{3E6C520F-9F0F-354E-9447-DDC03FB37905}"/>
                </a:ext>
              </a:extLst>
            </p:cNvPr>
            <p:cNvSpPr/>
            <p:nvPr/>
          </p:nvSpPr>
          <p:spPr>
            <a:xfrm>
              <a:off x="3967770" y="6063179"/>
              <a:ext cx="38100" cy="38100"/>
            </a:xfrm>
            <a:custGeom>
              <a:avLst/>
              <a:gdLst>
                <a:gd name="connsiteX0" fmla="*/ 14633 w 38100"/>
                <a:gd name="connsiteY0" fmla="*/ 32821 h 38100"/>
                <a:gd name="connsiteX1" fmla="*/ 7965 w 38100"/>
                <a:gd name="connsiteY1" fmla="*/ 17581 h 38100"/>
                <a:gd name="connsiteX2" fmla="*/ 7965 w 38100"/>
                <a:gd name="connsiteY2" fmla="*/ 17581 h 38100"/>
                <a:gd name="connsiteX3" fmla="*/ 35588 w 38100"/>
                <a:gd name="connsiteY3" fmla="*/ 11866 h 38100"/>
                <a:gd name="connsiteX4" fmla="*/ 14633 w 38100"/>
                <a:gd name="connsiteY4" fmla="*/ 328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4633" y="32821"/>
                  </a:moveTo>
                  <a:cubicBezTo>
                    <a:pt x="5108" y="30916"/>
                    <a:pt x="7013" y="23296"/>
                    <a:pt x="7965" y="17581"/>
                  </a:cubicBezTo>
                  <a:lnTo>
                    <a:pt x="7965" y="17581"/>
                  </a:lnTo>
                  <a:cubicBezTo>
                    <a:pt x="15585" y="7103"/>
                    <a:pt x="24158" y="3294"/>
                    <a:pt x="35588" y="11866"/>
                  </a:cubicBezTo>
                  <a:cubicBezTo>
                    <a:pt x="27968" y="18533"/>
                    <a:pt x="21300" y="25201"/>
                    <a:pt x="14633" y="32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35">
              <a:extLst>
                <a:ext uri="{FF2B5EF4-FFF2-40B4-BE49-F238E27FC236}">
                  <a16:creationId xmlns:a16="http://schemas.microsoft.com/office/drawing/2014/main" id="{3D126378-1A18-6743-845C-8EAED5CCE960}"/>
                </a:ext>
              </a:extLst>
            </p:cNvPr>
            <p:cNvSpPr/>
            <p:nvPr/>
          </p:nvSpPr>
          <p:spPr>
            <a:xfrm>
              <a:off x="7999853" y="625285"/>
              <a:ext cx="152400" cy="66675"/>
            </a:xfrm>
            <a:custGeom>
              <a:avLst/>
              <a:gdLst>
                <a:gd name="connsiteX0" fmla="*/ 25912 w 152400"/>
                <a:gd name="connsiteY0" fmla="*/ 27177 h 66675"/>
                <a:gd name="connsiteX1" fmla="*/ 64965 w 152400"/>
                <a:gd name="connsiteY1" fmla="*/ 24320 h 66675"/>
                <a:gd name="connsiteX2" fmla="*/ 78299 w 152400"/>
                <a:gd name="connsiteY2" fmla="*/ 11937 h 66675"/>
                <a:gd name="connsiteX3" fmla="*/ 154499 w 152400"/>
                <a:gd name="connsiteY3" fmla="*/ 25272 h 66675"/>
                <a:gd name="connsiteX4" fmla="*/ 134497 w 152400"/>
                <a:gd name="connsiteY4" fmla="*/ 39560 h 66675"/>
                <a:gd name="connsiteX5" fmla="*/ 118304 w 152400"/>
                <a:gd name="connsiteY5" fmla="*/ 50037 h 66675"/>
                <a:gd name="connsiteX6" fmla="*/ 89729 w 152400"/>
                <a:gd name="connsiteY6" fmla="*/ 59562 h 66675"/>
                <a:gd name="connsiteX7" fmla="*/ 14482 w 152400"/>
                <a:gd name="connsiteY7" fmla="*/ 59562 h 66675"/>
                <a:gd name="connsiteX8" fmla="*/ 16387 w 152400"/>
                <a:gd name="connsiteY8" fmla="*/ 30987 h 66675"/>
                <a:gd name="connsiteX9" fmla="*/ 25912 w 152400"/>
                <a:gd name="connsiteY9" fmla="*/ 2717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66675">
                  <a:moveTo>
                    <a:pt x="25912" y="27177"/>
                  </a:moveTo>
                  <a:cubicBezTo>
                    <a:pt x="39247" y="23367"/>
                    <a:pt x="51629" y="23367"/>
                    <a:pt x="64965" y="24320"/>
                  </a:cubicBezTo>
                  <a:cubicBezTo>
                    <a:pt x="74490" y="25272"/>
                    <a:pt x="80204" y="22415"/>
                    <a:pt x="78299" y="11937"/>
                  </a:cubicBezTo>
                  <a:cubicBezTo>
                    <a:pt x="107827" y="-3303"/>
                    <a:pt x="128782" y="22415"/>
                    <a:pt x="154499" y="25272"/>
                  </a:cubicBezTo>
                  <a:cubicBezTo>
                    <a:pt x="151642" y="37655"/>
                    <a:pt x="140212" y="33845"/>
                    <a:pt x="134497" y="39560"/>
                  </a:cubicBezTo>
                  <a:cubicBezTo>
                    <a:pt x="130687" y="46227"/>
                    <a:pt x="126877" y="50037"/>
                    <a:pt x="118304" y="50037"/>
                  </a:cubicBezTo>
                  <a:cubicBezTo>
                    <a:pt x="108779" y="51942"/>
                    <a:pt x="98302" y="54800"/>
                    <a:pt x="89729" y="59562"/>
                  </a:cubicBezTo>
                  <a:cubicBezTo>
                    <a:pt x="64965" y="69087"/>
                    <a:pt x="39247" y="67182"/>
                    <a:pt x="14482" y="59562"/>
                  </a:cubicBezTo>
                  <a:cubicBezTo>
                    <a:pt x="-1710" y="49085"/>
                    <a:pt x="13529" y="40512"/>
                    <a:pt x="16387" y="30987"/>
                  </a:cubicBezTo>
                  <a:cubicBezTo>
                    <a:pt x="20197" y="29082"/>
                    <a:pt x="23054" y="28130"/>
                    <a:pt x="25912" y="271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36">
              <a:extLst>
                <a:ext uri="{FF2B5EF4-FFF2-40B4-BE49-F238E27FC236}">
                  <a16:creationId xmlns:a16="http://schemas.microsoft.com/office/drawing/2014/main" id="{575AC6E1-A483-2342-893C-6B24E1B2294E}"/>
                </a:ext>
              </a:extLst>
            </p:cNvPr>
            <p:cNvSpPr/>
            <p:nvPr/>
          </p:nvSpPr>
          <p:spPr>
            <a:xfrm>
              <a:off x="5097866" y="1600020"/>
              <a:ext cx="304800" cy="200025"/>
            </a:xfrm>
            <a:custGeom>
              <a:avLst/>
              <a:gdLst>
                <a:gd name="connsiteX0" fmla="*/ 269471 w 304800"/>
                <a:gd name="connsiteY0" fmla="*/ 15419 h 200025"/>
                <a:gd name="connsiteX1" fmla="*/ 270424 w 304800"/>
                <a:gd name="connsiteY1" fmla="*/ 33517 h 200025"/>
                <a:gd name="connsiteX2" fmla="*/ 298999 w 304800"/>
                <a:gd name="connsiteY2" fmla="*/ 89714 h 200025"/>
                <a:gd name="connsiteX3" fmla="*/ 298046 w 304800"/>
                <a:gd name="connsiteY3" fmla="*/ 111622 h 200025"/>
                <a:gd name="connsiteX4" fmla="*/ 172316 w 304800"/>
                <a:gd name="connsiteY4" fmla="*/ 185917 h 200025"/>
                <a:gd name="connsiteX5" fmla="*/ 158981 w 304800"/>
                <a:gd name="connsiteY5" fmla="*/ 195442 h 200025"/>
                <a:gd name="connsiteX6" fmla="*/ 72303 w 304800"/>
                <a:gd name="connsiteY6" fmla="*/ 167819 h 200025"/>
                <a:gd name="connsiteX7" fmla="*/ 62778 w 304800"/>
                <a:gd name="connsiteY7" fmla="*/ 150675 h 200025"/>
                <a:gd name="connsiteX8" fmla="*/ 52301 w 304800"/>
                <a:gd name="connsiteY8" fmla="*/ 131625 h 200025"/>
                <a:gd name="connsiteX9" fmla="*/ 24678 w 304800"/>
                <a:gd name="connsiteY9" fmla="*/ 112575 h 200025"/>
                <a:gd name="connsiteX10" fmla="*/ 48491 w 304800"/>
                <a:gd name="connsiteY10" fmla="*/ 96382 h 200025"/>
                <a:gd name="connsiteX11" fmla="*/ 48491 w 304800"/>
                <a:gd name="connsiteY11" fmla="*/ 90667 h 200025"/>
                <a:gd name="connsiteX12" fmla="*/ 41824 w 304800"/>
                <a:gd name="connsiteY12" fmla="*/ 90667 h 200025"/>
                <a:gd name="connsiteX13" fmla="*/ 13249 w 304800"/>
                <a:gd name="connsiteY13" fmla="*/ 84952 h 200025"/>
                <a:gd name="connsiteX14" fmla="*/ 8486 w 304800"/>
                <a:gd name="connsiteY14" fmla="*/ 69712 h 200025"/>
                <a:gd name="connsiteX15" fmla="*/ 13249 w 304800"/>
                <a:gd name="connsiteY15" fmla="*/ 68759 h 200025"/>
                <a:gd name="connsiteX16" fmla="*/ 35156 w 304800"/>
                <a:gd name="connsiteY16" fmla="*/ 37327 h 200025"/>
                <a:gd name="connsiteX17" fmla="*/ 60874 w 304800"/>
                <a:gd name="connsiteY17" fmla="*/ 60187 h 200025"/>
                <a:gd name="connsiteX18" fmla="*/ 59921 w 304800"/>
                <a:gd name="connsiteY18" fmla="*/ 24944 h 200025"/>
                <a:gd name="connsiteX19" fmla="*/ 89449 w 304800"/>
                <a:gd name="connsiteY19" fmla="*/ 36375 h 200025"/>
                <a:gd name="connsiteX20" fmla="*/ 88496 w 304800"/>
                <a:gd name="connsiteY20" fmla="*/ 36375 h 200025"/>
                <a:gd name="connsiteX21" fmla="*/ 106593 w 304800"/>
                <a:gd name="connsiteY21" fmla="*/ 73522 h 200025"/>
                <a:gd name="connsiteX22" fmla="*/ 138978 w 304800"/>
                <a:gd name="connsiteY22" fmla="*/ 43042 h 200025"/>
                <a:gd name="connsiteX23" fmla="*/ 138978 w 304800"/>
                <a:gd name="connsiteY23" fmla="*/ 43042 h 200025"/>
                <a:gd name="connsiteX24" fmla="*/ 201843 w 304800"/>
                <a:gd name="connsiteY24" fmla="*/ 22087 h 200025"/>
                <a:gd name="connsiteX25" fmla="*/ 269471 w 304800"/>
                <a:gd name="connsiteY25" fmla="*/ 154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800" h="200025">
                  <a:moveTo>
                    <a:pt x="269471" y="15419"/>
                  </a:moveTo>
                  <a:cubicBezTo>
                    <a:pt x="269471" y="21134"/>
                    <a:pt x="270424" y="27802"/>
                    <a:pt x="270424" y="33517"/>
                  </a:cubicBezTo>
                  <a:cubicBezTo>
                    <a:pt x="283759" y="50662"/>
                    <a:pt x="296141" y="67807"/>
                    <a:pt x="298999" y="89714"/>
                  </a:cubicBezTo>
                  <a:cubicBezTo>
                    <a:pt x="299951" y="97334"/>
                    <a:pt x="298999" y="104002"/>
                    <a:pt x="298046" y="111622"/>
                  </a:cubicBezTo>
                  <a:cubicBezTo>
                    <a:pt x="276139" y="169725"/>
                    <a:pt x="227561" y="183059"/>
                    <a:pt x="172316" y="185917"/>
                  </a:cubicBezTo>
                  <a:cubicBezTo>
                    <a:pt x="167553" y="188775"/>
                    <a:pt x="163743" y="191632"/>
                    <a:pt x="158981" y="195442"/>
                  </a:cubicBezTo>
                  <a:cubicBezTo>
                    <a:pt x="124691" y="204014"/>
                    <a:pt x="98974" y="184012"/>
                    <a:pt x="72303" y="167819"/>
                  </a:cubicBezTo>
                  <a:cubicBezTo>
                    <a:pt x="68493" y="162104"/>
                    <a:pt x="65636" y="156389"/>
                    <a:pt x="62778" y="150675"/>
                  </a:cubicBezTo>
                  <a:cubicBezTo>
                    <a:pt x="59921" y="144007"/>
                    <a:pt x="58016" y="136387"/>
                    <a:pt x="52301" y="131625"/>
                  </a:cubicBezTo>
                  <a:cubicBezTo>
                    <a:pt x="44681" y="123052"/>
                    <a:pt x="27536" y="128767"/>
                    <a:pt x="24678" y="112575"/>
                  </a:cubicBezTo>
                  <a:cubicBezTo>
                    <a:pt x="28489" y="101144"/>
                    <a:pt x="38966" y="99239"/>
                    <a:pt x="48491" y="96382"/>
                  </a:cubicBezTo>
                  <a:cubicBezTo>
                    <a:pt x="52301" y="95429"/>
                    <a:pt x="53253" y="92572"/>
                    <a:pt x="48491" y="90667"/>
                  </a:cubicBezTo>
                  <a:cubicBezTo>
                    <a:pt x="46586" y="89714"/>
                    <a:pt x="43728" y="90667"/>
                    <a:pt x="41824" y="90667"/>
                  </a:cubicBezTo>
                  <a:cubicBezTo>
                    <a:pt x="31346" y="91619"/>
                    <a:pt x="21821" y="91619"/>
                    <a:pt x="13249" y="84952"/>
                  </a:cubicBezTo>
                  <a:cubicBezTo>
                    <a:pt x="5628" y="82094"/>
                    <a:pt x="6581" y="76379"/>
                    <a:pt x="8486" y="69712"/>
                  </a:cubicBezTo>
                  <a:cubicBezTo>
                    <a:pt x="10391" y="70664"/>
                    <a:pt x="12296" y="69712"/>
                    <a:pt x="13249" y="68759"/>
                  </a:cubicBezTo>
                  <a:cubicBezTo>
                    <a:pt x="20868" y="58282"/>
                    <a:pt x="17059" y="39232"/>
                    <a:pt x="35156" y="37327"/>
                  </a:cubicBezTo>
                  <a:cubicBezTo>
                    <a:pt x="50396" y="35422"/>
                    <a:pt x="54206" y="46852"/>
                    <a:pt x="60874" y="60187"/>
                  </a:cubicBezTo>
                  <a:cubicBezTo>
                    <a:pt x="57064" y="45900"/>
                    <a:pt x="45634" y="34469"/>
                    <a:pt x="59921" y="24944"/>
                  </a:cubicBezTo>
                  <a:cubicBezTo>
                    <a:pt x="72303" y="17325"/>
                    <a:pt x="80876" y="27802"/>
                    <a:pt x="89449" y="36375"/>
                  </a:cubicBezTo>
                  <a:lnTo>
                    <a:pt x="88496" y="36375"/>
                  </a:lnTo>
                  <a:cubicBezTo>
                    <a:pt x="105641" y="42089"/>
                    <a:pt x="98974" y="59234"/>
                    <a:pt x="106593" y="73522"/>
                  </a:cubicBezTo>
                  <a:cubicBezTo>
                    <a:pt x="115166" y="59234"/>
                    <a:pt x="123739" y="47804"/>
                    <a:pt x="138978" y="43042"/>
                  </a:cubicBezTo>
                  <a:lnTo>
                    <a:pt x="138978" y="43042"/>
                  </a:lnTo>
                  <a:cubicBezTo>
                    <a:pt x="163743" y="45900"/>
                    <a:pt x="181841" y="34469"/>
                    <a:pt x="201843" y="22087"/>
                  </a:cubicBezTo>
                  <a:cubicBezTo>
                    <a:pt x="220893" y="9704"/>
                    <a:pt x="245659" y="-773"/>
                    <a:pt x="269471" y="15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37">
              <a:extLst>
                <a:ext uri="{FF2B5EF4-FFF2-40B4-BE49-F238E27FC236}">
                  <a16:creationId xmlns:a16="http://schemas.microsoft.com/office/drawing/2014/main" id="{2E29583D-D714-A742-BAD5-3A9C4A5AC48F}"/>
                </a:ext>
              </a:extLst>
            </p:cNvPr>
            <p:cNvSpPr/>
            <p:nvPr/>
          </p:nvSpPr>
          <p:spPr>
            <a:xfrm>
              <a:off x="5966515" y="2764504"/>
              <a:ext cx="47625" cy="95250"/>
            </a:xfrm>
            <a:custGeom>
              <a:avLst/>
              <a:gdLst>
                <a:gd name="connsiteX0" fmla="*/ 8518 w 47625"/>
                <a:gd name="connsiteY0" fmla="*/ 59658 h 95250"/>
                <a:gd name="connsiteX1" fmla="*/ 23758 w 47625"/>
                <a:gd name="connsiteY1" fmla="*/ 10128 h 95250"/>
                <a:gd name="connsiteX2" fmla="*/ 40903 w 47625"/>
                <a:gd name="connsiteY2" fmla="*/ 12033 h 95250"/>
                <a:gd name="connsiteX3" fmla="*/ 42808 w 47625"/>
                <a:gd name="connsiteY3" fmla="*/ 79661 h 95250"/>
                <a:gd name="connsiteX4" fmla="*/ 14233 w 47625"/>
                <a:gd name="connsiteY4" fmla="*/ 93948 h 95250"/>
                <a:gd name="connsiteX5" fmla="*/ 8518 w 47625"/>
                <a:gd name="connsiteY5" fmla="*/ 5965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95250">
                  <a:moveTo>
                    <a:pt x="8518" y="59658"/>
                  </a:moveTo>
                  <a:cubicBezTo>
                    <a:pt x="9471" y="40608"/>
                    <a:pt x="-54" y="20606"/>
                    <a:pt x="23758" y="10128"/>
                  </a:cubicBezTo>
                  <a:cubicBezTo>
                    <a:pt x="31378" y="7271"/>
                    <a:pt x="38046" y="4413"/>
                    <a:pt x="40903" y="12033"/>
                  </a:cubicBezTo>
                  <a:cubicBezTo>
                    <a:pt x="49475" y="33941"/>
                    <a:pt x="54238" y="57753"/>
                    <a:pt x="42808" y="79661"/>
                  </a:cubicBezTo>
                  <a:cubicBezTo>
                    <a:pt x="38998" y="87281"/>
                    <a:pt x="24710" y="99663"/>
                    <a:pt x="14233" y="93948"/>
                  </a:cubicBezTo>
                  <a:cubicBezTo>
                    <a:pt x="-54" y="88233"/>
                    <a:pt x="12328" y="70136"/>
                    <a:pt x="8518" y="59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38">
              <a:extLst>
                <a:ext uri="{FF2B5EF4-FFF2-40B4-BE49-F238E27FC236}">
                  <a16:creationId xmlns:a16="http://schemas.microsoft.com/office/drawing/2014/main" id="{9F5A7906-DA76-9741-8094-2020DEAE542E}"/>
                </a:ext>
              </a:extLst>
            </p:cNvPr>
            <p:cNvSpPr/>
            <p:nvPr/>
          </p:nvSpPr>
          <p:spPr>
            <a:xfrm>
              <a:off x="6073616" y="2872263"/>
              <a:ext cx="95250" cy="57150"/>
            </a:xfrm>
            <a:custGeom>
              <a:avLst/>
              <a:gdLst>
                <a:gd name="connsiteX0" fmla="*/ 88106 w 95250"/>
                <a:gd name="connsiteY0" fmla="*/ 7144 h 57150"/>
                <a:gd name="connsiteX1" fmla="*/ 88106 w 95250"/>
                <a:gd name="connsiteY1" fmla="*/ 58579 h 57150"/>
                <a:gd name="connsiteX2" fmla="*/ 7144 w 95250"/>
                <a:gd name="connsiteY2" fmla="*/ 29051 h 57150"/>
                <a:gd name="connsiteX3" fmla="*/ 43339 w 95250"/>
                <a:gd name="connsiteY3" fmla="*/ 10954 h 57150"/>
                <a:gd name="connsiteX4" fmla="*/ 88106 w 952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57150">
                  <a:moveTo>
                    <a:pt x="88106" y="7144"/>
                  </a:moveTo>
                  <a:cubicBezTo>
                    <a:pt x="88106" y="26194"/>
                    <a:pt x="88106" y="41434"/>
                    <a:pt x="88106" y="58579"/>
                  </a:cubicBezTo>
                  <a:cubicBezTo>
                    <a:pt x="58578" y="54769"/>
                    <a:pt x="37623" y="31909"/>
                    <a:pt x="7144" y="29051"/>
                  </a:cubicBezTo>
                  <a:cubicBezTo>
                    <a:pt x="15716" y="10954"/>
                    <a:pt x="30956" y="13811"/>
                    <a:pt x="43339" y="10954"/>
                  </a:cubicBezTo>
                  <a:cubicBezTo>
                    <a:pt x="57626" y="9049"/>
                    <a:pt x="70961" y="8096"/>
                    <a:pt x="881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39">
              <a:extLst>
                <a:ext uri="{FF2B5EF4-FFF2-40B4-BE49-F238E27FC236}">
                  <a16:creationId xmlns:a16="http://schemas.microsoft.com/office/drawing/2014/main" id="{3D03E66D-90F6-624B-86A1-E07DAEF976FA}"/>
                </a:ext>
              </a:extLst>
            </p:cNvPr>
            <p:cNvSpPr/>
            <p:nvPr/>
          </p:nvSpPr>
          <p:spPr>
            <a:xfrm>
              <a:off x="5974084" y="2695098"/>
              <a:ext cx="28575" cy="57150"/>
            </a:xfrm>
            <a:custGeom>
              <a:avLst/>
              <a:gdLst>
                <a:gd name="connsiteX0" fmla="*/ 18093 w 28575"/>
                <a:gd name="connsiteY0" fmla="*/ 7144 h 57150"/>
                <a:gd name="connsiteX1" fmla="*/ 24761 w 28575"/>
                <a:gd name="connsiteY1" fmla="*/ 52864 h 57150"/>
                <a:gd name="connsiteX2" fmla="*/ 13330 w 28575"/>
                <a:gd name="connsiteY2" fmla="*/ 53816 h 57150"/>
                <a:gd name="connsiteX3" fmla="*/ 18093 w 28575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18093" y="7144"/>
                  </a:moveTo>
                  <a:cubicBezTo>
                    <a:pt x="36191" y="23336"/>
                    <a:pt x="31428" y="38576"/>
                    <a:pt x="24761" y="52864"/>
                  </a:cubicBezTo>
                  <a:cubicBezTo>
                    <a:pt x="22855" y="57626"/>
                    <a:pt x="17141" y="58579"/>
                    <a:pt x="13330" y="53816"/>
                  </a:cubicBezTo>
                  <a:cubicBezTo>
                    <a:pt x="-957" y="36671"/>
                    <a:pt x="13330" y="24289"/>
                    <a:pt x="1809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0">
              <a:extLst>
                <a:ext uri="{FF2B5EF4-FFF2-40B4-BE49-F238E27FC236}">
                  <a16:creationId xmlns:a16="http://schemas.microsoft.com/office/drawing/2014/main" id="{FC729507-EE36-004A-B962-6F4BDCBF176C}"/>
                </a:ext>
              </a:extLst>
            </p:cNvPr>
            <p:cNvSpPr/>
            <p:nvPr/>
          </p:nvSpPr>
          <p:spPr>
            <a:xfrm>
              <a:off x="1987078" y="2216511"/>
              <a:ext cx="28575" cy="28575"/>
            </a:xfrm>
            <a:custGeom>
              <a:avLst/>
              <a:gdLst>
                <a:gd name="connsiteX0" fmla="*/ 23649 w 28575"/>
                <a:gd name="connsiteY0" fmla="*/ 20911 h 28575"/>
                <a:gd name="connsiteX1" fmla="*/ 14124 w 28575"/>
                <a:gd name="connsiteY1" fmla="*/ 27578 h 28575"/>
                <a:gd name="connsiteX2" fmla="*/ 7457 w 28575"/>
                <a:gd name="connsiteY2" fmla="*/ 14243 h 28575"/>
                <a:gd name="connsiteX3" fmla="*/ 16029 w 28575"/>
                <a:gd name="connsiteY3" fmla="*/ 8528 h 28575"/>
                <a:gd name="connsiteX4" fmla="*/ 23649 w 28575"/>
                <a:gd name="connsiteY4" fmla="*/ 2091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649" y="20911"/>
                  </a:moveTo>
                  <a:cubicBezTo>
                    <a:pt x="22697" y="26626"/>
                    <a:pt x="18887" y="28531"/>
                    <a:pt x="14124" y="27578"/>
                  </a:cubicBezTo>
                  <a:cubicBezTo>
                    <a:pt x="7457" y="25673"/>
                    <a:pt x="6504" y="19958"/>
                    <a:pt x="7457" y="14243"/>
                  </a:cubicBezTo>
                  <a:cubicBezTo>
                    <a:pt x="8409" y="9481"/>
                    <a:pt x="9362" y="4718"/>
                    <a:pt x="16029" y="8528"/>
                  </a:cubicBezTo>
                  <a:cubicBezTo>
                    <a:pt x="19839" y="11386"/>
                    <a:pt x="23649" y="15196"/>
                    <a:pt x="23649" y="20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1">
              <a:extLst>
                <a:ext uri="{FF2B5EF4-FFF2-40B4-BE49-F238E27FC236}">
                  <a16:creationId xmlns:a16="http://schemas.microsoft.com/office/drawing/2014/main" id="{3A7849FB-0F48-B847-896E-9350E1FE2AA8}"/>
                </a:ext>
              </a:extLst>
            </p:cNvPr>
            <p:cNvSpPr/>
            <p:nvPr/>
          </p:nvSpPr>
          <p:spPr>
            <a:xfrm>
              <a:off x="10492264" y="4175341"/>
              <a:ext cx="114300" cy="66675"/>
            </a:xfrm>
            <a:custGeom>
              <a:avLst/>
              <a:gdLst>
                <a:gd name="connsiteX0" fmla="*/ 27146 w 114300"/>
                <a:gd name="connsiteY0" fmla="*/ 45186 h 66675"/>
                <a:gd name="connsiteX1" fmla="*/ 77628 w 114300"/>
                <a:gd name="connsiteY1" fmla="*/ 10896 h 66675"/>
                <a:gd name="connsiteX2" fmla="*/ 101440 w 114300"/>
                <a:gd name="connsiteY2" fmla="*/ 12801 h 66675"/>
                <a:gd name="connsiteX3" fmla="*/ 103346 w 114300"/>
                <a:gd name="connsiteY3" fmla="*/ 35661 h 66675"/>
                <a:gd name="connsiteX4" fmla="*/ 7144 w 114300"/>
                <a:gd name="connsiteY4" fmla="*/ 65189 h 66675"/>
                <a:gd name="connsiteX5" fmla="*/ 27146 w 114300"/>
                <a:gd name="connsiteY5" fmla="*/ 45186 h 66675"/>
                <a:gd name="connsiteX6" fmla="*/ 27146 w 114300"/>
                <a:gd name="connsiteY6" fmla="*/ 4518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27146" y="45186"/>
                  </a:moveTo>
                  <a:cubicBezTo>
                    <a:pt x="46196" y="37566"/>
                    <a:pt x="75723" y="48044"/>
                    <a:pt x="77628" y="10896"/>
                  </a:cubicBezTo>
                  <a:cubicBezTo>
                    <a:pt x="77628" y="5181"/>
                    <a:pt x="94773" y="6134"/>
                    <a:pt x="101440" y="12801"/>
                  </a:cubicBezTo>
                  <a:cubicBezTo>
                    <a:pt x="108109" y="19469"/>
                    <a:pt x="111919" y="24231"/>
                    <a:pt x="103346" y="35661"/>
                  </a:cubicBezTo>
                  <a:cubicBezTo>
                    <a:pt x="77628" y="68999"/>
                    <a:pt x="43338" y="68046"/>
                    <a:pt x="7144" y="65189"/>
                  </a:cubicBezTo>
                  <a:cubicBezTo>
                    <a:pt x="7144" y="49949"/>
                    <a:pt x="22384" y="52806"/>
                    <a:pt x="27146" y="45186"/>
                  </a:cubicBezTo>
                  <a:lnTo>
                    <a:pt x="27146" y="45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2">
              <a:extLst>
                <a:ext uri="{FF2B5EF4-FFF2-40B4-BE49-F238E27FC236}">
                  <a16:creationId xmlns:a16="http://schemas.microsoft.com/office/drawing/2014/main" id="{7B4BEB74-A1FD-FB4C-AA09-EF16FCB23E1F}"/>
                </a:ext>
              </a:extLst>
            </p:cNvPr>
            <p:cNvSpPr/>
            <p:nvPr/>
          </p:nvSpPr>
          <p:spPr>
            <a:xfrm>
              <a:off x="10663714" y="4201953"/>
              <a:ext cx="57150" cy="57150"/>
            </a:xfrm>
            <a:custGeom>
              <a:avLst/>
              <a:gdLst>
                <a:gd name="connsiteX0" fmla="*/ 18573 w 57150"/>
                <a:gd name="connsiteY0" fmla="*/ 7144 h 57150"/>
                <a:gd name="connsiteX1" fmla="*/ 55721 w 57150"/>
                <a:gd name="connsiteY1" fmla="*/ 40481 h 57150"/>
                <a:gd name="connsiteX2" fmla="*/ 47148 w 57150"/>
                <a:gd name="connsiteY2" fmla="*/ 51911 h 57150"/>
                <a:gd name="connsiteX3" fmla="*/ 7144 w 57150"/>
                <a:gd name="connsiteY3" fmla="*/ 14764 h 57150"/>
                <a:gd name="connsiteX4" fmla="*/ 18573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18573" y="7144"/>
                  </a:moveTo>
                  <a:cubicBezTo>
                    <a:pt x="29051" y="18574"/>
                    <a:pt x="49053" y="22384"/>
                    <a:pt x="55721" y="40481"/>
                  </a:cubicBezTo>
                  <a:cubicBezTo>
                    <a:pt x="57626" y="46196"/>
                    <a:pt x="54769" y="51911"/>
                    <a:pt x="47148" y="51911"/>
                  </a:cubicBezTo>
                  <a:cubicBezTo>
                    <a:pt x="40481" y="52864"/>
                    <a:pt x="7144" y="21431"/>
                    <a:pt x="7144" y="14764"/>
                  </a:cubicBezTo>
                  <a:cubicBezTo>
                    <a:pt x="9048" y="10954"/>
                    <a:pt x="10953" y="7144"/>
                    <a:pt x="1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3">
              <a:extLst>
                <a:ext uri="{FF2B5EF4-FFF2-40B4-BE49-F238E27FC236}">
                  <a16:creationId xmlns:a16="http://schemas.microsoft.com/office/drawing/2014/main" id="{35746BCA-76D7-644D-900B-F205DD4E9C63}"/>
                </a:ext>
              </a:extLst>
            </p:cNvPr>
            <p:cNvSpPr/>
            <p:nvPr/>
          </p:nvSpPr>
          <p:spPr>
            <a:xfrm>
              <a:off x="10601655" y="4173018"/>
              <a:ext cx="28575" cy="28575"/>
            </a:xfrm>
            <a:custGeom>
              <a:avLst/>
              <a:gdLst>
                <a:gd name="connsiteX0" fmla="*/ 22531 w 28575"/>
                <a:gd name="connsiteY0" fmla="*/ 18934 h 28575"/>
                <a:gd name="connsiteX1" fmla="*/ 13006 w 28575"/>
                <a:gd name="connsiteY1" fmla="*/ 23697 h 28575"/>
                <a:gd name="connsiteX2" fmla="*/ 7291 w 28575"/>
                <a:gd name="connsiteY2" fmla="*/ 13219 h 28575"/>
                <a:gd name="connsiteX3" fmla="*/ 14910 w 28575"/>
                <a:gd name="connsiteY3" fmla="*/ 8457 h 28575"/>
                <a:gd name="connsiteX4" fmla="*/ 22531 w 28575"/>
                <a:gd name="connsiteY4" fmla="*/ 1893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531" y="18934"/>
                  </a:moveTo>
                  <a:cubicBezTo>
                    <a:pt x="17768" y="20839"/>
                    <a:pt x="13958" y="23697"/>
                    <a:pt x="13006" y="23697"/>
                  </a:cubicBezTo>
                  <a:cubicBezTo>
                    <a:pt x="10148" y="20839"/>
                    <a:pt x="8243" y="17029"/>
                    <a:pt x="7291" y="13219"/>
                  </a:cubicBezTo>
                  <a:cubicBezTo>
                    <a:pt x="6338" y="7504"/>
                    <a:pt x="10148" y="5599"/>
                    <a:pt x="14910" y="8457"/>
                  </a:cubicBezTo>
                  <a:cubicBezTo>
                    <a:pt x="16816" y="10362"/>
                    <a:pt x="18720" y="14172"/>
                    <a:pt x="22531" y="189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EE692A5-BBFC-E040-BA39-1BBE1E13B5B1}"/>
              </a:ext>
            </a:extLst>
          </p:cNvPr>
          <p:cNvGrpSpPr/>
          <p:nvPr/>
        </p:nvGrpSpPr>
        <p:grpSpPr>
          <a:xfrm>
            <a:off x="2710979" y="1590881"/>
            <a:ext cx="5424869" cy="1994874"/>
            <a:chOff x="2710979" y="1590881"/>
            <a:chExt cx="5424869" cy="1994874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12888ACC-F73A-2341-9A2C-55B91CF2C465}"/>
                </a:ext>
              </a:extLst>
            </p:cNvPr>
            <p:cNvGrpSpPr/>
            <p:nvPr/>
          </p:nvGrpSpPr>
          <p:grpSpPr>
            <a:xfrm>
              <a:off x="2713254" y="1896124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1" name="Teardrop 270">
                <a:extLst>
                  <a:ext uri="{FF2B5EF4-FFF2-40B4-BE49-F238E27FC236}">
                    <a16:creationId xmlns:a16="http://schemas.microsoft.com/office/drawing/2014/main" id="{C95ACE6F-35B2-F944-A01B-33D17E605D1B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62BA3492-87AC-1643-BD73-ABC6ADD70A2B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8618CC13-28D3-1C44-BB08-6DB8A2B195E5}"/>
                </a:ext>
              </a:extLst>
            </p:cNvPr>
            <p:cNvGrpSpPr/>
            <p:nvPr/>
          </p:nvGrpSpPr>
          <p:grpSpPr>
            <a:xfrm>
              <a:off x="2710979" y="2026276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0" name="Teardrop 289">
                <a:extLst>
                  <a:ext uri="{FF2B5EF4-FFF2-40B4-BE49-F238E27FC236}">
                    <a16:creationId xmlns:a16="http://schemas.microsoft.com/office/drawing/2014/main" id="{EC541A21-C8D1-B24F-BA5B-2B670867A4DF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170D335B-5D20-E747-8946-0348DE1014ED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44D2D96E-B190-A743-A5D8-D9F0FFA98DE5}"/>
                </a:ext>
              </a:extLst>
            </p:cNvPr>
            <p:cNvGrpSpPr/>
            <p:nvPr/>
          </p:nvGrpSpPr>
          <p:grpSpPr>
            <a:xfrm>
              <a:off x="3713063" y="1750422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9" name="Teardrop 318">
                <a:extLst>
                  <a:ext uri="{FF2B5EF4-FFF2-40B4-BE49-F238E27FC236}">
                    <a16:creationId xmlns:a16="http://schemas.microsoft.com/office/drawing/2014/main" id="{B667252B-A972-544B-B8C6-92A854E62B72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0BB31F14-4E2C-994D-9BEA-BD43C78D1398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9160B574-6C8A-E64F-AB24-EE77542E2B45}"/>
                </a:ext>
              </a:extLst>
            </p:cNvPr>
            <p:cNvGrpSpPr/>
            <p:nvPr/>
          </p:nvGrpSpPr>
          <p:grpSpPr>
            <a:xfrm>
              <a:off x="3545203" y="1966038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3" name="Teardrop 322">
                <a:extLst>
                  <a:ext uri="{FF2B5EF4-FFF2-40B4-BE49-F238E27FC236}">
                    <a16:creationId xmlns:a16="http://schemas.microsoft.com/office/drawing/2014/main" id="{34A11C67-2D4D-5445-B988-95F1C0D71164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10275ABB-2EE6-6341-939E-A64EB26029A1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7F71FDD-D71F-A046-9988-B36D87A9B7BF}"/>
                </a:ext>
              </a:extLst>
            </p:cNvPr>
            <p:cNvGrpSpPr/>
            <p:nvPr/>
          </p:nvGrpSpPr>
          <p:grpSpPr>
            <a:xfrm>
              <a:off x="3424201" y="1974500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6" name="Teardrop 325">
                <a:extLst>
                  <a:ext uri="{FF2B5EF4-FFF2-40B4-BE49-F238E27FC236}">
                    <a16:creationId xmlns:a16="http://schemas.microsoft.com/office/drawing/2014/main" id="{1DB6DD9E-1797-EF46-B38B-29D1352B23C2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F2A94CBB-6EF3-AE45-9F35-DFAE8E661B71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84C5A0FC-B54D-D946-AFB0-49C8CF127641}"/>
                </a:ext>
              </a:extLst>
            </p:cNvPr>
            <p:cNvGrpSpPr/>
            <p:nvPr/>
          </p:nvGrpSpPr>
          <p:grpSpPr>
            <a:xfrm>
              <a:off x="4019539" y="3373231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1" name="Teardrop 330">
                <a:extLst>
                  <a:ext uri="{FF2B5EF4-FFF2-40B4-BE49-F238E27FC236}">
                    <a16:creationId xmlns:a16="http://schemas.microsoft.com/office/drawing/2014/main" id="{8532410E-E741-2347-9C67-AE0DCF5CDC52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C3A38EE6-E749-654B-9347-1875B2F16C1D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5A13CF0C-1A60-7A4B-BA3A-B7E7BF644C20}"/>
                </a:ext>
              </a:extLst>
            </p:cNvPr>
            <p:cNvGrpSpPr/>
            <p:nvPr/>
          </p:nvGrpSpPr>
          <p:grpSpPr>
            <a:xfrm>
              <a:off x="4796438" y="1590881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6" name="Teardrop 345">
                <a:extLst>
                  <a:ext uri="{FF2B5EF4-FFF2-40B4-BE49-F238E27FC236}">
                    <a16:creationId xmlns:a16="http://schemas.microsoft.com/office/drawing/2014/main" id="{5CEEE575-98C3-044D-B908-833D0118A822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BB3BEBF9-72B2-6D4F-82E6-AA3DB0A0C039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10A00555-FE14-6643-A989-52F87D808757}"/>
                </a:ext>
              </a:extLst>
            </p:cNvPr>
            <p:cNvGrpSpPr/>
            <p:nvPr/>
          </p:nvGrpSpPr>
          <p:grpSpPr>
            <a:xfrm>
              <a:off x="4923891" y="1634866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4" name="Teardrop 333">
                <a:extLst>
                  <a:ext uri="{FF2B5EF4-FFF2-40B4-BE49-F238E27FC236}">
                    <a16:creationId xmlns:a16="http://schemas.microsoft.com/office/drawing/2014/main" id="{9BB96046-81EE-6843-B8C4-54340571865D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5F32A58C-2C8B-6245-945E-65301AE6C182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ECBC1508-002F-1547-BD69-7C29CD6474B5}"/>
                </a:ext>
              </a:extLst>
            </p:cNvPr>
            <p:cNvGrpSpPr/>
            <p:nvPr/>
          </p:nvGrpSpPr>
          <p:grpSpPr>
            <a:xfrm>
              <a:off x="5036603" y="1633444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7" name="Teardrop 336">
                <a:extLst>
                  <a:ext uri="{FF2B5EF4-FFF2-40B4-BE49-F238E27FC236}">
                    <a16:creationId xmlns:a16="http://schemas.microsoft.com/office/drawing/2014/main" id="{6049021D-BC0E-9342-9B39-BDD36CA82122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B195ACDA-EBD9-0949-BF0C-A0270597F373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E7839198-C0BE-0E4F-8BE6-C60B0BDACDF2}"/>
                </a:ext>
              </a:extLst>
            </p:cNvPr>
            <p:cNvGrpSpPr/>
            <p:nvPr/>
          </p:nvGrpSpPr>
          <p:grpSpPr>
            <a:xfrm>
              <a:off x="4987830" y="1706626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0" name="Teardrop 339">
                <a:extLst>
                  <a:ext uri="{FF2B5EF4-FFF2-40B4-BE49-F238E27FC236}">
                    <a16:creationId xmlns:a16="http://schemas.microsoft.com/office/drawing/2014/main" id="{EC2D8B93-367A-7A45-812E-B34980970BCE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4C7DFC1F-9634-E643-8DAA-9B50A3986368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D639F284-D1FD-3A44-B6A4-F6D352F965AF}"/>
                </a:ext>
              </a:extLst>
            </p:cNvPr>
            <p:cNvGrpSpPr/>
            <p:nvPr/>
          </p:nvGrpSpPr>
          <p:grpSpPr>
            <a:xfrm>
              <a:off x="6360806" y="2433710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5" name="Teardrop 354">
                <a:extLst>
                  <a:ext uri="{FF2B5EF4-FFF2-40B4-BE49-F238E27FC236}">
                    <a16:creationId xmlns:a16="http://schemas.microsoft.com/office/drawing/2014/main" id="{D96B9647-BF44-394D-89FA-AC238EF541FE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07EEE1DE-6D3D-9E4A-B055-827634E94350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03B9DDE3-D1EC-A149-8C88-7E853A2BDE8A}"/>
                </a:ext>
              </a:extLst>
            </p:cNvPr>
            <p:cNvGrpSpPr/>
            <p:nvPr/>
          </p:nvGrpSpPr>
          <p:grpSpPr>
            <a:xfrm>
              <a:off x="6938586" y="2694968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0" name="Teardrop 359">
                <a:extLst>
                  <a:ext uri="{FF2B5EF4-FFF2-40B4-BE49-F238E27FC236}">
                    <a16:creationId xmlns:a16="http://schemas.microsoft.com/office/drawing/2014/main" id="{4D90F4D9-36EF-8946-962D-2B0A38AAA925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C8FD9BA9-7D1A-2D4F-A80C-07DC7E2928BD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5BA18358-46AB-DB47-9900-027EEFC1C7EA}"/>
                </a:ext>
              </a:extLst>
            </p:cNvPr>
            <p:cNvGrpSpPr/>
            <p:nvPr/>
          </p:nvGrpSpPr>
          <p:grpSpPr>
            <a:xfrm>
              <a:off x="7242976" y="1968880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3" name="Teardrop 362">
                <a:extLst>
                  <a:ext uri="{FF2B5EF4-FFF2-40B4-BE49-F238E27FC236}">
                    <a16:creationId xmlns:a16="http://schemas.microsoft.com/office/drawing/2014/main" id="{D43D7A79-C185-BE45-8283-804A0D51DF93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086705FB-9FBF-F945-9154-801818B708A5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07F12ACB-D9E6-994C-8768-9BA71AD49C97}"/>
                </a:ext>
              </a:extLst>
            </p:cNvPr>
            <p:cNvGrpSpPr/>
            <p:nvPr/>
          </p:nvGrpSpPr>
          <p:grpSpPr>
            <a:xfrm>
              <a:off x="7486933" y="2003053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6" name="Teardrop 365">
                <a:extLst>
                  <a:ext uri="{FF2B5EF4-FFF2-40B4-BE49-F238E27FC236}">
                    <a16:creationId xmlns:a16="http://schemas.microsoft.com/office/drawing/2014/main" id="{EE03A8A4-5C9C-2F44-AD8A-B8544D1A6FE1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0A51B270-A8A9-6049-82AC-A6D0BE6B8525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CFCBD64B-34E5-4E44-83A5-FA46C5F6A8E0}"/>
                </a:ext>
              </a:extLst>
            </p:cNvPr>
            <p:cNvGrpSpPr/>
            <p:nvPr/>
          </p:nvGrpSpPr>
          <p:grpSpPr>
            <a:xfrm>
              <a:off x="7933373" y="3383280"/>
              <a:ext cx="202475" cy="202475"/>
              <a:chOff x="1789611" y="1750423"/>
              <a:chExt cx="202475" cy="20247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2" name="Teardrop 371">
                <a:extLst>
                  <a:ext uri="{FF2B5EF4-FFF2-40B4-BE49-F238E27FC236}">
                    <a16:creationId xmlns:a16="http://schemas.microsoft.com/office/drawing/2014/main" id="{0C3E5162-F01C-1E4E-BD86-0F1A2E480C7A}"/>
                  </a:ext>
                </a:extLst>
              </p:cNvPr>
              <p:cNvSpPr/>
              <p:nvPr/>
            </p:nvSpPr>
            <p:spPr>
              <a:xfrm rot="8128048">
                <a:off x="1789611" y="1750423"/>
                <a:ext cx="202475" cy="202475"/>
              </a:xfrm>
              <a:prstGeom prst="teardrop">
                <a:avLst>
                  <a:gd name="adj" fmla="val 1537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C3E227F3-2276-EE44-A4D4-5A6F9171E93D}"/>
                  </a:ext>
                </a:extLst>
              </p:cNvPr>
              <p:cNvSpPr/>
              <p:nvPr/>
            </p:nvSpPr>
            <p:spPr>
              <a:xfrm>
                <a:off x="1838596" y="1799408"/>
                <a:ext cx="104503" cy="1045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</p:grpSp>
      <p:cxnSp>
        <p:nvCxnSpPr>
          <p:cNvPr id="933" name="Straight Connector 932">
            <a:extLst>
              <a:ext uri="{FF2B5EF4-FFF2-40B4-BE49-F238E27FC236}">
                <a16:creationId xmlns:a16="http://schemas.microsoft.com/office/drawing/2014/main" id="{4DA5ACA7-8F7D-B044-A97A-5E77CAF14871}"/>
              </a:ext>
            </a:extLst>
          </p:cNvPr>
          <p:cNvCxnSpPr>
            <a:cxnSpLocks/>
          </p:cNvCxnSpPr>
          <p:nvPr/>
        </p:nvCxnSpPr>
        <p:spPr>
          <a:xfrm flipV="1">
            <a:off x="2955147" y="1901469"/>
            <a:ext cx="708509" cy="8477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4" name="Straight Connector 933">
            <a:extLst>
              <a:ext uri="{FF2B5EF4-FFF2-40B4-BE49-F238E27FC236}">
                <a16:creationId xmlns:a16="http://schemas.microsoft.com/office/drawing/2014/main" id="{D8C48D2F-24BA-5845-8765-EA9F8E07612D}"/>
              </a:ext>
            </a:extLst>
          </p:cNvPr>
          <p:cNvCxnSpPr>
            <a:cxnSpLocks/>
          </p:cNvCxnSpPr>
          <p:nvPr/>
        </p:nvCxnSpPr>
        <p:spPr>
          <a:xfrm>
            <a:off x="2899646" y="2252188"/>
            <a:ext cx="1095798" cy="127231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5" name="Straight Connector 934">
            <a:extLst>
              <a:ext uri="{FF2B5EF4-FFF2-40B4-BE49-F238E27FC236}">
                <a16:creationId xmlns:a16="http://schemas.microsoft.com/office/drawing/2014/main" id="{0BBB3839-1E3F-1A4A-B151-8E68F9C74424}"/>
              </a:ext>
            </a:extLst>
          </p:cNvPr>
          <p:cNvCxnSpPr>
            <a:cxnSpLocks/>
          </p:cNvCxnSpPr>
          <p:nvPr/>
        </p:nvCxnSpPr>
        <p:spPr>
          <a:xfrm>
            <a:off x="3905880" y="1992303"/>
            <a:ext cx="224059" cy="1368571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6" name="Straight Connector 935">
            <a:extLst>
              <a:ext uri="{FF2B5EF4-FFF2-40B4-BE49-F238E27FC236}">
                <a16:creationId xmlns:a16="http://schemas.microsoft.com/office/drawing/2014/main" id="{8507A738-0CD5-7C4B-882C-F308B9502134}"/>
              </a:ext>
            </a:extLst>
          </p:cNvPr>
          <p:cNvCxnSpPr>
            <a:cxnSpLocks/>
          </p:cNvCxnSpPr>
          <p:nvPr/>
        </p:nvCxnSpPr>
        <p:spPr>
          <a:xfrm>
            <a:off x="2943036" y="2107360"/>
            <a:ext cx="467862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7" name="Straight Connector 936">
            <a:extLst>
              <a:ext uri="{FF2B5EF4-FFF2-40B4-BE49-F238E27FC236}">
                <a16:creationId xmlns:a16="http://schemas.microsoft.com/office/drawing/2014/main" id="{FBA0803A-74B7-494B-A29A-9D533D7BCAAC}"/>
              </a:ext>
            </a:extLst>
          </p:cNvPr>
          <p:cNvCxnSpPr>
            <a:cxnSpLocks/>
          </p:cNvCxnSpPr>
          <p:nvPr/>
        </p:nvCxnSpPr>
        <p:spPr>
          <a:xfrm flipH="1" flipV="1">
            <a:off x="3722506" y="2206855"/>
            <a:ext cx="334542" cy="115401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8" name="Straight Connector 937">
            <a:extLst>
              <a:ext uri="{FF2B5EF4-FFF2-40B4-BE49-F238E27FC236}">
                <a16:creationId xmlns:a16="http://schemas.microsoft.com/office/drawing/2014/main" id="{A7E09C48-5F0E-274B-952D-187E8CF73A16}"/>
              </a:ext>
            </a:extLst>
          </p:cNvPr>
          <p:cNvCxnSpPr>
            <a:cxnSpLocks/>
          </p:cNvCxnSpPr>
          <p:nvPr/>
        </p:nvCxnSpPr>
        <p:spPr>
          <a:xfrm>
            <a:off x="3537284" y="2329314"/>
            <a:ext cx="454776" cy="109631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9" name="Straight Connector 938">
            <a:extLst>
              <a:ext uri="{FF2B5EF4-FFF2-40B4-BE49-F238E27FC236}">
                <a16:creationId xmlns:a16="http://schemas.microsoft.com/office/drawing/2014/main" id="{00BD28CF-880F-5E49-BA39-4820309B4CD4}"/>
              </a:ext>
            </a:extLst>
          </p:cNvPr>
          <p:cNvCxnSpPr>
            <a:cxnSpLocks/>
          </p:cNvCxnSpPr>
          <p:nvPr/>
        </p:nvCxnSpPr>
        <p:spPr>
          <a:xfrm flipH="1">
            <a:off x="4182877" y="1810378"/>
            <a:ext cx="633213" cy="156012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0" name="Straight Connector 939">
            <a:extLst>
              <a:ext uri="{FF2B5EF4-FFF2-40B4-BE49-F238E27FC236}">
                <a16:creationId xmlns:a16="http://schemas.microsoft.com/office/drawing/2014/main" id="{A5B269B3-46EB-BB45-A719-9784BE90E8EE}"/>
              </a:ext>
            </a:extLst>
          </p:cNvPr>
          <p:cNvCxnSpPr>
            <a:cxnSpLocks/>
          </p:cNvCxnSpPr>
          <p:nvPr/>
        </p:nvCxnSpPr>
        <p:spPr>
          <a:xfrm flipH="1">
            <a:off x="3956684" y="1722922"/>
            <a:ext cx="807821" cy="17491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1" name="Straight Connector 940">
            <a:extLst>
              <a:ext uri="{FF2B5EF4-FFF2-40B4-BE49-F238E27FC236}">
                <a16:creationId xmlns:a16="http://schemas.microsoft.com/office/drawing/2014/main" id="{4C9DD5B4-BE32-A94E-9CC6-4DD50A2FF57A}"/>
              </a:ext>
            </a:extLst>
          </p:cNvPr>
          <p:cNvCxnSpPr>
            <a:cxnSpLocks/>
          </p:cNvCxnSpPr>
          <p:nvPr/>
        </p:nvCxnSpPr>
        <p:spPr>
          <a:xfrm flipH="1" flipV="1">
            <a:off x="3769089" y="2132825"/>
            <a:ext cx="2583440" cy="36799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9558EC3A-26E9-A74D-A818-E972C81AA401}"/>
              </a:ext>
            </a:extLst>
          </p:cNvPr>
          <p:cNvCxnSpPr>
            <a:cxnSpLocks/>
          </p:cNvCxnSpPr>
          <p:nvPr/>
        </p:nvCxnSpPr>
        <p:spPr>
          <a:xfrm flipH="1">
            <a:off x="4251689" y="2581341"/>
            <a:ext cx="2106995" cy="87673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3" name="Straight Connector 942">
            <a:extLst>
              <a:ext uri="{FF2B5EF4-FFF2-40B4-BE49-F238E27FC236}">
                <a16:creationId xmlns:a16="http://schemas.microsoft.com/office/drawing/2014/main" id="{16F6809E-7885-9045-A572-0E3EB9BB05E7}"/>
              </a:ext>
            </a:extLst>
          </p:cNvPr>
          <p:cNvCxnSpPr>
            <a:cxnSpLocks/>
          </p:cNvCxnSpPr>
          <p:nvPr/>
        </p:nvCxnSpPr>
        <p:spPr>
          <a:xfrm flipH="1" flipV="1">
            <a:off x="5174281" y="1921898"/>
            <a:ext cx="1226518" cy="50366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Straight Connector 943">
            <a:extLst>
              <a:ext uri="{FF2B5EF4-FFF2-40B4-BE49-F238E27FC236}">
                <a16:creationId xmlns:a16="http://schemas.microsoft.com/office/drawing/2014/main" id="{4B2BAFB8-40B4-9842-BBC7-E2A1ECAB9317}"/>
              </a:ext>
            </a:extLst>
          </p:cNvPr>
          <p:cNvCxnSpPr>
            <a:cxnSpLocks/>
          </p:cNvCxnSpPr>
          <p:nvPr/>
        </p:nvCxnSpPr>
        <p:spPr>
          <a:xfrm flipH="1" flipV="1">
            <a:off x="5260909" y="1729393"/>
            <a:ext cx="1943600" cy="32078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5" name="Straight Connector 944">
            <a:extLst>
              <a:ext uri="{FF2B5EF4-FFF2-40B4-BE49-F238E27FC236}">
                <a16:creationId xmlns:a16="http://schemas.microsoft.com/office/drawing/2014/main" id="{A5E47ADD-CCFC-D54E-B21E-0EA756EC3578}"/>
              </a:ext>
            </a:extLst>
          </p:cNvPr>
          <p:cNvCxnSpPr>
            <a:cxnSpLocks/>
            <a:endCxn id="16" idx="4"/>
          </p:cNvCxnSpPr>
          <p:nvPr/>
        </p:nvCxnSpPr>
        <p:spPr>
          <a:xfrm flipV="1">
            <a:off x="4240632" y="1978909"/>
            <a:ext cx="733571" cy="143009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6" name="Straight Connector 945">
            <a:extLst>
              <a:ext uri="{FF2B5EF4-FFF2-40B4-BE49-F238E27FC236}">
                <a16:creationId xmlns:a16="http://schemas.microsoft.com/office/drawing/2014/main" id="{F2FC2413-A7AB-F948-BC0F-1C98725D6881}"/>
              </a:ext>
            </a:extLst>
          </p:cNvPr>
          <p:cNvCxnSpPr>
            <a:cxnSpLocks/>
          </p:cNvCxnSpPr>
          <p:nvPr/>
        </p:nvCxnSpPr>
        <p:spPr>
          <a:xfrm flipH="1" flipV="1">
            <a:off x="7700913" y="2172920"/>
            <a:ext cx="288055" cy="1187954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55CEED4E-BCAD-B64A-94C2-0F7E76E1C933}"/>
              </a:ext>
            </a:extLst>
          </p:cNvPr>
          <p:cNvCxnSpPr>
            <a:cxnSpLocks/>
          </p:cNvCxnSpPr>
          <p:nvPr/>
        </p:nvCxnSpPr>
        <p:spPr>
          <a:xfrm flipH="1" flipV="1">
            <a:off x="7132320" y="2908335"/>
            <a:ext cx="794085" cy="529541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492966BF-E701-1142-865C-FD14D95E7666}"/>
              </a:ext>
            </a:extLst>
          </p:cNvPr>
          <p:cNvCxnSpPr>
            <a:cxnSpLocks/>
            <a:stCxn id="18" idx="7"/>
          </p:cNvCxnSpPr>
          <p:nvPr/>
        </p:nvCxnSpPr>
        <p:spPr>
          <a:xfrm flipH="1">
            <a:off x="7137133" y="2288694"/>
            <a:ext cx="404024" cy="40788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9" name="Straight Connector 948">
            <a:extLst>
              <a:ext uri="{FF2B5EF4-FFF2-40B4-BE49-F238E27FC236}">
                <a16:creationId xmlns:a16="http://schemas.microsoft.com/office/drawing/2014/main" id="{F4D68D11-B57B-BA4B-9E55-99B1DF8E32DA}"/>
              </a:ext>
            </a:extLst>
          </p:cNvPr>
          <p:cNvCxnSpPr>
            <a:cxnSpLocks/>
            <a:endCxn id="71" idx="2"/>
          </p:cNvCxnSpPr>
          <p:nvPr/>
        </p:nvCxnSpPr>
        <p:spPr>
          <a:xfrm flipH="1">
            <a:off x="7088305" y="2184433"/>
            <a:ext cx="178928" cy="49031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0" name="Straight Connector 949">
            <a:extLst>
              <a:ext uri="{FF2B5EF4-FFF2-40B4-BE49-F238E27FC236}">
                <a16:creationId xmlns:a16="http://schemas.microsoft.com/office/drawing/2014/main" id="{23F664EE-D51C-1D43-8E70-45EAEAFCD11C}"/>
              </a:ext>
            </a:extLst>
          </p:cNvPr>
          <p:cNvCxnSpPr>
            <a:cxnSpLocks/>
          </p:cNvCxnSpPr>
          <p:nvPr/>
        </p:nvCxnSpPr>
        <p:spPr>
          <a:xfrm>
            <a:off x="6603872" y="2586154"/>
            <a:ext cx="301413" cy="18656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1" name="Straight Connector 950">
            <a:extLst>
              <a:ext uri="{FF2B5EF4-FFF2-40B4-BE49-F238E27FC236}">
                <a16:creationId xmlns:a16="http://schemas.microsoft.com/office/drawing/2014/main" id="{6FA0B479-1DC7-E343-B76D-0B32AD039D03}"/>
              </a:ext>
            </a:extLst>
          </p:cNvPr>
          <p:cNvCxnSpPr>
            <a:cxnSpLocks/>
          </p:cNvCxnSpPr>
          <p:nvPr/>
        </p:nvCxnSpPr>
        <p:spPr>
          <a:xfrm flipV="1">
            <a:off x="6560555" y="2098170"/>
            <a:ext cx="667986" cy="380335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2" name="Straight Connector 951">
            <a:extLst>
              <a:ext uri="{FF2B5EF4-FFF2-40B4-BE49-F238E27FC236}">
                <a16:creationId xmlns:a16="http://schemas.microsoft.com/office/drawing/2014/main" id="{3F5CAF59-2AA4-A440-BCE1-A555922175C1}"/>
              </a:ext>
            </a:extLst>
          </p:cNvPr>
          <p:cNvCxnSpPr>
            <a:cxnSpLocks/>
          </p:cNvCxnSpPr>
          <p:nvPr/>
        </p:nvCxnSpPr>
        <p:spPr>
          <a:xfrm flipH="1">
            <a:off x="4241875" y="3524504"/>
            <a:ext cx="367490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3" name="Straight Connector 952">
            <a:extLst>
              <a:ext uri="{FF2B5EF4-FFF2-40B4-BE49-F238E27FC236}">
                <a16:creationId xmlns:a16="http://schemas.microsoft.com/office/drawing/2014/main" id="{86136A95-8515-A64D-A62B-D944A1CD7AF2}"/>
              </a:ext>
            </a:extLst>
          </p:cNvPr>
          <p:cNvCxnSpPr>
            <a:cxnSpLocks/>
          </p:cNvCxnSpPr>
          <p:nvPr/>
        </p:nvCxnSpPr>
        <p:spPr>
          <a:xfrm>
            <a:off x="2945521" y="2187430"/>
            <a:ext cx="3983586" cy="71906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5A273C4-93C5-D04B-849E-1D3F9098F997}"/>
              </a:ext>
            </a:extLst>
          </p:cNvPr>
          <p:cNvGrpSpPr/>
          <p:nvPr/>
        </p:nvGrpSpPr>
        <p:grpSpPr>
          <a:xfrm>
            <a:off x="237744" y="985361"/>
            <a:ext cx="1316707" cy="788730"/>
            <a:chOff x="237744" y="985361"/>
            <a:chExt cx="1316707" cy="788730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5A70699E-2101-9A47-B3BE-F9538365735C}"/>
                </a:ext>
              </a:extLst>
            </p:cNvPr>
            <p:cNvGrpSpPr/>
            <p:nvPr/>
          </p:nvGrpSpPr>
          <p:grpSpPr>
            <a:xfrm>
              <a:off x="468750" y="985361"/>
              <a:ext cx="758439" cy="452527"/>
              <a:chOff x="3707606" y="2002233"/>
              <a:chExt cx="4775016" cy="2849039"/>
            </a:xfrm>
          </p:grpSpPr>
          <p:sp>
            <p:nvSpPr>
              <p:cNvPr id="238" name="Freeform: Shape 6">
                <a:extLst>
                  <a:ext uri="{FF2B5EF4-FFF2-40B4-BE49-F238E27FC236}">
                    <a16:creationId xmlns:a16="http://schemas.microsoft.com/office/drawing/2014/main" id="{1BEB6A86-BE24-1D46-B0F9-A6F03F3B017D}"/>
                  </a:ext>
                </a:extLst>
              </p:cNvPr>
              <p:cNvSpPr/>
              <p:nvPr/>
            </p:nvSpPr>
            <p:spPr>
              <a:xfrm>
                <a:off x="5199482" y="2033547"/>
                <a:ext cx="1933575" cy="1419225"/>
              </a:xfrm>
              <a:custGeom>
                <a:avLst/>
                <a:gdLst>
                  <a:gd name="connsiteX0" fmla="*/ 569811 w 1933575"/>
                  <a:gd name="connsiteY0" fmla="*/ 1089700 h 1419225"/>
                  <a:gd name="connsiteX1" fmla="*/ 794601 w 1933575"/>
                  <a:gd name="connsiteY1" fmla="*/ 126723 h 1419225"/>
                  <a:gd name="connsiteX2" fmla="*/ 953668 w 1933575"/>
                  <a:gd name="connsiteY2" fmla="*/ 17185 h 1419225"/>
                  <a:gd name="connsiteX3" fmla="*/ 1132738 w 1933575"/>
                  <a:gd name="connsiteY3" fmla="*/ 131485 h 1419225"/>
                  <a:gd name="connsiteX4" fmla="*/ 1378483 w 1933575"/>
                  <a:gd name="connsiteY4" fmla="*/ 1115418 h 1419225"/>
                  <a:gd name="connsiteX5" fmla="*/ 1524216 w 1933575"/>
                  <a:gd name="connsiteY5" fmla="*/ 557253 h 1419225"/>
                  <a:gd name="connsiteX6" fmla="*/ 1640421 w 1933575"/>
                  <a:gd name="connsiteY6" fmla="*/ 113388 h 1419225"/>
                  <a:gd name="connsiteX7" fmla="*/ 1908073 w 1933575"/>
                  <a:gd name="connsiteY7" fmla="*/ 26710 h 1419225"/>
                  <a:gd name="connsiteX8" fmla="*/ 1909978 w 1933575"/>
                  <a:gd name="connsiteY8" fmla="*/ 127675 h 1419225"/>
                  <a:gd name="connsiteX9" fmla="*/ 1600416 w 1933575"/>
                  <a:gd name="connsiteY9" fmla="*/ 1094463 h 1419225"/>
                  <a:gd name="connsiteX10" fmla="*/ 1529931 w 1933575"/>
                  <a:gd name="connsiteY10" fmla="*/ 1334493 h 1419225"/>
                  <a:gd name="connsiteX11" fmla="*/ 1309903 w 1933575"/>
                  <a:gd name="connsiteY11" fmla="*/ 1417360 h 1419225"/>
                  <a:gd name="connsiteX12" fmla="*/ 1199413 w 1933575"/>
                  <a:gd name="connsiteY12" fmla="*/ 1321158 h 1419225"/>
                  <a:gd name="connsiteX13" fmla="*/ 958431 w 1933575"/>
                  <a:gd name="connsiteY13" fmla="*/ 329605 h 1419225"/>
                  <a:gd name="connsiteX14" fmla="*/ 835558 w 1933575"/>
                  <a:gd name="connsiteY14" fmla="*/ 837288 h 1419225"/>
                  <a:gd name="connsiteX15" fmla="*/ 720306 w 1933575"/>
                  <a:gd name="connsiteY15" fmla="*/ 1314490 h 1419225"/>
                  <a:gd name="connsiteX16" fmla="*/ 606006 w 1933575"/>
                  <a:gd name="connsiteY16" fmla="*/ 1417360 h 1419225"/>
                  <a:gd name="connsiteX17" fmla="*/ 387883 w 1933575"/>
                  <a:gd name="connsiteY17" fmla="*/ 1332588 h 1419225"/>
                  <a:gd name="connsiteX18" fmla="*/ 127851 w 1933575"/>
                  <a:gd name="connsiteY18" fmla="*/ 478195 h 1419225"/>
                  <a:gd name="connsiteX19" fmla="*/ 19266 w 1933575"/>
                  <a:gd name="connsiteY19" fmla="*/ 124818 h 1419225"/>
                  <a:gd name="connsiteX20" fmla="*/ 92608 w 1933575"/>
                  <a:gd name="connsiteY20" fmla="*/ 17185 h 1419225"/>
                  <a:gd name="connsiteX21" fmla="*/ 321208 w 1933575"/>
                  <a:gd name="connsiteY21" fmla="*/ 193398 h 1419225"/>
                  <a:gd name="connsiteX22" fmla="*/ 548856 w 1933575"/>
                  <a:gd name="connsiteY22" fmla="*/ 1092558 h 1419225"/>
                  <a:gd name="connsiteX23" fmla="*/ 569811 w 1933575"/>
                  <a:gd name="connsiteY23" fmla="*/ 108970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33575" h="1419225">
                    <a:moveTo>
                      <a:pt x="569811" y="1089700"/>
                    </a:moveTo>
                    <a:cubicBezTo>
                      <a:pt x="646011" y="768708"/>
                      <a:pt x="726021" y="448668"/>
                      <a:pt x="794601" y="126723"/>
                    </a:cubicBezTo>
                    <a:cubicBezTo>
                      <a:pt x="815556" y="25758"/>
                      <a:pt x="869848" y="17185"/>
                      <a:pt x="953668" y="17185"/>
                    </a:cubicBezTo>
                    <a:cubicBezTo>
                      <a:pt x="1041298" y="18138"/>
                      <a:pt x="1108926" y="20043"/>
                      <a:pt x="1132738" y="131485"/>
                    </a:cubicBezTo>
                    <a:cubicBezTo>
                      <a:pt x="1204176" y="460098"/>
                      <a:pt x="1285138" y="786805"/>
                      <a:pt x="1378483" y="1115418"/>
                    </a:cubicBezTo>
                    <a:cubicBezTo>
                      <a:pt x="1427061" y="929680"/>
                      <a:pt x="1475638" y="742990"/>
                      <a:pt x="1524216" y="557253"/>
                    </a:cubicBezTo>
                    <a:cubicBezTo>
                      <a:pt x="1563268" y="409615"/>
                      <a:pt x="1600416" y="261025"/>
                      <a:pt x="1640421" y="113388"/>
                    </a:cubicBezTo>
                    <a:cubicBezTo>
                      <a:pt x="1661376" y="35283"/>
                      <a:pt x="1846161" y="-25677"/>
                      <a:pt x="1908073" y="26710"/>
                    </a:cubicBezTo>
                    <a:cubicBezTo>
                      <a:pt x="1943316" y="56238"/>
                      <a:pt x="1920456" y="94338"/>
                      <a:pt x="1909978" y="127675"/>
                    </a:cubicBezTo>
                    <a:cubicBezTo>
                      <a:pt x="1807108" y="450573"/>
                      <a:pt x="1703286" y="772518"/>
                      <a:pt x="1600416" y="1094463"/>
                    </a:cubicBezTo>
                    <a:cubicBezTo>
                      <a:pt x="1574698" y="1173520"/>
                      <a:pt x="1553743" y="1254483"/>
                      <a:pt x="1529931" y="1334493"/>
                    </a:cubicBezTo>
                    <a:cubicBezTo>
                      <a:pt x="1493736" y="1461175"/>
                      <a:pt x="1388961" y="1406883"/>
                      <a:pt x="1309903" y="1417360"/>
                    </a:cubicBezTo>
                    <a:cubicBezTo>
                      <a:pt x="1240371" y="1425933"/>
                      <a:pt x="1213701" y="1381165"/>
                      <a:pt x="1199413" y="1321158"/>
                    </a:cubicBezTo>
                    <a:cubicBezTo>
                      <a:pt x="1121308" y="1000165"/>
                      <a:pt x="1043203" y="679173"/>
                      <a:pt x="958431" y="329605"/>
                    </a:cubicBezTo>
                    <a:cubicBezTo>
                      <a:pt x="913663" y="516295"/>
                      <a:pt x="874611" y="676315"/>
                      <a:pt x="835558" y="837288"/>
                    </a:cubicBezTo>
                    <a:cubicBezTo>
                      <a:pt x="796506" y="996355"/>
                      <a:pt x="758406" y="1155423"/>
                      <a:pt x="720306" y="1314490"/>
                    </a:cubicBezTo>
                    <a:cubicBezTo>
                      <a:pt x="706018" y="1375450"/>
                      <a:pt x="681253" y="1426885"/>
                      <a:pt x="606006" y="1417360"/>
                    </a:cubicBezTo>
                    <a:cubicBezTo>
                      <a:pt x="526948" y="1406883"/>
                      <a:pt x="425983" y="1463080"/>
                      <a:pt x="387883" y="1332588"/>
                    </a:cubicBezTo>
                    <a:cubicBezTo>
                      <a:pt x="304063" y="1046838"/>
                      <a:pt x="214528" y="762993"/>
                      <a:pt x="127851" y="478195"/>
                    </a:cubicBezTo>
                    <a:cubicBezTo>
                      <a:pt x="91656" y="360085"/>
                      <a:pt x="56413" y="241975"/>
                      <a:pt x="19266" y="124818"/>
                    </a:cubicBezTo>
                    <a:cubicBezTo>
                      <a:pt x="-3594" y="54333"/>
                      <a:pt x="-1689" y="15280"/>
                      <a:pt x="92608" y="17185"/>
                    </a:cubicBezTo>
                    <a:cubicBezTo>
                      <a:pt x="276441" y="20995"/>
                      <a:pt x="276441" y="17185"/>
                      <a:pt x="321208" y="193398"/>
                    </a:cubicBezTo>
                    <a:cubicBezTo>
                      <a:pt x="397408" y="493435"/>
                      <a:pt x="473608" y="792520"/>
                      <a:pt x="548856" y="1092558"/>
                    </a:cubicBezTo>
                    <a:cubicBezTo>
                      <a:pt x="554571" y="1091605"/>
                      <a:pt x="562191" y="1090653"/>
                      <a:pt x="569811" y="1089700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7">
                <a:extLst>
                  <a:ext uri="{FF2B5EF4-FFF2-40B4-BE49-F238E27FC236}">
                    <a16:creationId xmlns:a16="http://schemas.microsoft.com/office/drawing/2014/main" id="{9FEAEFAF-1638-D74D-BEAE-CFC25E2693B3}"/>
                  </a:ext>
                </a:extLst>
              </p:cNvPr>
              <p:cNvSpPr/>
              <p:nvPr/>
            </p:nvSpPr>
            <p:spPr>
              <a:xfrm>
                <a:off x="3707606" y="3860672"/>
                <a:ext cx="4352925" cy="990600"/>
              </a:xfrm>
              <a:custGeom>
                <a:avLst/>
                <a:gdLst>
                  <a:gd name="connsiteX0" fmla="*/ 2278856 w 4352925"/>
                  <a:gd name="connsiteY0" fmla="*/ 984695 h 990600"/>
                  <a:gd name="connsiteX1" fmla="*/ 100489 w 4352925"/>
                  <a:gd name="connsiteY1" fmla="*/ 155068 h 990600"/>
                  <a:gd name="connsiteX2" fmla="*/ 17621 w 4352925"/>
                  <a:gd name="connsiteY2" fmla="*/ 32195 h 990600"/>
                  <a:gd name="connsiteX3" fmla="*/ 160496 w 4352925"/>
                  <a:gd name="connsiteY3" fmla="*/ 65533 h 990600"/>
                  <a:gd name="connsiteX4" fmla="*/ 1951196 w 4352925"/>
                  <a:gd name="connsiteY4" fmla="*/ 619888 h 990600"/>
                  <a:gd name="connsiteX5" fmla="*/ 2692241 w 4352925"/>
                  <a:gd name="connsiteY5" fmla="*/ 642747 h 990600"/>
                  <a:gd name="connsiteX6" fmla="*/ 4169569 w 4352925"/>
                  <a:gd name="connsiteY6" fmla="*/ 301753 h 990600"/>
                  <a:gd name="connsiteX7" fmla="*/ 4223862 w 4352925"/>
                  <a:gd name="connsiteY7" fmla="*/ 279845 h 990600"/>
                  <a:gd name="connsiteX8" fmla="*/ 4337209 w 4352925"/>
                  <a:gd name="connsiteY8" fmla="*/ 304610 h 990600"/>
                  <a:gd name="connsiteX9" fmla="*/ 4296251 w 4352925"/>
                  <a:gd name="connsiteY9" fmla="*/ 409385 h 990600"/>
                  <a:gd name="connsiteX10" fmla="*/ 3756184 w 4352925"/>
                  <a:gd name="connsiteY10" fmla="*/ 708470 h 990600"/>
                  <a:gd name="connsiteX11" fmla="*/ 2278856 w 4352925"/>
                  <a:gd name="connsiteY11" fmla="*/ 984695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52925" h="990600">
                    <a:moveTo>
                      <a:pt x="2278856" y="984695"/>
                    </a:moveTo>
                    <a:cubicBezTo>
                      <a:pt x="1513999" y="976122"/>
                      <a:pt x="755809" y="705613"/>
                      <a:pt x="100489" y="155068"/>
                    </a:cubicBezTo>
                    <a:cubicBezTo>
                      <a:pt x="62389" y="123635"/>
                      <a:pt x="-22384" y="91250"/>
                      <a:pt x="17621" y="32195"/>
                    </a:cubicBezTo>
                    <a:cubicBezTo>
                      <a:pt x="60484" y="-30670"/>
                      <a:pt x="116681" y="41720"/>
                      <a:pt x="160496" y="65533"/>
                    </a:cubicBezTo>
                    <a:cubicBezTo>
                      <a:pt x="720566" y="368428"/>
                      <a:pt x="1318736" y="542735"/>
                      <a:pt x="1951196" y="619888"/>
                    </a:cubicBezTo>
                    <a:cubicBezTo>
                      <a:pt x="2198846" y="650368"/>
                      <a:pt x="2447449" y="658940"/>
                      <a:pt x="2692241" y="642747"/>
                    </a:cubicBezTo>
                    <a:cubicBezTo>
                      <a:pt x="3200876" y="609410"/>
                      <a:pt x="3695224" y="495110"/>
                      <a:pt x="4169569" y="301753"/>
                    </a:cubicBezTo>
                    <a:cubicBezTo>
                      <a:pt x="4187666" y="294133"/>
                      <a:pt x="4205764" y="285560"/>
                      <a:pt x="4223862" y="279845"/>
                    </a:cubicBezTo>
                    <a:cubicBezTo>
                      <a:pt x="4266724" y="264605"/>
                      <a:pt x="4309587" y="258890"/>
                      <a:pt x="4337209" y="304610"/>
                    </a:cubicBezTo>
                    <a:cubicBezTo>
                      <a:pt x="4368641" y="356045"/>
                      <a:pt x="4329589" y="384620"/>
                      <a:pt x="4296251" y="409385"/>
                    </a:cubicBezTo>
                    <a:cubicBezTo>
                      <a:pt x="4128611" y="532258"/>
                      <a:pt x="3947636" y="629413"/>
                      <a:pt x="3756184" y="708470"/>
                    </a:cubicBezTo>
                    <a:cubicBezTo>
                      <a:pt x="3311366" y="891350"/>
                      <a:pt x="2849404" y="984695"/>
                      <a:pt x="2278856" y="984695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8">
                <a:extLst>
                  <a:ext uri="{FF2B5EF4-FFF2-40B4-BE49-F238E27FC236}">
                    <a16:creationId xmlns:a16="http://schemas.microsoft.com/office/drawing/2014/main" id="{C2995811-C9A7-3047-9A66-365AC6226968}"/>
                  </a:ext>
                </a:extLst>
              </p:cNvPr>
              <p:cNvSpPr/>
              <p:nvPr/>
            </p:nvSpPr>
            <p:spPr>
              <a:xfrm>
                <a:off x="3904289" y="2002233"/>
                <a:ext cx="1228725" cy="1485900"/>
              </a:xfrm>
              <a:custGeom>
                <a:avLst/>
                <a:gdLst>
                  <a:gd name="connsiteX0" fmla="*/ 285759 w 1228725"/>
                  <a:gd name="connsiteY0" fmla="*/ 1108632 h 1485900"/>
                  <a:gd name="connsiteX1" fmla="*/ 338146 w 1228725"/>
                  <a:gd name="connsiteY1" fmla="*/ 1235315 h 1485900"/>
                  <a:gd name="connsiteX2" fmla="*/ 889644 w 1228725"/>
                  <a:gd name="connsiteY2" fmla="*/ 962900 h 1485900"/>
                  <a:gd name="connsiteX3" fmla="*/ 783916 w 1228725"/>
                  <a:gd name="connsiteY3" fmla="*/ 823835 h 1485900"/>
                  <a:gd name="connsiteX4" fmla="*/ 529599 w 1228725"/>
                  <a:gd name="connsiteY4" fmla="*/ 814310 h 1485900"/>
                  <a:gd name="connsiteX5" fmla="*/ 285759 w 1228725"/>
                  <a:gd name="connsiteY5" fmla="*/ 1108632 h 1485900"/>
                  <a:gd name="connsiteX6" fmla="*/ 1151581 w 1228725"/>
                  <a:gd name="connsiteY6" fmla="*/ 829550 h 1485900"/>
                  <a:gd name="connsiteX7" fmla="*/ 1151581 w 1228725"/>
                  <a:gd name="connsiteY7" fmla="*/ 1075295 h 1485900"/>
                  <a:gd name="connsiteX8" fmla="*/ 1203969 w 1228725"/>
                  <a:gd name="connsiteY8" fmla="*/ 1272462 h 1485900"/>
                  <a:gd name="connsiteX9" fmla="*/ 1111576 w 1228725"/>
                  <a:gd name="connsiteY9" fmla="*/ 1433435 h 1485900"/>
                  <a:gd name="connsiteX10" fmla="*/ 983941 w 1228725"/>
                  <a:gd name="connsiteY10" fmla="*/ 1396287 h 1485900"/>
                  <a:gd name="connsiteX11" fmla="*/ 957271 w 1228725"/>
                  <a:gd name="connsiteY11" fmla="*/ 1344852 h 1485900"/>
                  <a:gd name="connsiteX12" fmla="*/ 850591 w 1228725"/>
                  <a:gd name="connsiteY12" fmla="*/ 1324850 h 1485900"/>
                  <a:gd name="connsiteX13" fmla="*/ 418156 w 1228725"/>
                  <a:gd name="connsiteY13" fmla="*/ 1485822 h 1485900"/>
                  <a:gd name="connsiteX14" fmla="*/ 17154 w 1228725"/>
                  <a:gd name="connsiteY14" fmla="*/ 1163877 h 1485900"/>
                  <a:gd name="connsiteX15" fmla="*/ 262899 w 1228725"/>
                  <a:gd name="connsiteY15" fmla="*/ 674292 h 1485900"/>
                  <a:gd name="connsiteX16" fmla="*/ 802966 w 1228725"/>
                  <a:gd name="connsiteY16" fmla="*/ 651432 h 1485900"/>
                  <a:gd name="connsiteX17" fmla="*/ 891549 w 1228725"/>
                  <a:gd name="connsiteY17" fmla="*/ 574280 h 1485900"/>
                  <a:gd name="connsiteX18" fmla="*/ 526741 w 1228725"/>
                  <a:gd name="connsiteY18" fmla="*/ 230427 h 1485900"/>
                  <a:gd name="connsiteX19" fmla="*/ 232419 w 1228725"/>
                  <a:gd name="connsiteY19" fmla="*/ 296150 h 1485900"/>
                  <a:gd name="connsiteX20" fmla="*/ 110499 w 1228725"/>
                  <a:gd name="connsiteY20" fmla="*/ 295197 h 1485900"/>
                  <a:gd name="connsiteX21" fmla="*/ 163839 w 1228725"/>
                  <a:gd name="connsiteY21" fmla="*/ 106602 h 1485900"/>
                  <a:gd name="connsiteX22" fmla="*/ 509596 w 1228725"/>
                  <a:gd name="connsiteY22" fmla="*/ 14210 h 1485900"/>
                  <a:gd name="connsiteX23" fmla="*/ 829636 w 1228725"/>
                  <a:gd name="connsiteY23" fmla="*/ 35165 h 1485900"/>
                  <a:gd name="connsiteX24" fmla="*/ 1130626 w 1228725"/>
                  <a:gd name="connsiteY24" fmla="*/ 402830 h 1485900"/>
                  <a:gd name="connsiteX25" fmla="*/ 1149676 w 1228725"/>
                  <a:gd name="connsiteY25" fmla="*/ 613332 h 1485900"/>
                  <a:gd name="connsiteX26" fmla="*/ 1149676 w 1228725"/>
                  <a:gd name="connsiteY26" fmla="*/ 829550 h 1485900"/>
                  <a:gd name="connsiteX27" fmla="*/ 1151581 w 1228725"/>
                  <a:gd name="connsiteY27" fmla="*/ 82955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28725" h="1485900">
                    <a:moveTo>
                      <a:pt x="285759" y="1108632"/>
                    </a:moveTo>
                    <a:cubicBezTo>
                      <a:pt x="283854" y="1145780"/>
                      <a:pt x="280996" y="1198167"/>
                      <a:pt x="338146" y="1235315"/>
                    </a:cubicBezTo>
                    <a:cubicBezTo>
                      <a:pt x="544839" y="1369617"/>
                      <a:pt x="867736" y="1209597"/>
                      <a:pt x="889644" y="962900"/>
                    </a:cubicBezTo>
                    <a:cubicBezTo>
                      <a:pt x="897264" y="876222"/>
                      <a:pt x="881071" y="830502"/>
                      <a:pt x="783916" y="823835"/>
                    </a:cubicBezTo>
                    <a:cubicBezTo>
                      <a:pt x="699144" y="818120"/>
                      <a:pt x="614371" y="807642"/>
                      <a:pt x="529599" y="814310"/>
                    </a:cubicBezTo>
                    <a:cubicBezTo>
                      <a:pt x="359101" y="828597"/>
                      <a:pt x="278139" y="920990"/>
                      <a:pt x="285759" y="1108632"/>
                    </a:cubicBezTo>
                    <a:moveTo>
                      <a:pt x="1151581" y="829550"/>
                    </a:moveTo>
                    <a:cubicBezTo>
                      <a:pt x="1151581" y="911465"/>
                      <a:pt x="1151581" y="993380"/>
                      <a:pt x="1151581" y="1075295"/>
                    </a:cubicBezTo>
                    <a:cubicBezTo>
                      <a:pt x="1151581" y="1145780"/>
                      <a:pt x="1162059" y="1210550"/>
                      <a:pt x="1203969" y="1272462"/>
                    </a:cubicBezTo>
                    <a:cubicBezTo>
                      <a:pt x="1274454" y="1377237"/>
                      <a:pt x="1162059" y="1392477"/>
                      <a:pt x="1111576" y="1433435"/>
                    </a:cubicBezTo>
                    <a:cubicBezTo>
                      <a:pt x="1056331" y="1477250"/>
                      <a:pt x="1014421" y="1448675"/>
                      <a:pt x="983941" y="1396287"/>
                    </a:cubicBezTo>
                    <a:cubicBezTo>
                      <a:pt x="974416" y="1380095"/>
                      <a:pt x="964891" y="1362950"/>
                      <a:pt x="957271" y="1344852"/>
                    </a:cubicBezTo>
                    <a:cubicBezTo>
                      <a:pt x="931554" y="1283892"/>
                      <a:pt x="906789" y="1270557"/>
                      <a:pt x="850591" y="1324850"/>
                    </a:cubicBezTo>
                    <a:cubicBezTo>
                      <a:pt x="731529" y="1439150"/>
                      <a:pt x="584844" y="1490585"/>
                      <a:pt x="418156" y="1485822"/>
                    </a:cubicBezTo>
                    <a:cubicBezTo>
                      <a:pt x="222894" y="1481060"/>
                      <a:pt x="59064" y="1346757"/>
                      <a:pt x="17154" y="1163877"/>
                    </a:cubicBezTo>
                    <a:cubicBezTo>
                      <a:pt x="-27614" y="964805"/>
                      <a:pt x="81924" y="750492"/>
                      <a:pt x="262899" y="674292"/>
                    </a:cubicBezTo>
                    <a:cubicBezTo>
                      <a:pt x="441016" y="598092"/>
                      <a:pt x="622944" y="610475"/>
                      <a:pt x="802966" y="651432"/>
                    </a:cubicBezTo>
                    <a:cubicBezTo>
                      <a:pt x="884881" y="669530"/>
                      <a:pt x="893454" y="645717"/>
                      <a:pt x="891549" y="574280"/>
                    </a:cubicBezTo>
                    <a:cubicBezTo>
                      <a:pt x="882024" y="287577"/>
                      <a:pt x="835351" y="233285"/>
                      <a:pt x="526741" y="230427"/>
                    </a:cubicBezTo>
                    <a:cubicBezTo>
                      <a:pt x="424824" y="229475"/>
                      <a:pt x="328621" y="265670"/>
                      <a:pt x="232419" y="296150"/>
                    </a:cubicBezTo>
                    <a:cubicBezTo>
                      <a:pt x="195271" y="307580"/>
                      <a:pt x="133359" y="371397"/>
                      <a:pt x="110499" y="295197"/>
                    </a:cubicBezTo>
                    <a:cubicBezTo>
                      <a:pt x="91449" y="233285"/>
                      <a:pt x="74304" y="150417"/>
                      <a:pt x="163839" y="106602"/>
                    </a:cubicBezTo>
                    <a:cubicBezTo>
                      <a:pt x="273376" y="53262"/>
                      <a:pt x="390534" y="28497"/>
                      <a:pt x="509596" y="14210"/>
                    </a:cubicBezTo>
                    <a:cubicBezTo>
                      <a:pt x="616276" y="875"/>
                      <a:pt x="724861" y="5637"/>
                      <a:pt x="829636" y="35165"/>
                    </a:cubicBezTo>
                    <a:cubicBezTo>
                      <a:pt x="993466" y="80885"/>
                      <a:pt x="1099194" y="168515"/>
                      <a:pt x="1130626" y="402830"/>
                    </a:cubicBezTo>
                    <a:cubicBezTo>
                      <a:pt x="1140151" y="473315"/>
                      <a:pt x="1148724" y="542847"/>
                      <a:pt x="1149676" y="613332"/>
                    </a:cubicBezTo>
                    <a:cubicBezTo>
                      <a:pt x="1150629" y="685722"/>
                      <a:pt x="1149676" y="757160"/>
                      <a:pt x="1149676" y="829550"/>
                    </a:cubicBezTo>
                    <a:lnTo>
                      <a:pt x="1151581" y="829550"/>
                    </a:lnTo>
                    <a:close/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9">
                <a:extLst>
                  <a:ext uri="{FF2B5EF4-FFF2-40B4-BE49-F238E27FC236}">
                    <a16:creationId xmlns:a16="http://schemas.microsoft.com/office/drawing/2014/main" id="{F79A4EDC-5B62-974B-9D64-482E766C6FF3}"/>
                  </a:ext>
                </a:extLst>
              </p:cNvPr>
              <p:cNvSpPr/>
              <p:nvPr/>
            </p:nvSpPr>
            <p:spPr>
              <a:xfrm>
                <a:off x="7217052" y="2002925"/>
                <a:ext cx="1066800" cy="1495425"/>
              </a:xfrm>
              <a:custGeom>
                <a:avLst/>
                <a:gdLst>
                  <a:gd name="connsiteX0" fmla="*/ 482005 w 1066800"/>
                  <a:gd name="connsiteY0" fmla="*/ 1490845 h 1495425"/>
                  <a:gd name="connsiteX1" fmla="*/ 108625 w 1066800"/>
                  <a:gd name="connsiteY1" fmla="*/ 1417503 h 1495425"/>
                  <a:gd name="connsiteX2" fmla="*/ 16233 w 1066800"/>
                  <a:gd name="connsiteY2" fmla="*/ 1217477 h 1495425"/>
                  <a:gd name="connsiteX3" fmla="*/ 110530 w 1066800"/>
                  <a:gd name="connsiteY3" fmla="*/ 1197475 h 1495425"/>
                  <a:gd name="connsiteX4" fmla="*/ 453430 w 1066800"/>
                  <a:gd name="connsiteY4" fmla="*/ 1275580 h 1495425"/>
                  <a:gd name="connsiteX5" fmla="*/ 684888 w 1066800"/>
                  <a:gd name="connsiteY5" fmla="*/ 1241290 h 1495425"/>
                  <a:gd name="connsiteX6" fmla="*/ 794425 w 1066800"/>
                  <a:gd name="connsiteY6" fmla="*/ 1096510 h 1495425"/>
                  <a:gd name="connsiteX7" fmla="*/ 706795 w 1066800"/>
                  <a:gd name="connsiteY7" fmla="*/ 934585 h 1495425"/>
                  <a:gd name="connsiteX8" fmla="*/ 328653 w 1066800"/>
                  <a:gd name="connsiteY8" fmla="*/ 801235 h 1495425"/>
                  <a:gd name="connsiteX9" fmla="*/ 33378 w 1066800"/>
                  <a:gd name="connsiteY9" fmla="*/ 464050 h 1495425"/>
                  <a:gd name="connsiteX10" fmla="*/ 357228 w 1066800"/>
                  <a:gd name="connsiteY10" fmla="*/ 35425 h 1495425"/>
                  <a:gd name="connsiteX11" fmla="*/ 887770 w 1066800"/>
                  <a:gd name="connsiteY11" fmla="*/ 70667 h 1495425"/>
                  <a:gd name="connsiteX12" fmla="*/ 980163 w 1066800"/>
                  <a:gd name="connsiteY12" fmla="*/ 261167 h 1495425"/>
                  <a:gd name="connsiteX13" fmla="*/ 888723 w 1066800"/>
                  <a:gd name="connsiteY13" fmla="*/ 285932 h 1495425"/>
                  <a:gd name="connsiteX14" fmla="*/ 494388 w 1066800"/>
                  <a:gd name="connsiteY14" fmla="*/ 227830 h 1495425"/>
                  <a:gd name="connsiteX15" fmla="*/ 312460 w 1066800"/>
                  <a:gd name="connsiteY15" fmla="*/ 485957 h 1495425"/>
                  <a:gd name="connsiteX16" fmla="*/ 384850 w 1066800"/>
                  <a:gd name="connsiteY16" fmla="*/ 552632 h 1495425"/>
                  <a:gd name="connsiteX17" fmla="*/ 810618 w 1066800"/>
                  <a:gd name="connsiteY17" fmla="*/ 701222 h 1495425"/>
                  <a:gd name="connsiteX18" fmla="*/ 1017310 w 1066800"/>
                  <a:gd name="connsiteY18" fmla="*/ 1225097 h 1495425"/>
                  <a:gd name="connsiteX19" fmla="*/ 618213 w 1066800"/>
                  <a:gd name="connsiteY19" fmla="*/ 1481320 h 1495425"/>
                  <a:gd name="connsiteX20" fmla="*/ 482005 w 1066800"/>
                  <a:gd name="connsiteY20" fmla="*/ 149084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6800" h="1495425">
                    <a:moveTo>
                      <a:pt x="482005" y="1490845"/>
                    </a:moveTo>
                    <a:cubicBezTo>
                      <a:pt x="352465" y="1489892"/>
                      <a:pt x="227688" y="1466080"/>
                      <a:pt x="108625" y="1417503"/>
                    </a:cubicBezTo>
                    <a:cubicBezTo>
                      <a:pt x="21948" y="1382260"/>
                      <a:pt x="-10437" y="1307012"/>
                      <a:pt x="16233" y="1217477"/>
                    </a:cubicBezTo>
                    <a:cubicBezTo>
                      <a:pt x="35283" y="1154612"/>
                      <a:pt x="78145" y="1183187"/>
                      <a:pt x="110530" y="1197475"/>
                    </a:cubicBezTo>
                    <a:cubicBezTo>
                      <a:pt x="220068" y="1245100"/>
                      <a:pt x="334368" y="1271770"/>
                      <a:pt x="453430" y="1275580"/>
                    </a:cubicBezTo>
                    <a:cubicBezTo>
                      <a:pt x="532488" y="1277485"/>
                      <a:pt x="608688" y="1268912"/>
                      <a:pt x="684888" y="1241290"/>
                    </a:cubicBezTo>
                    <a:cubicBezTo>
                      <a:pt x="756325" y="1215572"/>
                      <a:pt x="787758" y="1166995"/>
                      <a:pt x="794425" y="1096510"/>
                    </a:cubicBezTo>
                    <a:cubicBezTo>
                      <a:pt x="801093" y="1023167"/>
                      <a:pt x="770613" y="969827"/>
                      <a:pt x="706795" y="934585"/>
                    </a:cubicBezTo>
                    <a:cubicBezTo>
                      <a:pt x="587733" y="869815"/>
                      <a:pt x="453430" y="848860"/>
                      <a:pt x="328653" y="801235"/>
                    </a:cubicBezTo>
                    <a:cubicBezTo>
                      <a:pt x="172443" y="740275"/>
                      <a:pt x="56238" y="643120"/>
                      <a:pt x="33378" y="464050"/>
                    </a:cubicBezTo>
                    <a:cubicBezTo>
                      <a:pt x="7660" y="259262"/>
                      <a:pt x="152440" y="94480"/>
                      <a:pt x="357228" y="35425"/>
                    </a:cubicBezTo>
                    <a:cubicBezTo>
                      <a:pt x="536298" y="-16010"/>
                      <a:pt x="715368" y="6850"/>
                      <a:pt x="887770" y="70667"/>
                    </a:cubicBezTo>
                    <a:cubicBezTo>
                      <a:pt x="975400" y="103052"/>
                      <a:pt x="1003023" y="169727"/>
                      <a:pt x="980163" y="261167"/>
                    </a:cubicBezTo>
                    <a:cubicBezTo>
                      <a:pt x="963970" y="324032"/>
                      <a:pt x="923965" y="303077"/>
                      <a:pt x="888723" y="285932"/>
                    </a:cubicBezTo>
                    <a:cubicBezTo>
                      <a:pt x="762993" y="226877"/>
                      <a:pt x="629643" y="217352"/>
                      <a:pt x="494388" y="227830"/>
                    </a:cubicBezTo>
                    <a:cubicBezTo>
                      <a:pt x="329605" y="240212"/>
                      <a:pt x="259120" y="344987"/>
                      <a:pt x="312460" y="485957"/>
                    </a:cubicBezTo>
                    <a:cubicBezTo>
                      <a:pt x="326748" y="524057"/>
                      <a:pt x="349608" y="537392"/>
                      <a:pt x="384850" y="552632"/>
                    </a:cubicBezTo>
                    <a:cubicBezTo>
                      <a:pt x="523915" y="612640"/>
                      <a:pt x="672505" y="643120"/>
                      <a:pt x="810618" y="701222"/>
                    </a:cubicBezTo>
                    <a:cubicBezTo>
                      <a:pt x="1027788" y="792662"/>
                      <a:pt x="1126848" y="1045075"/>
                      <a:pt x="1017310" y="1225097"/>
                    </a:cubicBezTo>
                    <a:cubicBezTo>
                      <a:pt x="926823" y="1374640"/>
                      <a:pt x="785853" y="1450840"/>
                      <a:pt x="618213" y="1481320"/>
                    </a:cubicBezTo>
                    <a:cubicBezTo>
                      <a:pt x="574398" y="1490845"/>
                      <a:pt x="527725" y="1488940"/>
                      <a:pt x="482005" y="1490845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10">
                <a:extLst>
                  <a:ext uri="{FF2B5EF4-FFF2-40B4-BE49-F238E27FC236}">
                    <a16:creationId xmlns:a16="http://schemas.microsoft.com/office/drawing/2014/main" id="{2E8D2248-9494-B543-8F2B-90F877E50AB1}"/>
                  </a:ext>
                </a:extLst>
              </p:cNvPr>
              <p:cNvSpPr/>
              <p:nvPr/>
            </p:nvSpPr>
            <p:spPr>
              <a:xfrm>
                <a:off x="7577747" y="3771000"/>
                <a:ext cx="904875" cy="885825"/>
              </a:xfrm>
              <a:custGeom>
                <a:avLst/>
                <a:gdLst>
                  <a:gd name="connsiteX0" fmla="*/ 560413 w 904875"/>
                  <a:gd name="connsiteY0" fmla="*/ 7567 h 885825"/>
                  <a:gd name="connsiteX1" fmla="*/ 599466 w 904875"/>
                  <a:gd name="connsiteY1" fmla="*/ 7567 h 885825"/>
                  <a:gd name="connsiteX2" fmla="*/ 867118 w 904875"/>
                  <a:gd name="connsiteY2" fmla="*/ 365707 h 885825"/>
                  <a:gd name="connsiteX3" fmla="*/ 608038 w 904875"/>
                  <a:gd name="connsiteY3" fmla="*/ 841005 h 885825"/>
                  <a:gd name="connsiteX4" fmla="*/ 525171 w 904875"/>
                  <a:gd name="connsiteY4" fmla="*/ 871485 h 885825"/>
                  <a:gd name="connsiteX5" fmla="*/ 532791 w 904875"/>
                  <a:gd name="connsiteY5" fmla="*/ 791475 h 885825"/>
                  <a:gd name="connsiteX6" fmla="*/ 665188 w 904875"/>
                  <a:gd name="connsiteY6" fmla="*/ 360945 h 885825"/>
                  <a:gd name="connsiteX7" fmla="*/ 548983 w 904875"/>
                  <a:gd name="connsiteY7" fmla="*/ 199972 h 885825"/>
                  <a:gd name="connsiteX8" fmla="*/ 88926 w 904875"/>
                  <a:gd name="connsiteY8" fmla="*/ 216165 h 885825"/>
                  <a:gd name="connsiteX9" fmla="*/ 10821 w 904875"/>
                  <a:gd name="connsiteY9" fmla="*/ 201877 h 885825"/>
                  <a:gd name="connsiteX10" fmla="*/ 62256 w 904875"/>
                  <a:gd name="connsiteY10" fmla="*/ 130440 h 885825"/>
                  <a:gd name="connsiteX11" fmla="*/ 560413 w 904875"/>
                  <a:gd name="connsiteY11" fmla="*/ 7567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875" h="885825">
                    <a:moveTo>
                      <a:pt x="560413" y="7567"/>
                    </a:moveTo>
                    <a:cubicBezTo>
                      <a:pt x="573748" y="7567"/>
                      <a:pt x="586131" y="6615"/>
                      <a:pt x="599466" y="7567"/>
                    </a:cubicBezTo>
                    <a:cubicBezTo>
                      <a:pt x="915696" y="27570"/>
                      <a:pt x="933793" y="51382"/>
                      <a:pt x="867118" y="365707"/>
                    </a:cubicBezTo>
                    <a:cubicBezTo>
                      <a:pt x="828066" y="546682"/>
                      <a:pt x="746151" y="711465"/>
                      <a:pt x="608038" y="841005"/>
                    </a:cubicBezTo>
                    <a:cubicBezTo>
                      <a:pt x="585178" y="862912"/>
                      <a:pt x="558508" y="897202"/>
                      <a:pt x="525171" y="871485"/>
                    </a:cubicBezTo>
                    <a:cubicBezTo>
                      <a:pt x="496596" y="849577"/>
                      <a:pt x="523266" y="817192"/>
                      <a:pt x="532791" y="791475"/>
                    </a:cubicBezTo>
                    <a:cubicBezTo>
                      <a:pt x="587083" y="651457"/>
                      <a:pt x="645186" y="512392"/>
                      <a:pt x="665188" y="360945"/>
                    </a:cubicBezTo>
                    <a:cubicBezTo>
                      <a:pt x="679476" y="249502"/>
                      <a:pt x="656616" y="218070"/>
                      <a:pt x="548983" y="199972"/>
                    </a:cubicBezTo>
                    <a:cubicBezTo>
                      <a:pt x="394678" y="174255"/>
                      <a:pt x="242278" y="203782"/>
                      <a:pt x="88926" y="216165"/>
                    </a:cubicBezTo>
                    <a:cubicBezTo>
                      <a:pt x="61303" y="218070"/>
                      <a:pt x="24156" y="238072"/>
                      <a:pt x="10821" y="201877"/>
                    </a:cubicBezTo>
                    <a:cubicBezTo>
                      <a:pt x="-5372" y="161872"/>
                      <a:pt x="35586" y="145680"/>
                      <a:pt x="62256" y="130440"/>
                    </a:cubicBezTo>
                    <a:cubicBezTo>
                      <a:pt x="215608" y="38047"/>
                      <a:pt x="384201" y="7567"/>
                      <a:pt x="560413" y="7567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82" name="TextBox 1781">
              <a:extLst>
                <a:ext uri="{FF2B5EF4-FFF2-40B4-BE49-F238E27FC236}">
                  <a16:creationId xmlns:a16="http://schemas.microsoft.com/office/drawing/2014/main" id="{D9B71281-F83C-3944-A40A-A747E036FBA8}"/>
                </a:ext>
              </a:extLst>
            </p:cNvPr>
            <p:cNvSpPr txBox="1"/>
            <p:nvPr/>
          </p:nvSpPr>
          <p:spPr>
            <a:xfrm>
              <a:off x="237744" y="1483242"/>
              <a:ext cx="1316707" cy="2908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spc="1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  <a:ea typeface="Helvetica Neue Light" panose="02000403000000020004" pitchFamily="2" charset="0"/>
                </a:rPr>
                <a:t>15</a:t>
              </a:r>
              <a:r>
                <a:rPr lang="en-US" spc="1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 REGIONS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C68A41-5A18-1A49-9981-39162E7E452D}"/>
              </a:ext>
            </a:extLst>
          </p:cNvPr>
          <p:cNvGrpSpPr/>
          <p:nvPr/>
        </p:nvGrpSpPr>
        <p:grpSpPr>
          <a:xfrm>
            <a:off x="237744" y="794479"/>
            <a:ext cx="8655540" cy="3897442"/>
            <a:chOff x="237744" y="794479"/>
            <a:chExt cx="8655540" cy="38974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C275EB7-7567-054C-8DDD-0C8F51E1CB9A}"/>
                </a:ext>
              </a:extLst>
            </p:cNvPr>
            <p:cNvGrpSpPr/>
            <p:nvPr/>
          </p:nvGrpSpPr>
          <p:grpSpPr>
            <a:xfrm>
              <a:off x="243060" y="794479"/>
              <a:ext cx="8650224" cy="3897442"/>
              <a:chOff x="243060" y="794479"/>
              <a:chExt cx="8650224" cy="3897442"/>
            </a:xfrm>
          </p:grpSpPr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3D016001-AA83-AB4F-B377-8F3D3E720700}"/>
                  </a:ext>
                </a:extLst>
              </p:cNvPr>
              <p:cNvSpPr/>
              <p:nvPr/>
            </p:nvSpPr>
            <p:spPr>
              <a:xfrm>
                <a:off x="243060" y="794479"/>
                <a:ext cx="8650224" cy="38974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C36A0153-73CB-2D4B-884E-A99D6E49D812}"/>
                  </a:ext>
                </a:extLst>
              </p:cNvPr>
              <p:cNvGrpSpPr/>
              <p:nvPr/>
            </p:nvGrpSpPr>
            <p:grpSpPr>
              <a:xfrm>
                <a:off x="1867781" y="874268"/>
                <a:ext cx="6759687" cy="3521946"/>
                <a:chOff x="650081" y="589121"/>
                <a:chExt cx="10890885" cy="5674391"/>
              </a:xfrm>
              <a:solidFill>
                <a:schemeClr val="bg2">
                  <a:lumMod val="90000"/>
                  <a:alpha val="50000"/>
                </a:schemeClr>
              </a:solidFill>
            </p:grpSpPr>
            <p:sp>
              <p:nvSpPr>
                <p:cNvPr id="491" name="Freeform: Shape 4">
                  <a:extLst>
                    <a:ext uri="{FF2B5EF4-FFF2-40B4-BE49-F238E27FC236}">
                      <a16:creationId xmlns:a16="http://schemas.microsoft.com/office/drawing/2014/main" id="{FE681F3D-E679-D348-BC64-A6C00F9A1D53}"/>
                    </a:ext>
                  </a:extLst>
                </p:cNvPr>
                <p:cNvSpPr/>
                <p:nvPr/>
              </p:nvSpPr>
              <p:spPr>
                <a:xfrm>
                  <a:off x="5218483" y="771011"/>
                  <a:ext cx="6000750" cy="4572000"/>
                </a:xfrm>
                <a:custGeom>
                  <a:avLst/>
                  <a:gdLst>
                    <a:gd name="connsiteX0" fmla="*/ 4408435 w 6000750"/>
                    <a:gd name="connsiteY0" fmla="*/ 318649 h 4572000"/>
                    <a:gd name="connsiteX1" fmla="*/ 4420817 w 6000750"/>
                    <a:gd name="connsiteY1" fmla="*/ 320554 h 4572000"/>
                    <a:gd name="connsiteX2" fmla="*/ 4397957 w 6000750"/>
                    <a:gd name="connsiteY2" fmla="*/ 339604 h 4572000"/>
                    <a:gd name="connsiteX3" fmla="*/ 4448440 w 6000750"/>
                    <a:gd name="connsiteY3" fmla="*/ 336746 h 4572000"/>
                    <a:gd name="connsiteX4" fmla="*/ 4437962 w 6000750"/>
                    <a:gd name="connsiteY4" fmla="*/ 378656 h 4572000"/>
                    <a:gd name="connsiteX5" fmla="*/ 4563692 w 6000750"/>
                    <a:gd name="connsiteY5" fmla="*/ 345319 h 4572000"/>
                    <a:gd name="connsiteX6" fmla="*/ 4568455 w 6000750"/>
                    <a:gd name="connsiteY6" fmla="*/ 364369 h 4572000"/>
                    <a:gd name="connsiteX7" fmla="*/ 4568455 w 6000750"/>
                    <a:gd name="connsiteY7" fmla="*/ 367226 h 4572000"/>
                    <a:gd name="connsiteX8" fmla="*/ 4569407 w 6000750"/>
                    <a:gd name="connsiteY8" fmla="*/ 382466 h 4572000"/>
                    <a:gd name="connsiteX9" fmla="*/ 4589410 w 6000750"/>
                    <a:gd name="connsiteY9" fmla="*/ 392944 h 4572000"/>
                    <a:gd name="connsiteX10" fmla="*/ 4609412 w 6000750"/>
                    <a:gd name="connsiteY10" fmla="*/ 391039 h 4572000"/>
                    <a:gd name="connsiteX11" fmla="*/ 4737048 w 6000750"/>
                    <a:gd name="connsiteY11" fmla="*/ 402469 h 4572000"/>
                    <a:gd name="connsiteX12" fmla="*/ 4777053 w 6000750"/>
                    <a:gd name="connsiteY12" fmla="*/ 398659 h 4572000"/>
                    <a:gd name="connsiteX13" fmla="*/ 4907545 w 6000750"/>
                    <a:gd name="connsiteY13" fmla="*/ 422471 h 4572000"/>
                    <a:gd name="connsiteX14" fmla="*/ 4925642 w 6000750"/>
                    <a:gd name="connsiteY14" fmla="*/ 451999 h 4572000"/>
                    <a:gd name="connsiteX15" fmla="*/ 4978030 w 6000750"/>
                    <a:gd name="connsiteY15" fmla="*/ 495814 h 4572000"/>
                    <a:gd name="connsiteX16" fmla="*/ 5001842 w 6000750"/>
                    <a:gd name="connsiteY16" fmla="*/ 495814 h 4572000"/>
                    <a:gd name="connsiteX17" fmla="*/ 5046610 w 6000750"/>
                    <a:gd name="connsiteY17" fmla="*/ 494861 h 4572000"/>
                    <a:gd name="connsiteX18" fmla="*/ 5145670 w 6000750"/>
                    <a:gd name="connsiteY18" fmla="*/ 505339 h 4572000"/>
                    <a:gd name="connsiteX19" fmla="*/ 5174245 w 6000750"/>
                    <a:gd name="connsiteY19" fmla="*/ 498671 h 4572000"/>
                    <a:gd name="connsiteX20" fmla="*/ 5194247 w 6000750"/>
                    <a:gd name="connsiteY20" fmla="*/ 513911 h 4572000"/>
                    <a:gd name="connsiteX21" fmla="*/ 5249492 w 6000750"/>
                    <a:gd name="connsiteY21" fmla="*/ 553916 h 4572000"/>
                    <a:gd name="connsiteX22" fmla="*/ 5277115 w 6000750"/>
                    <a:gd name="connsiteY22" fmla="*/ 533914 h 4572000"/>
                    <a:gd name="connsiteX23" fmla="*/ 5257113 w 6000750"/>
                    <a:gd name="connsiteY23" fmla="*/ 509149 h 4572000"/>
                    <a:gd name="connsiteX24" fmla="*/ 5268542 w 6000750"/>
                    <a:gd name="connsiteY24" fmla="*/ 472001 h 4572000"/>
                    <a:gd name="connsiteX25" fmla="*/ 5325692 w 6000750"/>
                    <a:gd name="connsiteY25" fmla="*/ 472001 h 4572000"/>
                    <a:gd name="connsiteX26" fmla="*/ 5358078 w 6000750"/>
                    <a:gd name="connsiteY26" fmla="*/ 492956 h 4572000"/>
                    <a:gd name="connsiteX27" fmla="*/ 5390463 w 6000750"/>
                    <a:gd name="connsiteY27" fmla="*/ 494861 h 4572000"/>
                    <a:gd name="connsiteX28" fmla="*/ 5472378 w 6000750"/>
                    <a:gd name="connsiteY28" fmla="*/ 492956 h 4572000"/>
                    <a:gd name="connsiteX29" fmla="*/ 5583820 w 6000750"/>
                    <a:gd name="connsiteY29" fmla="*/ 527246 h 4572000"/>
                    <a:gd name="connsiteX30" fmla="*/ 5624778 w 6000750"/>
                    <a:gd name="connsiteY30" fmla="*/ 556774 h 4572000"/>
                    <a:gd name="connsiteX31" fmla="*/ 5650495 w 6000750"/>
                    <a:gd name="connsiteY31" fmla="*/ 579634 h 4572000"/>
                    <a:gd name="connsiteX32" fmla="*/ 5680022 w 6000750"/>
                    <a:gd name="connsiteY32" fmla="*/ 613924 h 4572000"/>
                    <a:gd name="connsiteX33" fmla="*/ 5731457 w 6000750"/>
                    <a:gd name="connsiteY33" fmla="*/ 638689 h 4572000"/>
                    <a:gd name="connsiteX34" fmla="*/ 5762890 w 6000750"/>
                    <a:gd name="connsiteY34" fmla="*/ 649166 h 4572000"/>
                    <a:gd name="connsiteX35" fmla="*/ 5804800 w 6000750"/>
                    <a:gd name="connsiteY35" fmla="*/ 671074 h 4572000"/>
                    <a:gd name="connsiteX36" fmla="*/ 5818134 w 6000750"/>
                    <a:gd name="connsiteY36" fmla="*/ 697744 h 4572000"/>
                    <a:gd name="connsiteX37" fmla="*/ 5827659 w 6000750"/>
                    <a:gd name="connsiteY37" fmla="*/ 743464 h 4572000"/>
                    <a:gd name="connsiteX38" fmla="*/ 5836232 w 6000750"/>
                    <a:gd name="connsiteY38" fmla="*/ 707269 h 4572000"/>
                    <a:gd name="connsiteX39" fmla="*/ 5852425 w 6000750"/>
                    <a:gd name="connsiteY39" fmla="*/ 713936 h 4572000"/>
                    <a:gd name="connsiteX40" fmla="*/ 5880047 w 6000750"/>
                    <a:gd name="connsiteY40" fmla="*/ 714889 h 4572000"/>
                    <a:gd name="connsiteX41" fmla="*/ 5994347 w 6000750"/>
                    <a:gd name="connsiteY41" fmla="*/ 772991 h 4572000"/>
                    <a:gd name="connsiteX42" fmla="*/ 5995300 w 6000750"/>
                    <a:gd name="connsiteY42" fmla="*/ 796804 h 4572000"/>
                    <a:gd name="connsiteX43" fmla="*/ 5917195 w 6000750"/>
                    <a:gd name="connsiteY43" fmla="*/ 839666 h 4572000"/>
                    <a:gd name="connsiteX44" fmla="*/ 5914338 w 6000750"/>
                    <a:gd name="connsiteY44" fmla="*/ 851096 h 4572000"/>
                    <a:gd name="connsiteX45" fmla="*/ 5905765 w 6000750"/>
                    <a:gd name="connsiteY45" fmla="*/ 907294 h 4572000"/>
                    <a:gd name="connsiteX46" fmla="*/ 5832422 w 6000750"/>
                    <a:gd name="connsiteY46" fmla="*/ 880624 h 4572000"/>
                    <a:gd name="connsiteX47" fmla="*/ 5803847 w 6000750"/>
                    <a:gd name="connsiteY47" fmla="*/ 869194 h 4572000"/>
                    <a:gd name="connsiteX48" fmla="*/ 5757175 w 6000750"/>
                    <a:gd name="connsiteY48" fmla="*/ 832999 h 4572000"/>
                    <a:gd name="connsiteX49" fmla="*/ 5732409 w 6000750"/>
                    <a:gd name="connsiteY49" fmla="*/ 811091 h 4572000"/>
                    <a:gd name="connsiteX50" fmla="*/ 5683832 w 6000750"/>
                    <a:gd name="connsiteY50" fmla="*/ 795851 h 4572000"/>
                    <a:gd name="connsiteX51" fmla="*/ 5686690 w 6000750"/>
                    <a:gd name="connsiteY51" fmla="*/ 756799 h 4572000"/>
                    <a:gd name="connsiteX52" fmla="*/ 5664782 w 6000750"/>
                    <a:gd name="connsiteY52" fmla="*/ 749179 h 4572000"/>
                    <a:gd name="connsiteX53" fmla="*/ 5649542 w 6000750"/>
                    <a:gd name="connsiteY53" fmla="*/ 773944 h 4572000"/>
                    <a:gd name="connsiteX54" fmla="*/ 5579057 w 6000750"/>
                    <a:gd name="connsiteY54" fmla="*/ 853001 h 4572000"/>
                    <a:gd name="connsiteX55" fmla="*/ 5558103 w 6000750"/>
                    <a:gd name="connsiteY55" fmla="*/ 853954 h 4572000"/>
                    <a:gd name="connsiteX56" fmla="*/ 5535242 w 6000750"/>
                    <a:gd name="connsiteY56" fmla="*/ 851096 h 4572000"/>
                    <a:gd name="connsiteX57" fmla="*/ 5551434 w 6000750"/>
                    <a:gd name="connsiteY57" fmla="*/ 856811 h 4572000"/>
                    <a:gd name="connsiteX58" fmla="*/ 5558103 w 6000750"/>
                    <a:gd name="connsiteY58" fmla="*/ 863479 h 4572000"/>
                    <a:gd name="connsiteX59" fmla="*/ 5560959 w 6000750"/>
                    <a:gd name="connsiteY59" fmla="*/ 873004 h 4572000"/>
                    <a:gd name="connsiteX60" fmla="*/ 5604775 w 6000750"/>
                    <a:gd name="connsiteY60" fmla="*/ 910151 h 4572000"/>
                    <a:gd name="connsiteX61" fmla="*/ 5645732 w 6000750"/>
                    <a:gd name="connsiteY61" fmla="*/ 961586 h 4572000"/>
                    <a:gd name="connsiteX62" fmla="*/ 5659067 w 6000750"/>
                    <a:gd name="connsiteY62" fmla="*/ 984446 h 4572000"/>
                    <a:gd name="connsiteX63" fmla="*/ 5632397 w 6000750"/>
                    <a:gd name="connsiteY63" fmla="*/ 998734 h 4572000"/>
                    <a:gd name="connsiteX64" fmla="*/ 5498095 w 6000750"/>
                    <a:gd name="connsiteY64" fmla="*/ 1024451 h 4572000"/>
                    <a:gd name="connsiteX65" fmla="*/ 5404750 w 6000750"/>
                    <a:gd name="connsiteY65" fmla="*/ 1092079 h 4572000"/>
                    <a:gd name="connsiteX66" fmla="*/ 5384747 w 6000750"/>
                    <a:gd name="connsiteY66" fmla="*/ 1114939 h 4572000"/>
                    <a:gd name="connsiteX67" fmla="*/ 5343790 w 6000750"/>
                    <a:gd name="connsiteY67" fmla="*/ 1113986 h 4572000"/>
                    <a:gd name="connsiteX68" fmla="*/ 5276163 w 6000750"/>
                    <a:gd name="connsiteY68" fmla="*/ 1105414 h 4572000"/>
                    <a:gd name="connsiteX69" fmla="*/ 5227584 w 6000750"/>
                    <a:gd name="connsiteY69" fmla="*/ 1104461 h 4572000"/>
                    <a:gd name="connsiteX70" fmla="*/ 5226632 w 6000750"/>
                    <a:gd name="connsiteY70" fmla="*/ 1102556 h 4572000"/>
                    <a:gd name="connsiteX71" fmla="*/ 5151385 w 6000750"/>
                    <a:gd name="connsiteY71" fmla="*/ 1113986 h 4572000"/>
                    <a:gd name="connsiteX72" fmla="*/ 5145670 w 6000750"/>
                    <a:gd name="connsiteY72" fmla="*/ 1121606 h 4572000"/>
                    <a:gd name="connsiteX73" fmla="*/ 5122810 w 6000750"/>
                    <a:gd name="connsiteY73" fmla="*/ 1200664 h 4572000"/>
                    <a:gd name="connsiteX74" fmla="*/ 5123762 w 6000750"/>
                    <a:gd name="connsiteY74" fmla="*/ 1206379 h 4572000"/>
                    <a:gd name="connsiteX75" fmla="*/ 5180912 w 6000750"/>
                    <a:gd name="connsiteY75" fmla="*/ 1299724 h 4572000"/>
                    <a:gd name="connsiteX76" fmla="*/ 5179960 w 6000750"/>
                    <a:gd name="connsiteY76" fmla="*/ 1309249 h 4572000"/>
                    <a:gd name="connsiteX77" fmla="*/ 5143765 w 6000750"/>
                    <a:gd name="connsiteY77" fmla="*/ 1380686 h 4572000"/>
                    <a:gd name="connsiteX78" fmla="*/ 5125667 w 6000750"/>
                    <a:gd name="connsiteY78" fmla="*/ 1399736 h 4572000"/>
                    <a:gd name="connsiteX79" fmla="*/ 5097092 w 6000750"/>
                    <a:gd name="connsiteY79" fmla="*/ 1405451 h 4572000"/>
                    <a:gd name="connsiteX80" fmla="*/ 5071375 w 6000750"/>
                    <a:gd name="connsiteY80" fmla="*/ 1445456 h 4572000"/>
                    <a:gd name="connsiteX81" fmla="*/ 5065660 w 6000750"/>
                    <a:gd name="connsiteY81" fmla="*/ 1484509 h 4572000"/>
                    <a:gd name="connsiteX82" fmla="*/ 5062803 w 6000750"/>
                    <a:gd name="connsiteY82" fmla="*/ 1497844 h 4572000"/>
                    <a:gd name="connsiteX83" fmla="*/ 5021845 w 6000750"/>
                    <a:gd name="connsiteY83" fmla="*/ 1540706 h 4572000"/>
                    <a:gd name="connsiteX84" fmla="*/ 4988507 w 6000750"/>
                    <a:gd name="connsiteY84" fmla="*/ 1501654 h 4572000"/>
                    <a:gd name="connsiteX85" fmla="*/ 4917070 w 6000750"/>
                    <a:gd name="connsiteY85" fmla="*/ 1332109 h 4572000"/>
                    <a:gd name="connsiteX86" fmla="*/ 4915165 w 6000750"/>
                    <a:gd name="connsiteY86" fmla="*/ 1288294 h 4572000"/>
                    <a:gd name="connsiteX87" fmla="*/ 4935167 w 6000750"/>
                    <a:gd name="connsiteY87" fmla="*/ 1215904 h 4572000"/>
                    <a:gd name="connsiteX88" fmla="*/ 4953265 w 6000750"/>
                    <a:gd name="connsiteY88" fmla="*/ 1196854 h 4572000"/>
                    <a:gd name="connsiteX89" fmla="*/ 5072328 w 6000750"/>
                    <a:gd name="connsiteY89" fmla="*/ 1073029 h 4572000"/>
                    <a:gd name="connsiteX90" fmla="*/ 5095187 w 6000750"/>
                    <a:gd name="connsiteY90" fmla="*/ 1053979 h 4572000"/>
                    <a:gd name="connsiteX91" fmla="*/ 5136145 w 6000750"/>
                    <a:gd name="connsiteY91" fmla="*/ 1002544 h 4572000"/>
                    <a:gd name="connsiteX92" fmla="*/ 5141860 w 6000750"/>
                    <a:gd name="connsiteY92" fmla="*/ 975874 h 4572000"/>
                    <a:gd name="connsiteX93" fmla="*/ 5152337 w 6000750"/>
                    <a:gd name="connsiteY93" fmla="*/ 968254 h 4572000"/>
                    <a:gd name="connsiteX94" fmla="*/ 5158053 w 6000750"/>
                    <a:gd name="connsiteY94" fmla="*/ 966349 h 4572000"/>
                    <a:gd name="connsiteX95" fmla="*/ 5151385 w 6000750"/>
                    <a:gd name="connsiteY95" fmla="*/ 965396 h 4572000"/>
                    <a:gd name="connsiteX96" fmla="*/ 5123762 w 6000750"/>
                    <a:gd name="connsiteY96" fmla="*/ 994924 h 4572000"/>
                    <a:gd name="connsiteX97" fmla="*/ 5099950 w 6000750"/>
                    <a:gd name="connsiteY97" fmla="*/ 1024451 h 4572000"/>
                    <a:gd name="connsiteX98" fmla="*/ 5064707 w 6000750"/>
                    <a:gd name="connsiteY98" fmla="*/ 1048264 h 4572000"/>
                    <a:gd name="connsiteX99" fmla="*/ 5024703 w 6000750"/>
                    <a:gd name="connsiteY99" fmla="*/ 1058741 h 4572000"/>
                    <a:gd name="connsiteX100" fmla="*/ 4997080 w 6000750"/>
                    <a:gd name="connsiteY100" fmla="*/ 1019689 h 4572000"/>
                    <a:gd name="connsiteX101" fmla="*/ 4960885 w 6000750"/>
                    <a:gd name="connsiteY101" fmla="*/ 995876 h 4572000"/>
                    <a:gd name="connsiteX102" fmla="*/ 4893257 w 6000750"/>
                    <a:gd name="connsiteY102" fmla="*/ 1054931 h 4572000"/>
                    <a:gd name="connsiteX103" fmla="*/ 4878017 w 6000750"/>
                    <a:gd name="connsiteY103" fmla="*/ 1073029 h 4572000"/>
                    <a:gd name="connsiteX104" fmla="*/ 4876112 w 6000750"/>
                    <a:gd name="connsiteY104" fmla="*/ 1110176 h 4572000"/>
                    <a:gd name="connsiteX105" fmla="*/ 4863730 w 6000750"/>
                    <a:gd name="connsiteY105" fmla="*/ 1140656 h 4572000"/>
                    <a:gd name="connsiteX106" fmla="*/ 4798960 w 6000750"/>
                    <a:gd name="connsiteY106" fmla="*/ 1147324 h 4572000"/>
                    <a:gd name="connsiteX107" fmla="*/ 4778005 w 6000750"/>
                    <a:gd name="connsiteY107" fmla="*/ 1148276 h 4572000"/>
                    <a:gd name="connsiteX108" fmla="*/ 4751335 w 6000750"/>
                    <a:gd name="connsiteY108" fmla="*/ 1156849 h 4572000"/>
                    <a:gd name="connsiteX109" fmla="*/ 4758003 w 6000750"/>
                    <a:gd name="connsiteY109" fmla="*/ 1133989 h 4572000"/>
                    <a:gd name="connsiteX110" fmla="*/ 4757050 w 6000750"/>
                    <a:gd name="connsiteY110" fmla="*/ 1132084 h 4572000"/>
                    <a:gd name="connsiteX111" fmla="*/ 4753240 w 6000750"/>
                    <a:gd name="connsiteY111" fmla="*/ 1132084 h 4572000"/>
                    <a:gd name="connsiteX112" fmla="*/ 4717998 w 6000750"/>
                    <a:gd name="connsiteY112" fmla="*/ 1116844 h 4572000"/>
                    <a:gd name="connsiteX113" fmla="*/ 4679898 w 6000750"/>
                    <a:gd name="connsiteY113" fmla="*/ 1119701 h 4572000"/>
                    <a:gd name="connsiteX114" fmla="*/ 4561787 w 6000750"/>
                    <a:gd name="connsiteY114" fmla="*/ 1128274 h 4572000"/>
                    <a:gd name="connsiteX115" fmla="*/ 4453203 w 6000750"/>
                    <a:gd name="connsiteY115" fmla="*/ 1158754 h 4572000"/>
                    <a:gd name="connsiteX116" fmla="*/ 4347475 w 6000750"/>
                    <a:gd name="connsiteY116" fmla="*/ 1304486 h 4572000"/>
                    <a:gd name="connsiteX117" fmla="*/ 4314137 w 6000750"/>
                    <a:gd name="connsiteY117" fmla="*/ 1334014 h 4572000"/>
                    <a:gd name="connsiteX118" fmla="*/ 4385575 w 6000750"/>
                    <a:gd name="connsiteY118" fmla="*/ 1374019 h 4572000"/>
                    <a:gd name="connsiteX119" fmla="*/ 4402720 w 6000750"/>
                    <a:gd name="connsiteY119" fmla="*/ 1368304 h 4572000"/>
                    <a:gd name="connsiteX120" fmla="*/ 4452250 w 6000750"/>
                    <a:gd name="connsiteY120" fmla="*/ 1365446 h 4572000"/>
                    <a:gd name="connsiteX121" fmla="*/ 4507495 w 6000750"/>
                    <a:gd name="connsiteY121" fmla="*/ 1434979 h 4572000"/>
                    <a:gd name="connsiteX122" fmla="*/ 4516067 w 6000750"/>
                    <a:gd name="connsiteY122" fmla="*/ 1537849 h 4572000"/>
                    <a:gd name="connsiteX123" fmla="*/ 4527498 w 6000750"/>
                    <a:gd name="connsiteY123" fmla="*/ 1601666 h 4572000"/>
                    <a:gd name="connsiteX124" fmla="*/ 4508448 w 6000750"/>
                    <a:gd name="connsiteY124" fmla="*/ 1690249 h 4572000"/>
                    <a:gd name="connsiteX125" fmla="*/ 4478920 w 6000750"/>
                    <a:gd name="connsiteY125" fmla="*/ 1747399 h 4572000"/>
                    <a:gd name="connsiteX126" fmla="*/ 4414150 w 6000750"/>
                    <a:gd name="connsiteY126" fmla="*/ 1869319 h 4572000"/>
                    <a:gd name="connsiteX127" fmla="*/ 4363667 w 6000750"/>
                    <a:gd name="connsiteY127" fmla="*/ 1880749 h 4572000"/>
                    <a:gd name="connsiteX128" fmla="*/ 4328425 w 6000750"/>
                    <a:gd name="connsiteY128" fmla="*/ 1874081 h 4572000"/>
                    <a:gd name="connsiteX129" fmla="*/ 4303660 w 6000750"/>
                    <a:gd name="connsiteY129" fmla="*/ 1918849 h 4572000"/>
                    <a:gd name="connsiteX130" fmla="*/ 4271275 w 6000750"/>
                    <a:gd name="connsiteY130" fmla="*/ 1976951 h 4572000"/>
                    <a:gd name="connsiteX131" fmla="*/ 4267465 w 6000750"/>
                    <a:gd name="connsiteY131" fmla="*/ 2009336 h 4572000"/>
                    <a:gd name="connsiteX132" fmla="*/ 4299850 w 6000750"/>
                    <a:gd name="connsiteY132" fmla="*/ 2045531 h 4572000"/>
                    <a:gd name="connsiteX133" fmla="*/ 4346523 w 6000750"/>
                    <a:gd name="connsiteY133" fmla="*/ 2133161 h 4572000"/>
                    <a:gd name="connsiteX134" fmla="*/ 4329378 w 6000750"/>
                    <a:gd name="connsiteY134" fmla="*/ 2168404 h 4572000"/>
                    <a:gd name="connsiteX135" fmla="*/ 4298898 w 6000750"/>
                    <a:gd name="connsiteY135" fmla="*/ 2185549 h 4572000"/>
                    <a:gd name="connsiteX136" fmla="*/ 4239842 w 6000750"/>
                    <a:gd name="connsiteY136" fmla="*/ 2164594 h 4572000"/>
                    <a:gd name="connsiteX137" fmla="*/ 4230317 w 6000750"/>
                    <a:gd name="connsiteY137" fmla="*/ 2120779 h 4572000"/>
                    <a:gd name="connsiteX138" fmla="*/ 4181740 w 6000750"/>
                    <a:gd name="connsiteY138" fmla="*/ 2062676 h 4572000"/>
                    <a:gd name="connsiteX139" fmla="*/ 4164595 w 6000750"/>
                    <a:gd name="connsiteY139" fmla="*/ 2031244 h 4572000"/>
                    <a:gd name="connsiteX140" fmla="*/ 4105540 w 6000750"/>
                    <a:gd name="connsiteY140" fmla="*/ 1998859 h 4572000"/>
                    <a:gd name="connsiteX141" fmla="*/ 4060772 w 6000750"/>
                    <a:gd name="connsiteY141" fmla="*/ 2014099 h 4572000"/>
                    <a:gd name="connsiteX142" fmla="*/ 4051247 w 6000750"/>
                    <a:gd name="connsiteY142" fmla="*/ 1958854 h 4572000"/>
                    <a:gd name="connsiteX143" fmla="*/ 4046485 w 6000750"/>
                    <a:gd name="connsiteY143" fmla="*/ 1948376 h 4572000"/>
                    <a:gd name="connsiteX144" fmla="*/ 4002670 w 6000750"/>
                    <a:gd name="connsiteY144" fmla="*/ 1989334 h 4572000"/>
                    <a:gd name="connsiteX145" fmla="*/ 3993145 w 6000750"/>
                    <a:gd name="connsiteY145" fmla="*/ 2003621 h 4572000"/>
                    <a:gd name="connsiteX146" fmla="*/ 3973142 w 6000750"/>
                    <a:gd name="connsiteY146" fmla="*/ 2029339 h 4572000"/>
                    <a:gd name="connsiteX147" fmla="*/ 4039817 w 6000750"/>
                    <a:gd name="connsiteY147" fmla="*/ 2055056 h 4572000"/>
                    <a:gd name="connsiteX148" fmla="*/ 4116017 w 6000750"/>
                    <a:gd name="connsiteY148" fmla="*/ 2064581 h 4572000"/>
                    <a:gd name="connsiteX149" fmla="*/ 4107445 w 6000750"/>
                    <a:gd name="connsiteY149" fmla="*/ 2095061 h 4572000"/>
                    <a:gd name="connsiteX150" fmla="*/ 4066487 w 6000750"/>
                    <a:gd name="connsiteY150" fmla="*/ 2126494 h 4572000"/>
                    <a:gd name="connsiteX151" fmla="*/ 4066487 w 6000750"/>
                    <a:gd name="connsiteY151" fmla="*/ 2175071 h 4572000"/>
                    <a:gd name="connsiteX152" fmla="*/ 4142687 w 6000750"/>
                    <a:gd name="connsiteY152" fmla="*/ 2260796 h 4572000"/>
                    <a:gd name="connsiteX153" fmla="*/ 4155070 w 6000750"/>
                    <a:gd name="connsiteY153" fmla="*/ 2317946 h 4572000"/>
                    <a:gd name="connsiteX154" fmla="*/ 4177930 w 6000750"/>
                    <a:gd name="connsiteY154" fmla="*/ 2366524 h 4572000"/>
                    <a:gd name="connsiteX155" fmla="*/ 4067440 w 6000750"/>
                    <a:gd name="connsiteY155" fmla="*/ 2578931 h 4572000"/>
                    <a:gd name="connsiteX156" fmla="*/ 4033150 w 6000750"/>
                    <a:gd name="connsiteY156" fmla="*/ 2595124 h 4572000"/>
                    <a:gd name="connsiteX157" fmla="*/ 3921707 w 6000750"/>
                    <a:gd name="connsiteY157" fmla="*/ 2640844 h 4572000"/>
                    <a:gd name="connsiteX158" fmla="*/ 3901705 w 6000750"/>
                    <a:gd name="connsiteY158" fmla="*/ 2658941 h 4572000"/>
                    <a:gd name="connsiteX159" fmla="*/ 3862653 w 6000750"/>
                    <a:gd name="connsiteY159" fmla="*/ 2659894 h 4572000"/>
                    <a:gd name="connsiteX160" fmla="*/ 3802645 w 6000750"/>
                    <a:gd name="connsiteY160" fmla="*/ 2657036 h 4572000"/>
                    <a:gd name="connsiteX161" fmla="*/ 3777880 w 6000750"/>
                    <a:gd name="connsiteY161" fmla="*/ 2681801 h 4572000"/>
                    <a:gd name="connsiteX162" fmla="*/ 3771212 w 6000750"/>
                    <a:gd name="connsiteY162" fmla="*/ 2719901 h 4572000"/>
                    <a:gd name="connsiteX163" fmla="*/ 3840745 w 6000750"/>
                    <a:gd name="connsiteY163" fmla="*/ 2799911 h 4572000"/>
                    <a:gd name="connsiteX164" fmla="*/ 3916945 w 6000750"/>
                    <a:gd name="connsiteY164" fmla="*/ 2959931 h 4572000"/>
                    <a:gd name="connsiteX165" fmla="*/ 3895037 w 6000750"/>
                    <a:gd name="connsiteY165" fmla="*/ 2998031 h 4572000"/>
                    <a:gd name="connsiteX166" fmla="*/ 3815980 w 6000750"/>
                    <a:gd name="connsiteY166" fmla="*/ 3053276 h 4572000"/>
                    <a:gd name="connsiteX167" fmla="*/ 3769307 w 6000750"/>
                    <a:gd name="connsiteY167" fmla="*/ 3036131 h 4572000"/>
                    <a:gd name="connsiteX168" fmla="*/ 3736922 w 6000750"/>
                    <a:gd name="connsiteY168" fmla="*/ 2994221 h 4572000"/>
                    <a:gd name="connsiteX169" fmla="*/ 3630242 w 6000750"/>
                    <a:gd name="connsiteY169" fmla="*/ 2925641 h 4572000"/>
                    <a:gd name="connsiteX170" fmla="*/ 3631195 w 6000750"/>
                    <a:gd name="connsiteY170" fmla="*/ 2944691 h 4572000"/>
                    <a:gd name="connsiteX171" fmla="*/ 3629290 w 6000750"/>
                    <a:gd name="connsiteY171" fmla="*/ 2959931 h 4572000"/>
                    <a:gd name="connsiteX172" fmla="*/ 3690250 w 6000750"/>
                    <a:gd name="connsiteY172" fmla="*/ 3100901 h 4572000"/>
                    <a:gd name="connsiteX173" fmla="*/ 3779785 w 6000750"/>
                    <a:gd name="connsiteY173" fmla="*/ 3219011 h 4572000"/>
                    <a:gd name="connsiteX174" fmla="*/ 3800740 w 6000750"/>
                    <a:gd name="connsiteY174" fmla="*/ 3255206 h 4572000"/>
                    <a:gd name="connsiteX175" fmla="*/ 3805503 w 6000750"/>
                    <a:gd name="connsiteY175" fmla="*/ 3299974 h 4572000"/>
                    <a:gd name="connsiteX176" fmla="*/ 3762640 w 6000750"/>
                    <a:gd name="connsiteY176" fmla="*/ 3299974 h 4572000"/>
                    <a:gd name="connsiteX177" fmla="*/ 3715015 w 6000750"/>
                    <a:gd name="connsiteY177" fmla="*/ 3271399 h 4572000"/>
                    <a:gd name="connsiteX178" fmla="*/ 3699775 w 6000750"/>
                    <a:gd name="connsiteY178" fmla="*/ 3239966 h 4572000"/>
                    <a:gd name="connsiteX179" fmla="*/ 3678820 w 6000750"/>
                    <a:gd name="connsiteY179" fmla="*/ 3200914 h 4572000"/>
                    <a:gd name="connsiteX180" fmla="*/ 3635005 w 6000750"/>
                    <a:gd name="connsiteY180" fmla="*/ 3120904 h 4572000"/>
                    <a:gd name="connsiteX181" fmla="*/ 3610240 w 6000750"/>
                    <a:gd name="connsiteY181" fmla="*/ 3092329 h 4572000"/>
                    <a:gd name="connsiteX182" fmla="*/ 3588332 w 6000750"/>
                    <a:gd name="connsiteY182" fmla="*/ 3088519 h 4572000"/>
                    <a:gd name="connsiteX183" fmla="*/ 3582617 w 6000750"/>
                    <a:gd name="connsiteY183" fmla="*/ 3011366 h 4572000"/>
                    <a:gd name="connsiteX184" fmla="*/ 3569282 w 6000750"/>
                    <a:gd name="connsiteY184" fmla="*/ 2976124 h 4572000"/>
                    <a:gd name="connsiteX185" fmla="*/ 3533087 w 6000750"/>
                    <a:gd name="connsiteY185" fmla="*/ 2892304 h 4572000"/>
                    <a:gd name="connsiteX186" fmla="*/ 3511180 w 6000750"/>
                    <a:gd name="connsiteY186" fmla="*/ 2820866 h 4572000"/>
                    <a:gd name="connsiteX187" fmla="*/ 3460697 w 6000750"/>
                    <a:gd name="connsiteY187" fmla="*/ 2827534 h 4572000"/>
                    <a:gd name="connsiteX188" fmla="*/ 3458792 w 6000750"/>
                    <a:gd name="connsiteY188" fmla="*/ 2829439 h 4572000"/>
                    <a:gd name="connsiteX189" fmla="*/ 3459745 w 6000750"/>
                    <a:gd name="connsiteY189" fmla="*/ 2831344 h 4572000"/>
                    <a:gd name="connsiteX190" fmla="*/ 3414978 w 6000750"/>
                    <a:gd name="connsiteY190" fmla="*/ 2830391 h 4572000"/>
                    <a:gd name="connsiteX191" fmla="*/ 3418787 w 6000750"/>
                    <a:gd name="connsiteY191" fmla="*/ 2785624 h 4572000"/>
                    <a:gd name="connsiteX192" fmla="*/ 3333062 w 6000750"/>
                    <a:gd name="connsiteY192" fmla="*/ 2694184 h 4572000"/>
                    <a:gd name="connsiteX193" fmla="*/ 3307345 w 6000750"/>
                    <a:gd name="connsiteY193" fmla="*/ 2638939 h 4572000"/>
                    <a:gd name="connsiteX194" fmla="*/ 3283532 w 6000750"/>
                    <a:gd name="connsiteY194" fmla="*/ 2637986 h 4572000"/>
                    <a:gd name="connsiteX195" fmla="*/ 3265435 w 6000750"/>
                    <a:gd name="connsiteY195" fmla="*/ 2640844 h 4572000"/>
                    <a:gd name="connsiteX196" fmla="*/ 3230192 w 6000750"/>
                    <a:gd name="connsiteY196" fmla="*/ 2644654 h 4572000"/>
                    <a:gd name="connsiteX197" fmla="*/ 3175900 w 6000750"/>
                    <a:gd name="connsiteY197" fmla="*/ 2672276 h 4572000"/>
                    <a:gd name="connsiteX198" fmla="*/ 3147325 w 6000750"/>
                    <a:gd name="connsiteY198" fmla="*/ 2709424 h 4572000"/>
                    <a:gd name="connsiteX199" fmla="*/ 3071125 w 6000750"/>
                    <a:gd name="connsiteY199" fmla="*/ 2792291 h 4572000"/>
                    <a:gd name="connsiteX200" fmla="*/ 3058742 w 6000750"/>
                    <a:gd name="connsiteY200" fmla="*/ 2828486 h 4572000"/>
                    <a:gd name="connsiteX201" fmla="*/ 3021595 w 6000750"/>
                    <a:gd name="connsiteY201" fmla="*/ 2885636 h 4572000"/>
                    <a:gd name="connsiteX202" fmla="*/ 3021595 w 6000750"/>
                    <a:gd name="connsiteY202" fmla="*/ 2916116 h 4572000"/>
                    <a:gd name="connsiteX203" fmla="*/ 3028262 w 6000750"/>
                    <a:gd name="connsiteY203" fmla="*/ 2934214 h 4572000"/>
                    <a:gd name="connsiteX204" fmla="*/ 3029215 w 6000750"/>
                    <a:gd name="connsiteY204" fmla="*/ 2964694 h 4572000"/>
                    <a:gd name="connsiteX205" fmla="*/ 3028262 w 6000750"/>
                    <a:gd name="connsiteY205" fmla="*/ 3014224 h 4572000"/>
                    <a:gd name="connsiteX206" fmla="*/ 3025405 w 6000750"/>
                    <a:gd name="connsiteY206" fmla="*/ 3037084 h 4572000"/>
                    <a:gd name="connsiteX207" fmla="*/ 2983495 w 6000750"/>
                    <a:gd name="connsiteY207" fmla="*/ 3096139 h 4572000"/>
                    <a:gd name="connsiteX208" fmla="*/ 2919678 w 6000750"/>
                    <a:gd name="connsiteY208" fmla="*/ 3091376 h 4572000"/>
                    <a:gd name="connsiteX209" fmla="*/ 2913010 w 6000750"/>
                    <a:gd name="connsiteY209" fmla="*/ 3075184 h 4572000"/>
                    <a:gd name="connsiteX210" fmla="*/ 2902532 w 6000750"/>
                    <a:gd name="connsiteY210" fmla="*/ 3045656 h 4572000"/>
                    <a:gd name="connsiteX211" fmla="*/ 2853003 w 6000750"/>
                    <a:gd name="connsiteY211" fmla="*/ 2965646 h 4572000"/>
                    <a:gd name="connsiteX212" fmla="*/ 2841572 w 6000750"/>
                    <a:gd name="connsiteY212" fmla="*/ 2937071 h 4572000"/>
                    <a:gd name="connsiteX213" fmla="*/ 2792042 w 6000750"/>
                    <a:gd name="connsiteY213" fmla="*/ 2865634 h 4572000"/>
                    <a:gd name="connsiteX214" fmla="*/ 2769182 w 6000750"/>
                    <a:gd name="connsiteY214" fmla="*/ 2790386 h 4572000"/>
                    <a:gd name="connsiteX215" fmla="*/ 2756800 w 6000750"/>
                    <a:gd name="connsiteY215" fmla="*/ 2759906 h 4572000"/>
                    <a:gd name="connsiteX216" fmla="*/ 2732987 w 6000750"/>
                    <a:gd name="connsiteY216" fmla="*/ 2672276 h 4572000"/>
                    <a:gd name="connsiteX217" fmla="*/ 2723462 w 6000750"/>
                    <a:gd name="connsiteY217" fmla="*/ 2655131 h 4572000"/>
                    <a:gd name="connsiteX218" fmla="*/ 2712032 w 6000750"/>
                    <a:gd name="connsiteY218" fmla="*/ 2678944 h 4572000"/>
                    <a:gd name="connsiteX219" fmla="*/ 2641547 w 6000750"/>
                    <a:gd name="connsiteY219" fmla="*/ 2666561 h 4572000"/>
                    <a:gd name="connsiteX220" fmla="*/ 2627260 w 6000750"/>
                    <a:gd name="connsiteY220" fmla="*/ 2652274 h 4572000"/>
                    <a:gd name="connsiteX221" fmla="*/ 2629165 w 6000750"/>
                    <a:gd name="connsiteY221" fmla="*/ 2622746 h 4572000"/>
                    <a:gd name="connsiteX222" fmla="*/ 2608210 w 6000750"/>
                    <a:gd name="connsiteY222" fmla="*/ 2611316 h 4572000"/>
                    <a:gd name="connsiteX223" fmla="*/ 2524390 w 6000750"/>
                    <a:gd name="connsiteY223" fmla="*/ 2553214 h 4572000"/>
                    <a:gd name="connsiteX224" fmla="*/ 2411995 w 6000750"/>
                    <a:gd name="connsiteY224" fmla="*/ 2537021 h 4572000"/>
                    <a:gd name="connsiteX225" fmla="*/ 2391992 w 6000750"/>
                    <a:gd name="connsiteY225" fmla="*/ 2541784 h 4572000"/>
                    <a:gd name="connsiteX226" fmla="*/ 2328175 w 6000750"/>
                    <a:gd name="connsiteY226" fmla="*/ 2548451 h 4572000"/>
                    <a:gd name="connsiteX227" fmla="*/ 2263405 w 6000750"/>
                    <a:gd name="connsiteY227" fmla="*/ 2544641 h 4572000"/>
                    <a:gd name="connsiteX228" fmla="*/ 2218637 w 6000750"/>
                    <a:gd name="connsiteY228" fmla="*/ 2512256 h 4572000"/>
                    <a:gd name="connsiteX229" fmla="*/ 2191967 w 6000750"/>
                    <a:gd name="connsiteY229" fmla="*/ 2497969 h 4572000"/>
                    <a:gd name="connsiteX230" fmla="*/ 2102432 w 6000750"/>
                    <a:gd name="connsiteY230" fmla="*/ 2486539 h 4572000"/>
                    <a:gd name="connsiteX231" fmla="*/ 2077667 w 6000750"/>
                    <a:gd name="connsiteY231" fmla="*/ 2474156 h 4572000"/>
                    <a:gd name="connsiteX232" fmla="*/ 2019565 w 6000750"/>
                    <a:gd name="connsiteY232" fmla="*/ 2425579 h 4572000"/>
                    <a:gd name="connsiteX233" fmla="*/ 1974797 w 6000750"/>
                    <a:gd name="connsiteY233" fmla="*/ 2394146 h 4572000"/>
                    <a:gd name="connsiteX234" fmla="*/ 1976702 w 6000750"/>
                    <a:gd name="connsiteY234" fmla="*/ 2444629 h 4572000"/>
                    <a:gd name="connsiteX235" fmla="*/ 1986227 w 6000750"/>
                    <a:gd name="connsiteY235" fmla="*/ 2462726 h 4572000"/>
                    <a:gd name="connsiteX236" fmla="*/ 2042425 w 6000750"/>
                    <a:gd name="connsiteY236" fmla="*/ 2541784 h 4572000"/>
                    <a:gd name="connsiteX237" fmla="*/ 2063380 w 6000750"/>
                    <a:gd name="connsiteY237" fmla="*/ 2517019 h 4572000"/>
                    <a:gd name="connsiteX238" fmla="*/ 2084335 w 6000750"/>
                    <a:gd name="connsiteY238" fmla="*/ 2541784 h 4572000"/>
                    <a:gd name="connsiteX239" fmla="*/ 2085287 w 6000750"/>
                    <a:gd name="connsiteY239" fmla="*/ 2548451 h 4572000"/>
                    <a:gd name="connsiteX240" fmla="*/ 2094812 w 6000750"/>
                    <a:gd name="connsiteY240" fmla="*/ 2583694 h 4572000"/>
                    <a:gd name="connsiteX241" fmla="*/ 2153867 w 6000750"/>
                    <a:gd name="connsiteY241" fmla="*/ 2563691 h 4572000"/>
                    <a:gd name="connsiteX242" fmla="*/ 2185300 w 6000750"/>
                    <a:gd name="connsiteY242" fmla="*/ 2517971 h 4572000"/>
                    <a:gd name="connsiteX243" fmla="*/ 2211970 w 6000750"/>
                    <a:gd name="connsiteY243" fmla="*/ 2504636 h 4572000"/>
                    <a:gd name="connsiteX244" fmla="*/ 2219590 w 6000750"/>
                    <a:gd name="connsiteY244" fmla="*/ 2534164 h 4572000"/>
                    <a:gd name="connsiteX245" fmla="*/ 2254832 w 6000750"/>
                    <a:gd name="connsiteY245" fmla="*/ 2580836 h 4572000"/>
                    <a:gd name="connsiteX246" fmla="*/ 2338653 w 6000750"/>
                    <a:gd name="connsiteY246" fmla="*/ 2637986 h 4572000"/>
                    <a:gd name="connsiteX247" fmla="*/ 2341510 w 6000750"/>
                    <a:gd name="connsiteY247" fmla="*/ 2669419 h 4572000"/>
                    <a:gd name="connsiteX248" fmla="*/ 2237687 w 6000750"/>
                    <a:gd name="connsiteY248" fmla="*/ 2822771 h 4572000"/>
                    <a:gd name="connsiteX249" fmla="*/ 2211017 w 6000750"/>
                    <a:gd name="connsiteY249" fmla="*/ 2844679 h 4572000"/>
                    <a:gd name="connsiteX250" fmla="*/ 2184347 w 6000750"/>
                    <a:gd name="connsiteY250" fmla="*/ 2857061 h 4572000"/>
                    <a:gd name="connsiteX251" fmla="*/ 2065285 w 6000750"/>
                    <a:gd name="connsiteY251" fmla="*/ 2932309 h 4572000"/>
                    <a:gd name="connsiteX252" fmla="*/ 1919552 w 6000750"/>
                    <a:gd name="connsiteY252" fmla="*/ 2996126 h 4572000"/>
                    <a:gd name="connsiteX253" fmla="*/ 1856687 w 6000750"/>
                    <a:gd name="connsiteY253" fmla="*/ 2966599 h 4572000"/>
                    <a:gd name="connsiteX254" fmla="*/ 1837637 w 6000750"/>
                    <a:gd name="connsiteY254" fmla="*/ 2911354 h 4572000"/>
                    <a:gd name="connsiteX255" fmla="*/ 1770010 w 6000750"/>
                    <a:gd name="connsiteY255" fmla="*/ 2778004 h 4572000"/>
                    <a:gd name="connsiteX256" fmla="*/ 1691905 w 6000750"/>
                    <a:gd name="connsiteY256" fmla="*/ 2655131 h 4572000"/>
                    <a:gd name="connsiteX257" fmla="*/ 1679522 w 6000750"/>
                    <a:gd name="connsiteY257" fmla="*/ 2638939 h 4572000"/>
                    <a:gd name="connsiteX258" fmla="*/ 1556650 w 6000750"/>
                    <a:gd name="connsiteY258" fmla="*/ 2490349 h 4572000"/>
                    <a:gd name="connsiteX259" fmla="*/ 1545220 w 6000750"/>
                    <a:gd name="connsiteY259" fmla="*/ 2460821 h 4572000"/>
                    <a:gd name="connsiteX260" fmla="*/ 1534742 w 6000750"/>
                    <a:gd name="connsiteY260" fmla="*/ 2511304 h 4572000"/>
                    <a:gd name="connsiteX261" fmla="*/ 1578557 w 6000750"/>
                    <a:gd name="connsiteY261" fmla="*/ 2573216 h 4572000"/>
                    <a:gd name="connsiteX262" fmla="*/ 1605227 w 6000750"/>
                    <a:gd name="connsiteY262" fmla="*/ 2623699 h 4572000"/>
                    <a:gd name="connsiteX263" fmla="*/ 1617610 w 6000750"/>
                    <a:gd name="connsiteY263" fmla="*/ 2651321 h 4572000"/>
                    <a:gd name="connsiteX264" fmla="*/ 1667140 w 6000750"/>
                    <a:gd name="connsiteY264" fmla="*/ 2748476 h 4572000"/>
                    <a:gd name="connsiteX265" fmla="*/ 1703335 w 6000750"/>
                    <a:gd name="connsiteY265" fmla="*/ 2810389 h 4572000"/>
                    <a:gd name="connsiteX266" fmla="*/ 1725242 w 6000750"/>
                    <a:gd name="connsiteY266" fmla="*/ 2845631 h 4572000"/>
                    <a:gd name="connsiteX267" fmla="*/ 1785250 w 6000750"/>
                    <a:gd name="connsiteY267" fmla="*/ 2921831 h 4572000"/>
                    <a:gd name="connsiteX268" fmla="*/ 1864307 w 6000750"/>
                    <a:gd name="connsiteY268" fmla="*/ 2982791 h 4572000"/>
                    <a:gd name="connsiteX269" fmla="*/ 1876690 w 6000750"/>
                    <a:gd name="connsiteY269" fmla="*/ 3016129 h 4572000"/>
                    <a:gd name="connsiteX270" fmla="*/ 1939555 w 6000750"/>
                    <a:gd name="connsiteY270" fmla="*/ 3056134 h 4572000"/>
                    <a:gd name="connsiteX271" fmla="*/ 2088145 w 6000750"/>
                    <a:gd name="connsiteY271" fmla="*/ 3010414 h 4572000"/>
                    <a:gd name="connsiteX272" fmla="*/ 2123387 w 6000750"/>
                    <a:gd name="connsiteY272" fmla="*/ 3038036 h 4572000"/>
                    <a:gd name="connsiteX273" fmla="*/ 2118625 w 6000750"/>
                    <a:gd name="connsiteY273" fmla="*/ 3089471 h 4572000"/>
                    <a:gd name="connsiteX274" fmla="*/ 2100528 w 6000750"/>
                    <a:gd name="connsiteY274" fmla="*/ 3141859 h 4572000"/>
                    <a:gd name="connsiteX275" fmla="*/ 2091955 w 6000750"/>
                    <a:gd name="connsiteY275" fmla="*/ 3175196 h 4572000"/>
                    <a:gd name="connsiteX276" fmla="*/ 2064332 w 6000750"/>
                    <a:gd name="connsiteY276" fmla="*/ 3234251 h 4572000"/>
                    <a:gd name="connsiteX277" fmla="*/ 1914790 w 6000750"/>
                    <a:gd name="connsiteY277" fmla="*/ 3407606 h 4572000"/>
                    <a:gd name="connsiteX278" fmla="*/ 1800490 w 6000750"/>
                    <a:gd name="connsiteY278" fmla="*/ 3571436 h 4572000"/>
                    <a:gd name="connsiteX279" fmla="*/ 1796680 w 6000750"/>
                    <a:gd name="connsiteY279" fmla="*/ 3588581 h 4572000"/>
                    <a:gd name="connsiteX280" fmla="*/ 1845257 w 6000750"/>
                    <a:gd name="connsiteY280" fmla="*/ 3747649 h 4572000"/>
                    <a:gd name="connsiteX281" fmla="*/ 1855735 w 6000750"/>
                    <a:gd name="connsiteY281" fmla="*/ 3841946 h 4572000"/>
                    <a:gd name="connsiteX282" fmla="*/ 1857640 w 6000750"/>
                    <a:gd name="connsiteY282" fmla="*/ 3889571 h 4572000"/>
                    <a:gd name="connsiteX283" fmla="*/ 1848115 w 6000750"/>
                    <a:gd name="connsiteY283" fmla="*/ 3921004 h 4572000"/>
                    <a:gd name="connsiteX284" fmla="*/ 1803347 w 6000750"/>
                    <a:gd name="connsiteY284" fmla="*/ 3958151 h 4572000"/>
                    <a:gd name="connsiteX285" fmla="*/ 1711907 w 6000750"/>
                    <a:gd name="connsiteY285" fmla="*/ 4026731 h 4572000"/>
                    <a:gd name="connsiteX286" fmla="*/ 1689047 w 6000750"/>
                    <a:gd name="connsiteY286" fmla="*/ 4105789 h 4572000"/>
                    <a:gd name="connsiteX287" fmla="*/ 1695715 w 6000750"/>
                    <a:gd name="connsiteY287" fmla="*/ 4136269 h 4572000"/>
                    <a:gd name="connsiteX288" fmla="*/ 1695715 w 6000750"/>
                    <a:gd name="connsiteY288" fmla="*/ 4167701 h 4572000"/>
                    <a:gd name="connsiteX289" fmla="*/ 1614752 w 6000750"/>
                    <a:gd name="connsiteY289" fmla="*/ 4250569 h 4572000"/>
                    <a:gd name="connsiteX290" fmla="*/ 1609990 w 6000750"/>
                    <a:gd name="connsiteY290" fmla="*/ 4291526 h 4572000"/>
                    <a:gd name="connsiteX291" fmla="*/ 1506167 w 6000750"/>
                    <a:gd name="connsiteY291" fmla="*/ 4434401 h 4572000"/>
                    <a:gd name="connsiteX292" fmla="*/ 1488070 w 6000750"/>
                    <a:gd name="connsiteY292" fmla="*/ 4449641 h 4572000"/>
                    <a:gd name="connsiteX293" fmla="*/ 1321382 w 6000750"/>
                    <a:gd name="connsiteY293" fmla="*/ 4540129 h 4572000"/>
                    <a:gd name="connsiteX294" fmla="*/ 1258517 w 6000750"/>
                    <a:gd name="connsiteY294" fmla="*/ 4545844 h 4572000"/>
                    <a:gd name="connsiteX295" fmla="*/ 1235657 w 6000750"/>
                    <a:gd name="connsiteY295" fmla="*/ 4552511 h 4572000"/>
                    <a:gd name="connsiteX296" fmla="*/ 1111832 w 6000750"/>
                    <a:gd name="connsiteY296" fmla="*/ 4508696 h 4572000"/>
                    <a:gd name="connsiteX297" fmla="*/ 1120405 w 6000750"/>
                    <a:gd name="connsiteY297" fmla="*/ 4470596 h 4572000"/>
                    <a:gd name="connsiteX298" fmla="*/ 1045157 w 6000750"/>
                    <a:gd name="connsiteY298" fmla="*/ 4351534 h 4572000"/>
                    <a:gd name="connsiteX299" fmla="*/ 1034680 w 6000750"/>
                    <a:gd name="connsiteY299" fmla="*/ 4333436 h 4572000"/>
                    <a:gd name="connsiteX300" fmla="*/ 1003247 w 6000750"/>
                    <a:gd name="connsiteY300" fmla="*/ 4199134 h 4572000"/>
                    <a:gd name="connsiteX301" fmla="*/ 997532 w 6000750"/>
                    <a:gd name="connsiteY301" fmla="*/ 4155319 h 4572000"/>
                    <a:gd name="connsiteX302" fmla="*/ 927047 w 6000750"/>
                    <a:gd name="connsiteY302" fmla="*/ 4050544 h 4572000"/>
                    <a:gd name="connsiteX303" fmla="*/ 922285 w 6000750"/>
                    <a:gd name="connsiteY303" fmla="*/ 4034351 h 4572000"/>
                    <a:gd name="connsiteX304" fmla="*/ 922285 w 6000750"/>
                    <a:gd name="connsiteY304" fmla="*/ 3975296 h 4572000"/>
                    <a:gd name="connsiteX305" fmla="*/ 926094 w 6000750"/>
                    <a:gd name="connsiteY305" fmla="*/ 3928624 h 4572000"/>
                    <a:gd name="connsiteX306" fmla="*/ 968005 w 6000750"/>
                    <a:gd name="connsiteY306" fmla="*/ 3845756 h 4572000"/>
                    <a:gd name="connsiteX307" fmla="*/ 980387 w 6000750"/>
                    <a:gd name="connsiteY307" fmla="*/ 3803846 h 4572000"/>
                    <a:gd name="connsiteX308" fmla="*/ 957527 w 6000750"/>
                    <a:gd name="connsiteY308" fmla="*/ 3740029 h 4572000"/>
                    <a:gd name="connsiteX309" fmla="*/ 954669 w 6000750"/>
                    <a:gd name="connsiteY309" fmla="*/ 3689546 h 4572000"/>
                    <a:gd name="connsiteX310" fmla="*/ 932762 w 6000750"/>
                    <a:gd name="connsiteY310" fmla="*/ 3654304 h 4572000"/>
                    <a:gd name="connsiteX311" fmla="*/ 863230 w 6000750"/>
                    <a:gd name="connsiteY311" fmla="*/ 3563816 h 4572000"/>
                    <a:gd name="connsiteX312" fmla="*/ 824177 w 6000750"/>
                    <a:gd name="connsiteY312" fmla="*/ 3512381 h 4572000"/>
                    <a:gd name="connsiteX313" fmla="*/ 824177 w 6000750"/>
                    <a:gd name="connsiteY313" fmla="*/ 3467614 h 4572000"/>
                    <a:gd name="connsiteX314" fmla="*/ 847990 w 6000750"/>
                    <a:gd name="connsiteY314" fmla="*/ 3365696 h 4572000"/>
                    <a:gd name="connsiteX315" fmla="*/ 840369 w 6000750"/>
                    <a:gd name="connsiteY315" fmla="*/ 3336169 h 4572000"/>
                    <a:gd name="connsiteX316" fmla="*/ 765122 w 6000750"/>
                    <a:gd name="connsiteY316" fmla="*/ 3319976 h 4572000"/>
                    <a:gd name="connsiteX317" fmla="*/ 714640 w 6000750"/>
                    <a:gd name="connsiteY317" fmla="*/ 3301879 h 4572000"/>
                    <a:gd name="connsiteX318" fmla="*/ 685112 w 6000750"/>
                    <a:gd name="connsiteY318" fmla="*/ 3268541 h 4572000"/>
                    <a:gd name="connsiteX319" fmla="*/ 644155 w 6000750"/>
                    <a:gd name="connsiteY319" fmla="*/ 3259969 h 4572000"/>
                    <a:gd name="connsiteX320" fmla="*/ 521282 w 6000750"/>
                    <a:gd name="connsiteY320" fmla="*/ 3306641 h 4572000"/>
                    <a:gd name="connsiteX321" fmla="*/ 465085 w 6000750"/>
                    <a:gd name="connsiteY321" fmla="*/ 3311404 h 4572000"/>
                    <a:gd name="connsiteX322" fmla="*/ 388885 w 6000750"/>
                    <a:gd name="connsiteY322" fmla="*/ 3319024 h 4572000"/>
                    <a:gd name="connsiteX323" fmla="*/ 376502 w 6000750"/>
                    <a:gd name="connsiteY323" fmla="*/ 3324739 h 4572000"/>
                    <a:gd name="connsiteX324" fmla="*/ 234580 w 6000750"/>
                    <a:gd name="connsiteY324" fmla="*/ 3289496 h 4572000"/>
                    <a:gd name="connsiteX325" fmla="*/ 200290 w 6000750"/>
                    <a:gd name="connsiteY325" fmla="*/ 3258064 h 4572000"/>
                    <a:gd name="connsiteX326" fmla="*/ 130757 w 6000750"/>
                    <a:gd name="connsiteY326" fmla="*/ 3192341 h 4572000"/>
                    <a:gd name="connsiteX327" fmla="*/ 45985 w 6000750"/>
                    <a:gd name="connsiteY327" fmla="*/ 3084709 h 4572000"/>
                    <a:gd name="connsiteX328" fmla="*/ 24077 w 6000750"/>
                    <a:gd name="connsiteY328" fmla="*/ 3042799 h 4572000"/>
                    <a:gd name="connsiteX329" fmla="*/ 12647 w 6000750"/>
                    <a:gd name="connsiteY329" fmla="*/ 2999936 h 4572000"/>
                    <a:gd name="connsiteX330" fmla="*/ 9790 w 6000750"/>
                    <a:gd name="connsiteY330" fmla="*/ 2977076 h 4572000"/>
                    <a:gd name="connsiteX331" fmla="*/ 39317 w 6000750"/>
                    <a:gd name="connsiteY331" fmla="*/ 2887541 h 4572000"/>
                    <a:gd name="connsiteX332" fmla="*/ 18362 w 6000750"/>
                    <a:gd name="connsiteY332" fmla="*/ 2790386 h 4572000"/>
                    <a:gd name="connsiteX333" fmla="*/ 13600 w 6000750"/>
                    <a:gd name="connsiteY333" fmla="*/ 2753239 h 4572000"/>
                    <a:gd name="connsiteX334" fmla="*/ 41222 w 6000750"/>
                    <a:gd name="connsiteY334" fmla="*/ 2691326 h 4572000"/>
                    <a:gd name="connsiteX335" fmla="*/ 51700 w 6000750"/>
                    <a:gd name="connsiteY335" fmla="*/ 2658941 h 4572000"/>
                    <a:gd name="connsiteX336" fmla="*/ 127900 w 6000750"/>
                    <a:gd name="connsiteY336" fmla="*/ 2532259 h 4572000"/>
                    <a:gd name="connsiteX337" fmla="*/ 159332 w 6000750"/>
                    <a:gd name="connsiteY337" fmla="*/ 2508446 h 4572000"/>
                    <a:gd name="connsiteX338" fmla="*/ 236485 w 6000750"/>
                    <a:gd name="connsiteY338" fmla="*/ 2438914 h 4572000"/>
                    <a:gd name="connsiteX339" fmla="*/ 232675 w 6000750"/>
                    <a:gd name="connsiteY339" fmla="*/ 2400814 h 4572000"/>
                    <a:gd name="connsiteX340" fmla="*/ 236485 w 6000750"/>
                    <a:gd name="connsiteY340" fmla="*/ 2360809 h 4572000"/>
                    <a:gd name="connsiteX341" fmla="*/ 253630 w 6000750"/>
                    <a:gd name="connsiteY341" fmla="*/ 2331281 h 4572000"/>
                    <a:gd name="connsiteX342" fmla="*/ 329830 w 6000750"/>
                    <a:gd name="connsiteY342" fmla="*/ 2263654 h 4572000"/>
                    <a:gd name="connsiteX343" fmla="*/ 336497 w 6000750"/>
                    <a:gd name="connsiteY343" fmla="*/ 2249366 h 4572000"/>
                    <a:gd name="connsiteX344" fmla="*/ 357452 w 6000750"/>
                    <a:gd name="connsiteY344" fmla="*/ 2216981 h 4572000"/>
                    <a:gd name="connsiteX345" fmla="*/ 460322 w 6000750"/>
                    <a:gd name="connsiteY345" fmla="*/ 2219839 h 4572000"/>
                    <a:gd name="connsiteX346" fmla="*/ 522235 w 6000750"/>
                    <a:gd name="connsiteY346" fmla="*/ 2184596 h 4572000"/>
                    <a:gd name="connsiteX347" fmla="*/ 567002 w 6000750"/>
                    <a:gd name="connsiteY347" fmla="*/ 2165546 h 4572000"/>
                    <a:gd name="connsiteX348" fmla="*/ 736547 w 6000750"/>
                    <a:gd name="connsiteY348" fmla="*/ 2155069 h 4572000"/>
                    <a:gd name="connsiteX349" fmla="*/ 772742 w 6000750"/>
                    <a:gd name="connsiteY349" fmla="*/ 2145544 h 4572000"/>
                    <a:gd name="connsiteX350" fmla="*/ 837512 w 6000750"/>
                    <a:gd name="connsiteY350" fmla="*/ 2184596 h 4572000"/>
                    <a:gd name="connsiteX351" fmla="*/ 846085 w 6000750"/>
                    <a:gd name="connsiteY351" fmla="*/ 2267464 h 4572000"/>
                    <a:gd name="connsiteX352" fmla="*/ 878469 w 6000750"/>
                    <a:gd name="connsiteY352" fmla="*/ 2298896 h 4572000"/>
                    <a:gd name="connsiteX353" fmla="*/ 928952 w 6000750"/>
                    <a:gd name="connsiteY353" fmla="*/ 2310326 h 4572000"/>
                    <a:gd name="connsiteX354" fmla="*/ 988960 w 6000750"/>
                    <a:gd name="connsiteY354" fmla="*/ 2346521 h 4572000"/>
                    <a:gd name="connsiteX355" fmla="*/ 1078495 w 6000750"/>
                    <a:gd name="connsiteY355" fmla="*/ 2385574 h 4572000"/>
                    <a:gd name="connsiteX356" fmla="*/ 1096592 w 6000750"/>
                    <a:gd name="connsiteY356" fmla="*/ 2361761 h 4572000"/>
                    <a:gd name="connsiteX357" fmla="*/ 1114690 w 6000750"/>
                    <a:gd name="connsiteY357" fmla="*/ 2318899 h 4572000"/>
                    <a:gd name="connsiteX358" fmla="*/ 1211845 w 6000750"/>
                    <a:gd name="connsiteY358" fmla="*/ 2323661 h 4572000"/>
                    <a:gd name="connsiteX359" fmla="*/ 1231847 w 6000750"/>
                    <a:gd name="connsiteY359" fmla="*/ 2326519 h 4572000"/>
                    <a:gd name="connsiteX360" fmla="*/ 1311857 w 6000750"/>
                    <a:gd name="connsiteY360" fmla="*/ 2348426 h 4572000"/>
                    <a:gd name="connsiteX361" fmla="*/ 1403297 w 6000750"/>
                    <a:gd name="connsiteY361" fmla="*/ 2336044 h 4572000"/>
                    <a:gd name="connsiteX362" fmla="*/ 1443302 w 6000750"/>
                    <a:gd name="connsiteY362" fmla="*/ 2332234 h 4572000"/>
                    <a:gd name="connsiteX363" fmla="*/ 1469020 w 6000750"/>
                    <a:gd name="connsiteY363" fmla="*/ 2342711 h 4572000"/>
                    <a:gd name="connsiteX364" fmla="*/ 1518550 w 6000750"/>
                    <a:gd name="connsiteY364" fmla="*/ 2317946 h 4572000"/>
                    <a:gd name="connsiteX365" fmla="*/ 1542362 w 6000750"/>
                    <a:gd name="connsiteY365" fmla="*/ 2158879 h 4572000"/>
                    <a:gd name="connsiteX366" fmla="*/ 1431872 w 6000750"/>
                    <a:gd name="connsiteY366" fmla="*/ 2163641 h 4572000"/>
                    <a:gd name="connsiteX367" fmla="*/ 1399487 w 6000750"/>
                    <a:gd name="connsiteY367" fmla="*/ 2170309 h 4572000"/>
                    <a:gd name="connsiteX368" fmla="*/ 1355672 w 6000750"/>
                    <a:gd name="connsiteY368" fmla="*/ 2177929 h 4572000"/>
                    <a:gd name="connsiteX369" fmla="*/ 1267090 w 6000750"/>
                    <a:gd name="connsiteY369" fmla="*/ 2091251 h 4572000"/>
                    <a:gd name="connsiteX370" fmla="*/ 1263280 w 6000750"/>
                    <a:gd name="connsiteY370" fmla="*/ 2070296 h 4572000"/>
                    <a:gd name="connsiteX371" fmla="*/ 1308047 w 6000750"/>
                    <a:gd name="connsiteY371" fmla="*/ 2014099 h 4572000"/>
                    <a:gd name="connsiteX372" fmla="*/ 1344242 w 6000750"/>
                    <a:gd name="connsiteY372" fmla="*/ 1988381 h 4572000"/>
                    <a:gd name="connsiteX373" fmla="*/ 1364245 w 6000750"/>
                    <a:gd name="connsiteY373" fmla="*/ 1966474 h 4572000"/>
                    <a:gd name="connsiteX374" fmla="*/ 1449017 w 6000750"/>
                    <a:gd name="connsiteY374" fmla="*/ 1937899 h 4572000"/>
                    <a:gd name="connsiteX375" fmla="*/ 1525217 w 6000750"/>
                    <a:gd name="connsiteY375" fmla="*/ 1935041 h 4572000"/>
                    <a:gd name="connsiteX376" fmla="*/ 1661425 w 6000750"/>
                    <a:gd name="connsiteY376" fmla="*/ 1951234 h 4572000"/>
                    <a:gd name="connsiteX377" fmla="*/ 1675712 w 6000750"/>
                    <a:gd name="connsiteY377" fmla="*/ 1923611 h 4572000"/>
                    <a:gd name="connsiteX378" fmla="*/ 1627135 w 6000750"/>
                    <a:gd name="connsiteY378" fmla="*/ 1875986 h 4572000"/>
                    <a:gd name="connsiteX379" fmla="*/ 1534742 w 6000750"/>
                    <a:gd name="connsiteY379" fmla="*/ 1812169 h 4572000"/>
                    <a:gd name="connsiteX380" fmla="*/ 1538552 w 6000750"/>
                    <a:gd name="connsiteY380" fmla="*/ 1779784 h 4572000"/>
                    <a:gd name="connsiteX381" fmla="*/ 1545220 w 6000750"/>
                    <a:gd name="connsiteY381" fmla="*/ 1722634 h 4572000"/>
                    <a:gd name="connsiteX382" fmla="*/ 1474735 w 6000750"/>
                    <a:gd name="connsiteY382" fmla="*/ 1759781 h 4572000"/>
                    <a:gd name="connsiteX383" fmla="*/ 1507120 w 6000750"/>
                    <a:gd name="connsiteY383" fmla="*/ 1781689 h 4572000"/>
                    <a:gd name="connsiteX384" fmla="*/ 1523312 w 6000750"/>
                    <a:gd name="connsiteY384" fmla="*/ 1818836 h 4572000"/>
                    <a:gd name="connsiteX385" fmla="*/ 1466162 w 6000750"/>
                    <a:gd name="connsiteY385" fmla="*/ 1843601 h 4572000"/>
                    <a:gd name="connsiteX386" fmla="*/ 1428062 w 6000750"/>
                    <a:gd name="connsiteY386" fmla="*/ 1830266 h 4572000"/>
                    <a:gd name="connsiteX387" fmla="*/ 1411870 w 6000750"/>
                    <a:gd name="connsiteY387" fmla="*/ 1771211 h 4572000"/>
                    <a:gd name="connsiteX388" fmla="*/ 1389962 w 6000750"/>
                    <a:gd name="connsiteY388" fmla="*/ 1747399 h 4572000"/>
                    <a:gd name="connsiteX389" fmla="*/ 1370912 w 6000750"/>
                    <a:gd name="connsiteY389" fmla="*/ 1763591 h 4572000"/>
                    <a:gd name="connsiteX390" fmla="*/ 1308047 w 6000750"/>
                    <a:gd name="connsiteY390" fmla="*/ 1921706 h 4572000"/>
                    <a:gd name="connsiteX391" fmla="*/ 1323287 w 6000750"/>
                    <a:gd name="connsiteY391" fmla="*/ 1958854 h 4572000"/>
                    <a:gd name="connsiteX392" fmla="*/ 1316620 w 6000750"/>
                    <a:gd name="connsiteY392" fmla="*/ 1991239 h 4572000"/>
                    <a:gd name="connsiteX393" fmla="*/ 1216607 w 6000750"/>
                    <a:gd name="connsiteY393" fmla="*/ 2002669 h 4572000"/>
                    <a:gd name="connsiteX394" fmla="*/ 1200415 w 6000750"/>
                    <a:gd name="connsiteY394" fmla="*/ 2016004 h 4572000"/>
                    <a:gd name="connsiteX395" fmla="*/ 1167077 w 6000750"/>
                    <a:gd name="connsiteY395" fmla="*/ 2016956 h 4572000"/>
                    <a:gd name="connsiteX396" fmla="*/ 1207082 w 6000750"/>
                    <a:gd name="connsiteY396" fmla="*/ 2087441 h 4572000"/>
                    <a:gd name="connsiteX397" fmla="*/ 1198510 w 6000750"/>
                    <a:gd name="connsiteY397" fmla="*/ 2111254 h 4572000"/>
                    <a:gd name="connsiteX398" fmla="*/ 1185175 w 6000750"/>
                    <a:gd name="connsiteY398" fmla="*/ 2106491 h 4572000"/>
                    <a:gd name="connsiteX399" fmla="*/ 1158505 w 6000750"/>
                    <a:gd name="connsiteY399" fmla="*/ 2099824 h 4572000"/>
                    <a:gd name="connsiteX400" fmla="*/ 1063255 w 6000750"/>
                    <a:gd name="connsiteY400" fmla="*/ 1990286 h 4572000"/>
                    <a:gd name="connsiteX401" fmla="*/ 1024202 w 6000750"/>
                    <a:gd name="connsiteY401" fmla="*/ 1935994 h 4572000"/>
                    <a:gd name="connsiteX402" fmla="*/ 928952 w 6000750"/>
                    <a:gd name="connsiteY402" fmla="*/ 1856936 h 4572000"/>
                    <a:gd name="connsiteX403" fmla="*/ 879422 w 6000750"/>
                    <a:gd name="connsiteY403" fmla="*/ 1817884 h 4572000"/>
                    <a:gd name="connsiteX404" fmla="*/ 869897 w 6000750"/>
                    <a:gd name="connsiteY404" fmla="*/ 1824551 h 4572000"/>
                    <a:gd name="connsiteX405" fmla="*/ 871802 w 6000750"/>
                    <a:gd name="connsiteY405" fmla="*/ 1841696 h 4572000"/>
                    <a:gd name="connsiteX406" fmla="*/ 963242 w 6000750"/>
                    <a:gd name="connsiteY406" fmla="*/ 1954091 h 4572000"/>
                    <a:gd name="connsiteX407" fmla="*/ 1029917 w 6000750"/>
                    <a:gd name="connsiteY407" fmla="*/ 2003621 h 4572000"/>
                    <a:gd name="connsiteX408" fmla="*/ 1021344 w 6000750"/>
                    <a:gd name="connsiteY408" fmla="*/ 2033149 h 4572000"/>
                    <a:gd name="connsiteX409" fmla="*/ 1012772 w 6000750"/>
                    <a:gd name="connsiteY409" fmla="*/ 2052199 h 4572000"/>
                    <a:gd name="connsiteX410" fmla="*/ 997532 w 6000750"/>
                    <a:gd name="connsiteY410" fmla="*/ 2106491 h 4572000"/>
                    <a:gd name="connsiteX411" fmla="*/ 968957 w 6000750"/>
                    <a:gd name="connsiteY411" fmla="*/ 2114111 h 4572000"/>
                    <a:gd name="connsiteX412" fmla="*/ 963242 w 6000750"/>
                    <a:gd name="connsiteY412" fmla="*/ 2089346 h 4572000"/>
                    <a:gd name="connsiteX413" fmla="*/ 912760 w 6000750"/>
                    <a:gd name="connsiteY413" fmla="*/ 2003621 h 4572000"/>
                    <a:gd name="connsiteX414" fmla="*/ 798460 w 6000750"/>
                    <a:gd name="connsiteY414" fmla="*/ 1903609 h 4572000"/>
                    <a:gd name="connsiteX415" fmla="*/ 740357 w 6000750"/>
                    <a:gd name="connsiteY415" fmla="*/ 1895989 h 4572000"/>
                    <a:gd name="connsiteX416" fmla="*/ 653680 w 6000750"/>
                    <a:gd name="connsiteY416" fmla="*/ 1916944 h 4572000"/>
                    <a:gd name="connsiteX417" fmla="*/ 618437 w 6000750"/>
                    <a:gd name="connsiteY417" fmla="*/ 1940756 h 4572000"/>
                    <a:gd name="connsiteX418" fmla="*/ 578432 w 6000750"/>
                    <a:gd name="connsiteY418" fmla="*/ 2002669 h 4572000"/>
                    <a:gd name="connsiteX419" fmla="*/ 530807 w 6000750"/>
                    <a:gd name="connsiteY419" fmla="*/ 2084584 h 4572000"/>
                    <a:gd name="connsiteX420" fmla="*/ 448892 w 6000750"/>
                    <a:gd name="connsiteY420" fmla="*/ 2183644 h 4572000"/>
                    <a:gd name="connsiteX421" fmla="*/ 359357 w 6000750"/>
                    <a:gd name="connsiteY421" fmla="*/ 2210314 h 4572000"/>
                    <a:gd name="connsiteX422" fmla="*/ 343165 w 6000750"/>
                    <a:gd name="connsiteY422" fmla="*/ 2205551 h 4572000"/>
                    <a:gd name="connsiteX423" fmla="*/ 272680 w 6000750"/>
                    <a:gd name="connsiteY423" fmla="*/ 2178881 h 4572000"/>
                    <a:gd name="connsiteX424" fmla="*/ 259345 w 6000750"/>
                    <a:gd name="connsiteY424" fmla="*/ 2145544 h 4572000"/>
                    <a:gd name="connsiteX425" fmla="*/ 251725 w 6000750"/>
                    <a:gd name="connsiteY425" fmla="*/ 2058866 h 4572000"/>
                    <a:gd name="connsiteX426" fmla="*/ 250772 w 6000750"/>
                    <a:gd name="connsiteY426" fmla="*/ 1956949 h 4572000"/>
                    <a:gd name="connsiteX427" fmla="*/ 318400 w 6000750"/>
                    <a:gd name="connsiteY427" fmla="*/ 1893131 h 4572000"/>
                    <a:gd name="connsiteX428" fmla="*/ 431747 w 6000750"/>
                    <a:gd name="connsiteY428" fmla="*/ 1902656 h 4572000"/>
                    <a:gd name="connsiteX429" fmla="*/ 474610 w 6000750"/>
                    <a:gd name="connsiteY429" fmla="*/ 1871224 h 4572000"/>
                    <a:gd name="connsiteX430" fmla="*/ 406982 w 6000750"/>
                    <a:gd name="connsiteY430" fmla="*/ 1722634 h 4572000"/>
                    <a:gd name="connsiteX431" fmla="*/ 390790 w 6000750"/>
                    <a:gd name="connsiteY431" fmla="*/ 1710251 h 4572000"/>
                    <a:gd name="connsiteX432" fmla="*/ 387932 w 6000750"/>
                    <a:gd name="connsiteY432" fmla="*/ 1695011 h 4572000"/>
                    <a:gd name="connsiteX433" fmla="*/ 424127 w 6000750"/>
                    <a:gd name="connsiteY433" fmla="*/ 1665484 h 4572000"/>
                    <a:gd name="connsiteX434" fmla="*/ 446987 w 6000750"/>
                    <a:gd name="connsiteY434" fmla="*/ 1663579 h 4572000"/>
                    <a:gd name="connsiteX435" fmla="*/ 526044 w 6000750"/>
                    <a:gd name="connsiteY435" fmla="*/ 1617859 h 4572000"/>
                    <a:gd name="connsiteX436" fmla="*/ 599387 w 6000750"/>
                    <a:gd name="connsiteY436" fmla="*/ 1540706 h 4572000"/>
                    <a:gd name="connsiteX437" fmla="*/ 627962 w 6000750"/>
                    <a:gd name="connsiteY437" fmla="*/ 1485461 h 4572000"/>
                    <a:gd name="connsiteX438" fmla="*/ 720355 w 6000750"/>
                    <a:gd name="connsiteY438" fmla="*/ 1444504 h 4572000"/>
                    <a:gd name="connsiteX439" fmla="*/ 733690 w 6000750"/>
                    <a:gd name="connsiteY439" fmla="*/ 1421644 h 4572000"/>
                    <a:gd name="connsiteX440" fmla="*/ 727022 w 6000750"/>
                    <a:gd name="connsiteY440" fmla="*/ 1379734 h 4572000"/>
                    <a:gd name="connsiteX441" fmla="*/ 726069 w 6000750"/>
                    <a:gd name="connsiteY441" fmla="*/ 1359731 h 4572000"/>
                    <a:gd name="connsiteX442" fmla="*/ 782267 w 6000750"/>
                    <a:gd name="connsiteY442" fmla="*/ 1296866 h 4572000"/>
                    <a:gd name="connsiteX443" fmla="*/ 814652 w 6000750"/>
                    <a:gd name="connsiteY443" fmla="*/ 1319726 h 4572000"/>
                    <a:gd name="connsiteX444" fmla="*/ 804175 w 6000750"/>
                    <a:gd name="connsiteY444" fmla="*/ 1350206 h 4572000"/>
                    <a:gd name="connsiteX445" fmla="*/ 790840 w 6000750"/>
                    <a:gd name="connsiteY445" fmla="*/ 1388306 h 4572000"/>
                    <a:gd name="connsiteX446" fmla="*/ 832750 w 6000750"/>
                    <a:gd name="connsiteY446" fmla="*/ 1412119 h 4572000"/>
                    <a:gd name="connsiteX447" fmla="*/ 860372 w 6000750"/>
                    <a:gd name="connsiteY447" fmla="*/ 1414024 h 4572000"/>
                    <a:gd name="connsiteX448" fmla="*/ 947050 w 6000750"/>
                    <a:gd name="connsiteY448" fmla="*/ 1401641 h 4572000"/>
                    <a:gd name="connsiteX449" fmla="*/ 1026107 w 6000750"/>
                    <a:gd name="connsiteY449" fmla="*/ 1394974 h 4572000"/>
                    <a:gd name="connsiteX450" fmla="*/ 1043252 w 6000750"/>
                    <a:gd name="connsiteY450" fmla="*/ 1391164 h 4572000"/>
                    <a:gd name="connsiteX451" fmla="*/ 1059445 w 6000750"/>
                    <a:gd name="connsiteY451" fmla="*/ 1329251 h 4572000"/>
                    <a:gd name="connsiteX452" fmla="*/ 1068017 w 6000750"/>
                    <a:gd name="connsiteY452" fmla="*/ 1279721 h 4572000"/>
                    <a:gd name="connsiteX453" fmla="*/ 1139455 w 6000750"/>
                    <a:gd name="connsiteY453" fmla="*/ 1271149 h 4572000"/>
                    <a:gd name="connsiteX454" fmla="*/ 1134692 w 6000750"/>
                    <a:gd name="connsiteY454" fmla="*/ 1227334 h 4572000"/>
                    <a:gd name="connsiteX455" fmla="*/ 1139455 w 6000750"/>
                    <a:gd name="connsiteY455" fmla="*/ 1166374 h 4572000"/>
                    <a:gd name="connsiteX456" fmla="*/ 1191842 w 6000750"/>
                    <a:gd name="connsiteY456" fmla="*/ 1152086 h 4572000"/>
                    <a:gd name="connsiteX457" fmla="*/ 1275662 w 6000750"/>
                    <a:gd name="connsiteY457" fmla="*/ 1130179 h 4572000"/>
                    <a:gd name="connsiteX458" fmla="*/ 1184222 w 6000750"/>
                    <a:gd name="connsiteY458" fmla="*/ 1126369 h 4572000"/>
                    <a:gd name="connsiteX459" fmla="*/ 1156600 w 6000750"/>
                    <a:gd name="connsiteY459" fmla="*/ 1139704 h 4572000"/>
                    <a:gd name="connsiteX460" fmla="*/ 1068017 w 6000750"/>
                    <a:gd name="connsiteY460" fmla="*/ 1083506 h 4572000"/>
                    <a:gd name="connsiteX461" fmla="*/ 1064207 w 6000750"/>
                    <a:gd name="connsiteY461" fmla="*/ 1052074 h 4572000"/>
                    <a:gd name="connsiteX462" fmla="*/ 1103260 w 6000750"/>
                    <a:gd name="connsiteY462" fmla="*/ 937774 h 4572000"/>
                    <a:gd name="connsiteX463" fmla="*/ 1143265 w 6000750"/>
                    <a:gd name="connsiteY463" fmla="*/ 893959 h 4572000"/>
                    <a:gd name="connsiteX464" fmla="*/ 1144217 w 6000750"/>
                    <a:gd name="connsiteY464" fmla="*/ 858716 h 4572000"/>
                    <a:gd name="connsiteX465" fmla="*/ 1113737 w 6000750"/>
                    <a:gd name="connsiteY465" fmla="*/ 852049 h 4572000"/>
                    <a:gd name="connsiteX466" fmla="*/ 1073732 w 6000750"/>
                    <a:gd name="connsiteY466" fmla="*/ 900626 h 4572000"/>
                    <a:gd name="connsiteX467" fmla="*/ 1012772 w 6000750"/>
                    <a:gd name="connsiteY467" fmla="*/ 987304 h 4572000"/>
                    <a:gd name="connsiteX468" fmla="*/ 996580 w 6000750"/>
                    <a:gd name="connsiteY468" fmla="*/ 1106366 h 4572000"/>
                    <a:gd name="connsiteX469" fmla="*/ 1013725 w 6000750"/>
                    <a:gd name="connsiteY469" fmla="*/ 1128274 h 4572000"/>
                    <a:gd name="connsiteX470" fmla="*/ 986102 w 6000750"/>
                    <a:gd name="connsiteY470" fmla="*/ 1177804 h 4572000"/>
                    <a:gd name="connsiteX471" fmla="*/ 988007 w 6000750"/>
                    <a:gd name="connsiteY471" fmla="*/ 1209236 h 4572000"/>
                    <a:gd name="connsiteX472" fmla="*/ 969910 w 6000750"/>
                    <a:gd name="connsiteY472" fmla="*/ 1264481 h 4572000"/>
                    <a:gd name="connsiteX473" fmla="*/ 930857 w 6000750"/>
                    <a:gd name="connsiteY473" fmla="*/ 1342586 h 4572000"/>
                    <a:gd name="connsiteX474" fmla="*/ 905140 w 6000750"/>
                    <a:gd name="connsiteY474" fmla="*/ 1369256 h 4572000"/>
                    <a:gd name="connsiteX475" fmla="*/ 868944 w 6000750"/>
                    <a:gd name="connsiteY475" fmla="*/ 1385449 h 4572000"/>
                    <a:gd name="connsiteX476" fmla="*/ 851800 w 6000750"/>
                    <a:gd name="connsiteY476" fmla="*/ 1358779 h 4572000"/>
                    <a:gd name="connsiteX477" fmla="*/ 795602 w 6000750"/>
                    <a:gd name="connsiteY477" fmla="*/ 1198759 h 4572000"/>
                    <a:gd name="connsiteX478" fmla="*/ 665110 w 6000750"/>
                    <a:gd name="connsiteY478" fmla="*/ 1240669 h 4572000"/>
                    <a:gd name="connsiteX479" fmla="*/ 660347 w 6000750"/>
                    <a:gd name="connsiteY479" fmla="*/ 1232096 h 4572000"/>
                    <a:gd name="connsiteX480" fmla="*/ 653680 w 6000750"/>
                    <a:gd name="connsiteY480" fmla="*/ 1183519 h 4572000"/>
                    <a:gd name="connsiteX481" fmla="*/ 644155 w 6000750"/>
                    <a:gd name="connsiteY481" fmla="*/ 1092079 h 4572000"/>
                    <a:gd name="connsiteX482" fmla="*/ 638440 w 6000750"/>
                    <a:gd name="connsiteY482" fmla="*/ 1061599 h 4572000"/>
                    <a:gd name="connsiteX483" fmla="*/ 646060 w 6000750"/>
                    <a:gd name="connsiteY483" fmla="*/ 1056836 h 4572000"/>
                    <a:gd name="connsiteX484" fmla="*/ 650822 w 6000750"/>
                    <a:gd name="connsiteY484" fmla="*/ 1044454 h 4572000"/>
                    <a:gd name="connsiteX485" fmla="*/ 657490 w 6000750"/>
                    <a:gd name="connsiteY485" fmla="*/ 1037786 h 4572000"/>
                    <a:gd name="connsiteX486" fmla="*/ 669872 w 6000750"/>
                    <a:gd name="connsiteY486" fmla="*/ 1013974 h 4572000"/>
                    <a:gd name="connsiteX487" fmla="*/ 726069 w 6000750"/>
                    <a:gd name="connsiteY487" fmla="*/ 953966 h 4572000"/>
                    <a:gd name="connsiteX488" fmla="*/ 727975 w 6000750"/>
                    <a:gd name="connsiteY488" fmla="*/ 952061 h 4572000"/>
                    <a:gd name="connsiteX489" fmla="*/ 791792 w 6000750"/>
                    <a:gd name="connsiteY489" fmla="*/ 918724 h 4572000"/>
                    <a:gd name="connsiteX490" fmla="*/ 807032 w 6000750"/>
                    <a:gd name="connsiteY490" fmla="*/ 921581 h 4572000"/>
                    <a:gd name="connsiteX491" fmla="*/ 802269 w 6000750"/>
                    <a:gd name="connsiteY491" fmla="*/ 879671 h 4572000"/>
                    <a:gd name="connsiteX492" fmla="*/ 842275 w 6000750"/>
                    <a:gd name="connsiteY492" fmla="*/ 832999 h 4572000"/>
                    <a:gd name="connsiteX493" fmla="*/ 854657 w 6000750"/>
                    <a:gd name="connsiteY493" fmla="*/ 828236 h 4572000"/>
                    <a:gd name="connsiteX494" fmla="*/ 857515 w 6000750"/>
                    <a:gd name="connsiteY494" fmla="*/ 817759 h 4572000"/>
                    <a:gd name="connsiteX495" fmla="*/ 862277 w 6000750"/>
                    <a:gd name="connsiteY495" fmla="*/ 791089 h 4572000"/>
                    <a:gd name="connsiteX496" fmla="*/ 883232 w 6000750"/>
                    <a:gd name="connsiteY496" fmla="*/ 767276 h 4572000"/>
                    <a:gd name="connsiteX497" fmla="*/ 887042 w 6000750"/>
                    <a:gd name="connsiteY497" fmla="*/ 749179 h 4572000"/>
                    <a:gd name="connsiteX498" fmla="*/ 904187 w 6000750"/>
                    <a:gd name="connsiteY498" fmla="*/ 715841 h 4572000"/>
                    <a:gd name="connsiteX499" fmla="*/ 924190 w 6000750"/>
                    <a:gd name="connsiteY499" fmla="*/ 704411 h 4572000"/>
                    <a:gd name="connsiteX500" fmla="*/ 1010867 w 6000750"/>
                    <a:gd name="connsiteY500" fmla="*/ 622496 h 4572000"/>
                    <a:gd name="connsiteX501" fmla="*/ 1039442 w 6000750"/>
                    <a:gd name="connsiteY501" fmla="*/ 622496 h 4572000"/>
                    <a:gd name="connsiteX502" fmla="*/ 1048015 w 6000750"/>
                    <a:gd name="connsiteY502" fmla="*/ 606304 h 4572000"/>
                    <a:gd name="connsiteX503" fmla="*/ 1091830 w 6000750"/>
                    <a:gd name="connsiteY503" fmla="*/ 600589 h 4572000"/>
                    <a:gd name="connsiteX504" fmla="*/ 1111832 w 6000750"/>
                    <a:gd name="connsiteY504" fmla="*/ 591064 h 4572000"/>
                    <a:gd name="connsiteX505" fmla="*/ 1120405 w 6000750"/>
                    <a:gd name="connsiteY505" fmla="*/ 588206 h 4572000"/>
                    <a:gd name="connsiteX506" fmla="*/ 1188985 w 6000750"/>
                    <a:gd name="connsiteY506" fmla="*/ 568204 h 4572000"/>
                    <a:gd name="connsiteX507" fmla="*/ 1233752 w 6000750"/>
                    <a:gd name="connsiteY507" fmla="*/ 572966 h 4572000"/>
                    <a:gd name="connsiteX508" fmla="*/ 1286140 w 6000750"/>
                    <a:gd name="connsiteY508" fmla="*/ 588206 h 4572000"/>
                    <a:gd name="connsiteX509" fmla="*/ 1270900 w 6000750"/>
                    <a:gd name="connsiteY509" fmla="*/ 618686 h 4572000"/>
                    <a:gd name="connsiteX510" fmla="*/ 1309952 w 6000750"/>
                    <a:gd name="connsiteY510" fmla="*/ 619639 h 4572000"/>
                    <a:gd name="connsiteX511" fmla="*/ 1336622 w 6000750"/>
                    <a:gd name="connsiteY511" fmla="*/ 621544 h 4572000"/>
                    <a:gd name="connsiteX512" fmla="*/ 1397582 w 6000750"/>
                    <a:gd name="connsiteY512" fmla="*/ 652976 h 4572000"/>
                    <a:gd name="connsiteX513" fmla="*/ 1432825 w 6000750"/>
                    <a:gd name="connsiteY513" fmla="*/ 659644 h 4572000"/>
                    <a:gd name="connsiteX514" fmla="*/ 1456637 w 6000750"/>
                    <a:gd name="connsiteY514" fmla="*/ 662501 h 4572000"/>
                    <a:gd name="connsiteX515" fmla="*/ 1564270 w 6000750"/>
                    <a:gd name="connsiteY515" fmla="*/ 741559 h 4572000"/>
                    <a:gd name="connsiteX516" fmla="*/ 1571890 w 6000750"/>
                    <a:gd name="connsiteY516" fmla="*/ 772039 h 4572000"/>
                    <a:gd name="connsiteX517" fmla="*/ 1548077 w 6000750"/>
                    <a:gd name="connsiteY517" fmla="*/ 817759 h 4572000"/>
                    <a:gd name="connsiteX518" fmla="*/ 1351862 w 6000750"/>
                    <a:gd name="connsiteY518" fmla="*/ 785374 h 4572000"/>
                    <a:gd name="connsiteX519" fmla="*/ 1354720 w 6000750"/>
                    <a:gd name="connsiteY519" fmla="*/ 792994 h 4572000"/>
                    <a:gd name="connsiteX520" fmla="*/ 1417585 w 6000750"/>
                    <a:gd name="connsiteY520" fmla="*/ 884434 h 4572000"/>
                    <a:gd name="connsiteX521" fmla="*/ 1448065 w 6000750"/>
                    <a:gd name="connsiteY521" fmla="*/ 920629 h 4572000"/>
                    <a:gd name="connsiteX522" fmla="*/ 1479497 w 6000750"/>
                    <a:gd name="connsiteY522" fmla="*/ 923486 h 4572000"/>
                    <a:gd name="connsiteX523" fmla="*/ 1468067 w 6000750"/>
                    <a:gd name="connsiteY523" fmla="*/ 899674 h 4572000"/>
                    <a:gd name="connsiteX524" fmla="*/ 1459495 w 6000750"/>
                    <a:gd name="connsiteY524" fmla="*/ 872051 h 4572000"/>
                    <a:gd name="connsiteX525" fmla="*/ 1490927 w 6000750"/>
                    <a:gd name="connsiteY525" fmla="*/ 866336 h 4572000"/>
                    <a:gd name="connsiteX526" fmla="*/ 1512835 w 6000750"/>
                    <a:gd name="connsiteY526" fmla="*/ 875861 h 4572000"/>
                    <a:gd name="connsiteX527" fmla="*/ 1537600 w 6000750"/>
                    <a:gd name="connsiteY527" fmla="*/ 851096 h 4572000"/>
                    <a:gd name="connsiteX528" fmla="*/ 1552840 w 6000750"/>
                    <a:gd name="connsiteY528" fmla="*/ 816806 h 4572000"/>
                    <a:gd name="connsiteX529" fmla="*/ 1578557 w 6000750"/>
                    <a:gd name="connsiteY529" fmla="*/ 792041 h 4572000"/>
                    <a:gd name="connsiteX530" fmla="*/ 1623325 w 6000750"/>
                    <a:gd name="connsiteY530" fmla="*/ 786326 h 4572000"/>
                    <a:gd name="connsiteX531" fmla="*/ 1631897 w 6000750"/>
                    <a:gd name="connsiteY531" fmla="*/ 784421 h 4572000"/>
                    <a:gd name="connsiteX532" fmla="*/ 1620467 w 6000750"/>
                    <a:gd name="connsiteY532" fmla="*/ 755846 h 4572000"/>
                    <a:gd name="connsiteX533" fmla="*/ 1612847 w 6000750"/>
                    <a:gd name="connsiteY533" fmla="*/ 718699 h 4572000"/>
                    <a:gd name="connsiteX534" fmla="*/ 1594750 w 6000750"/>
                    <a:gd name="connsiteY534" fmla="*/ 673931 h 4572000"/>
                    <a:gd name="connsiteX535" fmla="*/ 1643327 w 6000750"/>
                    <a:gd name="connsiteY535" fmla="*/ 672026 h 4572000"/>
                    <a:gd name="connsiteX536" fmla="*/ 1673807 w 6000750"/>
                    <a:gd name="connsiteY536" fmla="*/ 673931 h 4572000"/>
                    <a:gd name="connsiteX537" fmla="*/ 1697620 w 6000750"/>
                    <a:gd name="connsiteY537" fmla="*/ 692981 h 4572000"/>
                    <a:gd name="connsiteX538" fmla="*/ 1687142 w 6000750"/>
                    <a:gd name="connsiteY538" fmla="*/ 730129 h 4572000"/>
                    <a:gd name="connsiteX539" fmla="*/ 1674760 w 6000750"/>
                    <a:gd name="connsiteY539" fmla="*/ 742511 h 4572000"/>
                    <a:gd name="connsiteX540" fmla="*/ 1691905 w 6000750"/>
                    <a:gd name="connsiteY540" fmla="*/ 757751 h 4572000"/>
                    <a:gd name="connsiteX541" fmla="*/ 1710002 w 6000750"/>
                    <a:gd name="connsiteY541" fmla="*/ 752989 h 4572000"/>
                    <a:gd name="connsiteX542" fmla="*/ 1723337 w 6000750"/>
                    <a:gd name="connsiteY542" fmla="*/ 725366 h 4572000"/>
                    <a:gd name="connsiteX543" fmla="*/ 1768105 w 6000750"/>
                    <a:gd name="connsiteY543" fmla="*/ 684409 h 4572000"/>
                    <a:gd name="connsiteX544" fmla="*/ 1859545 w 6000750"/>
                    <a:gd name="connsiteY544" fmla="*/ 637736 h 4572000"/>
                    <a:gd name="connsiteX545" fmla="*/ 1882405 w 6000750"/>
                    <a:gd name="connsiteY545" fmla="*/ 632974 h 4572000"/>
                    <a:gd name="connsiteX546" fmla="*/ 1890977 w 6000750"/>
                    <a:gd name="connsiteY546" fmla="*/ 636784 h 4572000"/>
                    <a:gd name="connsiteX547" fmla="*/ 1882405 w 6000750"/>
                    <a:gd name="connsiteY547" fmla="*/ 690124 h 4572000"/>
                    <a:gd name="connsiteX548" fmla="*/ 1905265 w 6000750"/>
                    <a:gd name="connsiteY548" fmla="*/ 655834 h 4572000"/>
                    <a:gd name="connsiteX549" fmla="*/ 1933840 w 6000750"/>
                    <a:gd name="connsiteY549" fmla="*/ 652024 h 4572000"/>
                    <a:gd name="connsiteX550" fmla="*/ 1942412 w 6000750"/>
                    <a:gd name="connsiteY550" fmla="*/ 652976 h 4572000"/>
                    <a:gd name="connsiteX551" fmla="*/ 1968130 w 6000750"/>
                    <a:gd name="connsiteY551" fmla="*/ 640594 h 4572000"/>
                    <a:gd name="connsiteX552" fmla="*/ 1976702 w 6000750"/>
                    <a:gd name="connsiteY552" fmla="*/ 637736 h 4572000"/>
                    <a:gd name="connsiteX553" fmla="*/ 2010040 w 6000750"/>
                    <a:gd name="connsiteY553" fmla="*/ 634879 h 4572000"/>
                    <a:gd name="connsiteX554" fmla="*/ 2029090 w 6000750"/>
                    <a:gd name="connsiteY554" fmla="*/ 627259 h 4572000"/>
                    <a:gd name="connsiteX555" fmla="*/ 2063380 w 6000750"/>
                    <a:gd name="connsiteY555" fmla="*/ 593921 h 4572000"/>
                    <a:gd name="connsiteX556" fmla="*/ 2156725 w 6000750"/>
                    <a:gd name="connsiteY556" fmla="*/ 605351 h 4572000"/>
                    <a:gd name="connsiteX557" fmla="*/ 2246260 w 6000750"/>
                    <a:gd name="connsiteY557" fmla="*/ 651071 h 4572000"/>
                    <a:gd name="connsiteX558" fmla="*/ 2216732 w 6000750"/>
                    <a:gd name="connsiteY558" fmla="*/ 599636 h 4572000"/>
                    <a:gd name="connsiteX559" fmla="*/ 2204350 w 6000750"/>
                    <a:gd name="connsiteY559" fmla="*/ 593921 h 4572000"/>
                    <a:gd name="connsiteX560" fmla="*/ 2190062 w 6000750"/>
                    <a:gd name="connsiteY560" fmla="*/ 566299 h 4572000"/>
                    <a:gd name="connsiteX561" fmla="*/ 2211970 w 6000750"/>
                    <a:gd name="connsiteY561" fmla="*/ 475811 h 4572000"/>
                    <a:gd name="connsiteX562" fmla="*/ 2235782 w 6000750"/>
                    <a:gd name="connsiteY562" fmla="*/ 442474 h 4572000"/>
                    <a:gd name="connsiteX563" fmla="*/ 2242450 w 6000750"/>
                    <a:gd name="connsiteY563" fmla="*/ 397706 h 4572000"/>
                    <a:gd name="connsiteX564" fmla="*/ 2301505 w 6000750"/>
                    <a:gd name="connsiteY564" fmla="*/ 390086 h 4572000"/>
                    <a:gd name="connsiteX565" fmla="*/ 2347225 w 6000750"/>
                    <a:gd name="connsiteY565" fmla="*/ 411994 h 4572000"/>
                    <a:gd name="connsiteX566" fmla="*/ 2351987 w 6000750"/>
                    <a:gd name="connsiteY566" fmla="*/ 449141 h 4572000"/>
                    <a:gd name="connsiteX567" fmla="*/ 2355797 w 6000750"/>
                    <a:gd name="connsiteY567" fmla="*/ 488193 h 4572000"/>
                    <a:gd name="connsiteX568" fmla="*/ 2364370 w 6000750"/>
                    <a:gd name="connsiteY568" fmla="*/ 510101 h 4572000"/>
                    <a:gd name="connsiteX569" fmla="*/ 2397707 w 6000750"/>
                    <a:gd name="connsiteY569" fmla="*/ 623449 h 4572000"/>
                    <a:gd name="connsiteX570" fmla="*/ 2393897 w 6000750"/>
                    <a:gd name="connsiteY570" fmla="*/ 672979 h 4572000"/>
                    <a:gd name="connsiteX571" fmla="*/ 2315792 w 6000750"/>
                    <a:gd name="connsiteY571" fmla="*/ 752989 h 4572000"/>
                    <a:gd name="connsiteX572" fmla="*/ 2412947 w 6000750"/>
                    <a:gd name="connsiteY572" fmla="*/ 672979 h 4572000"/>
                    <a:gd name="connsiteX573" fmla="*/ 2445332 w 6000750"/>
                    <a:gd name="connsiteY573" fmla="*/ 617734 h 4572000"/>
                    <a:gd name="connsiteX574" fmla="*/ 2498672 w 6000750"/>
                    <a:gd name="connsiteY574" fmla="*/ 640594 h 4572000"/>
                    <a:gd name="connsiteX575" fmla="*/ 2440570 w 6000750"/>
                    <a:gd name="connsiteY575" fmla="*/ 612019 h 4572000"/>
                    <a:gd name="connsiteX576" fmla="*/ 2381515 w 6000750"/>
                    <a:gd name="connsiteY576" fmla="*/ 555821 h 4572000"/>
                    <a:gd name="connsiteX577" fmla="*/ 2364370 w 6000750"/>
                    <a:gd name="connsiteY577" fmla="*/ 489146 h 4572000"/>
                    <a:gd name="connsiteX578" fmla="*/ 2356750 w 6000750"/>
                    <a:gd name="connsiteY578" fmla="*/ 463429 h 4572000"/>
                    <a:gd name="connsiteX579" fmla="*/ 2391040 w 6000750"/>
                    <a:gd name="connsiteY579" fmla="*/ 404374 h 4572000"/>
                    <a:gd name="connsiteX580" fmla="*/ 2405328 w 6000750"/>
                    <a:gd name="connsiteY580" fmla="*/ 382466 h 4572000"/>
                    <a:gd name="connsiteX581" fmla="*/ 2430092 w 6000750"/>
                    <a:gd name="connsiteY581" fmla="*/ 391039 h 4572000"/>
                    <a:gd name="connsiteX582" fmla="*/ 2432950 w 6000750"/>
                    <a:gd name="connsiteY582" fmla="*/ 421519 h 4572000"/>
                    <a:gd name="connsiteX583" fmla="*/ 2428187 w 6000750"/>
                    <a:gd name="connsiteY583" fmla="*/ 432949 h 4572000"/>
                    <a:gd name="connsiteX584" fmla="*/ 2439617 w 6000750"/>
                    <a:gd name="connsiteY584" fmla="*/ 422471 h 4572000"/>
                    <a:gd name="connsiteX585" fmla="*/ 2453905 w 6000750"/>
                    <a:gd name="connsiteY585" fmla="*/ 420566 h 4572000"/>
                    <a:gd name="connsiteX586" fmla="*/ 2475812 w 6000750"/>
                    <a:gd name="connsiteY586" fmla="*/ 406279 h 4572000"/>
                    <a:gd name="connsiteX587" fmla="*/ 2501530 w 6000750"/>
                    <a:gd name="connsiteY587" fmla="*/ 385324 h 4572000"/>
                    <a:gd name="connsiteX588" fmla="*/ 2552012 w 6000750"/>
                    <a:gd name="connsiteY588" fmla="*/ 413899 h 4572000"/>
                    <a:gd name="connsiteX589" fmla="*/ 2612972 w 6000750"/>
                    <a:gd name="connsiteY589" fmla="*/ 431996 h 4572000"/>
                    <a:gd name="connsiteX590" fmla="*/ 2629165 w 6000750"/>
                    <a:gd name="connsiteY590" fmla="*/ 460571 h 4572000"/>
                    <a:gd name="connsiteX591" fmla="*/ 2647262 w 6000750"/>
                    <a:gd name="connsiteY591" fmla="*/ 546296 h 4572000"/>
                    <a:gd name="connsiteX592" fmla="*/ 2637737 w 6000750"/>
                    <a:gd name="connsiteY592" fmla="*/ 455809 h 4572000"/>
                    <a:gd name="connsiteX593" fmla="*/ 2611067 w 6000750"/>
                    <a:gd name="connsiteY593" fmla="*/ 431044 h 4572000"/>
                    <a:gd name="connsiteX594" fmla="*/ 2550107 w 6000750"/>
                    <a:gd name="connsiteY594" fmla="*/ 384371 h 4572000"/>
                    <a:gd name="connsiteX595" fmla="*/ 2578682 w 6000750"/>
                    <a:gd name="connsiteY595" fmla="*/ 319601 h 4572000"/>
                    <a:gd name="connsiteX596" fmla="*/ 2615830 w 6000750"/>
                    <a:gd name="connsiteY596" fmla="*/ 314839 h 4572000"/>
                    <a:gd name="connsiteX597" fmla="*/ 2691078 w 6000750"/>
                    <a:gd name="connsiteY597" fmla="*/ 295789 h 4572000"/>
                    <a:gd name="connsiteX598" fmla="*/ 2711080 w 6000750"/>
                    <a:gd name="connsiteY598" fmla="*/ 316744 h 4572000"/>
                    <a:gd name="connsiteX599" fmla="*/ 2700603 w 6000750"/>
                    <a:gd name="connsiteY599" fmla="*/ 330079 h 4572000"/>
                    <a:gd name="connsiteX600" fmla="*/ 2712032 w 6000750"/>
                    <a:gd name="connsiteY600" fmla="*/ 319601 h 4572000"/>
                    <a:gd name="connsiteX601" fmla="*/ 2704412 w 6000750"/>
                    <a:gd name="connsiteY601" fmla="*/ 285311 h 4572000"/>
                    <a:gd name="connsiteX602" fmla="*/ 2721557 w 6000750"/>
                    <a:gd name="connsiteY602" fmla="*/ 216731 h 4572000"/>
                    <a:gd name="connsiteX603" fmla="*/ 2746322 w 6000750"/>
                    <a:gd name="connsiteY603" fmla="*/ 198634 h 4572000"/>
                    <a:gd name="connsiteX604" fmla="*/ 2804425 w 6000750"/>
                    <a:gd name="connsiteY604" fmla="*/ 175774 h 4572000"/>
                    <a:gd name="connsiteX605" fmla="*/ 2878720 w 6000750"/>
                    <a:gd name="connsiteY605" fmla="*/ 142436 h 4572000"/>
                    <a:gd name="connsiteX606" fmla="*/ 2893007 w 6000750"/>
                    <a:gd name="connsiteY606" fmla="*/ 137674 h 4572000"/>
                    <a:gd name="connsiteX607" fmla="*/ 2984447 w 6000750"/>
                    <a:gd name="connsiteY607" fmla="*/ 145294 h 4572000"/>
                    <a:gd name="connsiteX608" fmla="*/ 3011117 w 6000750"/>
                    <a:gd name="connsiteY608" fmla="*/ 123386 h 4572000"/>
                    <a:gd name="connsiteX609" fmla="*/ 3029215 w 6000750"/>
                    <a:gd name="connsiteY609" fmla="*/ 103383 h 4572000"/>
                    <a:gd name="connsiteX610" fmla="*/ 3085412 w 6000750"/>
                    <a:gd name="connsiteY610" fmla="*/ 104336 h 4572000"/>
                    <a:gd name="connsiteX611" fmla="*/ 3093985 w 6000750"/>
                    <a:gd name="connsiteY611" fmla="*/ 38614 h 4572000"/>
                    <a:gd name="connsiteX612" fmla="*/ 3099700 w 6000750"/>
                    <a:gd name="connsiteY612" fmla="*/ 33851 h 4572000"/>
                    <a:gd name="connsiteX613" fmla="*/ 3144467 w 6000750"/>
                    <a:gd name="connsiteY613" fmla="*/ 9086 h 4572000"/>
                    <a:gd name="connsiteX614" fmla="*/ 3161612 w 6000750"/>
                    <a:gd name="connsiteY614" fmla="*/ 53854 h 4572000"/>
                    <a:gd name="connsiteX615" fmla="*/ 3186378 w 6000750"/>
                    <a:gd name="connsiteY615" fmla="*/ 71951 h 4572000"/>
                    <a:gd name="connsiteX616" fmla="*/ 3201617 w 6000750"/>
                    <a:gd name="connsiteY616" fmla="*/ 80524 h 4572000"/>
                    <a:gd name="connsiteX617" fmla="*/ 3244480 w 6000750"/>
                    <a:gd name="connsiteY617" fmla="*/ 67189 h 4572000"/>
                    <a:gd name="connsiteX618" fmla="*/ 3275912 w 6000750"/>
                    <a:gd name="connsiteY618" fmla="*/ 67189 h 4572000"/>
                    <a:gd name="connsiteX619" fmla="*/ 3286390 w 6000750"/>
                    <a:gd name="connsiteY619" fmla="*/ 69094 h 4572000"/>
                    <a:gd name="connsiteX620" fmla="*/ 3336872 w 6000750"/>
                    <a:gd name="connsiteY620" fmla="*/ 69094 h 4572000"/>
                    <a:gd name="connsiteX621" fmla="*/ 3394022 w 6000750"/>
                    <a:gd name="connsiteY621" fmla="*/ 79571 h 4572000"/>
                    <a:gd name="connsiteX622" fmla="*/ 3436885 w 6000750"/>
                    <a:gd name="connsiteY622" fmla="*/ 128149 h 4572000"/>
                    <a:gd name="connsiteX623" fmla="*/ 3403547 w 6000750"/>
                    <a:gd name="connsiteY623" fmla="*/ 149103 h 4572000"/>
                    <a:gd name="connsiteX624" fmla="*/ 3401642 w 6000750"/>
                    <a:gd name="connsiteY624" fmla="*/ 210064 h 4572000"/>
                    <a:gd name="connsiteX625" fmla="*/ 3338778 w 6000750"/>
                    <a:gd name="connsiteY625" fmla="*/ 242449 h 4572000"/>
                    <a:gd name="connsiteX626" fmla="*/ 3314012 w 6000750"/>
                    <a:gd name="connsiteY626" fmla="*/ 255784 h 4572000"/>
                    <a:gd name="connsiteX627" fmla="*/ 3234003 w 6000750"/>
                    <a:gd name="connsiteY627" fmla="*/ 294836 h 4572000"/>
                    <a:gd name="connsiteX628" fmla="*/ 3214953 w 6000750"/>
                    <a:gd name="connsiteY628" fmla="*/ 313886 h 4572000"/>
                    <a:gd name="connsiteX629" fmla="*/ 3208285 w 6000750"/>
                    <a:gd name="connsiteY629" fmla="*/ 323411 h 4572000"/>
                    <a:gd name="connsiteX630" fmla="*/ 3215905 w 6000750"/>
                    <a:gd name="connsiteY630" fmla="*/ 322459 h 4572000"/>
                    <a:gd name="connsiteX631" fmla="*/ 3245432 w 6000750"/>
                    <a:gd name="connsiteY631" fmla="*/ 299599 h 4572000"/>
                    <a:gd name="connsiteX632" fmla="*/ 3282580 w 6000750"/>
                    <a:gd name="connsiteY632" fmla="*/ 293884 h 4572000"/>
                    <a:gd name="connsiteX633" fmla="*/ 3305440 w 6000750"/>
                    <a:gd name="connsiteY633" fmla="*/ 289121 h 4572000"/>
                    <a:gd name="connsiteX634" fmla="*/ 3343540 w 6000750"/>
                    <a:gd name="connsiteY634" fmla="*/ 292931 h 4572000"/>
                    <a:gd name="connsiteX635" fmla="*/ 3346397 w 6000750"/>
                    <a:gd name="connsiteY635" fmla="*/ 289121 h 4572000"/>
                    <a:gd name="connsiteX636" fmla="*/ 3331157 w 6000750"/>
                    <a:gd name="connsiteY636" fmla="*/ 292931 h 4572000"/>
                    <a:gd name="connsiteX637" fmla="*/ 3310203 w 6000750"/>
                    <a:gd name="connsiteY637" fmla="*/ 279596 h 4572000"/>
                    <a:gd name="connsiteX638" fmla="*/ 3323537 w 6000750"/>
                    <a:gd name="connsiteY638" fmla="*/ 257689 h 4572000"/>
                    <a:gd name="connsiteX639" fmla="*/ 3438790 w 6000750"/>
                    <a:gd name="connsiteY639" fmla="*/ 259594 h 4572000"/>
                    <a:gd name="connsiteX640" fmla="*/ 3445457 w 6000750"/>
                    <a:gd name="connsiteY640" fmla="*/ 292931 h 4572000"/>
                    <a:gd name="connsiteX641" fmla="*/ 3477842 w 6000750"/>
                    <a:gd name="connsiteY641" fmla="*/ 272929 h 4572000"/>
                    <a:gd name="connsiteX642" fmla="*/ 3530230 w 6000750"/>
                    <a:gd name="connsiteY642" fmla="*/ 274834 h 4572000"/>
                    <a:gd name="connsiteX643" fmla="*/ 3571187 w 6000750"/>
                    <a:gd name="connsiteY643" fmla="*/ 271976 h 4572000"/>
                    <a:gd name="connsiteX644" fmla="*/ 3586428 w 6000750"/>
                    <a:gd name="connsiteY644" fmla="*/ 273881 h 4572000"/>
                    <a:gd name="connsiteX645" fmla="*/ 3650245 w 6000750"/>
                    <a:gd name="connsiteY645" fmla="*/ 291979 h 4572000"/>
                    <a:gd name="connsiteX646" fmla="*/ 3677867 w 6000750"/>
                    <a:gd name="connsiteY646" fmla="*/ 291979 h 4572000"/>
                    <a:gd name="connsiteX647" fmla="*/ 3757878 w 6000750"/>
                    <a:gd name="connsiteY647" fmla="*/ 244353 h 4572000"/>
                    <a:gd name="connsiteX648" fmla="*/ 3829315 w 6000750"/>
                    <a:gd name="connsiteY648" fmla="*/ 265309 h 4572000"/>
                    <a:gd name="connsiteX649" fmla="*/ 3843603 w 6000750"/>
                    <a:gd name="connsiteY649" fmla="*/ 265309 h 4572000"/>
                    <a:gd name="connsiteX650" fmla="*/ 3889322 w 6000750"/>
                    <a:gd name="connsiteY650" fmla="*/ 289121 h 4572000"/>
                    <a:gd name="connsiteX651" fmla="*/ 3816932 w 6000750"/>
                    <a:gd name="connsiteY651" fmla="*/ 339604 h 4572000"/>
                    <a:gd name="connsiteX652" fmla="*/ 3879797 w 6000750"/>
                    <a:gd name="connsiteY652" fmla="*/ 348176 h 4572000"/>
                    <a:gd name="connsiteX653" fmla="*/ 3922660 w 6000750"/>
                    <a:gd name="connsiteY653" fmla="*/ 375799 h 4572000"/>
                    <a:gd name="connsiteX654" fmla="*/ 3955997 w 6000750"/>
                    <a:gd name="connsiteY654" fmla="*/ 405326 h 4572000"/>
                    <a:gd name="connsiteX655" fmla="*/ 3980762 w 6000750"/>
                    <a:gd name="connsiteY655" fmla="*/ 411994 h 4572000"/>
                    <a:gd name="connsiteX656" fmla="*/ 3986478 w 6000750"/>
                    <a:gd name="connsiteY656" fmla="*/ 390086 h 4572000"/>
                    <a:gd name="connsiteX657" fmla="*/ 4006480 w 6000750"/>
                    <a:gd name="connsiteY657" fmla="*/ 353891 h 4572000"/>
                    <a:gd name="connsiteX658" fmla="*/ 4036960 w 6000750"/>
                    <a:gd name="connsiteY658" fmla="*/ 375799 h 4572000"/>
                    <a:gd name="connsiteX659" fmla="*/ 4091253 w 6000750"/>
                    <a:gd name="connsiteY659" fmla="*/ 382466 h 4572000"/>
                    <a:gd name="connsiteX660" fmla="*/ 4096967 w 6000750"/>
                    <a:gd name="connsiteY660" fmla="*/ 371989 h 4572000"/>
                    <a:gd name="connsiteX661" fmla="*/ 4130305 w 6000750"/>
                    <a:gd name="connsiteY661" fmla="*/ 375799 h 4572000"/>
                    <a:gd name="connsiteX662" fmla="*/ 4153165 w 6000750"/>
                    <a:gd name="connsiteY662" fmla="*/ 378656 h 4572000"/>
                    <a:gd name="connsiteX663" fmla="*/ 4179835 w 6000750"/>
                    <a:gd name="connsiteY663" fmla="*/ 386276 h 4572000"/>
                    <a:gd name="connsiteX664" fmla="*/ 4216982 w 6000750"/>
                    <a:gd name="connsiteY664" fmla="*/ 367226 h 4572000"/>
                    <a:gd name="connsiteX665" fmla="*/ 4211267 w 6000750"/>
                    <a:gd name="connsiteY665" fmla="*/ 351986 h 4572000"/>
                    <a:gd name="connsiteX666" fmla="*/ 4221745 w 6000750"/>
                    <a:gd name="connsiteY666" fmla="*/ 320554 h 4572000"/>
                    <a:gd name="connsiteX667" fmla="*/ 4235080 w 6000750"/>
                    <a:gd name="connsiteY667" fmla="*/ 313886 h 4572000"/>
                    <a:gd name="connsiteX668" fmla="*/ 4305565 w 6000750"/>
                    <a:gd name="connsiteY668" fmla="*/ 290074 h 4572000"/>
                    <a:gd name="connsiteX669" fmla="*/ 4408435 w 6000750"/>
                    <a:gd name="connsiteY669" fmla="*/ 318649 h 457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</a:cxnLst>
                  <a:rect l="l" t="t" r="r" b="b"/>
                  <a:pathLst>
                    <a:path w="6000750" h="4572000">
                      <a:moveTo>
                        <a:pt x="4408435" y="318649"/>
                      </a:moveTo>
                      <a:cubicBezTo>
                        <a:pt x="4412245" y="319601"/>
                        <a:pt x="4417007" y="319601"/>
                        <a:pt x="4420817" y="320554"/>
                      </a:cubicBezTo>
                      <a:cubicBezTo>
                        <a:pt x="4427485" y="349129"/>
                        <a:pt x="4403673" y="331984"/>
                        <a:pt x="4397957" y="339604"/>
                      </a:cubicBezTo>
                      <a:cubicBezTo>
                        <a:pt x="4413198" y="343414"/>
                        <a:pt x="4430342" y="326269"/>
                        <a:pt x="4448440" y="336746"/>
                      </a:cubicBezTo>
                      <a:cubicBezTo>
                        <a:pt x="4461775" y="353891"/>
                        <a:pt x="4440820" y="361511"/>
                        <a:pt x="4437962" y="378656"/>
                      </a:cubicBezTo>
                      <a:cubicBezTo>
                        <a:pt x="4470348" y="325316"/>
                        <a:pt x="4511305" y="311981"/>
                        <a:pt x="4563692" y="345319"/>
                      </a:cubicBezTo>
                      <a:cubicBezTo>
                        <a:pt x="4568455" y="351034"/>
                        <a:pt x="4565598" y="357701"/>
                        <a:pt x="4568455" y="364369"/>
                      </a:cubicBezTo>
                      <a:lnTo>
                        <a:pt x="4568455" y="367226"/>
                      </a:lnTo>
                      <a:cubicBezTo>
                        <a:pt x="4564645" y="372941"/>
                        <a:pt x="4559882" y="377704"/>
                        <a:pt x="4569407" y="382466"/>
                      </a:cubicBezTo>
                      <a:cubicBezTo>
                        <a:pt x="4576075" y="386276"/>
                        <a:pt x="4582742" y="389134"/>
                        <a:pt x="4589410" y="392944"/>
                      </a:cubicBezTo>
                      <a:cubicBezTo>
                        <a:pt x="4596078" y="390086"/>
                        <a:pt x="4603698" y="387229"/>
                        <a:pt x="4609412" y="391039"/>
                      </a:cubicBezTo>
                      <a:cubicBezTo>
                        <a:pt x="4650370" y="418661"/>
                        <a:pt x="4693232" y="414851"/>
                        <a:pt x="4737048" y="402469"/>
                      </a:cubicBezTo>
                      <a:cubicBezTo>
                        <a:pt x="4750382" y="402469"/>
                        <a:pt x="4763717" y="403421"/>
                        <a:pt x="4777053" y="398659"/>
                      </a:cubicBezTo>
                      <a:cubicBezTo>
                        <a:pt x="4823725" y="390086"/>
                        <a:pt x="4865635" y="403421"/>
                        <a:pt x="4907545" y="422471"/>
                      </a:cubicBezTo>
                      <a:cubicBezTo>
                        <a:pt x="4919928" y="428186"/>
                        <a:pt x="4926595" y="435806"/>
                        <a:pt x="4925642" y="451999"/>
                      </a:cubicBezTo>
                      <a:cubicBezTo>
                        <a:pt x="4922785" y="493909"/>
                        <a:pt x="4936120" y="504386"/>
                        <a:pt x="4978030" y="495814"/>
                      </a:cubicBezTo>
                      <a:cubicBezTo>
                        <a:pt x="4985650" y="493909"/>
                        <a:pt x="4994223" y="493909"/>
                        <a:pt x="5001842" y="495814"/>
                      </a:cubicBezTo>
                      <a:cubicBezTo>
                        <a:pt x="5017082" y="500576"/>
                        <a:pt x="5031370" y="499624"/>
                        <a:pt x="5046610" y="494861"/>
                      </a:cubicBezTo>
                      <a:cubicBezTo>
                        <a:pt x="5080900" y="486289"/>
                        <a:pt x="5111380" y="511054"/>
                        <a:pt x="5145670" y="505339"/>
                      </a:cubicBezTo>
                      <a:cubicBezTo>
                        <a:pt x="5156148" y="504386"/>
                        <a:pt x="5163767" y="495814"/>
                        <a:pt x="5174245" y="498671"/>
                      </a:cubicBezTo>
                      <a:cubicBezTo>
                        <a:pt x="5182817" y="501529"/>
                        <a:pt x="5188532" y="507243"/>
                        <a:pt x="5194247" y="513911"/>
                      </a:cubicBezTo>
                      <a:cubicBezTo>
                        <a:pt x="5207582" y="534866"/>
                        <a:pt x="5230442" y="541534"/>
                        <a:pt x="5249492" y="553916"/>
                      </a:cubicBezTo>
                      <a:cubicBezTo>
                        <a:pt x="5263780" y="563441"/>
                        <a:pt x="5274257" y="549154"/>
                        <a:pt x="5277115" y="533914"/>
                      </a:cubicBezTo>
                      <a:cubicBezTo>
                        <a:pt x="5275209" y="521531"/>
                        <a:pt x="5263780" y="517721"/>
                        <a:pt x="5257113" y="509149"/>
                      </a:cubicBezTo>
                      <a:cubicBezTo>
                        <a:pt x="5245682" y="492004"/>
                        <a:pt x="5244730" y="478668"/>
                        <a:pt x="5268542" y="472001"/>
                      </a:cubicBezTo>
                      <a:cubicBezTo>
                        <a:pt x="5287592" y="470096"/>
                        <a:pt x="5306642" y="470096"/>
                        <a:pt x="5325692" y="472001"/>
                      </a:cubicBezTo>
                      <a:cubicBezTo>
                        <a:pt x="5339980" y="473906"/>
                        <a:pt x="5350457" y="481526"/>
                        <a:pt x="5358078" y="492956"/>
                      </a:cubicBezTo>
                      <a:cubicBezTo>
                        <a:pt x="5368555" y="493909"/>
                        <a:pt x="5379032" y="493909"/>
                        <a:pt x="5390463" y="494861"/>
                      </a:cubicBezTo>
                      <a:cubicBezTo>
                        <a:pt x="5418084" y="505339"/>
                        <a:pt x="5444755" y="487241"/>
                        <a:pt x="5472378" y="492956"/>
                      </a:cubicBezTo>
                      <a:cubicBezTo>
                        <a:pt x="5509525" y="504386"/>
                        <a:pt x="5544767" y="521531"/>
                        <a:pt x="5583820" y="527246"/>
                      </a:cubicBezTo>
                      <a:cubicBezTo>
                        <a:pt x="5600965" y="530104"/>
                        <a:pt x="5615253" y="541534"/>
                        <a:pt x="5624778" y="556774"/>
                      </a:cubicBezTo>
                      <a:cubicBezTo>
                        <a:pt x="5629540" y="569156"/>
                        <a:pt x="5637159" y="577729"/>
                        <a:pt x="5650495" y="579634"/>
                      </a:cubicBezTo>
                      <a:cubicBezTo>
                        <a:pt x="5665734" y="586301"/>
                        <a:pt x="5670497" y="602494"/>
                        <a:pt x="5680022" y="613924"/>
                      </a:cubicBezTo>
                      <a:cubicBezTo>
                        <a:pt x="5700025" y="616781"/>
                        <a:pt x="5717170" y="625354"/>
                        <a:pt x="5731457" y="638689"/>
                      </a:cubicBezTo>
                      <a:cubicBezTo>
                        <a:pt x="5740982" y="643451"/>
                        <a:pt x="5752413" y="644404"/>
                        <a:pt x="5762890" y="649166"/>
                      </a:cubicBezTo>
                      <a:cubicBezTo>
                        <a:pt x="5774320" y="661549"/>
                        <a:pt x="5790513" y="665359"/>
                        <a:pt x="5804800" y="671074"/>
                      </a:cubicBezTo>
                      <a:cubicBezTo>
                        <a:pt x="5812420" y="678694"/>
                        <a:pt x="5816230" y="687266"/>
                        <a:pt x="5818134" y="697744"/>
                      </a:cubicBezTo>
                      <a:cubicBezTo>
                        <a:pt x="5821945" y="712031"/>
                        <a:pt x="5812420" y="728224"/>
                        <a:pt x="5827659" y="743464"/>
                      </a:cubicBezTo>
                      <a:cubicBezTo>
                        <a:pt x="5828613" y="729176"/>
                        <a:pt x="5824803" y="715841"/>
                        <a:pt x="5836232" y="707269"/>
                      </a:cubicBezTo>
                      <a:cubicBezTo>
                        <a:pt x="5843853" y="703459"/>
                        <a:pt x="5848615" y="709174"/>
                        <a:pt x="5852425" y="713936"/>
                      </a:cubicBezTo>
                      <a:cubicBezTo>
                        <a:pt x="5861950" y="713936"/>
                        <a:pt x="5871475" y="714889"/>
                        <a:pt x="5880047" y="714889"/>
                      </a:cubicBezTo>
                      <a:cubicBezTo>
                        <a:pt x="5930530" y="710126"/>
                        <a:pt x="5957200" y="751084"/>
                        <a:pt x="5994347" y="772991"/>
                      </a:cubicBezTo>
                      <a:cubicBezTo>
                        <a:pt x="6003872" y="778706"/>
                        <a:pt x="6002920" y="789184"/>
                        <a:pt x="5995300" y="796804"/>
                      </a:cubicBezTo>
                      <a:cubicBezTo>
                        <a:pt x="5973392" y="819664"/>
                        <a:pt x="5955295" y="850144"/>
                        <a:pt x="5917195" y="839666"/>
                      </a:cubicBezTo>
                      <a:cubicBezTo>
                        <a:pt x="5913384" y="844429"/>
                        <a:pt x="5915290" y="848239"/>
                        <a:pt x="5914338" y="851096"/>
                      </a:cubicBezTo>
                      <a:cubicBezTo>
                        <a:pt x="5913384" y="870146"/>
                        <a:pt x="5932434" y="893006"/>
                        <a:pt x="5905765" y="907294"/>
                      </a:cubicBezTo>
                      <a:cubicBezTo>
                        <a:pt x="5888620" y="915866"/>
                        <a:pt x="5848615" y="899674"/>
                        <a:pt x="5832422" y="880624"/>
                      </a:cubicBezTo>
                      <a:cubicBezTo>
                        <a:pt x="5831470" y="853954"/>
                        <a:pt x="5812420" y="873956"/>
                        <a:pt x="5803847" y="869194"/>
                      </a:cubicBezTo>
                      <a:cubicBezTo>
                        <a:pt x="5780988" y="866336"/>
                        <a:pt x="5767653" y="851096"/>
                        <a:pt x="5757175" y="832999"/>
                      </a:cubicBezTo>
                      <a:cubicBezTo>
                        <a:pt x="5750507" y="823474"/>
                        <a:pt x="5745745" y="813949"/>
                        <a:pt x="5732409" y="811091"/>
                      </a:cubicBezTo>
                      <a:cubicBezTo>
                        <a:pt x="5714313" y="812996"/>
                        <a:pt x="5699072" y="809186"/>
                        <a:pt x="5683832" y="795851"/>
                      </a:cubicBezTo>
                      <a:cubicBezTo>
                        <a:pt x="5664782" y="778706"/>
                        <a:pt x="5670497" y="769181"/>
                        <a:pt x="5686690" y="756799"/>
                      </a:cubicBezTo>
                      <a:cubicBezTo>
                        <a:pt x="5680975" y="750131"/>
                        <a:pt x="5673355" y="748226"/>
                        <a:pt x="5664782" y="749179"/>
                      </a:cubicBezTo>
                      <a:cubicBezTo>
                        <a:pt x="5657163" y="755846"/>
                        <a:pt x="5647638" y="760609"/>
                        <a:pt x="5649542" y="773944"/>
                      </a:cubicBezTo>
                      <a:cubicBezTo>
                        <a:pt x="5654305" y="833951"/>
                        <a:pt x="5637159" y="853001"/>
                        <a:pt x="5579057" y="853001"/>
                      </a:cubicBezTo>
                      <a:cubicBezTo>
                        <a:pt x="5572390" y="853001"/>
                        <a:pt x="5565722" y="853001"/>
                        <a:pt x="5558103" y="853954"/>
                      </a:cubicBezTo>
                      <a:cubicBezTo>
                        <a:pt x="5549530" y="859669"/>
                        <a:pt x="5543815" y="839666"/>
                        <a:pt x="5535242" y="851096"/>
                      </a:cubicBezTo>
                      <a:cubicBezTo>
                        <a:pt x="5539053" y="858716"/>
                        <a:pt x="5546672" y="852049"/>
                        <a:pt x="5551434" y="856811"/>
                      </a:cubicBezTo>
                      <a:cubicBezTo>
                        <a:pt x="5554292" y="858716"/>
                        <a:pt x="5556197" y="860621"/>
                        <a:pt x="5558103" y="863479"/>
                      </a:cubicBezTo>
                      <a:cubicBezTo>
                        <a:pt x="5559055" y="866336"/>
                        <a:pt x="5560007" y="870146"/>
                        <a:pt x="5560959" y="873004"/>
                      </a:cubicBezTo>
                      <a:cubicBezTo>
                        <a:pt x="5599059" y="857764"/>
                        <a:pt x="5604775" y="897769"/>
                        <a:pt x="5604775" y="910151"/>
                      </a:cubicBezTo>
                      <a:cubicBezTo>
                        <a:pt x="5604775" y="942536"/>
                        <a:pt x="5629540" y="947299"/>
                        <a:pt x="5645732" y="961586"/>
                      </a:cubicBezTo>
                      <a:cubicBezTo>
                        <a:pt x="5652400" y="967301"/>
                        <a:pt x="5667640" y="971111"/>
                        <a:pt x="5659067" y="984446"/>
                      </a:cubicBezTo>
                      <a:cubicBezTo>
                        <a:pt x="5653353" y="993019"/>
                        <a:pt x="5646684" y="1007306"/>
                        <a:pt x="5632397" y="998734"/>
                      </a:cubicBezTo>
                      <a:cubicBezTo>
                        <a:pt x="5580009" y="968254"/>
                        <a:pt x="5538100" y="997781"/>
                        <a:pt x="5498095" y="1024451"/>
                      </a:cubicBezTo>
                      <a:cubicBezTo>
                        <a:pt x="5465709" y="1045406"/>
                        <a:pt x="5429515" y="1060646"/>
                        <a:pt x="5404750" y="1092079"/>
                      </a:cubicBezTo>
                      <a:cubicBezTo>
                        <a:pt x="5400940" y="1101604"/>
                        <a:pt x="5391415" y="1108271"/>
                        <a:pt x="5384747" y="1114939"/>
                      </a:cubicBezTo>
                      <a:cubicBezTo>
                        <a:pt x="5371413" y="1130179"/>
                        <a:pt x="5356172" y="1130179"/>
                        <a:pt x="5343790" y="1113986"/>
                      </a:cubicBezTo>
                      <a:cubicBezTo>
                        <a:pt x="5323788" y="1089221"/>
                        <a:pt x="5301880" y="1090174"/>
                        <a:pt x="5276163" y="1105414"/>
                      </a:cubicBezTo>
                      <a:cubicBezTo>
                        <a:pt x="5259970" y="1114939"/>
                        <a:pt x="5243778" y="1132084"/>
                        <a:pt x="5227584" y="1104461"/>
                      </a:cubicBezTo>
                      <a:cubicBezTo>
                        <a:pt x="5225680" y="1101604"/>
                        <a:pt x="5227584" y="1100651"/>
                        <a:pt x="5226632" y="1102556"/>
                      </a:cubicBezTo>
                      <a:cubicBezTo>
                        <a:pt x="5204725" y="1129226"/>
                        <a:pt x="5177103" y="1116844"/>
                        <a:pt x="5151385" y="1113986"/>
                      </a:cubicBezTo>
                      <a:cubicBezTo>
                        <a:pt x="5148528" y="1113986"/>
                        <a:pt x="5145670" y="1118749"/>
                        <a:pt x="5145670" y="1121606"/>
                      </a:cubicBezTo>
                      <a:cubicBezTo>
                        <a:pt x="5141860" y="1149229"/>
                        <a:pt x="5139003" y="1176851"/>
                        <a:pt x="5122810" y="1200664"/>
                      </a:cubicBezTo>
                      <a:cubicBezTo>
                        <a:pt x="5121857" y="1202569"/>
                        <a:pt x="5121857" y="1206379"/>
                        <a:pt x="5123762" y="1206379"/>
                      </a:cubicBezTo>
                      <a:cubicBezTo>
                        <a:pt x="5164720" y="1223524"/>
                        <a:pt x="5151385" y="1274959"/>
                        <a:pt x="5180912" y="1299724"/>
                      </a:cubicBezTo>
                      <a:cubicBezTo>
                        <a:pt x="5180912" y="1302581"/>
                        <a:pt x="5180912" y="1306391"/>
                        <a:pt x="5179960" y="1309249"/>
                      </a:cubicBezTo>
                      <a:cubicBezTo>
                        <a:pt x="5175198" y="1314011"/>
                        <a:pt x="5146623" y="1370209"/>
                        <a:pt x="5143765" y="1380686"/>
                      </a:cubicBezTo>
                      <a:cubicBezTo>
                        <a:pt x="5140907" y="1390211"/>
                        <a:pt x="5135192" y="1396879"/>
                        <a:pt x="5125667" y="1399736"/>
                      </a:cubicBezTo>
                      <a:cubicBezTo>
                        <a:pt x="5116142" y="1401641"/>
                        <a:pt x="5105665" y="1395926"/>
                        <a:pt x="5097092" y="1405451"/>
                      </a:cubicBezTo>
                      <a:cubicBezTo>
                        <a:pt x="5089473" y="1418786"/>
                        <a:pt x="5085662" y="1434979"/>
                        <a:pt x="5071375" y="1445456"/>
                      </a:cubicBezTo>
                      <a:cubicBezTo>
                        <a:pt x="5058040" y="1454981"/>
                        <a:pt x="5067565" y="1471174"/>
                        <a:pt x="5065660" y="1484509"/>
                      </a:cubicBezTo>
                      <a:cubicBezTo>
                        <a:pt x="5065660" y="1489271"/>
                        <a:pt x="5064707" y="1494034"/>
                        <a:pt x="5062803" y="1497844"/>
                      </a:cubicBezTo>
                      <a:cubicBezTo>
                        <a:pt x="5054230" y="1516894"/>
                        <a:pt x="5045657" y="1538801"/>
                        <a:pt x="5021845" y="1540706"/>
                      </a:cubicBezTo>
                      <a:cubicBezTo>
                        <a:pt x="4997080" y="1542611"/>
                        <a:pt x="4995175" y="1516894"/>
                        <a:pt x="4988507" y="1501654"/>
                      </a:cubicBezTo>
                      <a:cubicBezTo>
                        <a:pt x="4966600" y="1444504"/>
                        <a:pt x="4941835" y="1388306"/>
                        <a:pt x="4917070" y="1332109"/>
                      </a:cubicBezTo>
                      <a:cubicBezTo>
                        <a:pt x="4910403" y="1317821"/>
                        <a:pt x="4911355" y="1303534"/>
                        <a:pt x="4915165" y="1288294"/>
                      </a:cubicBezTo>
                      <a:cubicBezTo>
                        <a:pt x="4921832" y="1264481"/>
                        <a:pt x="4939930" y="1243526"/>
                        <a:pt x="4935167" y="1215904"/>
                      </a:cubicBezTo>
                      <a:cubicBezTo>
                        <a:pt x="4933262" y="1206379"/>
                        <a:pt x="4945645" y="1201616"/>
                        <a:pt x="4953265" y="1196854"/>
                      </a:cubicBezTo>
                      <a:cubicBezTo>
                        <a:pt x="5004700" y="1166374"/>
                        <a:pt x="5042800" y="1125416"/>
                        <a:pt x="5072328" y="1073029"/>
                      </a:cubicBezTo>
                      <a:cubicBezTo>
                        <a:pt x="5078042" y="1063504"/>
                        <a:pt x="5085662" y="1053026"/>
                        <a:pt x="5095187" y="1053979"/>
                      </a:cubicBezTo>
                      <a:cubicBezTo>
                        <a:pt x="5133287" y="1054931"/>
                        <a:pt x="5132335" y="1027309"/>
                        <a:pt x="5136145" y="1002544"/>
                      </a:cubicBezTo>
                      <a:cubicBezTo>
                        <a:pt x="5138050" y="993019"/>
                        <a:pt x="5138050" y="984446"/>
                        <a:pt x="5141860" y="975874"/>
                      </a:cubicBezTo>
                      <a:cubicBezTo>
                        <a:pt x="5143765" y="972064"/>
                        <a:pt x="5147575" y="969206"/>
                        <a:pt x="5152337" y="968254"/>
                      </a:cubicBezTo>
                      <a:cubicBezTo>
                        <a:pt x="5154242" y="967301"/>
                        <a:pt x="5157100" y="969206"/>
                        <a:pt x="5158053" y="966349"/>
                      </a:cubicBezTo>
                      <a:cubicBezTo>
                        <a:pt x="5156148" y="966349"/>
                        <a:pt x="5153290" y="965396"/>
                        <a:pt x="5151385" y="965396"/>
                      </a:cubicBezTo>
                      <a:cubicBezTo>
                        <a:pt x="5130430" y="964444"/>
                        <a:pt x="5120905" y="973969"/>
                        <a:pt x="5123762" y="994924"/>
                      </a:cubicBezTo>
                      <a:cubicBezTo>
                        <a:pt x="5125667" y="1013021"/>
                        <a:pt x="5120905" y="1025404"/>
                        <a:pt x="5099950" y="1024451"/>
                      </a:cubicBezTo>
                      <a:cubicBezTo>
                        <a:pt x="5081853" y="1023499"/>
                        <a:pt x="5074232" y="1037786"/>
                        <a:pt x="5064707" y="1048264"/>
                      </a:cubicBezTo>
                      <a:cubicBezTo>
                        <a:pt x="5054230" y="1060646"/>
                        <a:pt x="5040895" y="1067314"/>
                        <a:pt x="5024703" y="1058741"/>
                      </a:cubicBezTo>
                      <a:cubicBezTo>
                        <a:pt x="5009462" y="1050169"/>
                        <a:pt x="4995175" y="1042549"/>
                        <a:pt x="4997080" y="1019689"/>
                      </a:cubicBezTo>
                      <a:cubicBezTo>
                        <a:pt x="4999937" y="989209"/>
                        <a:pt x="4989460" y="983494"/>
                        <a:pt x="4960885" y="995876"/>
                      </a:cubicBezTo>
                      <a:cubicBezTo>
                        <a:pt x="4931357" y="1008259"/>
                        <a:pt x="4903735" y="1021594"/>
                        <a:pt x="4893257" y="1054931"/>
                      </a:cubicBezTo>
                      <a:cubicBezTo>
                        <a:pt x="4890400" y="1062551"/>
                        <a:pt x="4883732" y="1068266"/>
                        <a:pt x="4878017" y="1073029"/>
                      </a:cubicBezTo>
                      <a:cubicBezTo>
                        <a:pt x="4864682" y="1084459"/>
                        <a:pt x="4861825" y="1094936"/>
                        <a:pt x="4876112" y="1110176"/>
                      </a:cubicBezTo>
                      <a:cubicBezTo>
                        <a:pt x="4893257" y="1127321"/>
                        <a:pt x="4888495" y="1139704"/>
                        <a:pt x="4863730" y="1140656"/>
                      </a:cubicBezTo>
                      <a:cubicBezTo>
                        <a:pt x="4841823" y="1141609"/>
                        <a:pt x="4820867" y="1153039"/>
                        <a:pt x="4798960" y="1147324"/>
                      </a:cubicBezTo>
                      <a:cubicBezTo>
                        <a:pt x="4792292" y="1143514"/>
                        <a:pt x="4784673" y="1143514"/>
                        <a:pt x="4778005" y="1148276"/>
                      </a:cubicBezTo>
                      <a:cubicBezTo>
                        <a:pt x="4771337" y="1156849"/>
                        <a:pt x="4761812" y="1160659"/>
                        <a:pt x="4751335" y="1156849"/>
                      </a:cubicBezTo>
                      <a:cubicBezTo>
                        <a:pt x="4742762" y="1146371"/>
                        <a:pt x="4747525" y="1139704"/>
                        <a:pt x="4758003" y="1133989"/>
                      </a:cubicBezTo>
                      <a:cubicBezTo>
                        <a:pt x="4758003" y="1133989"/>
                        <a:pt x="4758003" y="1133989"/>
                        <a:pt x="4757050" y="1132084"/>
                      </a:cubicBezTo>
                      <a:cubicBezTo>
                        <a:pt x="4754192" y="1128274"/>
                        <a:pt x="4758003" y="1133036"/>
                        <a:pt x="4753240" y="1132084"/>
                      </a:cubicBezTo>
                      <a:cubicBezTo>
                        <a:pt x="4740857" y="1129226"/>
                        <a:pt x="4729428" y="1122559"/>
                        <a:pt x="4717998" y="1116844"/>
                      </a:cubicBezTo>
                      <a:cubicBezTo>
                        <a:pt x="4704662" y="1109224"/>
                        <a:pt x="4693232" y="1111129"/>
                        <a:pt x="4679898" y="1119701"/>
                      </a:cubicBezTo>
                      <a:cubicBezTo>
                        <a:pt x="4642750" y="1143514"/>
                        <a:pt x="4601792" y="1144466"/>
                        <a:pt x="4561787" y="1128274"/>
                      </a:cubicBezTo>
                      <a:cubicBezTo>
                        <a:pt x="4519878" y="1111129"/>
                        <a:pt x="4477015" y="1120654"/>
                        <a:pt x="4453203" y="1158754"/>
                      </a:cubicBezTo>
                      <a:cubicBezTo>
                        <a:pt x="4421770" y="1210189"/>
                        <a:pt x="4380812" y="1254956"/>
                        <a:pt x="4347475" y="1304486"/>
                      </a:cubicBezTo>
                      <a:cubicBezTo>
                        <a:pt x="4338903" y="1317821"/>
                        <a:pt x="4325567" y="1324489"/>
                        <a:pt x="4314137" y="1334014"/>
                      </a:cubicBezTo>
                      <a:cubicBezTo>
                        <a:pt x="4332235" y="1357826"/>
                        <a:pt x="4369382" y="1346396"/>
                        <a:pt x="4385575" y="1374019"/>
                      </a:cubicBezTo>
                      <a:cubicBezTo>
                        <a:pt x="4389385" y="1380686"/>
                        <a:pt x="4397005" y="1374019"/>
                        <a:pt x="4402720" y="1368304"/>
                      </a:cubicBezTo>
                      <a:cubicBezTo>
                        <a:pt x="4417960" y="1350206"/>
                        <a:pt x="4437010" y="1353064"/>
                        <a:pt x="4452250" y="1365446"/>
                      </a:cubicBezTo>
                      <a:cubicBezTo>
                        <a:pt x="4475110" y="1384496"/>
                        <a:pt x="4494160" y="1405451"/>
                        <a:pt x="4507495" y="1434979"/>
                      </a:cubicBezTo>
                      <a:cubicBezTo>
                        <a:pt x="4523687" y="1470221"/>
                        <a:pt x="4525592" y="1501654"/>
                        <a:pt x="4516067" y="1537849"/>
                      </a:cubicBezTo>
                      <a:cubicBezTo>
                        <a:pt x="4510353" y="1559756"/>
                        <a:pt x="4520830" y="1581664"/>
                        <a:pt x="4527498" y="1601666"/>
                      </a:cubicBezTo>
                      <a:cubicBezTo>
                        <a:pt x="4537975" y="1635956"/>
                        <a:pt x="4535117" y="1664531"/>
                        <a:pt x="4508448" y="1690249"/>
                      </a:cubicBezTo>
                      <a:cubicBezTo>
                        <a:pt x="4492255" y="1705489"/>
                        <a:pt x="4485587" y="1725491"/>
                        <a:pt x="4478920" y="1747399"/>
                      </a:cubicBezTo>
                      <a:cubicBezTo>
                        <a:pt x="4466537" y="1792166"/>
                        <a:pt x="4441773" y="1832171"/>
                        <a:pt x="4414150" y="1869319"/>
                      </a:cubicBezTo>
                      <a:cubicBezTo>
                        <a:pt x="4401767" y="1886464"/>
                        <a:pt x="4382717" y="1885511"/>
                        <a:pt x="4363667" y="1880749"/>
                      </a:cubicBezTo>
                      <a:cubicBezTo>
                        <a:pt x="4351285" y="1877891"/>
                        <a:pt x="4337950" y="1864556"/>
                        <a:pt x="4328425" y="1874081"/>
                      </a:cubicBezTo>
                      <a:cubicBezTo>
                        <a:pt x="4316042" y="1885511"/>
                        <a:pt x="4304612" y="1900751"/>
                        <a:pt x="4303660" y="1918849"/>
                      </a:cubicBezTo>
                      <a:cubicBezTo>
                        <a:pt x="4302707" y="1944566"/>
                        <a:pt x="4291278" y="1962664"/>
                        <a:pt x="4271275" y="1976951"/>
                      </a:cubicBezTo>
                      <a:cubicBezTo>
                        <a:pt x="4257940" y="1986476"/>
                        <a:pt x="4256987" y="1996001"/>
                        <a:pt x="4267465" y="2009336"/>
                      </a:cubicBezTo>
                      <a:cubicBezTo>
                        <a:pt x="4277942" y="2021719"/>
                        <a:pt x="4287467" y="2034101"/>
                        <a:pt x="4299850" y="2045531"/>
                      </a:cubicBezTo>
                      <a:cubicBezTo>
                        <a:pt x="4324615" y="2069344"/>
                        <a:pt x="4341760" y="2097919"/>
                        <a:pt x="4346523" y="2133161"/>
                      </a:cubicBezTo>
                      <a:cubicBezTo>
                        <a:pt x="4349380" y="2150306"/>
                        <a:pt x="4349380" y="2163641"/>
                        <a:pt x="4329378" y="2168404"/>
                      </a:cubicBezTo>
                      <a:cubicBezTo>
                        <a:pt x="4317948" y="2171261"/>
                        <a:pt x="4309375" y="2179834"/>
                        <a:pt x="4298898" y="2185549"/>
                      </a:cubicBezTo>
                      <a:cubicBezTo>
                        <a:pt x="4270323" y="2202694"/>
                        <a:pt x="4253178" y="2196979"/>
                        <a:pt x="4239842" y="2164594"/>
                      </a:cubicBezTo>
                      <a:cubicBezTo>
                        <a:pt x="4234128" y="2150306"/>
                        <a:pt x="4235080" y="2135066"/>
                        <a:pt x="4230317" y="2120779"/>
                      </a:cubicBezTo>
                      <a:cubicBezTo>
                        <a:pt x="4221745" y="2094109"/>
                        <a:pt x="4216982" y="2067439"/>
                        <a:pt x="4181740" y="2062676"/>
                      </a:cubicBezTo>
                      <a:cubicBezTo>
                        <a:pt x="4167453" y="2060771"/>
                        <a:pt x="4166500" y="2044579"/>
                        <a:pt x="4164595" y="2031244"/>
                      </a:cubicBezTo>
                      <a:cubicBezTo>
                        <a:pt x="4159832" y="1994096"/>
                        <a:pt x="4137925" y="1982666"/>
                        <a:pt x="4105540" y="1998859"/>
                      </a:cubicBezTo>
                      <a:cubicBezTo>
                        <a:pt x="4091253" y="2006479"/>
                        <a:pt x="4076965" y="2028386"/>
                        <a:pt x="4060772" y="2014099"/>
                      </a:cubicBezTo>
                      <a:cubicBezTo>
                        <a:pt x="4045532" y="2001716"/>
                        <a:pt x="4045532" y="1978856"/>
                        <a:pt x="4051247" y="1958854"/>
                      </a:cubicBezTo>
                      <a:cubicBezTo>
                        <a:pt x="4052200" y="1955044"/>
                        <a:pt x="4051247" y="1952186"/>
                        <a:pt x="4046485" y="1948376"/>
                      </a:cubicBezTo>
                      <a:cubicBezTo>
                        <a:pt x="4025530" y="1955044"/>
                        <a:pt x="4019815" y="1977904"/>
                        <a:pt x="4002670" y="1989334"/>
                      </a:cubicBezTo>
                      <a:cubicBezTo>
                        <a:pt x="3997907" y="1992191"/>
                        <a:pt x="3994097" y="1997906"/>
                        <a:pt x="3993145" y="2003621"/>
                      </a:cubicBezTo>
                      <a:cubicBezTo>
                        <a:pt x="3989335" y="2015051"/>
                        <a:pt x="3957903" y="2004574"/>
                        <a:pt x="3973142" y="2029339"/>
                      </a:cubicBezTo>
                      <a:cubicBezTo>
                        <a:pt x="3992192" y="2059819"/>
                        <a:pt x="4015053" y="2068391"/>
                        <a:pt x="4039817" y="2055056"/>
                      </a:cubicBezTo>
                      <a:cubicBezTo>
                        <a:pt x="4051247" y="2048389"/>
                        <a:pt x="4107445" y="2055056"/>
                        <a:pt x="4116017" y="2064581"/>
                      </a:cubicBezTo>
                      <a:cubicBezTo>
                        <a:pt x="4127447" y="2077916"/>
                        <a:pt x="4120780" y="2088394"/>
                        <a:pt x="4107445" y="2095061"/>
                      </a:cubicBezTo>
                      <a:cubicBezTo>
                        <a:pt x="4091253" y="2102681"/>
                        <a:pt x="4077917" y="2113159"/>
                        <a:pt x="4066487" y="2126494"/>
                      </a:cubicBezTo>
                      <a:cubicBezTo>
                        <a:pt x="4052200" y="2142686"/>
                        <a:pt x="4048390" y="2158879"/>
                        <a:pt x="4066487" y="2175071"/>
                      </a:cubicBezTo>
                      <a:cubicBezTo>
                        <a:pt x="4095062" y="2200789"/>
                        <a:pt x="4113160" y="2236031"/>
                        <a:pt x="4142687" y="2260796"/>
                      </a:cubicBezTo>
                      <a:cubicBezTo>
                        <a:pt x="4160785" y="2276036"/>
                        <a:pt x="4156975" y="2299849"/>
                        <a:pt x="4155070" y="2317946"/>
                      </a:cubicBezTo>
                      <a:cubicBezTo>
                        <a:pt x="4152212" y="2338901"/>
                        <a:pt x="4176025" y="2330329"/>
                        <a:pt x="4177930" y="2366524"/>
                      </a:cubicBezTo>
                      <a:cubicBezTo>
                        <a:pt x="4156975" y="2445581"/>
                        <a:pt x="4138878" y="2525591"/>
                        <a:pt x="4067440" y="2578931"/>
                      </a:cubicBezTo>
                      <a:cubicBezTo>
                        <a:pt x="4056962" y="2586551"/>
                        <a:pt x="4045532" y="2592266"/>
                        <a:pt x="4033150" y="2595124"/>
                      </a:cubicBezTo>
                      <a:cubicBezTo>
                        <a:pt x="3993145" y="2602744"/>
                        <a:pt x="3958855" y="2625604"/>
                        <a:pt x="3921707" y="2640844"/>
                      </a:cubicBezTo>
                      <a:cubicBezTo>
                        <a:pt x="3913135" y="2644654"/>
                        <a:pt x="3905515" y="2650369"/>
                        <a:pt x="3901705" y="2658941"/>
                      </a:cubicBezTo>
                      <a:cubicBezTo>
                        <a:pt x="3889322" y="2688469"/>
                        <a:pt x="3876940" y="2677991"/>
                        <a:pt x="3862653" y="2659894"/>
                      </a:cubicBezTo>
                      <a:cubicBezTo>
                        <a:pt x="3842650" y="2634176"/>
                        <a:pt x="3825505" y="2633224"/>
                        <a:pt x="3802645" y="2657036"/>
                      </a:cubicBezTo>
                      <a:cubicBezTo>
                        <a:pt x="3795025" y="2665609"/>
                        <a:pt x="3785500" y="2673229"/>
                        <a:pt x="3777880" y="2681801"/>
                      </a:cubicBezTo>
                      <a:cubicBezTo>
                        <a:pt x="3767403" y="2693231"/>
                        <a:pt x="3761687" y="2707519"/>
                        <a:pt x="3771212" y="2719901"/>
                      </a:cubicBezTo>
                      <a:cubicBezTo>
                        <a:pt x="3792167" y="2748476"/>
                        <a:pt x="3806455" y="2783719"/>
                        <a:pt x="3840745" y="2799911"/>
                      </a:cubicBezTo>
                      <a:cubicBezTo>
                        <a:pt x="3909325" y="2831344"/>
                        <a:pt x="3924565" y="2893256"/>
                        <a:pt x="3916945" y="2959931"/>
                      </a:cubicBezTo>
                      <a:cubicBezTo>
                        <a:pt x="3915040" y="2975171"/>
                        <a:pt x="3909325" y="2991364"/>
                        <a:pt x="3895037" y="2998031"/>
                      </a:cubicBezTo>
                      <a:cubicBezTo>
                        <a:pt x="3864557" y="3011366"/>
                        <a:pt x="3843603" y="3036131"/>
                        <a:pt x="3815980" y="3053276"/>
                      </a:cubicBezTo>
                      <a:cubicBezTo>
                        <a:pt x="3791215" y="3068516"/>
                        <a:pt x="3776928" y="3063754"/>
                        <a:pt x="3769307" y="3036131"/>
                      </a:cubicBezTo>
                      <a:cubicBezTo>
                        <a:pt x="3764545" y="3016129"/>
                        <a:pt x="3752162" y="3005651"/>
                        <a:pt x="3736922" y="2994221"/>
                      </a:cubicBezTo>
                      <a:cubicBezTo>
                        <a:pt x="3702632" y="2969456"/>
                        <a:pt x="3675010" y="2936119"/>
                        <a:pt x="3630242" y="2925641"/>
                      </a:cubicBezTo>
                      <a:cubicBezTo>
                        <a:pt x="3628337" y="2928499"/>
                        <a:pt x="3633100" y="2937071"/>
                        <a:pt x="3631195" y="2944691"/>
                      </a:cubicBezTo>
                      <a:cubicBezTo>
                        <a:pt x="3631195" y="2950406"/>
                        <a:pt x="3630242" y="2955169"/>
                        <a:pt x="3629290" y="2959931"/>
                      </a:cubicBezTo>
                      <a:cubicBezTo>
                        <a:pt x="3619765" y="3012319"/>
                        <a:pt x="3648340" y="3069469"/>
                        <a:pt x="3690250" y="3100901"/>
                      </a:cubicBezTo>
                      <a:cubicBezTo>
                        <a:pt x="3730255" y="3131381"/>
                        <a:pt x="3769307" y="3164719"/>
                        <a:pt x="3779785" y="3219011"/>
                      </a:cubicBezTo>
                      <a:cubicBezTo>
                        <a:pt x="3782642" y="3233299"/>
                        <a:pt x="3793120" y="3242824"/>
                        <a:pt x="3800740" y="3255206"/>
                      </a:cubicBezTo>
                      <a:cubicBezTo>
                        <a:pt x="3809312" y="3269494"/>
                        <a:pt x="3818837" y="3285686"/>
                        <a:pt x="3805503" y="3299974"/>
                      </a:cubicBezTo>
                      <a:cubicBezTo>
                        <a:pt x="3793120" y="3313309"/>
                        <a:pt x="3776928" y="3304736"/>
                        <a:pt x="3762640" y="3299974"/>
                      </a:cubicBezTo>
                      <a:cubicBezTo>
                        <a:pt x="3745495" y="3293306"/>
                        <a:pt x="3734065" y="3277114"/>
                        <a:pt x="3715015" y="3271399"/>
                      </a:cubicBezTo>
                      <a:cubicBezTo>
                        <a:pt x="3701680" y="3264731"/>
                        <a:pt x="3706442" y="3249491"/>
                        <a:pt x="3699775" y="3239966"/>
                      </a:cubicBezTo>
                      <a:cubicBezTo>
                        <a:pt x="3688345" y="3229489"/>
                        <a:pt x="3680725" y="3219964"/>
                        <a:pt x="3678820" y="3200914"/>
                      </a:cubicBezTo>
                      <a:cubicBezTo>
                        <a:pt x="3675962" y="3170434"/>
                        <a:pt x="3655007" y="3144716"/>
                        <a:pt x="3635005" y="3120904"/>
                      </a:cubicBezTo>
                      <a:cubicBezTo>
                        <a:pt x="3626432" y="3111379"/>
                        <a:pt x="3618812" y="3101854"/>
                        <a:pt x="3610240" y="3092329"/>
                      </a:cubicBezTo>
                      <a:cubicBezTo>
                        <a:pt x="3603572" y="3085661"/>
                        <a:pt x="3596905" y="3085661"/>
                        <a:pt x="3588332" y="3088519"/>
                      </a:cubicBezTo>
                      <a:cubicBezTo>
                        <a:pt x="3567378" y="3064706"/>
                        <a:pt x="3587380" y="3037084"/>
                        <a:pt x="3582617" y="3011366"/>
                      </a:cubicBezTo>
                      <a:cubicBezTo>
                        <a:pt x="3579760" y="2997079"/>
                        <a:pt x="3569282" y="2985649"/>
                        <a:pt x="3569282" y="2976124"/>
                      </a:cubicBezTo>
                      <a:cubicBezTo>
                        <a:pt x="3572140" y="2940881"/>
                        <a:pt x="3554995" y="2918021"/>
                        <a:pt x="3533087" y="2892304"/>
                      </a:cubicBezTo>
                      <a:cubicBezTo>
                        <a:pt x="3518800" y="2875159"/>
                        <a:pt x="3517847" y="2845631"/>
                        <a:pt x="3511180" y="2820866"/>
                      </a:cubicBezTo>
                      <a:cubicBezTo>
                        <a:pt x="3492130" y="2806579"/>
                        <a:pt x="3476890" y="2818009"/>
                        <a:pt x="3460697" y="2827534"/>
                      </a:cubicBezTo>
                      <a:lnTo>
                        <a:pt x="3458792" y="2829439"/>
                      </a:lnTo>
                      <a:lnTo>
                        <a:pt x="3459745" y="2831344"/>
                      </a:lnTo>
                      <a:cubicBezTo>
                        <a:pt x="3444505" y="2848489"/>
                        <a:pt x="3429265" y="2846584"/>
                        <a:pt x="3414978" y="2830391"/>
                      </a:cubicBezTo>
                      <a:cubicBezTo>
                        <a:pt x="3414025" y="2815151"/>
                        <a:pt x="3413072" y="2800864"/>
                        <a:pt x="3418787" y="2785624"/>
                      </a:cubicBezTo>
                      <a:cubicBezTo>
                        <a:pt x="3403547" y="2742761"/>
                        <a:pt x="3362590" y="2723711"/>
                        <a:pt x="3333062" y="2694184"/>
                      </a:cubicBezTo>
                      <a:cubicBezTo>
                        <a:pt x="3317822" y="2678944"/>
                        <a:pt x="3313060" y="2658941"/>
                        <a:pt x="3307345" y="2638939"/>
                      </a:cubicBezTo>
                      <a:cubicBezTo>
                        <a:pt x="3299725" y="2632271"/>
                        <a:pt x="3291153" y="2637034"/>
                        <a:pt x="3283532" y="2637986"/>
                      </a:cubicBezTo>
                      <a:cubicBezTo>
                        <a:pt x="3276865" y="2635129"/>
                        <a:pt x="3271150" y="2638939"/>
                        <a:pt x="3265435" y="2640844"/>
                      </a:cubicBezTo>
                      <a:cubicBezTo>
                        <a:pt x="3254005" y="2644654"/>
                        <a:pt x="3240670" y="2637034"/>
                        <a:pt x="3230192" y="2644654"/>
                      </a:cubicBezTo>
                      <a:cubicBezTo>
                        <a:pt x="3195903" y="2624651"/>
                        <a:pt x="3186378" y="2630366"/>
                        <a:pt x="3175900" y="2672276"/>
                      </a:cubicBezTo>
                      <a:cubicBezTo>
                        <a:pt x="3172090" y="2686564"/>
                        <a:pt x="3159707" y="2701804"/>
                        <a:pt x="3147325" y="2709424"/>
                      </a:cubicBezTo>
                      <a:cubicBezTo>
                        <a:pt x="3113035" y="2729426"/>
                        <a:pt x="3095890" y="2764669"/>
                        <a:pt x="3071125" y="2792291"/>
                      </a:cubicBezTo>
                      <a:cubicBezTo>
                        <a:pt x="3063505" y="2802769"/>
                        <a:pt x="3073030" y="2819914"/>
                        <a:pt x="3058742" y="2828486"/>
                      </a:cubicBezTo>
                      <a:cubicBezTo>
                        <a:pt x="3033025" y="2838964"/>
                        <a:pt x="3020642" y="2858014"/>
                        <a:pt x="3021595" y="2885636"/>
                      </a:cubicBezTo>
                      <a:cubicBezTo>
                        <a:pt x="3018737" y="2896114"/>
                        <a:pt x="3016832" y="2905639"/>
                        <a:pt x="3021595" y="2916116"/>
                      </a:cubicBezTo>
                      <a:cubicBezTo>
                        <a:pt x="3024453" y="2921831"/>
                        <a:pt x="3026357" y="2927546"/>
                        <a:pt x="3028262" y="2934214"/>
                      </a:cubicBezTo>
                      <a:cubicBezTo>
                        <a:pt x="3031120" y="2943739"/>
                        <a:pt x="3031120" y="2954216"/>
                        <a:pt x="3029215" y="2964694"/>
                      </a:cubicBezTo>
                      <a:cubicBezTo>
                        <a:pt x="3023500" y="2980886"/>
                        <a:pt x="3018737" y="2998031"/>
                        <a:pt x="3028262" y="3014224"/>
                      </a:cubicBezTo>
                      <a:cubicBezTo>
                        <a:pt x="3032072" y="3021844"/>
                        <a:pt x="3031120" y="3029464"/>
                        <a:pt x="3025405" y="3037084"/>
                      </a:cubicBezTo>
                      <a:cubicBezTo>
                        <a:pt x="3009212" y="3055181"/>
                        <a:pt x="2999687" y="3078041"/>
                        <a:pt x="2983495" y="3096139"/>
                      </a:cubicBezTo>
                      <a:cubicBezTo>
                        <a:pt x="2955872" y="3129476"/>
                        <a:pt x="2941585" y="3128524"/>
                        <a:pt x="2919678" y="3091376"/>
                      </a:cubicBezTo>
                      <a:cubicBezTo>
                        <a:pt x="2916820" y="3086614"/>
                        <a:pt x="2914915" y="3080899"/>
                        <a:pt x="2913010" y="3075184"/>
                      </a:cubicBezTo>
                      <a:cubicBezTo>
                        <a:pt x="2912057" y="3064706"/>
                        <a:pt x="2912057" y="3053276"/>
                        <a:pt x="2902532" y="3045656"/>
                      </a:cubicBezTo>
                      <a:cubicBezTo>
                        <a:pt x="2885387" y="3018986"/>
                        <a:pt x="2854907" y="3001841"/>
                        <a:pt x="2853003" y="2965646"/>
                      </a:cubicBezTo>
                      <a:cubicBezTo>
                        <a:pt x="2845382" y="2958026"/>
                        <a:pt x="2854907" y="2942786"/>
                        <a:pt x="2841572" y="2937071"/>
                      </a:cubicBezTo>
                      <a:cubicBezTo>
                        <a:pt x="2824428" y="2914211"/>
                        <a:pt x="2803472" y="2893256"/>
                        <a:pt x="2792042" y="2865634"/>
                      </a:cubicBezTo>
                      <a:cubicBezTo>
                        <a:pt x="2784422" y="2840869"/>
                        <a:pt x="2776803" y="2816104"/>
                        <a:pt x="2769182" y="2790386"/>
                      </a:cubicBezTo>
                      <a:cubicBezTo>
                        <a:pt x="2763467" y="2780861"/>
                        <a:pt x="2759657" y="2770384"/>
                        <a:pt x="2756800" y="2759906"/>
                      </a:cubicBezTo>
                      <a:cubicBezTo>
                        <a:pt x="2741560" y="2733236"/>
                        <a:pt x="2746322" y="2699899"/>
                        <a:pt x="2732987" y="2672276"/>
                      </a:cubicBezTo>
                      <a:cubicBezTo>
                        <a:pt x="2728225" y="2667514"/>
                        <a:pt x="2722510" y="2664656"/>
                        <a:pt x="2723462" y="2655131"/>
                      </a:cubicBezTo>
                      <a:cubicBezTo>
                        <a:pt x="2718700" y="2663704"/>
                        <a:pt x="2720605" y="2674181"/>
                        <a:pt x="2712032" y="2678944"/>
                      </a:cubicBezTo>
                      <a:cubicBezTo>
                        <a:pt x="2684410" y="2698946"/>
                        <a:pt x="2660597" y="2699899"/>
                        <a:pt x="2641547" y="2666561"/>
                      </a:cubicBezTo>
                      <a:cubicBezTo>
                        <a:pt x="2638690" y="2660846"/>
                        <a:pt x="2632975" y="2654179"/>
                        <a:pt x="2627260" y="2652274"/>
                      </a:cubicBezTo>
                      <a:cubicBezTo>
                        <a:pt x="2588207" y="2638939"/>
                        <a:pt x="2619640" y="2631319"/>
                        <a:pt x="2629165" y="2622746"/>
                      </a:cubicBezTo>
                      <a:cubicBezTo>
                        <a:pt x="2629165" y="2616079"/>
                        <a:pt x="2629165" y="2616079"/>
                        <a:pt x="2608210" y="2611316"/>
                      </a:cubicBezTo>
                      <a:cubicBezTo>
                        <a:pt x="2577730" y="2595124"/>
                        <a:pt x="2550107" y="2573216"/>
                        <a:pt x="2524390" y="2553214"/>
                      </a:cubicBezTo>
                      <a:cubicBezTo>
                        <a:pt x="2485337" y="2523686"/>
                        <a:pt x="2450095" y="2535116"/>
                        <a:pt x="2411995" y="2537021"/>
                      </a:cubicBezTo>
                      <a:cubicBezTo>
                        <a:pt x="2405328" y="2537021"/>
                        <a:pt x="2398660" y="2539879"/>
                        <a:pt x="2391992" y="2541784"/>
                      </a:cubicBezTo>
                      <a:cubicBezTo>
                        <a:pt x="2371037" y="2548451"/>
                        <a:pt x="2348178" y="2538926"/>
                        <a:pt x="2328175" y="2548451"/>
                      </a:cubicBezTo>
                      <a:cubicBezTo>
                        <a:pt x="2306267" y="2552261"/>
                        <a:pt x="2285312" y="2549404"/>
                        <a:pt x="2263405" y="2544641"/>
                      </a:cubicBezTo>
                      <a:cubicBezTo>
                        <a:pt x="2243403" y="2540831"/>
                        <a:pt x="2226257" y="2532259"/>
                        <a:pt x="2218637" y="2512256"/>
                      </a:cubicBezTo>
                      <a:cubicBezTo>
                        <a:pt x="2213875" y="2499874"/>
                        <a:pt x="2206255" y="2493206"/>
                        <a:pt x="2191967" y="2497969"/>
                      </a:cubicBezTo>
                      <a:cubicBezTo>
                        <a:pt x="2159582" y="2513209"/>
                        <a:pt x="2130055" y="2512256"/>
                        <a:pt x="2102432" y="2486539"/>
                      </a:cubicBezTo>
                      <a:cubicBezTo>
                        <a:pt x="2095765" y="2479871"/>
                        <a:pt x="2087192" y="2475109"/>
                        <a:pt x="2077667" y="2474156"/>
                      </a:cubicBezTo>
                      <a:cubicBezTo>
                        <a:pt x="2047187" y="2471299"/>
                        <a:pt x="2031947" y="2450344"/>
                        <a:pt x="2019565" y="2425579"/>
                      </a:cubicBezTo>
                      <a:cubicBezTo>
                        <a:pt x="2010040" y="2407481"/>
                        <a:pt x="2000515" y="2381764"/>
                        <a:pt x="1974797" y="2394146"/>
                      </a:cubicBezTo>
                      <a:cubicBezTo>
                        <a:pt x="1948127" y="2407481"/>
                        <a:pt x="1970987" y="2428436"/>
                        <a:pt x="1976702" y="2444629"/>
                      </a:cubicBezTo>
                      <a:cubicBezTo>
                        <a:pt x="1978607" y="2451296"/>
                        <a:pt x="1981465" y="2459869"/>
                        <a:pt x="1986227" y="2462726"/>
                      </a:cubicBezTo>
                      <a:cubicBezTo>
                        <a:pt x="2017660" y="2478919"/>
                        <a:pt x="2023375" y="2514161"/>
                        <a:pt x="2042425" y="2541784"/>
                      </a:cubicBezTo>
                      <a:cubicBezTo>
                        <a:pt x="2045282" y="2529401"/>
                        <a:pt x="2048140" y="2516066"/>
                        <a:pt x="2063380" y="2517019"/>
                      </a:cubicBezTo>
                      <a:cubicBezTo>
                        <a:pt x="2077667" y="2517971"/>
                        <a:pt x="2080525" y="2530354"/>
                        <a:pt x="2084335" y="2541784"/>
                      </a:cubicBezTo>
                      <a:cubicBezTo>
                        <a:pt x="2085287" y="2543689"/>
                        <a:pt x="2084335" y="2546546"/>
                        <a:pt x="2085287" y="2548451"/>
                      </a:cubicBezTo>
                      <a:cubicBezTo>
                        <a:pt x="2088145" y="2560834"/>
                        <a:pt x="2073857" y="2580836"/>
                        <a:pt x="2094812" y="2583694"/>
                      </a:cubicBezTo>
                      <a:cubicBezTo>
                        <a:pt x="2115767" y="2586551"/>
                        <a:pt x="2140532" y="2586551"/>
                        <a:pt x="2153867" y="2563691"/>
                      </a:cubicBezTo>
                      <a:cubicBezTo>
                        <a:pt x="2163392" y="2547499"/>
                        <a:pt x="2175775" y="2534164"/>
                        <a:pt x="2185300" y="2517971"/>
                      </a:cubicBezTo>
                      <a:cubicBezTo>
                        <a:pt x="2191015" y="2508446"/>
                        <a:pt x="2197682" y="2497016"/>
                        <a:pt x="2211970" y="2504636"/>
                      </a:cubicBezTo>
                      <a:cubicBezTo>
                        <a:pt x="2218637" y="2513209"/>
                        <a:pt x="2218637" y="2523686"/>
                        <a:pt x="2219590" y="2534164"/>
                      </a:cubicBezTo>
                      <a:cubicBezTo>
                        <a:pt x="2222447" y="2557024"/>
                        <a:pt x="2232925" y="2574169"/>
                        <a:pt x="2254832" y="2580836"/>
                      </a:cubicBezTo>
                      <a:cubicBezTo>
                        <a:pt x="2289122" y="2591314"/>
                        <a:pt x="2313887" y="2615126"/>
                        <a:pt x="2338653" y="2637986"/>
                      </a:cubicBezTo>
                      <a:cubicBezTo>
                        <a:pt x="2344367" y="2648464"/>
                        <a:pt x="2344367" y="2658941"/>
                        <a:pt x="2341510" y="2669419"/>
                      </a:cubicBezTo>
                      <a:cubicBezTo>
                        <a:pt x="2317697" y="2728474"/>
                        <a:pt x="2280550" y="2777051"/>
                        <a:pt x="2237687" y="2822771"/>
                      </a:cubicBezTo>
                      <a:cubicBezTo>
                        <a:pt x="2230067" y="2831344"/>
                        <a:pt x="2221495" y="2839916"/>
                        <a:pt x="2211017" y="2844679"/>
                      </a:cubicBezTo>
                      <a:cubicBezTo>
                        <a:pt x="2202445" y="2849441"/>
                        <a:pt x="2192920" y="2853251"/>
                        <a:pt x="2184347" y="2857061"/>
                      </a:cubicBezTo>
                      <a:cubicBezTo>
                        <a:pt x="2152915" y="2895161"/>
                        <a:pt x="2106242" y="2909449"/>
                        <a:pt x="2065285" y="2932309"/>
                      </a:cubicBezTo>
                      <a:cubicBezTo>
                        <a:pt x="2018612" y="2958026"/>
                        <a:pt x="1966225" y="2970409"/>
                        <a:pt x="1919552" y="2996126"/>
                      </a:cubicBezTo>
                      <a:cubicBezTo>
                        <a:pt x="1897645" y="3007556"/>
                        <a:pt x="1867165" y="2992316"/>
                        <a:pt x="1856687" y="2966599"/>
                      </a:cubicBezTo>
                      <a:cubicBezTo>
                        <a:pt x="1849067" y="2948501"/>
                        <a:pt x="1838590" y="2929451"/>
                        <a:pt x="1837637" y="2911354"/>
                      </a:cubicBezTo>
                      <a:cubicBezTo>
                        <a:pt x="1834780" y="2856109"/>
                        <a:pt x="1803347" y="2812294"/>
                        <a:pt x="1770010" y="2778004"/>
                      </a:cubicBezTo>
                      <a:cubicBezTo>
                        <a:pt x="1733815" y="2740856"/>
                        <a:pt x="1696667" y="2710376"/>
                        <a:pt x="1691905" y="2655131"/>
                      </a:cubicBezTo>
                      <a:cubicBezTo>
                        <a:pt x="1690952" y="2648464"/>
                        <a:pt x="1685237" y="2642749"/>
                        <a:pt x="1679522" y="2638939"/>
                      </a:cubicBezTo>
                      <a:cubicBezTo>
                        <a:pt x="1625230" y="2600839"/>
                        <a:pt x="1602370" y="2536069"/>
                        <a:pt x="1556650" y="2490349"/>
                      </a:cubicBezTo>
                      <a:cubicBezTo>
                        <a:pt x="1548077" y="2481776"/>
                        <a:pt x="1550935" y="2469394"/>
                        <a:pt x="1545220" y="2460821"/>
                      </a:cubicBezTo>
                      <a:cubicBezTo>
                        <a:pt x="1542362" y="2474156"/>
                        <a:pt x="1510930" y="2486539"/>
                        <a:pt x="1534742" y="2511304"/>
                      </a:cubicBezTo>
                      <a:cubicBezTo>
                        <a:pt x="1545220" y="2535116"/>
                        <a:pt x="1559507" y="2556071"/>
                        <a:pt x="1578557" y="2573216"/>
                      </a:cubicBezTo>
                      <a:cubicBezTo>
                        <a:pt x="1593797" y="2586551"/>
                        <a:pt x="1605227" y="2601791"/>
                        <a:pt x="1605227" y="2623699"/>
                      </a:cubicBezTo>
                      <a:cubicBezTo>
                        <a:pt x="1605227" y="2634176"/>
                        <a:pt x="1609990" y="2644654"/>
                        <a:pt x="1617610" y="2651321"/>
                      </a:cubicBezTo>
                      <a:cubicBezTo>
                        <a:pt x="1648090" y="2677039"/>
                        <a:pt x="1657615" y="2712281"/>
                        <a:pt x="1667140" y="2748476"/>
                      </a:cubicBezTo>
                      <a:cubicBezTo>
                        <a:pt x="1672855" y="2772289"/>
                        <a:pt x="1682380" y="2794196"/>
                        <a:pt x="1703335" y="2810389"/>
                      </a:cubicBezTo>
                      <a:cubicBezTo>
                        <a:pt x="1714765" y="2818961"/>
                        <a:pt x="1722385" y="2831344"/>
                        <a:pt x="1725242" y="2845631"/>
                      </a:cubicBezTo>
                      <a:cubicBezTo>
                        <a:pt x="1732862" y="2880874"/>
                        <a:pt x="1754770" y="2903734"/>
                        <a:pt x="1785250" y="2921831"/>
                      </a:cubicBezTo>
                      <a:cubicBezTo>
                        <a:pt x="1814777" y="2938024"/>
                        <a:pt x="1832875" y="2969456"/>
                        <a:pt x="1864307" y="2982791"/>
                      </a:cubicBezTo>
                      <a:cubicBezTo>
                        <a:pt x="1877642" y="2988506"/>
                        <a:pt x="1877642" y="3001841"/>
                        <a:pt x="1876690" y="3016129"/>
                      </a:cubicBezTo>
                      <a:cubicBezTo>
                        <a:pt x="1875737" y="3054229"/>
                        <a:pt x="1906217" y="3074231"/>
                        <a:pt x="1939555" y="3056134"/>
                      </a:cubicBezTo>
                      <a:cubicBezTo>
                        <a:pt x="1986227" y="3029464"/>
                        <a:pt x="2039567" y="3027559"/>
                        <a:pt x="2088145" y="3010414"/>
                      </a:cubicBezTo>
                      <a:cubicBezTo>
                        <a:pt x="2111005" y="3002794"/>
                        <a:pt x="2123387" y="3013271"/>
                        <a:pt x="2123387" y="3038036"/>
                      </a:cubicBezTo>
                      <a:cubicBezTo>
                        <a:pt x="2123387" y="3055181"/>
                        <a:pt x="2123387" y="3073279"/>
                        <a:pt x="2118625" y="3089471"/>
                      </a:cubicBezTo>
                      <a:cubicBezTo>
                        <a:pt x="2111957" y="3106616"/>
                        <a:pt x="2109100" y="3125666"/>
                        <a:pt x="2100528" y="3141859"/>
                      </a:cubicBezTo>
                      <a:cubicBezTo>
                        <a:pt x="2092907" y="3151384"/>
                        <a:pt x="2093860" y="3163766"/>
                        <a:pt x="2091955" y="3175196"/>
                      </a:cubicBezTo>
                      <a:cubicBezTo>
                        <a:pt x="2087192" y="3197104"/>
                        <a:pt x="2076715" y="3216154"/>
                        <a:pt x="2064332" y="3234251"/>
                      </a:cubicBezTo>
                      <a:cubicBezTo>
                        <a:pt x="2020517" y="3297116"/>
                        <a:pt x="1969082" y="3353314"/>
                        <a:pt x="1914790" y="3407606"/>
                      </a:cubicBezTo>
                      <a:cubicBezTo>
                        <a:pt x="1867165" y="3454279"/>
                        <a:pt x="1829065" y="3510476"/>
                        <a:pt x="1800490" y="3571436"/>
                      </a:cubicBezTo>
                      <a:cubicBezTo>
                        <a:pt x="1797632" y="3577151"/>
                        <a:pt x="1794775" y="3582866"/>
                        <a:pt x="1796680" y="3588581"/>
                      </a:cubicBezTo>
                      <a:cubicBezTo>
                        <a:pt x="1816682" y="3640016"/>
                        <a:pt x="1797632" y="3701929"/>
                        <a:pt x="1845257" y="3747649"/>
                      </a:cubicBezTo>
                      <a:cubicBezTo>
                        <a:pt x="1870022" y="3771461"/>
                        <a:pt x="1855735" y="3809561"/>
                        <a:pt x="1855735" y="3841946"/>
                      </a:cubicBezTo>
                      <a:cubicBezTo>
                        <a:pt x="1855735" y="3858139"/>
                        <a:pt x="1850972" y="3873379"/>
                        <a:pt x="1857640" y="3889571"/>
                      </a:cubicBezTo>
                      <a:cubicBezTo>
                        <a:pt x="1862402" y="3901954"/>
                        <a:pt x="1856687" y="3912431"/>
                        <a:pt x="1848115" y="3921004"/>
                      </a:cubicBezTo>
                      <a:cubicBezTo>
                        <a:pt x="1834780" y="3935291"/>
                        <a:pt x="1821445" y="3950531"/>
                        <a:pt x="1803347" y="3958151"/>
                      </a:cubicBezTo>
                      <a:cubicBezTo>
                        <a:pt x="1767152" y="3973391"/>
                        <a:pt x="1741435" y="4001966"/>
                        <a:pt x="1711907" y="4026731"/>
                      </a:cubicBezTo>
                      <a:cubicBezTo>
                        <a:pt x="1687142" y="4048639"/>
                        <a:pt x="1673807" y="4072451"/>
                        <a:pt x="1689047" y="4105789"/>
                      </a:cubicBezTo>
                      <a:cubicBezTo>
                        <a:pt x="1692857" y="4115314"/>
                        <a:pt x="1694762" y="4125791"/>
                        <a:pt x="1695715" y="4136269"/>
                      </a:cubicBezTo>
                      <a:cubicBezTo>
                        <a:pt x="1696667" y="4146746"/>
                        <a:pt x="1696667" y="4157224"/>
                        <a:pt x="1695715" y="4167701"/>
                      </a:cubicBezTo>
                      <a:cubicBezTo>
                        <a:pt x="1692857" y="4220089"/>
                        <a:pt x="1649995" y="4231519"/>
                        <a:pt x="1614752" y="4250569"/>
                      </a:cubicBezTo>
                      <a:cubicBezTo>
                        <a:pt x="1605227" y="4262951"/>
                        <a:pt x="1614752" y="4278191"/>
                        <a:pt x="1609990" y="4291526"/>
                      </a:cubicBezTo>
                      <a:cubicBezTo>
                        <a:pt x="1589987" y="4349629"/>
                        <a:pt x="1552840" y="4395349"/>
                        <a:pt x="1506167" y="4434401"/>
                      </a:cubicBezTo>
                      <a:cubicBezTo>
                        <a:pt x="1500452" y="4439164"/>
                        <a:pt x="1491880" y="4442974"/>
                        <a:pt x="1488070" y="4449641"/>
                      </a:cubicBezTo>
                      <a:cubicBezTo>
                        <a:pt x="1449017" y="4511554"/>
                        <a:pt x="1389010" y="4532509"/>
                        <a:pt x="1321382" y="4540129"/>
                      </a:cubicBezTo>
                      <a:cubicBezTo>
                        <a:pt x="1300427" y="4544891"/>
                        <a:pt x="1278520" y="4540129"/>
                        <a:pt x="1258517" y="4545844"/>
                      </a:cubicBezTo>
                      <a:cubicBezTo>
                        <a:pt x="1250897" y="4547749"/>
                        <a:pt x="1243277" y="4548701"/>
                        <a:pt x="1235657" y="4552511"/>
                      </a:cubicBezTo>
                      <a:cubicBezTo>
                        <a:pt x="1168030" y="4586801"/>
                        <a:pt x="1145170" y="4578229"/>
                        <a:pt x="1111832" y="4508696"/>
                      </a:cubicBezTo>
                      <a:cubicBezTo>
                        <a:pt x="1108022" y="4494409"/>
                        <a:pt x="1119452" y="4483931"/>
                        <a:pt x="1120405" y="4470596"/>
                      </a:cubicBezTo>
                      <a:cubicBezTo>
                        <a:pt x="1092782" y="4432496"/>
                        <a:pt x="1077542" y="4386776"/>
                        <a:pt x="1045157" y="4351534"/>
                      </a:cubicBezTo>
                      <a:cubicBezTo>
                        <a:pt x="1040394" y="4346771"/>
                        <a:pt x="1034680" y="4341056"/>
                        <a:pt x="1034680" y="4333436"/>
                      </a:cubicBezTo>
                      <a:cubicBezTo>
                        <a:pt x="1031822" y="4286764"/>
                        <a:pt x="1008962" y="4244854"/>
                        <a:pt x="1003247" y="4199134"/>
                      </a:cubicBezTo>
                      <a:cubicBezTo>
                        <a:pt x="1002294" y="4183894"/>
                        <a:pt x="1006105" y="4168654"/>
                        <a:pt x="997532" y="4155319"/>
                      </a:cubicBezTo>
                      <a:cubicBezTo>
                        <a:pt x="967052" y="4124839"/>
                        <a:pt x="957527" y="4081024"/>
                        <a:pt x="927047" y="4050544"/>
                      </a:cubicBezTo>
                      <a:cubicBezTo>
                        <a:pt x="923237" y="4046734"/>
                        <a:pt x="919427" y="4039114"/>
                        <a:pt x="922285" y="4034351"/>
                      </a:cubicBezTo>
                      <a:cubicBezTo>
                        <a:pt x="933715" y="4014349"/>
                        <a:pt x="918475" y="3994346"/>
                        <a:pt x="922285" y="3975296"/>
                      </a:cubicBezTo>
                      <a:cubicBezTo>
                        <a:pt x="927047" y="3960056"/>
                        <a:pt x="925142" y="3943864"/>
                        <a:pt x="926094" y="3928624"/>
                      </a:cubicBezTo>
                      <a:cubicBezTo>
                        <a:pt x="928952" y="3895286"/>
                        <a:pt x="940382" y="3866711"/>
                        <a:pt x="968005" y="3845756"/>
                      </a:cubicBezTo>
                      <a:cubicBezTo>
                        <a:pt x="985150" y="3835279"/>
                        <a:pt x="982292" y="3820039"/>
                        <a:pt x="980387" y="3803846"/>
                      </a:cubicBezTo>
                      <a:cubicBezTo>
                        <a:pt x="975625" y="3781939"/>
                        <a:pt x="956575" y="3763841"/>
                        <a:pt x="957527" y="3740029"/>
                      </a:cubicBezTo>
                      <a:cubicBezTo>
                        <a:pt x="960385" y="3722884"/>
                        <a:pt x="965147" y="3705739"/>
                        <a:pt x="954669" y="3689546"/>
                      </a:cubicBezTo>
                      <a:cubicBezTo>
                        <a:pt x="947050" y="3678116"/>
                        <a:pt x="938477" y="3666686"/>
                        <a:pt x="932762" y="3654304"/>
                      </a:cubicBezTo>
                      <a:cubicBezTo>
                        <a:pt x="915617" y="3620014"/>
                        <a:pt x="894662" y="3588581"/>
                        <a:pt x="863230" y="3563816"/>
                      </a:cubicBezTo>
                      <a:cubicBezTo>
                        <a:pt x="846085" y="3550481"/>
                        <a:pt x="827035" y="3537146"/>
                        <a:pt x="824177" y="3512381"/>
                      </a:cubicBezTo>
                      <a:cubicBezTo>
                        <a:pt x="828940" y="3497141"/>
                        <a:pt x="814652" y="3481901"/>
                        <a:pt x="824177" y="3467614"/>
                      </a:cubicBezTo>
                      <a:cubicBezTo>
                        <a:pt x="836560" y="3435229"/>
                        <a:pt x="836560" y="3399034"/>
                        <a:pt x="847990" y="3365696"/>
                      </a:cubicBezTo>
                      <a:cubicBezTo>
                        <a:pt x="847990" y="3355219"/>
                        <a:pt x="850847" y="3343789"/>
                        <a:pt x="840369" y="3336169"/>
                      </a:cubicBezTo>
                      <a:cubicBezTo>
                        <a:pt x="817510" y="3319024"/>
                        <a:pt x="795602" y="3306641"/>
                        <a:pt x="765122" y="3319976"/>
                      </a:cubicBezTo>
                      <a:cubicBezTo>
                        <a:pt x="745119" y="3328549"/>
                        <a:pt x="727975" y="3319024"/>
                        <a:pt x="714640" y="3301879"/>
                      </a:cubicBezTo>
                      <a:cubicBezTo>
                        <a:pt x="705115" y="3290449"/>
                        <a:pt x="693685" y="3280924"/>
                        <a:pt x="685112" y="3268541"/>
                      </a:cubicBezTo>
                      <a:cubicBezTo>
                        <a:pt x="673682" y="3253301"/>
                        <a:pt x="659394" y="3254254"/>
                        <a:pt x="644155" y="3259969"/>
                      </a:cubicBezTo>
                      <a:cubicBezTo>
                        <a:pt x="602244" y="3272351"/>
                        <a:pt x="559382" y="3282829"/>
                        <a:pt x="521282" y="3306641"/>
                      </a:cubicBezTo>
                      <a:cubicBezTo>
                        <a:pt x="503185" y="3318071"/>
                        <a:pt x="484135" y="3318071"/>
                        <a:pt x="465085" y="3311404"/>
                      </a:cubicBezTo>
                      <a:cubicBezTo>
                        <a:pt x="438415" y="3301879"/>
                        <a:pt x="412697" y="3304736"/>
                        <a:pt x="388885" y="3319024"/>
                      </a:cubicBezTo>
                      <a:cubicBezTo>
                        <a:pt x="385075" y="3320929"/>
                        <a:pt x="380312" y="3322834"/>
                        <a:pt x="376502" y="3324739"/>
                      </a:cubicBezTo>
                      <a:cubicBezTo>
                        <a:pt x="302207" y="3355219"/>
                        <a:pt x="285062" y="3351409"/>
                        <a:pt x="234580" y="3289496"/>
                      </a:cubicBezTo>
                      <a:cubicBezTo>
                        <a:pt x="226007" y="3276161"/>
                        <a:pt x="217435" y="3261874"/>
                        <a:pt x="200290" y="3258064"/>
                      </a:cubicBezTo>
                      <a:cubicBezTo>
                        <a:pt x="166000" y="3248539"/>
                        <a:pt x="145045" y="3227584"/>
                        <a:pt x="130757" y="3192341"/>
                      </a:cubicBezTo>
                      <a:cubicBezTo>
                        <a:pt x="113612" y="3149479"/>
                        <a:pt x="77417" y="3118046"/>
                        <a:pt x="45985" y="3084709"/>
                      </a:cubicBezTo>
                      <a:cubicBezTo>
                        <a:pt x="34555" y="3072326"/>
                        <a:pt x="25030" y="3059944"/>
                        <a:pt x="24077" y="3042799"/>
                      </a:cubicBezTo>
                      <a:cubicBezTo>
                        <a:pt x="23125" y="3027559"/>
                        <a:pt x="20267" y="3013271"/>
                        <a:pt x="12647" y="2999936"/>
                      </a:cubicBezTo>
                      <a:cubicBezTo>
                        <a:pt x="8837" y="2993269"/>
                        <a:pt x="4075" y="2982791"/>
                        <a:pt x="9790" y="2977076"/>
                      </a:cubicBezTo>
                      <a:cubicBezTo>
                        <a:pt x="39317" y="2954216"/>
                        <a:pt x="31697" y="2917069"/>
                        <a:pt x="39317" y="2887541"/>
                      </a:cubicBezTo>
                      <a:cubicBezTo>
                        <a:pt x="47890" y="2855156"/>
                        <a:pt x="31697" y="2821819"/>
                        <a:pt x="18362" y="2790386"/>
                      </a:cubicBezTo>
                      <a:cubicBezTo>
                        <a:pt x="12647" y="2778956"/>
                        <a:pt x="13600" y="2765621"/>
                        <a:pt x="13600" y="2753239"/>
                      </a:cubicBezTo>
                      <a:cubicBezTo>
                        <a:pt x="16457" y="2729426"/>
                        <a:pt x="30745" y="2711329"/>
                        <a:pt x="41222" y="2691326"/>
                      </a:cubicBezTo>
                      <a:cubicBezTo>
                        <a:pt x="48842" y="2681801"/>
                        <a:pt x="47890" y="2669419"/>
                        <a:pt x="51700" y="2658941"/>
                      </a:cubicBezTo>
                      <a:cubicBezTo>
                        <a:pt x="80275" y="2618936"/>
                        <a:pt x="93610" y="2569406"/>
                        <a:pt x="127900" y="2532259"/>
                      </a:cubicBezTo>
                      <a:cubicBezTo>
                        <a:pt x="135520" y="2520829"/>
                        <a:pt x="146950" y="2514161"/>
                        <a:pt x="159332" y="2508446"/>
                      </a:cubicBezTo>
                      <a:cubicBezTo>
                        <a:pt x="189812" y="2491301"/>
                        <a:pt x="219340" y="2471299"/>
                        <a:pt x="236485" y="2438914"/>
                      </a:cubicBezTo>
                      <a:cubicBezTo>
                        <a:pt x="237437" y="2425579"/>
                        <a:pt x="236485" y="2413196"/>
                        <a:pt x="232675" y="2400814"/>
                      </a:cubicBezTo>
                      <a:cubicBezTo>
                        <a:pt x="229817" y="2386526"/>
                        <a:pt x="228865" y="2373191"/>
                        <a:pt x="236485" y="2360809"/>
                      </a:cubicBezTo>
                      <a:cubicBezTo>
                        <a:pt x="243152" y="2351284"/>
                        <a:pt x="249820" y="2341759"/>
                        <a:pt x="253630" y="2331281"/>
                      </a:cubicBezTo>
                      <a:cubicBezTo>
                        <a:pt x="270775" y="2298896"/>
                        <a:pt x="303160" y="2284609"/>
                        <a:pt x="329830" y="2263654"/>
                      </a:cubicBezTo>
                      <a:cubicBezTo>
                        <a:pt x="331735" y="2258891"/>
                        <a:pt x="338402" y="2256034"/>
                        <a:pt x="336497" y="2249366"/>
                      </a:cubicBezTo>
                      <a:cubicBezTo>
                        <a:pt x="332687" y="2231269"/>
                        <a:pt x="341260" y="2221744"/>
                        <a:pt x="357452" y="2216981"/>
                      </a:cubicBezTo>
                      <a:cubicBezTo>
                        <a:pt x="390790" y="2230316"/>
                        <a:pt x="426032" y="2220791"/>
                        <a:pt x="460322" y="2219839"/>
                      </a:cubicBezTo>
                      <a:cubicBezTo>
                        <a:pt x="484135" y="2218886"/>
                        <a:pt x="501280" y="2196026"/>
                        <a:pt x="522235" y="2184596"/>
                      </a:cubicBezTo>
                      <a:cubicBezTo>
                        <a:pt x="536522" y="2176976"/>
                        <a:pt x="549857" y="2166499"/>
                        <a:pt x="567002" y="2165546"/>
                      </a:cubicBezTo>
                      <a:cubicBezTo>
                        <a:pt x="623200" y="2165546"/>
                        <a:pt x="679397" y="2155069"/>
                        <a:pt x="736547" y="2155069"/>
                      </a:cubicBezTo>
                      <a:cubicBezTo>
                        <a:pt x="749882" y="2155069"/>
                        <a:pt x="761312" y="2149354"/>
                        <a:pt x="772742" y="2145544"/>
                      </a:cubicBezTo>
                      <a:cubicBezTo>
                        <a:pt x="806080" y="2134114"/>
                        <a:pt x="830844" y="2150306"/>
                        <a:pt x="837512" y="2184596"/>
                      </a:cubicBezTo>
                      <a:cubicBezTo>
                        <a:pt x="842275" y="2212219"/>
                        <a:pt x="858467" y="2236031"/>
                        <a:pt x="846085" y="2267464"/>
                      </a:cubicBezTo>
                      <a:cubicBezTo>
                        <a:pt x="840369" y="2280799"/>
                        <a:pt x="863230" y="2292229"/>
                        <a:pt x="878469" y="2298896"/>
                      </a:cubicBezTo>
                      <a:cubicBezTo>
                        <a:pt x="894662" y="2305564"/>
                        <a:pt x="911807" y="2307469"/>
                        <a:pt x="928952" y="2310326"/>
                      </a:cubicBezTo>
                      <a:cubicBezTo>
                        <a:pt x="953717" y="2315089"/>
                        <a:pt x="972767" y="2323661"/>
                        <a:pt x="988960" y="2346521"/>
                      </a:cubicBezTo>
                      <a:cubicBezTo>
                        <a:pt x="1008962" y="2375096"/>
                        <a:pt x="1048015" y="2374144"/>
                        <a:pt x="1078495" y="2385574"/>
                      </a:cubicBezTo>
                      <a:cubicBezTo>
                        <a:pt x="1091830" y="2390336"/>
                        <a:pt x="1096592" y="2374144"/>
                        <a:pt x="1096592" y="2361761"/>
                      </a:cubicBezTo>
                      <a:cubicBezTo>
                        <a:pt x="1096592" y="2344616"/>
                        <a:pt x="1100402" y="2329376"/>
                        <a:pt x="1114690" y="2318899"/>
                      </a:cubicBezTo>
                      <a:cubicBezTo>
                        <a:pt x="1148027" y="2299849"/>
                        <a:pt x="1181365" y="2292229"/>
                        <a:pt x="1211845" y="2323661"/>
                      </a:cubicBezTo>
                      <a:cubicBezTo>
                        <a:pt x="1217560" y="2329376"/>
                        <a:pt x="1225180" y="2326519"/>
                        <a:pt x="1231847" y="2326519"/>
                      </a:cubicBezTo>
                      <a:cubicBezTo>
                        <a:pt x="1258517" y="2333186"/>
                        <a:pt x="1283282" y="2344616"/>
                        <a:pt x="1311857" y="2348426"/>
                      </a:cubicBezTo>
                      <a:cubicBezTo>
                        <a:pt x="1344242" y="2352236"/>
                        <a:pt x="1374722" y="2361761"/>
                        <a:pt x="1403297" y="2336044"/>
                      </a:cubicBezTo>
                      <a:cubicBezTo>
                        <a:pt x="1413775" y="2326519"/>
                        <a:pt x="1429967" y="2329376"/>
                        <a:pt x="1443302" y="2332234"/>
                      </a:cubicBezTo>
                      <a:cubicBezTo>
                        <a:pt x="1451875" y="2335091"/>
                        <a:pt x="1460447" y="2339854"/>
                        <a:pt x="1469020" y="2342711"/>
                      </a:cubicBezTo>
                      <a:cubicBezTo>
                        <a:pt x="1495690" y="2352236"/>
                        <a:pt x="1512835" y="2345569"/>
                        <a:pt x="1518550" y="2317946"/>
                      </a:cubicBezTo>
                      <a:cubicBezTo>
                        <a:pt x="1529027" y="2266511"/>
                        <a:pt x="1547125" y="2215076"/>
                        <a:pt x="1542362" y="2158879"/>
                      </a:cubicBezTo>
                      <a:cubicBezTo>
                        <a:pt x="1505215" y="2174119"/>
                        <a:pt x="1469020" y="2183644"/>
                        <a:pt x="1431872" y="2163641"/>
                      </a:cubicBezTo>
                      <a:cubicBezTo>
                        <a:pt x="1420442" y="2157926"/>
                        <a:pt x="1409012" y="2163641"/>
                        <a:pt x="1399487" y="2170309"/>
                      </a:cubicBezTo>
                      <a:cubicBezTo>
                        <a:pt x="1386152" y="2178881"/>
                        <a:pt x="1371865" y="2179834"/>
                        <a:pt x="1355672" y="2177929"/>
                      </a:cubicBezTo>
                      <a:cubicBezTo>
                        <a:pt x="1307095" y="2172214"/>
                        <a:pt x="1279472" y="2145544"/>
                        <a:pt x="1267090" y="2091251"/>
                      </a:cubicBezTo>
                      <a:cubicBezTo>
                        <a:pt x="1265185" y="2084584"/>
                        <a:pt x="1265185" y="2077916"/>
                        <a:pt x="1263280" y="2070296"/>
                      </a:cubicBezTo>
                      <a:cubicBezTo>
                        <a:pt x="1247087" y="2017909"/>
                        <a:pt x="1288997" y="2036959"/>
                        <a:pt x="1308047" y="2014099"/>
                      </a:cubicBezTo>
                      <a:cubicBezTo>
                        <a:pt x="1320430" y="2011241"/>
                        <a:pt x="1338527" y="2003621"/>
                        <a:pt x="1344242" y="1988381"/>
                      </a:cubicBezTo>
                      <a:cubicBezTo>
                        <a:pt x="1349005" y="1975999"/>
                        <a:pt x="1351862" y="1968379"/>
                        <a:pt x="1364245" y="1966474"/>
                      </a:cubicBezTo>
                      <a:cubicBezTo>
                        <a:pt x="1394725" y="1963616"/>
                        <a:pt x="1423300" y="1955044"/>
                        <a:pt x="1449017" y="1937899"/>
                      </a:cubicBezTo>
                      <a:cubicBezTo>
                        <a:pt x="1473782" y="1921706"/>
                        <a:pt x="1499500" y="1920754"/>
                        <a:pt x="1525217" y="1935041"/>
                      </a:cubicBezTo>
                      <a:cubicBezTo>
                        <a:pt x="1568080" y="1960759"/>
                        <a:pt x="1615705" y="1951234"/>
                        <a:pt x="1661425" y="1951234"/>
                      </a:cubicBezTo>
                      <a:cubicBezTo>
                        <a:pt x="1678570" y="1951234"/>
                        <a:pt x="1687142" y="1941709"/>
                        <a:pt x="1675712" y="1923611"/>
                      </a:cubicBezTo>
                      <a:cubicBezTo>
                        <a:pt x="1663330" y="1903609"/>
                        <a:pt x="1649042" y="1888369"/>
                        <a:pt x="1627135" y="1875986"/>
                      </a:cubicBezTo>
                      <a:cubicBezTo>
                        <a:pt x="1594750" y="1857889"/>
                        <a:pt x="1553792" y="1849316"/>
                        <a:pt x="1534742" y="1812169"/>
                      </a:cubicBezTo>
                      <a:cubicBezTo>
                        <a:pt x="1529980" y="1800739"/>
                        <a:pt x="1533790" y="1790261"/>
                        <a:pt x="1538552" y="1779784"/>
                      </a:cubicBezTo>
                      <a:cubicBezTo>
                        <a:pt x="1548077" y="1762639"/>
                        <a:pt x="1554745" y="1716919"/>
                        <a:pt x="1545220" y="1722634"/>
                      </a:cubicBezTo>
                      <a:cubicBezTo>
                        <a:pt x="1520455" y="1733111"/>
                        <a:pt x="1500452" y="1751209"/>
                        <a:pt x="1474735" y="1759781"/>
                      </a:cubicBezTo>
                      <a:cubicBezTo>
                        <a:pt x="1483307" y="1772164"/>
                        <a:pt x="1494737" y="1778831"/>
                        <a:pt x="1507120" y="1781689"/>
                      </a:cubicBezTo>
                      <a:cubicBezTo>
                        <a:pt x="1529980" y="1786451"/>
                        <a:pt x="1535695" y="1798834"/>
                        <a:pt x="1523312" y="1818836"/>
                      </a:cubicBezTo>
                      <a:cubicBezTo>
                        <a:pt x="1504262" y="1826456"/>
                        <a:pt x="1484260" y="1830266"/>
                        <a:pt x="1466162" y="1843601"/>
                      </a:cubicBezTo>
                      <a:cubicBezTo>
                        <a:pt x="1449970" y="1855984"/>
                        <a:pt x="1432825" y="1850269"/>
                        <a:pt x="1428062" y="1830266"/>
                      </a:cubicBezTo>
                      <a:cubicBezTo>
                        <a:pt x="1423300" y="1811216"/>
                        <a:pt x="1383295" y="1783594"/>
                        <a:pt x="1411870" y="1771211"/>
                      </a:cubicBezTo>
                      <a:cubicBezTo>
                        <a:pt x="1457590" y="1751209"/>
                        <a:pt x="1395677" y="1758829"/>
                        <a:pt x="1389962" y="1747399"/>
                      </a:cubicBezTo>
                      <a:cubicBezTo>
                        <a:pt x="1389010" y="1744541"/>
                        <a:pt x="1374722" y="1755971"/>
                        <a:pt x="1370912" y="1763591"/>
                      </a:cubicBezTo>
                      <a:cubicBezTo>
                        <a:pt x="1345195" y="1815026"/>
                        <a:pt x="1320430" y="1866461"/>
                        <a:pt x="1308047" y="1921706"/>
                      </a:cubicBezTo>
                      <a:cubicBezTo>
                        <a:pt x="1305190" y="1935994"/>
                        <a:pt x="1313762" y="1948376"/>
                        <a:pt x="1323287" y="1958854"/>
                      </a:cubicBezTo>
                      <a:cubicBezTo>
                        <a:pt x="1335670" y="1973141"/>
                        <a:pt x="1331860" y="1981714"/>
                        <a:pt x="1316620" y="1991239"/>
                      </a:cubicBezTo>
                      <a:cubicBezTo>
                        <a:pt x="1284235" y="2011241"/>
                        <a:pt x="1251850" y="2014099"/>
                        <a:pt x="1216607" y="2002669"/>
                      </a:cubicBezTo>
                      <a:cubicBezTo>
                        <a:pt x="1204225" y="1998859"/>
                        <a:pt x="1201367" y="2006479"/>
                        <a:pt x="1200415" y="2016004"/>
                      </a:cubicBezTo>
                      <a:cubicBezTo>
                        <a:pt x="1192795" y="2035054"/>
                        <a:pt x="1181365" y="2026481"/>
                        <a:pt x="1167077" y="2016956"/>
                      </a:cubicBezTo>
                      <a:cubicBezTo>
                        <a:pt x="1184222" y="2041721"/>
                        <a:pt x="1188985" y="2067439"/>
                        <a:pt x="1207082" y="2087441"/>
                      </a:cubicBezTo>
                      <a:cubicBezTo>
                        <a:pt x="1216607" y="2098871"/>
                        <a:pt x="1215655" y="2108396"/>
                        <a:pt x="1198510" y="2111254"/>
                      </a:cubicBezTo>
                      <a:cubicBezTo>
                        <a:pt x="1193747" y="2111254"/>
                        <a:pt x="1188985" y="2109349"/>
                        <a:pt x="1185175" y="2106491"/>
                      </a:cubicBezTo>
                      <a:cubicBezTo>
                        <a:pt x="1177555" y="2100776"/>
                        <a:pt x="1168030" y="2100776"/>
                        <a:pt x="1158505" y="2099824"/>
                      </a:cubicBezTo>
                      <a:cubicBezTo>
                        <a:pt x="1111832" y="2091251"/>
                        <a:pt x="1068970" y="2043626"/>
                        <a:pt x="1063255" y="1990286"/>
                      </a:cubicBezTo>
                      <a:cubicBezTo>
                        <a:pt x="1060397" y="1962664"/>
                        <a:pt x="1045157" y="1952186"/>
                        <a:pt x="1024202" y="1935994"/>
                      </a:cubicBezTo>
                      <a:cubicBezTo>
                        <a:pt x="991817" y="1911229"/>
                        <a:pt x="943240" y="1904561"/>
                        <a:pt x="928952" y="1856936"/>
                      </a:cubicBezTo>
                      <a:cubicBezTo>
                        <a:pt x="923237" y="1836934"/>
                        <a:pt x="891805" y="1835981"/>
                        <a:pt x="879422" y="1817884"/>
                      </a:cubicBezTo>
                      <a:cubicBezTo>
                        <a:pt x="877517" y="1815026"/>
                        <a:pt x="870850" y="1818836"/>
                        <a:pt x="869897" y="1824551"/>
                      </a:cubicBezTo>
                      <a:cubicBezTo>
                        <a:pt x="867992" y="1830266"/>
                        <a:pt x="868944" y="1836934"/>
                        <a:pt x="871802" y="1841696"/>
                      </a:cubicBezTo>
                      <a:cubicBezTo>
                        <a:pt x="897519" y="1883606"/>
                        <a:pt x="917522" y="1929326"/>
                        <a:pt x="963242" y="1954091"/>
                      </a:cubicBezTo>
                      <a:cubicBezTo>
                        <a:pt x="987055" y="1967426"/>
                        <a:pt x="1008962" y="1985524"/>
                        <a:pt x="1029917" y="2003621"/>
                      </a:cubicBezTo>
                      <a:cubicBezTo>
                        <a:pt x="1041347" y="2014099"/>
                        <a:pt x="1049920" y="2031244"/>
                        <a:pt x="1021344" y="2033149"/>
                      </a:cubicBezTo>
                      <a:cubicBezTo>
                        <a:pt x="1004200" y="2034101"/>
                        <a:pt x="1010867" y="2044579"/>
                        <a:pt x="1012772" y="2052199"/>
                      </a:cubicBezTo>
                      <a:cubicBezTo>
                        <a:pt x="1015630" y="2072201"/>
                        <a:pt x="1011819" y="2092204"/>
                        <a:pt x="997532" y="2106491"/>
                      </a:cubicBezTo>
                      <a:cubicBezTo>
                        <a:pt x="989912" y="2114111"/>
                        <a:pt x="979435" y="2119826"/>
                        <a:pt x="968957" y="2114111"/>
                      </a:cubicBezTo>
                      <a:cubicBezTo>
                        <a:pt x="959432" y="2108396"/>
                        <a:pt x="961337" y="2098871"/>
                        <a:pt x="963242" y="2089346"/>
                      </a:cubicBezTo>
                      <a:cubicBezTo>
                        <a:pt x="968005" y="2053151"/>
                        <a:pt x="947050" y="2018861"/>
                        <a:pt x="912760" y="2003621"/>
                      </a:cubicBezTo>
                      <a:cubicBezTo>
                        <a:pt x="864182" y="1981714"/>
                        <a:pt x="823225" y="1952186"/>
                        <a:pt x="798460" y="1903609"/>
                      </a:cubicBezTo>
                      <a:cubicBezTo>
                        <a:pt x="782267" y="1871224"/>
                        <a:pt x="765122" y="1870271"/>
                        <a:pt x="740357" y="1895989"/>
                      </a:cubicBezTo>
                      <a:cubicBezTo>
                        <a:pt x="715592" y="1921706"/>
                        <a:pt x="688922" y="1933136"/>
                        <a:pt x="653680" y="1916944"/>
                      </a:cubicBezTo>
                      <a:cubicBezTo>
                        <a:pt x="629867" y="1906466"/>
                        <a:pt x="616532" y="1915039"/>
                        <a:pt x="618437" y="1940756"/>
                      </a:cubicBezTo>
                      <a:cubicBezTo>
                        <a:pt x="621294" y="1973141"/>
                        <a:pt x="606055" y="1991239"/>
                        <a:pt x="578432" y="2002669"/>
                      </a:cubicBezTo>
                      <a:cubicBezTo>
                        <a:pt x="542237" y="2017909"/>
                        <a:pt x="526044" y="2042674"/>
                        <a:pt x="530807" y="2084584"/>
                      </a:cubicBezTo>
                      <a:cubicBezTo>
                        <a:pt x="535569" y="2123636"/>
                        <a:pt x="487944" y="2178881"/>
                        <a:pt x="448892" y="2183644"/>
                      </a:cubicBezTo>
                      <a:cubicBezTo>
                        <a:pt x="417460" y="2187454"/>
                        <a:pt x="392694" y="2212219"/>
                        <a:pt x="359357" y="2210314"/>
                      </a:cubicBezTo>
                      <a:cubicBezTo>
                        <a:pt x="353642" y="2210314"/>
                        <a:pt x="346975" y="2209361"/>
                        <a:pt x="343165" y="2205551"/>
                      </a:cubicBezTo>
                      <a:cubicBezTo>
                        <a:pt x="324115" y="2183644"/>
                        <a:pt x="299350" y="2178881"/>
                        <a:pt x="272680" y="2178881"/>
                      </a:cubicBezTo>
                      <a:cubicBezTo>
                        <a:pt x="260297" y="2171261"/>
                        <a:pt x="261250" y="2157926"/>
                        <a:pt x="259345" y="2145544"/>
                      </a:cubicBezTo>
                      <a:cubicBezTo>
                        <a:pt x="243152" y="2117921"/>
                        <a:pt x="242200" y="2089346"/>
                        <a:pt x="251725" y="2058866"/>
                      </a:cubicBezTo>
                      <a:cubicBezTo>
                        <a:pt x="262202" y="2025529"/>
                        <a:pt x="254582" y="1990286"/>
                        <a:pt x="250772" y="1956949"/>
                      </a:cubicBezTo>
                      <a:cubicBezTo>
                        <a:pt x="246962" y="1917896"/>
                        <a:pt x="279347" y="1886464"/>
                        <a:pt x="318400" y="1893131"/>
                      </a:cubicBezTo>
                      <a:cubicBezTo>
                        <a:pt x="355547" y="1899799"/>
                        <a:pt x="393647" y="1901704"/>
                        <a:pt x="431747" y="1902656"/>
                      </a:cubicBezTo>
                      <a:cubicBezTo>
                        <a:pt x="454607" y="1902656"/>
                        <a:pt x="467942" y="1893131"/>
                        <a:pt x="474610" y="1871224"/>
                      </a:cubicBezTo>
                      <a:cubicBezTo>
                        <a:pt x="498422" y="1795976"/>
                        <a:pt x="481277" y="1756924"/>
                        <a:pt x="406982" y="1722634"/>
                      </a:cubicBezTo>
                      <a:cubicBezTo>
                        <a:pt x="400315" y="1719776"/>
                        <a:pt x="394600" y="1716919"/>
                        <a:pt x="390790" y="1710251"/>
                      </a:cubicBezTo>
                      <a:cubicBezTo>
                        <a:pt x="387932" y="1705489"/>
                        <a:pt x="386980" y="1700726"/>
                        <a:pt x="387932" y="1695011"/>
                      </a:cubicBezTo>
                      <a:cubicBezTo>
                        <a:pt x="390790" y="1674056"/>
                        <a:pt x="403172" y="1665484"/>
                        <a:pt x="424127" y="1665484"/>
                      </a:cubicBezTo>
                      <a:cubicBezTo>
                        <a:pt x="431747" y="1665484"/>
                        <a:pt x="446987" y="1666436"/>
                        <a:pt x="446987" y="1663579"/>
                      </a:cubicBezTo>
                      <a:cubicBezTo>
                        <a:pt x="455560" y="1616906"/>
                        <a:pt x="505090" y="1641671"/>
                        <a:pt x="526044" y="1617859"/>
                      </a:cubicBezTo>
                      <a:cubicBezTo>
                        <a:pt x="549857" y="1591189"/>
                        <a:pt x="573669" y="1564519"/>
                        <a:pt x="599387" y="1540706"/>
                      </a:cubicBezTo>
                      <a:cubicBezTo>
                        <a:pt x="614627" y="1526419"/>
                        <a:pt x="620342" y="1504511"/>
                        <a:pt x="627962" y="1485461"/>
                      </a:cubicBezTo>
                      <a:cubicBezTo>
                        <a:pt x="653680" y="1459744"/>
                        <a:pt x="691780" y="1461649"/>
                        <a:pt x="720355" y="1444504"/>
                      </a:cubicBezTo>
                      <a:cubicBezTo>
                        <a:pt x="729880" y="1438789"/>
                        <a:pt x="744167" y="1438789"/>
                        <a:pt x="733690" y="1421644"/>
                      </a:cubicBezTo>
                      <a:cubicBezTo>
                        <a:pt x="727022" y="1408309"/>
                        <a:pt x="720355" y="1394974"/>
                        <a:pt x="727022" y="1379734"/>
                      </a:cubicBezTo>
                      <a:cubicBezTo>
                        <a:pt x="729880" y="1373066"/>
                        <a:pt x="727022" y="1366399"/>
                        <a:pt x="726069" y="1359731"/>
                      </a:cubicBezTo>
                      <a:cubicBezTo>
                        <a:pt x="722260" y="1328299"/>
                        <a:pt x="750835" y="1295914"/>
                        <a:pt x="782267" y="1296866"/>
                      </a:cubicBezTo>
                      <a:cubicBezTo>
                        <a:pt x="797507" y="1297819"/>
                        <a:pt x="807985" y="1306391"/>
                        <a:pt x="814652" y="1319726"/>
                      </a:cubicBezTo>
                      <a:cubicBezTo>
                        <a:pt x="820367" y="1332109"/>
                        <a:pt x="814652" y="1342586"/>
                        <a:pt x="804175" y="1350206"/>
                      </a:cubicBezTo>
                      <a:cubicBezTo>
                        <a:pt x="791792" y="1359731"/>
                        <a:pt x="780362" y="1371161"/>
                        <a:pt x="790840" y="1388306"/>
                      </a:cubicBezTo>
                      <a:cubicBezTo>
                        <a:pt x="800365" y="1403546"/>
                        <a:pt x="811794" y="1416881"/>
                        <a:pt x="832750" y="1412119"/>
                      </a:cubicBezTo>
                      <a:cubicBezTo>
                        <a:pt x="842275" y="1410214"/>
                        <a:pt x="851800" y="1409261"/>
                        <a:pt x="860372" y="1414024"/>
                      </a:cubicBezTo>
                      <a:cubicBezTo>
                        <a:pt x="892757" y="1431169"/>
                        <a:pt x="919427" y="1421644"/>
                        <a:pt x="947050" y="1401641"/>
                      </a:cubicBezTo>
                      <a:cubicBezTo>
                        <a:pt x="970862" y="1383544"/>
                        <a:pt x="997532" y="1370209"/>
                        <a:pt x="1026107" y="1394974"/>
                      </a:cubicBezTo>
                      <a:cubicBezTo>
                        <a:pt x="1032775" y="1400689"/>
                        <a:pt x="1040394" y="1398784"/>
                        <a:pt x="1043252" y="1391164"/>
                      </a:cubicBezTo>
                      <a:cubicBezTo>
                        <a:pt x="1050872" y="1371161"/>
                        <a:pt x="1068017" y="1353064"/>
                        <a:pt x="1059445" y="1329251"/>
                      </a:cubicBezTo>
                      <a:cubicBezTo>
                        <a:pt x="1053730" y="1311154"/>
                        <a:pt x="1059445" y="1294961"/>
                        <a:pt x="1068017" y="1279721"/>
                      </a:cubicBezTo>
                      <a:cubicBezTo>
                        <a:pt x="1090877" y="1240669"/>
                        <a:pt x="1102307" y="1238764"/>
                        <a:pt x="1139455" y="1271149"/>
                      </a:cubicBezTo>
                      <a:cubicBezTo>
                        <a:pt x="1145170" y="1254956"/>
                        <a:pt x="1148980" y="1241621"/>
                        <a:pt x="1134692" y="1227334"/>
                      </a:cubicBezTo>
                      <a:cubicBezTo>
                        <a:pt x="1113737" y="1205426"/>
                        <a:pt x="1116595" y="1184471"/>
                        <a:pt x="1139455" y="1166374"/>
                      </a:cubicBezTo>
                      <a:cubicBezTo>
                        <a:pt x="1154695" y="1153991"/>
                        <a:pt x="1172792" y="1147324"/>
                        <a:pt x="1191842" y="1152086"/>
                      </a:cubicBezTo>
                      <a:cubicBezTo>
                        <a:pt x="1223275" y="1159706"/>
                        <a:pt x="1248992" y="1149229"/>
                        <a:pt x="1275662" y="1130179"/>
                      </a:cubicBezTo>
                      <a:cubicBezTo>
                        <a:pt x="1246135" y="1096841"/>
                        <a:pt x="1214702" y="1122559"/>
                        <a:pt x="1184222" y="1126369"/>
                      </a:cubicBezTo>
                      <a:cubicBezTo>
                        <a:pt x="1174697" y="1127321"/>
                        <a:pt x="1166125" y="1135894"/>
                        <a:pt x="1156600" y="1139704"/>
                      </a:cubicBezTo>
                      <a:cubicBezTo>
                        <a:pt x="1113737" y="1156849"/>
                        <a:pt x="1069922" y="1129226"/>
                        <a:pt x="1068017" y="1083506"/>
                      </a:cubicBezTo>
                      <a:cubicBezTo>
                        <a:pt x="1068017" y="1073029"/>
                        <a:pt x="1066112" y="1062551"/>
                        <a:pt x="1064207" y="1052074"/>
                      </a:cubicBezTo>
                      <a:cubicBezTo>
                        <a:pt x="1055635" y="1007306"/>
                        <a:pt x="1061350" y="967301"/>
                        <a:pt x="1103260" y="937774"/>
                      </a:cubicBezTo>
                      <a:cubicBezTo>
                        <a:pt x="1119452" y="926344"/>
                        <a:pt x="1128025" y="907294"/>
                        <a:pt x="1143265" y="893959"/>
                      </a:cubicBezTo>
                      <a:cubicBezTo>
                        <a:pt x="1155647" y="883481"/>
                        <a:pt x="1149932" y="870146"/>
                        <a:pt x="1144217" y="858716"/>
                      </a:cubicBezTo>
                      <a:cubicBezTo>
                        <a:pt x="1137550" y="845381"/>
                        <a:pt x="1125167" y="848239"/>
                        <a:pt x="1113737" y="852049"/>
                      </a:cubicBezTo>
                      <a:cubicBezTo>
                        <a:pt x="1089925" y="859669"/>
                        <a:pt x="1077542" y="875861"/>
                        <a:pt x="1073732" y="900626"/>
                      </a:cubicBezTo>
                      <a:cubicBezTo>
                        <a:pt x="1068017" y="939679"/>
                        <a:pt x="1049920" y="967301"/>
                        <a:pt x="1012772" y="987304"/>
                      </a:cubicBezTo>
                      <a:cubicBezTo>
                        <a:pt x="965147" y="1012069"/>
                        <a:pt x="959432" y="1068266"/>
                        <a:pt x="996580" y="1106366"/>
                      </a:cubicBezTo>
                      <a:cubicBezTo>
                        <a:pt x="1003247" y="1113034"/>
                        <a:pt x="1009915" y="1119701"/>
                        <a:pt x="1013725" y="1128274"/>
                      </a:cubicBezTo>
                      <a:cubicBezTo>
                        <a:pt x="1029917" y="1158754"/>
                        <a:pt x="983244" y="1176851"/>
                        <a:pt x="986102" y="1177804"/>
                      </a:cubicBezTo>
                      <a:cubicBezTo>
                        <a:pt x="1006105" y="1187329"/>
                        <a:pt x="1000390" y="1200664"/>
                        <a:pt x="988007" y="1209236"/>
                      </a:cubicBezTo>
                      <a:cubicBezTo>
                        <a:pt x="967052" y="1224476"/>
                        <a:pt x="966100" y="1242574"/>
                        <a:pt x="969910" y="1264481"/>
                      </a:cubicBezTo>
                      <a:cubicBezTo>
                        <a:pt x="975625" y="1299724"/>
                        <a:pt x="961337" y="1326394"/>
                        <a:pt x="930857" y="1342586"/>
                      </a:cubicBezTo>
                      <a:cubicBezTo>
                        <a:pt x="918475" y="1349254"/>
                        <a:pt x="910855" y="1356874"/>
                        <a:pt x="905140" y="1369256"/>
                      </a:cubicBezTo>
                      <a:cubicBezTo>
                        <a:pt x="897519" y="1383544"/>
                        <a:pt x="883232" y="1386401"/>
                        <a:pt x="868944" y="1385449"/>
                      </a:cubicBezTo>
                      <a:cubicBezTo>
                        <a:pt x="853705" y="1383544"/>
                        <a:pt x="852752" y="1370209"/>
                        <a:pt x="851800" y="1358779"/>
                      </a:cubicBezTo>
                      <a:cubicBezTo>
                        <a:pt x="847990" y="1299724"/>
                        <a:pt x="807985" y="1254956"/>
                        <a:pt x="795602" y="1198759"/>
                      </a:cubicBezTo>
                      <a:cubicBezTo>
                        <a:pt x="734642" y="1264481"/>
                        <a:pt x="715592" y="1271149"/>
                        <a:pt x="665110" y="1240669"/>
                      </a:cubicBezTo>
                      <a:cubicBezTo>
                        <a:pt x="663205" y="1237811"/>
                        <a:pt x="661300" y="1234954"/>
                        <a:pt x="660347" y="1232096"/>
                      </a:cubicBezTo>
                      <a:cubicBezTo>
                        <a:pt x="650822" y="1216856"/>
                        <a:pt x="671777" y="1197806"/>
                        <a:pt x="653680" y="1183519"/>
                      </a:cubicBezTo>
                      <a:cubicBezTo>
                        <a:pt x="652727" y="1153039"/>
                        <a:pt x="624152" y="1124464"/>
                        <a:pt x="644155" y="1092079"/>
                      </a:cubicBezTo>
                      <a:cubicBezTo>
                        <a:pt x="625105" y="1085411"/>
                        <a:pt x="631772" y="1073029"/>
                        <a:pt x="638440" y="1061599"/>
                      </a:cubicBezTo>
                      <a:cubicBezTo>
                        <a:pt x="640344" y="1059694"/>
                        <a:pt x="643202" y="1057789"/>
                        <a:pt x="646060" y="1056836"/>
                      </a:cubicBezTo>
                      <a:cubicBezTo>
                        <a:pt x="654632" y="1054931"/>
                        <a:pt x="650822" y="1049216"/>
                        <a:pt x="650822" y="1044454"/>
                      </a:cubicBezTo>
                      <a:cubicBezTo>
                        <a:pt x="652727" y="1041596"/>
                        <a:pt x="654632" y="1037786"/>
                        <a:pt x="657490" y="1037786"/>
                      </a:cubicBezTo>
                      <a:cubicBezTo>
                        <a:pt x="680350" y="1039691"/>
                        <a:pt x="668919" y="1023499"/>
                        <a:pt x="669872" y="1013974"/>
                      </a:cubicBezTo>
                      <a:cubicBezTo>
                        <a:pt x="688922" y="994924"/>
                        <a:pt x="723212" y="989209"/>
                        <a:pt x="726069" y="953966"/>
                      </a:cubicBezTo>
                      <a:cubicBezTo>
                        <a:pt x="726069" y="950156"/>
                        <a:pt x="725117" y="951109"/>
                        <a:pt x="727975" y="952061"/>
                      </a:cubicBezTo>
                      <a:cubicBezTo>
                        <a:pt x="758455" y="957776"/>
                        <a:pt x="766075" y="920629"/>
                        <a:pt x="791792" y="918724"/>
                      </a:cubicBezTo>
                      <a:cubicBezTo>
                        <a:pt x="802269" y="921581"/>
                        <a:pt x="811794" y="923486"/>
                        <a:pt x="807032" y="921581"/>
                      </a:cubicBezTo>
                      <a:cubicBezTo>
                        <a:pt x="787030" y="909199"/>
                        <a:pt x="787030" y="893006"/>
                        <a:pt x="802269" y="879671"/>
                      </a:cubicBezTo>
                      <a:cubicBezTo>
                        <a:pt x="817510" y="865384"/>
                        <a:pt x="827035" y="846334"/>
                        <a:pt x="842275" y="832999"/>
                      </a:cubicBezTo>
                      <a:cubicBezTo>
                        <a:pt x="846085" y="830141"/>
                        <a:pt x="849894" y="828236"/>
                        <a:pt x="854657" y="828236"/>
                      </a:cubicBezTo>
                      <a:cubicBezTo>
                        <a:pt x="867992" y="828236"/>
                        <a:pt x="855610" y="821569"/>
                        <a:pt x="857515" y="817759"/>
                      </a:cubicBezTo>
                      <a:cubicBezTo>
                        <a:pt x="856562" y="808234"/>
                        <a:pt x="859419" y="799661"/>
                        <a:pt x="862277" y="791089"/>
                      </a:cubicBezTo>
                      <a:cubicBezTo>
                        <a:pt x="867040" y="780611"/>
                        <a:pt x="876565" y="775849"/>
                        <a:pt x="883232" y="767276"/>
                      </a:cubicBezTo>
                      <a:cubicBezTo>
                        <a:pt x="887994" y="762514"/>
                        <a:pt x="893710" y="756799"/>
                        <a:pt x="887042" y="749179"/>
                      </a:cubicBezTo>
                      <a:cubicBezTo>
                        <a:pt x="879422" y="731081"/>
                        <a:pt x="889900" y="722509"/>
                        <a:pt x="904187" y="715841"/>
                      </a:cubicBezTo>
                      <a:cubicBezTo>
                        <a:pt x="911807" y="712984"/>
                        <a:pt x="917522" y="708221"/>
                        <a:pt x="924190" y="704411"/>
                      </a:cubicBezTo>
                      <a:cubicBezTo>
                        <a:pt x="938477" y="661549"/>
                        <a:pt x="973719" y="641546"/>
                        <a:pt x="1010867" y="622496"/>
                      </a:cubicBezTo>
                      <a:cubicBezTo>
                        <a:pt x="1020392" y="625354"/>
                        <a:pt x="1029917" y="634879"/>
                        <a:pt x="1039442" y="622496"/>
                      </a:cubicBezTo>
                      <a:cubicBezTo>
                        <a:pt x="1046110" y="619639"/>
                        <a:pt x="1048015" y="612971"/>
                        <a:pt x="1048015" y="606304"/>
                      </a:cubicBezTo>
                      <a:cubicBezTo>
                        <a:pt x="1061350" y="592016"/>
                        <a:pt x="1077542" y="593921"/>
                        <a:pt x="1091830" y="600589"/>
                      </a:cubicBezTo>
                      <a:cubicBezTo>
                        <a:pt x="1105165" y="606304"/>
                        <a:pt x="1107070" y="598684"/>
                        <a:pt x="1111832" y="591064"/>
                      </a:cubicBezTo>
                      <a:cubicBezTo>
                        <a:pt x="1114690" y="589159"/>
                        <a:pt x="1117547" y="588206"/>
                        <a:pt x="1120405" y="588206"/>
                      </a:cubicBezTo>
                      <a:cubicBezTo>
                        <a:pt x="1138502" y="563441"/>
                        <a:pt x="1167077" y="577729"/>
                        <a:pt x="1188985" y="568204"/>
                      </a:cubicBezTo>
                      <a:cubicBezTo>
                        <a:pt x="1204225" y="563441"/>
                        <a:pt x="1219465" y="564394"/>
                        <a:pt x="1233752" y="572966"/>
                      </a:cubicBezTo>
                      <a:cubicBezTo>
                        <a:pt x="1248992" y="586301"/>
                        <a:pt x="1270900" y="576776"/>
                        <a:pt x="1286140" y="588206"/>
                      </a:cubicBezTo>
                      <a:cubicBezTo>
                        <a:pt x="1293760" y="603446"/>
                        <a:pt x="1278520" y="609161"/>
                        <a:pt x="1270900" y="618686"/>
                      </a:cubicBezTo>
                      <a:cubicBezTo>
                        <a:pt x="1285187" y="623449"/>
                        <a:pt x="1297570" y="621544"/>
                        <a:pt x="1309952" y="619639"/>
                      </a:cubicBezTo>
                      <a:cubicBezTo>
                        <a:pt x="1319477" y="617734"/>
                        <a:pt x="1332812" y="614876"/>
                        <a:pt x="1336622" y="621544"/>
                      </a:cubicBezTo>
                      <a:cubicBezTo>
                        <a:pt x="1350910" y="645356"/>
                        <a:pt x="1377580" y="642499"/>
                        <a:pt x="1397582" y="652976"/>
                      </a:cubicBezTo>
                      <a:cubicBezTo>
                        <a:pt x="1409012" y="656786"/>
                        <a:pt x="1419490" y="662501"/>
                        <a:pt x="1432825" y="659644"/>
                      </a:cubicBezTo>
                      <a:cubicBezTo>
                        <a:pt x="1441397" y="655834"/>
                        <a:pt x="1449017" y="659644"/>
                        <a:pt x="1456637" y="662501"/>
                      </a:cubicBezTo>
                      <a:cubicBezTo>
                        <a:pt x="1492832" y="688219"/>
                        <a:pt x="1542362" y="696791"/>
                        <a:pt x="1564270" y="741559"/>
                      </a:cubicBezTo>
                      <a:cubicBezTo>
                        <a:pt x="1569985" y="751084"/>
                        <a:pt x="1572842" y="761561"/>
                        <a:pt x="1571890" y="772039"/>
                      </a:cubicBezTo>
                      <a:cubicBezTo>
                        <a:pt x="1569032" y="790136"/>
                        <a:pt x="1565222" y="807281"/>
                        <a:pt x="1548077" y="817759"/>
                      </a:cubicBezTo>
                      <a:cubicBezTo>
                        <a:pt x="1476640" y="842524"/>
                        <a:pt x="1413775" y="814901"/>
                        <a:pt x="1351862" y="785374"/>
                      </a:cubicBezTo>
                      <a:cubicBezTo>
                        <a:pt x="1337575" y="778706"/>
                        <a:pt x="1335670" y="782516"/>
                        <a:pt x="1354720" y="792994"/>
                      </a:cubicBezTo>
                      <a:cubicBezTo>
                        <a:pt x="1390915" y="812996"/>
                        <a:pt x="1419490" y="836809"/>
                        <a:pt x="1417585" y="884434"/>
                      </a:cubicBezTo>
                      <a:cubicBezTo>
                        <a:pt x="1416632" y="903484"/>
                        <a:pt x="1435682" y="910151"/>
                        <a:pt x="1448065" y="920629"/>
                      </a:cubicBezTo>
                      <a:cubicBezTo>
                        <a:pt x="1457590" y="928249"/>
                        <a:pt x="1470925" y="933011"/>
                        <a:pt x="1479497" y="923486"/>
                      </a:cubicBezTo>
                      <a:cubicBezTo>
                        <a:pt x="1489975" y="912056"/>
                        <a:pt x="1472830" y="907294"/>
                        <a:pt x="1468067" y="899674"/>
                      </a:cubicBezTo>
                      <a:cubicBezTo>
                        <a:pt x="1462352" y="891101"/>
                        <a:pt x="1452827" y="882529"/>
                        <a:pt x="1459495" y="872051"/>
                      </a:cubicBezTo>
                      <a:cubicBezTo>
                        <a:pt x="1467115" y="859669"/>
                        <a:pt x="1479497" y="862526"/>
                        <a:pt x="1490927" y="866336"/>
                      </a:cubicBezTo>
                      <a:cubicBezTo>
                        <a:pt x="1498547" y="868241"/>
                        <a:pt x="1505215" y="873956"/>
                        <a:pt x="1512835" y="875861"/>
                      </a:cubicBezTo>
                      <a:cubicBezTo>
                        <a:pt x="1533790" y="881576"/>
                        <a:pt x="1544267" y="873004"/>
                        <a:pt x="1537600" y="851096"/>
                      </a:cubicBezTo>
                      <a:cubicBezTo>
                        <a:pt x="1532837" y="832999"/>
                        <a:pt x="1540457" y="825379"/>
                        <a:pt x="1552840" y="816806"/>
                      </a:cubicBezTo>
                      <a:cubicBezTo>
                        <a:pt x="1562365" y="810139"/>
                        <a:pt x="1569032" y="798709"/>
                        <a:pt x="1578557" y="792041"/>
                      </a:cubicBezTo>
                      <a:cubicBezTo>
                        <a:pt x="1592845" y="782516"/>
                        <a:pt x="1608085" y="781564"/>
                        <a:pt x="1623325" y="786326"/>
                      </a:cubicBezTo>
                      <a:cubicBezTo>
                        <a:pt x="1626182" y="784421"/>
                        <a:pt x="1633802" y="798709"/>
                        <a:pt x="1631897" y="784421"/>
                      </a:cubicBezTo>
                      <a:cubicBezTo>
                        <a:pt x="1630945" y="774896"/>
                        <a:pt x="1623325" y="766324"/>
                        <a:pt x="1620467" y="755846"/>
                      </a:cubicBezTo>
                      <a:cubicBezTo>
                        <a:pt x="1617610" y="743464"/>
                        <a:pt x="1620467" y="730129"/>
                        <a:pt x="1612847" y="718699"/>
                      </a:cubicBezTo>
                      <a:cubicBezTo>
                        <a:pt x="1608085" y="702506"/>
                        <a:pt x="1583320" y="691076"/>
                        <a:pt x="1594750" y="673931"/>
                      </a:cubicBezTo>
                      <a:cubicBezTo>
                        <a:pt x="1605227" y="657739"/>
                        <a:pt x="1626182" y="679646"/>
                        <a:pt x="1643327" y="672026"/>
                      </a:cubicBezTo>
                      <a:cubicBezTo>
                        <a:pt x="1653805" y="671074"/>
                        <a:pt x="1663330" y="671074"/>
                        <a:pt x="1673807" y="673931"/>
                      </a:cubicBezTo>
                      <a:cubicBezTo>
                        <a:pt x="1684285" y="677741"/>
                        <a:pt x="1691905" y="683456"/>
                        <a:pt x="1697620" y="692981"/>
                      </a:cubicBezTo>
                      <a:cubicBezTo>
                        <a:pt x="1706192" y="708221"/>
                        <a:pt x="1712860" y="723461"/>
                        <a:pt x="1687142" y="730129"/>
                      </a:cubicBezTo>
                      <a:cubicBezTo>
                        <a:pt x="1680475" y="732034"/>
                        <a:pt x="1671902" y="733939"/>
                        <a:pt x="1674760" y="742511"/>
                      </a:cubicBezTo>
                      <a:cubicBezTo>
                        <a:pt x="1676665" y="751084"/>
                        <a:pt x="1684285" y="754894"/>
                        <a:pt x="1691905" y="757751"/>
                      </a:cubicBezTo>
                      <a:cubicBezTo>
                        <a:pt x="1699525" y="760609"/>
                        <a:pt x="1706192" y="759656"/>
                        <a:pt x="1710002" y="752989"/>
                      </a:cubicBezTo>
                      <a:cubicBezTo>
                        <a:pt x="1714765" y="743464"/>
                        <a:pt x="1718575" y="733939"/>
                        <a:pt x="1723337" y="725366"/>
                      </a:cubicBezTo>
                      <a:cubicBezTo>
                        <a:pt x="1733815" y="706316"/>
                        <a:pt x="1748102" y="692029"/>
                        <a:pt x="1768105" y="684409"/>
                      </a:cubicBezTo>
                      <a:cubicBezTo>
                        <a:pt x="1800490" y="672026"/>
                        <a:pt x="1833827" y="663454"/>
                        <a:pt x="1859545" y="637736"/>
                      </a:cubicBezTo>
                      <a:cubicBezTo>
                        <a:pt x="1865260" y="632021"/>
                        <a:pt x="1873832" y="631069"/>
                        <a:pt x="1882405" y="632974"/>
                      </a:cubicBezTo>
                      <a:cubicBezTo>
                        <a:pt x="1885262" y="633926"/>
                        <a:pt x="1888120" y="634879"/>
                        <a:pt x="1890977" y="636784"/>
                      </a:cubicBezTo>
                      <a:cubicBezTo>
                        <a:pt x="1895740" y="652976"/>
                        <a:pt x="1890977" y="668216"/>
                        <a:pt x="1882405" y="690124"/>
                      </a:cubicBezTo>
                      <a:cubicBezTo>
                        <a:pt x="1892882" y="675836"/>
                        <a:pt x="1893835" y="661549"/>
                        <a:pt x="1905265" y="655834"/>
                      </a:cubicBezTo>
                      <a:cubicBezTo>
                        <a:pt x="1914790" y="652024"/>
                        <a:pt x="1924315" y="652024"/>
                        <a:pt x="1933840" y="652024"/>
                      </a:cubicBezTo>
                      <a:cubicBezTo>
                        <a:pt x="1936697" y="652024"/>
                        <a:pt x="1939555" y="652976"/>
                        <a:pt x="1942412" y="652976"/>
                      </a:cubicBezTo>
                      <a:cubicBezTo>
                        <a:pt x="1953842" y="655834"/>
                        <a:pt x="1959557" y="645356"/>
                        <a:pt x="1968130" y="640594"/>
                      </a:cubicBezTo>
                      <a:cubicBezTo>
                        <a:pt x="1970987" y="639641"/>
                        <a:pt x="1973845" y="638689"/>
                        <a:pt x="1976702" y="637736"/>
                      </a:cubicBezTo>
                      <a:cubicBezTo>
                        <a:pt x="1988132" y="636784"/>
                        <a:pt x="1998610" y="634879"/>
                        <a:pt x="2010040" y="634879"/>
                      </a:cubicBezTo>
                      <a:cubicBezTo>
                        <a:pt x="2017660" y="635831"/>
                        <a:pt x="2029090" y="645356"/>
                        <a:pt x="2029090" y="627259"/>
                      </a:cubicBezTo>
                      <a:cubicBezTo>
                        <a:pt x="2029090" y="605351"/>
                        <a:pt x="2047187" y="595826"/>
                        <a:pt x="2063380" y="593921"/>
                      </a:cubicBezTo>
                      <a:cubicBezTo>
                        <a:pt x="2094812" y="590111"/>
                        <a:pt x="2128150" y="583444"/>
                        <a:pt x="2156725" y="605351"/>
                      </a:cubicBezTo>
                      <a:cubicBezTo>
                        <a:pt x="2182442" y="624401"/>
                        <a:pt x="2215780" y="624401"/>
                        <a:pt x="2246260" y="651071"/>
                      </a:cubicBezTo>
                      <a:cubicBezTo>
                        <a:pt x="2242450" y="624401"/>
                        <a:pt x="2231972" y="611066"/>
                        <a:pt x="2216732" y="599636"/>
                      </a:cubicBezTo>
                      <a:cubicBezTo>
                        <a:pt x="2212922" y="596779"/>
                        <a:pt x="2208160" y="594874"/>
                        <a:pt x="2204350" y="593921"/>
                      </a:cubicBezTo>
                      <a:cubicBezTo>
                        <a:pt x="2191015" y="589159"/>
                        <a:pt x="2183395" y="573919"/>
                        <a:pt x="2190062" y="566299"/>
                      </a:cubicBezTo>
                      <a:cubicBezTo>
                        <a:pt x="2213875" y="538676"/>
                        <a:pt x="2151962" y="492956"/>
                        <a:pt x="2211970" y="475811"/>
                      </a:cubicBezTo>
                      <a:cubicBezTo>
                        <a:pt x="2231972" y="472954"/>
                        <a:pt x="2233878" y="458666"/>
                        <a:pt x="2235782" y="442474"/>
                      </a:cubicBezTo>
                      <a:cubicBezTo>
                        <a:pt x="2236735" y="427234"/>
                        <a:pt x="2234830" y="411994"/>
                        <a:pt x="2242450" y="397706"/>
                      </a:cubicBezTo>
                      <a:cubicBezTo>
                        <a:pt x="2259595" y="376751"/>
                        <a:pt x="2281503" y="391991"/>
                        <a:pt x="2301505" y="390086"/>
                      </a:cubicBezTo>
                      <a:cubicBezTo>
                        <a:pt x="2319603" y="391991"/>
                        <a:pt x="2335795" y="396754"/>
                        <a:pt x="2347225" y="411994"/>
                      </a:cubicBezTo>
                      <a:cubicBezTo>
                        <a:pt x="2352940" y="423424"/>
                        <a:pt x="2352940" y="436759"/>
                        <a:pt x="2351987" y="449141"/>
                      </a:cubicBezTo>
                      <a:cubicBezTo>
                        <a:pt x="2350082" y="462476"/>
                        <a:pt x="2342462" y="476764"/>
                        <a:pt x="2355797" y="488193"/>
                      </a:cubicBezTo>
                      <a:cubicBezTo>
                        <a:pt x="2361512" y="494861"/>
                        <a:pt x="2365322" y="502481"/>
                        <a:pt x="2364370" y="510101"/>
                      </a:cubicBezTo>
                      <a:cubicBezTo>
                        <a:pt x="2361512" y="552011"/>
                        <a:pt x="2368180" y="590111"/>
                        <a:pt x="2397707" y="623449"/>
                      </a:cubicBezTo>
                      <a:cubicBezTo>
                        <a:pt x="2411995" y="638689"/>
                        <a:pt x="2397707" y="656786"/>
                        <a:pt x="2393897" y="672979"/>
                      </a:cubicBezTo>
                      <a:cubicBezTo>
                        <a:pt x="2385325" y="715841"/>
                        <a:pt x="2350082" y="750131"/>
                        <a:pt x="2315792" y="752989"/>
                      </a:cubicBezTo>
                      <a:cubicBezTo>
                        <a:pt x="2375800" y="764419"/>
                        <a:pt x="2413900" y="732986"/>
                        <a:pt x="2412947" y="672979"/>
                      </a:cubicBezTo>
                      <a:cubicBezTo>
                        <a:pt x="2411995" y="647261"/>
                        <a:pt x="2419615" y="625354"/>
                        <a:pt x="2445332" y="617734"/>
                      </a:cubicBezTo>
                      <a:cubicBezTo>
                        <a:pt x="2471050" y="610114"/>
                        <a:pt x="2502482" y="649166"/>
                        <a:pt x="2498672" y="640594"/>
                      </a:cubicBezTo>
                      <a:cubicBezTo>
                        <a:pt x="2484385" y="620591"/>
                        <a:pt x="2468192" y="606304"/>
                        <a:pt x="2440570" y="612019"/>
                      </a:cubicBezTo>
                      <a:cubicBezTo>
                        <a:pt x="2391992" y="622496"/>
                        <a:pt x="2367228" y="602494"/>
                        <a:pt x="2381515" y="555821"/>
                      </a:cubicBezTo>
                      <a:cubicBezTo>
                        <a:pt x="2390087" y="524389"/>
                        <a:pt x="2380562" y="509149"/>
                        <a:pt x="2364370" y="489146"/>
                      </a:cubicBezTo>
                      <a:cubicBezTo>
                        <a:pt x="2358655" y="481526"/>
                        <a:pt x="2355797" y="472954"/>
                        <a:pt x="2356750" y="463429"/>
                      </a:cubicBezTo>
                      <a:cubicBezTo>
                        <a:pt x="2356750" y="436759"/>
                        <a:pt x="2390087" y="430091"/>
                        <a:pt x="2391040" y="404374"/>
                      </a:cubicBezTo>
                      <a:cubicBezTo>
                        <a:pt x="2392945" y="395801"/>
                        <a:pt x="2396755" y="387229"/>
                        <a:pt x="2405328" y="382466"/>
                      </a:cubicBezTo>
                      <a:cubicBezTo>
                        <a:pt x="2414853" y="380561"/>
                        <a:pt x="2423425" y="384371"/>
                        <a:pt x="2430092" y="391039"/>
                      </a:cubicBezTo>
                      <a:cubicBezTo>
                        <a:pt x="2435807" y="400564"/>
                        <a:pt x="2435807" y="411041"/>
                        <a:pt x="2432950" y="421519"/>
                      </a:cubicBezTo>
                      <a:cubicBezTo>
                        <a:pt x="2417710" y="444379"/>
                        <a:pt x="2411995" y="457714"/>
                        <a:pt x="2428187" y="432949"/>
                      </a:cubicBezTo>
                      <a:cubicBezTo>
                        <a:pt x="2431045" y="429139"/>
                        <a:pt x="2434855" y="425329"/>
                        <a:pt x="2439617" y="422471"/>
                      </a:cubicBezTo>
                      <a:cubicBezTo>
                        <a:pt x="2444380" y="420566"/>
                        <a:pt x="2449142" y="419614"/>
                        <a:pt x="2453905" y="420566"/>
                      </a:cubicBezTo>
                      <a:cubicBezTo>
                        <a:pt x="2464382" y="420566"/>
                        <a:pt x="2479622" y="429139"/>
                        <a:pt x="2475812" y="406279"/>
                      </a:cubicBezTo>
                      <a:cubicBezTo>
                        <a:pt x="2469145" y="380561"/>
                        <a:pt x="2486290" y="382466"/>
                        <a:pt x="2501530" y="385324"/>
                      </a:cubicBezTo>
                      <a:cubicBezTo>
                        <a:pt x="2521532" y="389134"/>
                        <a:pt x="2536772" y="401516"/>
                        <a:pt x="2552012" y="413899"/>
                      </a:cubicBezTo>
                      <a:cubicBezTo>
                        <a:pt x="2570110" y="428186"/>
                        <a:pt x="2589160" y="435806"/>
                        <a:pt x="2612972" y="431996"/>
                      </a:cubicBezTo>
                      <a:cubicBezTo>
                        <a:pt x="2632975" y="433901"/>
                        <a:pt x="2637737" y="446284"/>
                        <a:pt x="2629165" y="460571"/>
                      </a:cubicBezTo>
                      <a:cubicBezTo>
                        <a:pt x="2609162" y="496766"/>
                        <a:pt x="2617735" y="524389"/>
                        <a:pt x="2647262" y="546296"/>
                      </a:cubicBezTo>
                      <a:cubicBezTo>
                        <a:pt x="2636785" y="518674"/>
                        <a:pt x="2640595" y="486289"/>
                        <a:pt x="2637737" y="455809"/>
                      </a:cubicBezTo>
                      <a:cubicBezTo>
                        <a:pt x="2634880" y="433901"/>
                        <a:pt x="2627260" y="431044"/>
                        <a:pt x="2611067" y="431044"/>
                      </a:cubicBezTo>
                      <a:cubicBezTo>
                        <a:pt x="2581540" y="428186"/>
                        <a:pt x="2561537" y="413899"/>
                        <a:pt x="2550107" y="384371"/>
                      </a:cubicBezTo>
                      <a:cubicBezTo>
                        <a:pt x="2536772" y="349129"/>
                        <a:pt x="2542487" y="332936"/>
                        <a:pt x="2578682" y="319601"/>
                      </a:cubicBezTo>
                      <a:cubicBezTo>
                        <a:pt x="2591065" y="317696"/>
                        <a:pt x="2603447" y="318649"/>
                        <a:pt x="2615830" y="314839"/>
                      </a:cubicBezTo>
                      <a:cubicBezTo>
                        <a:pt x="2642500" y="315791"/>
                        <a:pt x="2663455" y="293884"/>
                        <a:pt x="2691078" y="295789"/>
                      </a:cubicBezTo>
                      <a:cubicBezTo>
                        <a:pt x="2701555" y="298646"/>
                        <a:pt x="2710128" y="304361"/>
                        <a:pt x="2711080" y="316744"/>
                      </a:cubicBezTo>
                      <a:cubicBezTo>
                        <a:pt x="2709175" y="322459"/>
                        <a:pt x="2705365" y="326269"/>
                        <a:pt x="2700603" y="330079"/>
                      </a:cubicBezTo>
                      <a:cubicBezTo>
                        <a:pt x="2705365" y="328174"/>
                        <a:pt x="2709175" y="323411"/>
                        <a:pt x="2712032" y="319601"/>
                      </a:cubicBezTo>
                      <a:cubicBezTo>
                        <a:pt x="2725367" y="304361"/>
                        <a:pt x="2708222" y="296741"/>
                        <a:pt x="2704412" y="285311"/>
                      </a:cubicBezTo>
                      <a:cubicBezTo>
                        <a:pt x="2690125" y="234828"/>
                        <a:pt x="2690125" y="232924"/>
                        <a:pt x="2721557" y="216731"/>
                      </a:cubicBezTo>
                      <a:cubicBezTo>
                        <a:pt x="2733940" y="215778"/>
                        <a:pt x="2741560" y="209111"/>
                        <a:pt x="2746322" y="198634"/>
                      </a:cubicBezTo>
                      <a:cubicBezTo>
                        <a:pt x="2762515" y="182441"/>
                        <a:pt x="2780612" y="175774"/>
                        <a:pt x="2804425" y="175774"/>
                      </a:cubicBezTo>
                      <a:cubicBezTo>
                        <a:pt x="2832047" y="176726"/>
                        <a:pt x="2853955" y="154819"/>
                        <a:pt x="2878720" y="142436"/>
                      </a:cubicBezTo>
                      <a:cubicBezTo>
                        <a:pt x="2883482" y="140531"/>
                        <a:pt x="2888245" y="138626"/>
                        <a:pt x="2893007" y="137674"/>
                      </a:cubicBezTo>
                      <a:cubicBezTo>
                        <a:pt x="2924440" y="127196"/>
                        <a:pt x="2953967" y="141484"/>
                        <a:pt x="2984447" y="145294"/>
                      </a:cubicBezTo>
                      <a:cubicBezTo>
                        <a:pt x="2998735" y="147199"/>
                        <a:pt x="3020642" y="154819"/>
                        <a:pt x="3011117" y="123386"/>
                      </a:cubicBezTo>
                      <a:cubicBezTo>
                        <a:pt x="3007307" y="110051"/>
                        <a:pt x="3017785" y="105289"/>
                        <a:pt x="3029215" y="103383"/>
                      </a:cubicBezTo>
                      <a:cubicBezTo>
                        <a:pt x="3046360" y="101479"/>
                        <a:pt x="3063505" y="101479"/>
                        <a:pt x="3085412" y="104336"/>
                      </a:cubicBezTo>
                      <a:cubicBezTo>
                        <a:pt x="3061600" y="77666"/>
                        <a:pt x="3069220" y="56711"/>
                        <a:pt x="3093985" y="38614"/>
                      </a:cubicBezTo>
                      <a:cubicBezTo>
                        <a:pt x="3095890" y="37661"/>
                        <a:pt x="3097795" y="35756"/>
                        <a:pt x="3099700" y="33851"/>
                      </a:cubicBezTo>
                      <a:cubicBezTo>
                        <a:pt x="3113035" y="22421"/>
                        <a:pt x="3120655" y="514"/>
                        <a:pt x="3144467" y="9086"/>
                      </a:cubicBezTo>
                      <a:cubicBezTo>
                        <a:pt x="3165422" y="16706"/>
                        <a:pt x="3163517" y="35756"/>
                        <a:pt x="3161612" y="53854"/>
                      </a:cubicBezTo>
                      <a:cubicBezTo>
                        <a:pt x="3160660" y="72904"/>
                        <a:pt x="3179710" y="63379"/>
                        <a:pt x="3186378" y="71951"/>
                      </a:cubicBezTo>
                      <a:cubicBezTo>
                        <a:pt x="3194950" y="69094"/>
                        <a:pt x="3186378" y="94811"/>
                        <a:pt x="3201617" y="80524"/>
                      </a:cubicBezTo>
                      <a:cubicBezTo>
                        <a:pt x="3214953" y="72904"/>
                        <a:pt x="3229240" y="70046"/>
                        <a:pt x="3244480" y="67189"/>
                      </a:cubicBezTo>
                      <a:cubicBezTo>
                        <a:pt x="3254957" y="66236"/>
                        <a:pt x="3265435" y="66236"/>
                        <a:pt x="3275912" y="67189"/>
                      </a:cubicBezTo>
                      <a:cubicBezTo>
                        <a:pt x="3279722" y="67189"/>
                        <a:pt x="3282580" y="68141"/>
                        <a:pt x="3286390" y="69094"/>
                      </a:cubicBezTo>
                      <a:cubicBezTo>
                        <a:pt x="3303535" y="74808"/>
                        <a:pt x="3319728" y="73856"/>
                        <a:pt x="3336872" y="69094"/>
                      </a:cubicBezTo>
                      <a:cubicBezTo>
                        <a:pt x="3357828" y="64331"/>
                        <a:pt x="3376878" y="69094"/>
                        <a:pt x="3394022" y="79571"/>
                      </a:cubicBezTo>
                      <a:cubicBezTo>
                        <a:pt x="3414025" y="90049"/>
                        <a:pt x="3439742" y="95764"/>
                        <a:pt x="3436885" y="128149"/>
                      </a:cubicBezTo>
                      <a:cubicBezTo>
                        <a:pt x="3432122" y="145294"/>
                        <a:pt x="3414978" y="142436"/>
                        <a:pt x="3403547" y="149103"/>
                      </a:cubicBezTo>
                      <a:cubicBezTo>
                        <a:pt x="3427360" y="173869"/>
                        <a:pt x="3426407" y="191966"/>
                        <a:pt x="3401642" y="210064"/>
                      </a:cubicBezTo>
                      <a:cubicBezTo>
                        <a:pt x="3382592" y="224351"/>
                        <a:pt x="3361637" y="236734"/>
                        <a:pt x="3338778" y="242449"/>
                      </a:cubicBezTo>
                      <a:cubicBezTo>
                        <a:pt x="3329253" y="245306"/>
                        <a:pt x="3321632" y="250069"/>
                        <a:pt x="3314012" y="255784"/>
                      </a:cubicBezTo>
                      <a:cubicBezTo>
                        <a:pt x="3287342" y="268166"/>
                        <a:pt x="3263530" y="288169"/>
                        <a:pt x="3234003" y="294836"/>
                      </a:cubicBezTo>
                      <a:cubicBezTo>
                        <a:pt x="3223525" y="296741"/>
                        <a:pt x="3221620" y="307219"/>
                        <a:pt x="3214953" y="313886"/>
                      </a:cubicBezTo>
                      <a:cubicBezTo>
                        <a:pt x="3213047" y="316744"/>
                        <a:pt x="3207332" y="319601"/>
                        <a:pt x="3208285" y="323411"/>
                      </a:cubicBezTo>
                      <a:cubicBezTo>
                        <a:pt x="3209237" y="326269"/>
                        <a:pt x="3213047" y="323411"/>
                        <a:pt x="3215905" y="322459"/>
                      </a:cubicBezTo>
                      <a:cubicBezTo>
                        <a:pt x="3226382" y="315791"/>
                        <a:pt x="3229240" y="299599"/>
                        <a:pt x="3245432" y="299599"/>
                      </a:cubicBezTo>
                      <a:cubicBezTo>
                        <a:pt x="3257815" y="297694"/>
                        <a:pt x="3270197" y="299599"/>
                        <a:pt x="3282580" y="293884"/>
                      </a:cubicBezTo>
                      <a:cubicBezTo>
                        <a:pt x="3290200" y="290074"/>
                        <a:pt x="3297820" y="287216"/>
                        <a:pt x="3305440" y="289121"/>
                      </a:cubicBezTo>
                      <a:cubicBezTo>
                        <a:pt x="3317822" y="294836"/>
                        <a:pt x="3331157" y="294836"/>
                        <a:pt x="3343540" y="292931"/>
                      </a:cubicBezTo>
                      <a:cubicBezTo>
                        <a:pt x="3345445" y="292931"/>
                        <a:pt x="3346397" y="291979"/>
                        <a:pt x="3346397" y="289121"/>
                      </a:cubicBezTo>
                      <a:cubicBezTo>
                        <a:pt x="3341635" y="291026"/>
                        <a:pt x="3336872" y="292931"/>
                        <a:pt x="3331157" y="292931"/>
                      </a:cubicBezTo>
                      <a:cubicBezTo>
                        <a:pt x="3321632" y="292931"/>
                        <a:pt x="3312107" y="291979"/>
                        <a:pt x="3310203" y="279596"/>
                      </a:cubicBezTo>
                      <a:cubicBezTo>
                        <a:pt x="3308297" y="269119"/>
                        <a:pt x="3314965" y="259594"/>
                        <a:pt x="3323537" y="257689"/>
                      </a:cubicBezTo>
                      <a:cubicBezTo>
                        <a:pt x="3361637" y="246259"/>
                        <a:pt x="3400690" y="243401"/>
                        <a:pt x="3438790" y="259594"/>
                      </a:cubicBezTo>
                      <a:cubicBezTo>
                        <a:pt x="3446410" y="269119"/>
                        <a:pt x="3443553" y="280549"/>
                        <a:pt x="3445457" y="292931"/>
                      </a:cubicBezTo>
                      <a:cubicBezTo>
                        <a:pt x="3454982" y="280549"/>
                        <a:pt x="3465460" y="275786"/>
                        <a:pt x="3477842" y="272929"/>
                      </a:cubicBezTo>
                      <a:cubicBezTo>
                        <a:pt x="3495940" y="269119"/>
                        <a:pt x="3513085" y="270071"/>
                        <a:pt x="3530230" y="274834"/>
                      </a:cubicBezTo>
                      <a:cubicBezTo>
                        <a:pt x="3543565" y="273881"/>
                        <a:pt x="3557853" y="272929"/>
                        <a:pt x="3571187" y="271976"/>
                      </a:cubicBezTo>
                      <a:cubicBezTo>
                        <a:pt x="3576903" y="269119"/>
                        <a:pt x="3585475" y="270071"/>
                        <a:pt x="3586428" y="273881"/>
                      </a:cubicBezTo>
                      <a:cubicBezTo>
                        <a:pt x="3598810" y="311029"/>
                        <a:pt x="3625480" y="296741"/>
                        <a:pt x="3650245" y="291979"/>
                      </a:cubicBezTo>
                      <a:cubicBezTo>
                        <a:pt x="3659770" y="291026"/>
                        <a:pt x="3669295" y="291026"/>
                        <a:pt x="3677867" y="291979"/>
                      </a:cubicBezTo>
                      <a:cubicBezTo>
                        <a:pt x="3687392" y="248164"/>
                        <a:pt x="3715015" y="222446"/>
                        <a:pt x="3757878" y="244353"/>
                      </a:cubicBezTo>
                      <a:cubicBezTo>
                        <a:pt x="3779785" y="255784"/>
                        <a:pt x="3809312" y="243401"/>
                        <a:pt x="3829315" y="265309"/>
                      </a:cubicBezTo>
                      <a:cubicBezTo>
                        <a:pt x="3834078" y="265309"/>
                        <a:pt x="3838840" y="265309"/>
                        <a:pt x="3843603" y="265309"/>
                      </a:cubicBezTo>
                      <a:cubicBezTo>
                        <a:pt x="3866462" y="258641"/>
                        <a:pt x="3883607" y="263404"/>
                        <a:pt x="3889322" y="289121"/>
                      </a:cubicBezTo>
                      <a:cubicBezTo>
                        <a:pt x="3871225" y="314839"/>
                        <a:pt x="3838840" y="318649"/>
                        <a:pt x="3816932" y="339604"/>
                      </a:cubicBezTo>
                      <a:cubicBezTo>
                        <a:pt x="3841697" y="322459"/>
                        <a:pt x="3859795" y="341509"/>
                        <a:pt x="3879797" y="348176"/>
                      </a:cubicBezTo>
                      <a:cubicBezTo>
                        <a:pt x="3898847" y="350081"/>
                        <a:pt x="3915040" y="353891"/>
                        <a:pt x="3922660" y="375799"/>
                      </a:cubicBezTo>
                      <a:cubicBezTo>
                        <a:pt x="3927422" y="390086"/>
                        <a:pt x="3945520" y="393896"/>
                        <a:pt x="3955997" y="405326"/>
                      </a:cubicBezTo>
                      <a:cubicBezTo>
                        <a:pt x="3962665" y="411994"/>
                        <a:pt x="3971237" y="417709"/>
                        <a:pt x="3980762" y="411994"/>
                      </a:cubicBezTo>
                      <a:cubicBezTo>
                        <a:pt x="3989335" y="407231"/>
                        <a:pt x="3986478" y="397706"/>
                        <a:pt x="3986478" y="390086"/>
                      </a:cubicBezTo>
                      <a:cubicBezTo>
                        <a:pt x="3986478" y="373894"/>
                        <a:pt x="3990287" y="358654"/>
                        <a:pt x="4006480" y="353891"/>
                      </a:cubicBezTo>
                      <a:cubicBezTo>
                        <a:pt x="4024578" y="348176"/>
                        <a:pt x="4027435" y="368179"/>
                        <a:pt x="4036960" y="375799"/>
                      </a:cubicBezTo>
                      <a:cubicBezTo>
                        <a:pt x="4054105" y="382466"/>
                        <a:pt x="4072203" y="388181"/>
                        <a:pt x="4091253" y="382466"/>
                      </a:cubicBezTo>
                      <a:cubicBezTo>
                        <a:pt x="4091253" y="378656"/>
                        <a:pt x="4092205" y="374846"/>
                        <a:pt x="4096967" y="371989"/>
                      </a:cubicBezTo>
                      <a:cubicBezTo>
                        <a:pt x="4108397" y="372941"/>
                        <a:pt x="4119828" y="374846"/>
                        <a:pt x="4130305" y="375799"/>
                      </a:cubicBezTo>
                      <a:cubicBezTo>
                        <a:pt x="4137925" y="372941"/>
                        <a:pt x="4145545" y="375799"/>
                        <a:pt x="4153165" y="378656"/>
                      </a:cubicBezTo>
                      <a:cubicBezTo>
                        <a:pt x="4161737" y="382466"/>
                        <a:pt x="4171262" y="383419"/>
                        <a:pt x="4179835" y="386276"/>
                      </a:cubicBezTo>
                      <a:cubicBezTo>
                        <a:pt x="4200790" y="397706"/>
                        <a:pt x="4213173" y="390086"/>
                        <a:pt x="4216982" y="367226"/>
                      </a:cubicBezTo>
                      <a:cubicBezTo>
                        <a:pt x="4217935" y="361511"/>
                        <a:pt x="4216030" y="356749"/>
                        <a:pt x="4211267" y="351986"/>
                      </a:cubicBezTo>
                      <a:cubicBezTo>
                        <a:pt x="4193170" y="334841"/>
                        <a:pt x="4205553" y="327221"/>
                        <a:pt x="4221745" y="320554"/>
                      </a:cubicBezTo>
                      <a:cubicBezTo>
                        <a:pt x="4226507" y="318649"/>
                        <a:pt x="4231270" y="316744"/>
                        <a:pt x="4235080" y="313886"/>
                      </a:cubicBezTo>
                      <a:cubicBezTo>
                        <a:pt x="4252225" y="286264"/>
                        <a:pt x="4279848" y="289121"/>
                        <a:pt x="4305565" y="290074"/>
                      </a:cubicBezTo>
                      <a:cubicBezTo>
                        <a:pt x="4340807" y="295789"/>
                        <a:pt x="4375098" y="304361"/>
                        <a:pt x="4408435" y="318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2" name="Freeform: Shape 5">
                  <a:extLst>
                    <a:ext uri="{FF2B5EF4-FFF2-40B4-BE49-F238E27FC236}">
                      <a16:creationId xmlns:a16="http://schemas.microsoft.com/office/drawing/2014/main" id="{38FFE4D6-522D-5446-A868-E349E4D40A7D}"/>
                    </a:ext>
                  </a:extLst>
                </p:cNvPr>
                <p:cNvSpPr/>
                <p:nvPr/>
              </p:nvSpPr>
              <p:spPr>
                <a:xfrm>
                  <a:off x="811886" y="1225896"/>
                  <a:ext cx="3895725" cy="4991100"/>
                </a:xfrm>
                <a:custGeom>
                  <a:avLst/>
                  <a:gdLst>
                    <a:gd name="connsiteX0" fmla="*/ 2068474 w 3895725"/>
                    <a:gd name="connsiteY0" fmla="*/ 2637443 h 4991100"/>
                    <a:gd name="connsiteX1" fmla="*/ 2006562 w 3895725"/>
                    <a:gd name="connsiteY1" fmla="*/ 2637443 h 4991100"/>
                    <a:gd name="connsiteX2" fmla="*/ 1977987 w 3895725"/>
                    <a:gd name="connsiteY2" fmla="*/ 2623156 h 4991100"/>
                    <a:gd name="connsiteX3" fmla="*/ 1941792 w 3895725"/>
                    <a:gd name="connsiteY3" fmla="*/ 2617441 h 4991100"/>
                    <a:gd name="connsiteX4" fmla="*/ 1899882 w 3895725"/>
                    <a:gd name="connsiteY4" fmla="*/ 2585056 h 4991100"/>
                    <a:gd name="connsiteX5" fmla="*/ 1869402 w 3895725"/>
                    <a:gd name="connsiteY5" fmla="*/ 2575531 h 4991100"/>
                    <a:gd name="connsiteX6" fmla="*/ 1784630 w 3895725"/>
                    <a:gd name="connsiteY6" fmla="*/ 2447896 h 4991100"/>
                    <a:gd name="connsiteX7" fmla="*/ 1775105 w 3895725"/>
                    <a:gd name="connsiteY7" fmla="*/ 2407891 h 4991100"/>
                    <a:gd name="connsiteX8" fmla="*/ 1760817 w 3895725"/>
                    <a:gd name="connsiteY8" fmla="*/ 2377411 h 4991100"/>
                    <a:gd name="connsiteX9" fmla="*/ 1715097 w 3895725"/>
                    <a:gd name="connsiteY9" fmla="*/ 2329786 h 4991100"/>
                    <a:gd name="connsiteX10" fmla="*/ 1683665 w 3895725"/>
                    <a:gd name="connsiteY10" fmla="*/ 2271684 h 4991100"/>
                    <a:gd name="connsiteX11" fmla="*/ 1664615 w 3895725"/>
                    <a:gd name="connsiteY11" fmla="*/ 2244061 h 4991100"/>
                    <a:gd name="connsiteX12" fmla="*/ 1599844 w 3895725"/>
                    <a:gd name="connsiteY12" fmla="*/ 2135476 h 4991100"/>
                    <a:gd name="connsiteX13" fmla="*/ 1598892 w 3895725"/>
                    <a:gd name="connsiteY13" fmla="*/ 2105948 h 4991100"/>
                    <a:gd name="connsiteX14" fmla="*/ 1565555 w 3895725"/>
                    <a:gd name="connsiteY14" fmla="*/ 2067848 h 4991100"/>
                    <a:gd name="connsiteX15" fmla="*/ 1557935 w 3895725"/>
                    <a:gd name="connsiteY15" fmla="*/ 2080231 h 4991100"/>
                    <a:gd name="connsiteX16" fmla="*/ 1570317 w 3895725"/>
                    <a:gd name="connsiteY16" fmla="*/ 2124046 h 4991100"/>
                    <a:gd name="connsiteX17" fmla="*/ 1576985 w 3895725"/>
                    <a:gd name="connsiteY17" fmla="*/ 2135476 h 4991100"/>
                    <a:gd name="connsiteX18" fmla="*/ 1586510 w 3895725"/>
                    <a:gd name="connsiteY18" fmla="*/ 2150716 h 4991100"/>
                    <a:gd name="connsiteX19" fmla="*/ 1600797 w 3895725"/>
                    <a:gd name="connsiteY19" fmla="*/ 2180243 h 4991100"/>
                    <a:gd name="connsiteX20" fmla="*/ 1653185 w 3895725"/>
                    <a:gd name="connsiteY20" fmla="*/ 2321213 h 4991100"/>
                    <a:gd name="connsiteX21" fmla="*/ 1691285 w 3895725"/>
                    <a:gd name="connsiteY21" fmla="*/ 2367886 h 4991100"/>
                    <a:gd name="connsiteX22" fmla="*/ 1681760 w 3895725"/>
                    <a:gd name="connsiteY22" fmla="*/ 2402176 h 4991100"/>
                    <a:gd name="connsiteX23" fmla="*/ 1596987 w 3895725"/>
                    <a:gd name="connsiteY23" fmla="*/ 2329786 h 4991100"/>
                    <a:gd name="connsiteX24" fmla="*/ 1553172 w 3895725"/>
                    <a:gd name="connsiteY24" fmla="*/ 2259301 h 4991100"/>
                    <a:gd name="connsiteX25" fmla="*/ 1538885 w 3895725"/>
                    <a:gd name="connsiteY25" fmla="*/ 2244061 h 4991100"/>
                    <a:gd name="connsiteX26" fmla="*/ 1547457 w 3895725"/>
                    <a:gd name="connsiteY26" fmla="*/ 2205009 h 4991100"/>
                    <a:gd name="connsiteX27" fmla="*/ 1513167 w 3895725"/>
                    <a:gd name="connsiteY27" fmla="*/ 2146906 h 4991100"/>
                    <a:gd name="connsiteX28" fmla="*/ 1474115 w 3895725"/>
                    <a:gd name="connsiteY28" fmla="*/ 2040226 h 4991100"/>
                    <a:gd name="connsiteX29" fmla="*/ 1468399 w 3895725"/>
                    <a:gd name="connsiteY29" fmla="*/ 2011651 h 4991100"/>
                    <a:gd name="connsiteX30" fmla="*/ 1435062 w 3895725"/>
                    <a:gd name="connsiteY30" fmla="*/ 1977361 h 4991100"/>
                    <a:gd name="connsiteX31" fmla="*/ 1349337 w 3895725"/>
                    <a:gd name="connsiteY31" fmla="*/ 1856393 h 4991100"/>
                    <a:gd name="connsiteX32" fmla="*/ 1345527 w 3895725"/>
                    <a:gd name="connsiteY32" fmla="*/ 1825913 h 4991100"/>
                    <a:gd name="connsiteX33" fmla="*/ 1308380 w 3895725"/>
                    <a:gd name="connsiteY33" fmla="*/ 1618268 h 4991100"/>
                    <a:gd name="connsiteX34" fmla="*/ 1313142 w 3895725"/>
                    <a:gd name="connsiteY34" fmla="*/ 1559213 h 4991100"/>
                    <a:gd name="connsiteX35" fmla="*/ 1347432 w 3895725"/>
                    <a:gd name="connsiteY35" fmla="*/ 1463963 h 4991100"/>
                    <a:gd name="connsiteX36" fmla="*/ 1360767 w 3895725"/>
                    <a:gd name="connsiteY36" fmla="*/ 1423006 h 4991100"/>
                    <a:gd name="connsiteX37" fmla="*/ 1356957 w 3895725"/>
                    <a:gd name="connsiteY37" fmla="*/ 1398241 h 4991100"/>
                    <a:gd name="connsiteX38" fmla="*/ 1351242 w 3895725"/>
                    <a:gd name="connsiteY38" fmla="*/ 1345853 h 4991100"/>
                    <a:gd name="connsiteX39" fmla="*/ 1358862 w 3895725"/>
                    <a:gd name="connsiteY39" fmla="*/ 1316326 h 4991100"/>
                    <a:gd name="connsiteX40" fmla="*/ 1409344 w 3895725"/>
                    <a:gd name="connsiteY40" fmla="*/ 1316326 h 4991100"/>
                    <a:gd name="connsiteX41" fmla="*/ 1388390 w 3895725"/>
                    <a:gd name="connsiteY41" fmla="*/ 1274416 h 4991100"/>
                    <a:gd name="connsiteX42" fmla="*/ 1354099 w 3895725"/>
                    <a:gd name="connsiteY42" fmla="*/ 1233458 h 4991100"/>
                    <a:gd name="connsiteX43" fmla="*/ 1279805 w 3895725"/>
                    <a:gd name="connsiteY43" fmla="*/ 1202026 h 4991100"/>
                    <a:gd name="connsiteX44" fmla="*/ 1244562 w 3895725"/>
                    <a:gd name="connsiteY44" fmla="*/ 1081058 h 4991100"/>
                    <a:gd name="connsiteX45" fmla="*/ 1215035 w 3895725"/>
                    <a:gd name="connsiteY45" fmla="*/ 1042006 h 4991100"/>
                    <a:gd name="connsiteX46" fmla="*/ 1211224 w 3895725"/>
                    <a:gd name="connsiteY46" fmla="*/ 1032481 h 4991100"/>
                    <a:gd name="connsiteX47" fmla="*/ 1190269 w 3895725"/>
                    <a:gd name="connsiteY47" fmla="*/ 975331 h 4991100"/>
                    <a:gd name="connsiteX48" fmla="*/ 1167410 w 3895725"/>
                    <a:gd name="connsiteY48" fmla="*/ 901036 h 4991100"/>
                    <a:gd name="connsiteX49" fmla="*/ 1135024 w 3895725"/>
                    <a:gd name="connsiteY49" fmla="*/ 861983 h 4991100"/>
                    <a:gd name="connsiteX50" fmla="*/ 1091210 w 3895725"/>
                    <a:gd name="connsiteY50" fmla="*/ 796261 h 4991100"/>
                    <a:gd name="connsiteX51" fmla="*/ 1057872 w 3895725"/>
                    <a:gd name="connsiteY51" fmla="*/ 797213 h 4991100"/>
                    <a:gd name="connsiteX52" fmla="*/ 1008342 w 3895725"/>
                    <a:gd name="connsiteY52" fmla="*/ 784831 h 4991100"/>
                    <a:gd name="connsiteX53" fmla="*/ 968337 w 3895725"/>
                    <a:gd name="connsiteY53" fmla="*/ 753398 h 4991100"/>
                    <a:gd name="connsiteX54" fmla="*/ 939762 w 3895725"/>
                    <a:gd name="connsiteY54" fmla="*/ 741016 h 4991100"/>
                    <a:gd name="connsiteX55" fmla="*/ 766407 w 3895725"/>
                    <a:gd name="connsiteY55" fmla="*/ 709583 h 4991100"/>
                    <a:gd name="connsiteX56" fmla="*/ 704494 w 3895725"/>
                    <a:gd name="connsiteY56" fmla="*/ 695296 h 4991100"/>
                    <a:gd name="connsiteX57" fmla="*/ 683539 w 3895725"/>
                    <a:gd name="connsiteY57" fmla="*/ 722918 h 4991100"/>
                    <a:gd name="connsiteX58" fmla="*/ 596862 w 3895725"/>
                    <a:gd name="connsiteY58" fmla="*/ 774353 h 4991100"/>
                    <a:gd name="connsiteX59" fmla="*/ 564477 w 3895725"/>
                    <a:gd name="connsiteY59" fmla="*/ 771496 h 4991100"/>
                    <a:gd name="connsiteX60" fmla="*/ 553999 w 3895725"/>
                    <a:gd name="connsiteY60" fmla="*/ 710536 h 4991100"/>
                    <a:gd name="connsiteX61" fmla="*/ 523519 w 3895725"/>
                    <a:gd name="connsiteY61" fmla="*/ 752446 h 4991100"/>
                    <a:gd name="connsiteX62" fmla="*/ 510184 w 3895725"/>
                    <a:gd name="connsiteY62" fmla="*/ 805786 h 4991100"/>
                    <a:gd name="connsiteX63" fmla="*/ 493039 w 3895725"/>
                    <a:gd name="connsiteY63" fmla="*/ 839123 h 4991100"/>
                    <a:gd name="connsiteX64" fmla="*/ 286347 w 3895725"/>
                    <a:gd name="connsiteY64" fmla="*/ 988666 h 4991100"/>
                    <a:gd name="connsiteX65" fmla="*/ 236817 w 3895725"/>
                    <a:gd name="connsiteY65" fmla="*/ 1013431 h 4991100"/>
                    <a:gd name="connsiteX66" fmla="*/ 62509 w 3895725"/>
                    <a:gd name="connsiteY66" fmla="*/ 1079153 h 4991100"/>
                    <a:gd name="connsiteX67" fmla="*/ 54889 w 3895725"/>
                    <a:gd name="connsiteY67" fmla="*/ 1084868 h 4991100"/>
                    <a:gd name="connsiteX68" fmla="*/ 26314 w 3895725"/>
                    <a:gd name="connsiteY68" fmla="*/ 1105823 h 4991100"/>
                    <a:gd name="connsiteX69" fmla="*/ 12027 w 3895725"/>
                    <a:gd name="connsiteY69" fmla="*/ 1094393 h 4991100"/>
                    <a:gd name="connsiteX70" fmla="*/ 160617 w 3895725"/>
                    <a:gd name="connsiteY70" fmla="*/ 997238 h 4991100"/>
                    <a:gd name="connsiteX71" fmla="*/ 200622 w 3895725"/>
                    <a:gd name="connsiteY71" fmla="*/ 971521 h 4991100"/>
                    <a:gd name="connsiteX72" fmla="*/ 251104 w 3895725"/>
                    <a:gd name="connsiteY72" fmla="*/ 935326 h 4991100"/>
                    <a:gd name="connsiteX73" fmla="*/ 317779 w 3895725"/>
                    <a:gd name="connsiteY73" fmla="*/ 855316 h 4991100"/>
                    <a:gd name="connsiteX74" fmla="*/ 319684 w 3895725"/>
                    <a:gd name="connsiteY74" fmla="*/ 836266 h 4991100"/>
                    <a:gd name="connsiteX75" fmla="*/ 297777 w 3895725"/>
                    <a:gd name="connsiteY75" fmla="*/ 839123 h 4991100"/>
                    <a:gd name="connsiteX76" fmla="*/ 242532 w 3895725"/>
                    <a:gd name="connsiteY76" fmla="*/ 850553 h 4991100"/>
                    <a:gd name="connsiteX77" fmla="*/ 208242 w 3895725"/>
                    <a:gd name="connsiteY77" fmla="*/ 845791 h 4991100"/>
                    <a:gd name="connsiteX78" fmla="*/ 161569 w 3895725"/>
                    <a:gd name="connsiteY78" fmla="*/ 801023 h 4991100"/>
                    <a:gd name="connsiteX79" fmla="*/ 152997 w 3895725"/>
                    <a:gd name="connsiteY79" fmla="*/ 763876 h 4991100"/>
                    <a:gd name="connsiteX80" fmla="*/ 85369 w 3895725"/>
                    <a:gd name="connsiteY80" fmla="*/ 770543 h 4991100"/>
                    <a:gd name="connsiteX81" fmla="*/ 62509 w 3895725"/>
                    <a:gd name="connsiteY81" fmla="*/ 729586 h 4991100"/>
                    <a:gd name="connsiteX82" fmla="*/ 98704 w 3895725"/>
                    <a:gd name="connsiteY82" fmla="*/ 711488 h 4991100"/>
                    <a:gd name="connsiteX83" fmla="*/ 94894 w 3895725"/>
                    <a:gd name="connsiteY83" fmla="*/ 707678 h 4991100"/>
                    <a:gd name="connsiteX84" fmla="*/ 62509 w 3895725"/>
                    <a:gd name="connsiteY84" fmla="*/ 620048 h 4991100"/>
                    <a:gd name="connsiteX85" fmla="*/ 152997 w 3895725"/>
                    <a:gd name="connsiteY85" fmla="*/ 551468 h 4991100"/>
                    <a:gd name="connsiteX86" fmla="*/ 227292 w 3895725"/>
                    <a:gd name="connsiteY86" fmla="*/ 522893 h 4991100"/>
                    <a:gd name="connsiteX87" fmla="*/ 254914 w 3895725"/>
                    <a:gd name="connsiteY87" fmla="*/ 467648 h 4991100"/>
                    <a:gd name="connsiteX88" fmla="*/ 196812 w 3895725"/>
                    <a:gd name="connsiteY88" fmla="*/ 489556 h 4991100"/>
                    <a:gd name="connsiteX89" fmla="*/ 120612 w 3895725"/>
                    <a:gd name="connsiteY89" fmla="*/ 494318 h 4991100"/>
                    <a:gd name="connsiteX90" fmla="*/ 69177 w 3895725"/>
                    <a:gd name="connsiteY90" fmla="*/ 478126 h 4991100"/>
                    <a:gd name="connsiteX91" fmla="*/ 26314 w 3895725"/>
                    <a:gd name="connsiteY91" fmla="*/ 442883 h 4991100"/>
                    <a:gd name="connsiteX92" fmla="*/ 27267 w 3895725"/>
                    <a:gd name="connsiteY92" fmla="*/ 401926 h 4991100"/>
                    <a:gd name="connsiteX93" fmla="*/ 92037 w 3895725"/>
                    <a:gd name="connsiteY93" fmla="*/ 371446 h 4991100"/>
                    <a:gd name="connsiteX94" fmla="*/ 105372 w 3895725"/>
                    <a:gd name="connsiteY94" fmla="*/ 363826 h 4991100"/>
                    <a:gd name="connsiteX95" fmla="*/ 168237 w 3895725"/>
                    <a:gd name="connsiteY95" fmla="*/ 337156 h 4991100"/>
                    <a:gd name="connsiteX96" fmla="*/ 194907 w 3895725"/>
                    <a:gd name="connsiteY96" fmla="*/ 353348 h 4991100"/>
                    <a:gd name="connsiteX97" fmla="*/ 235864 w 3895725"/>
                    <a:gd name="connsiteY97" fmla="*/ 344776 h 4991100"/>
                    <a:gd name="connsiteX98" fmla="*/ 248247 w 3895725"/>
                    <a:gd name="connsiteY98" fmla="*/ 334298 h 4991100"/>
                    <a:gd name="connsiteX99" fmla="*/ 162522 w 3895725"/>
                    <a:gd name="connsiteY99" fmla="*/ 293341 h 4991100"/>
                    <a:gd name="connsiteX100" fmla="*/ 121564 w 3895725"/>
                    <a:gd name="connsiteY100" fmla="*/ 268576 h 4991100"/>
                    <a:gd name="connsiteX101" fmla="*/ 113944 w 3895725"/>
                    <a:gd name="connsiteY101" fmla="*/ 220951 h 4991100"/>
                    <a:gd name="connsiteX102" fmla="*/ 151092 w 3895725"/>
                    <a:gd name="connsiteY102" fmla="*/ 202853 h 4991100"/>
                    <a:gd name="connsiteX103" fmla="*/ 254914 w 3895725"/>
                    <a:gd name="connsiteY103" fmla="*/ 140941 h 4991100"/>
                    <a:gd name="connsiteX104" fmla="*/ 364452 w 3895725"/>
                    <a:gd name="connsiteY104" fmla="*/ 92363 h 4991100"/>
                    <a:gd name="connsiteX105" fmla="*/ 363499 w 3895725"/>
                    <a:gd name="connsiteY105" fmla="*/ 92363 h 4991100"/>
                    <a:gd name="connsiteX106" fmla="*/ 385407 w 3895725"/>
                    <a:gd name="connsiteY106" fmla="*/ 85696 h 4991100"/>
                    <a:gd name="connsiteX107" fmla="*/ 411124 w 3895725"/>
                    <a:gd name="connsiteY107" fmla="*/ 68551 h 4991100"/>
                    <a:gd name="connsiteX108" fmla="*/ 445414 w 3895725"/>
                    <a:gd name="connsiteY108" fmla="*/ 51406 h 4991100"/>
                    <a:gd name="connsiteX109" fmla="*/ 525424 w 3895725"/>
                    <a:gd name="connsiteY109" fmla="*/ 36166 h 4991100"/>
                    <a:gd name="connsiteX110" fmla="*/ 554952 w 3895725"/>
                    <a:gd name="connsiteY110" fmla="*/ 36166 h 4991100"/>
                    <a:gd name="connsiteX111" fmla="*/ 660679 w 3895725"/>
                    <a:gd name="connsiteY111" fmla="*/ 51406 h 4991100"/>
                    <a:gd name="connsiteX112" fmla="*/ 663537 w 3895725"/>
                    <a:gd name="connsiteY112" fmla="*/ 51406 h 4991100"/>
                    <a:gd name="connsiteX113" fmla="*/ 829272 w 3895725"/>
                    <a:gd name="connsiteY113" fmla="*/ 67598 h 4991100"/>
                    <a:gd name="connsiteX114" fmla="*/ 846417 w 3895725"/>
                    <a:gd name="connsiteY114" fmla="*/ 69503 h 4991100"/>
                    <a:gd name="connsiteX115" fmla="*/ 969289 w 3895725"/>
                    <a:gd name="connsiteY115" fmla="*/ 97126 h 4991100"/>
                    <a:gd name="connsiteX116" fmla="*/ 975957 w 3895725"/>
                    <a:gd name="connsiteY116" fmla="*/ 96173 h 4991100"/>
                    <a:gd name="connsiteX117" fmla="*/ 995960 w 3895725"/>
                    <a:gd name="connsiteY117" fmla="*/ 95221 h 4991100"/>
                    <a:gd name="connsiteX118" fmla="*/ 1104544 w 3895725"/>
                    <a:gd name="connsiteY118" fmla="*/ 125701 h 4991100"/>
                    <a:gd name="connsiteX119" fmla="*/ 1160742 w 3895725"/>
                    <a:gd name="connsiteY119" fmla="*/ 151418 h 4991100"/>
                    <a:gd name="connsiteX120" fmla="*/ 1209319 w 3895725"/>
                    <a:gd name="connsiteY120" fmla="*/ 169516 h 4991100"/>
                    <a:gd name="connsiteX121" fmla="*/ 1227417 w 3895725"/>
                    <a:gd name="connsiteY121" fmla="*/ 163801 h 4991100"/>
                    <a:gd name="connsiteX122" fmla="*/ 1277899 w 3895725"/>
                    <a:gd name="connsiteY122" fmla="*/ 131416 h 4991100"/>
                    <a:gd name="connsiteX123" fmla="*/ 1406487 w 3895725"/>
                    <a:gd name="connsiteY123" fmla="*/ 91411 h 4991100"/>
                    <a:gd name="connsiteX124" fmla="*/ 1436015 w 3895725"/>
                    <a:gd name="connsiteY124" fmla="*/ 91411 h 4991100"/>
                    <a:gd name="connsiteX125" fmla="*/ 1428394 w 3895725"/>
                    <a:gd name="connsiteY125" fmla="*/ 114271 h 4991100"/>
                    <a:gd name="connsiteX126" fmla="*/ 1427442 w 3895725"/>
                    <a:gd name="connsiteY126" fmla="*/ 116176 h 4991100"/>
                    <a:gd name="connsiteX127" fmla="*/ 1449349 w 3895725"/>
                    <a:gd name="connsiteY127" fmla="*/ 107603 h 4991100"/>
                    <a:gd name="connsiteX128" fmla="*/ 1505547 w 3895725"/>
                    <a:gd name="connsiteY128" fmla="*/ 77123 h 4991100"/>
                    <a:gd name="connsiteX129" fmla="*/ 1505547 w 3895725"/>
                    <a:gd name="connsiteY129" fmla="*/ 72361 h 4991100"/>
                    <a:gd name="connsiteX130" fmla="*/ 1538885 w 3895725"/>
                    <a:gd name="connsiteY130" fmla="*/ 87601 h 4991100"/>
                    <a:gd name="connsiteX131" fmla="*/ 1545552 w 3895725"/>
                    <a:gd name="connsiteY131" fmla="*/ 118081 h 4991100"/>
                    <a:gd name="connsiteX132" fmla="*/ 1572222 w 3895725"/>
                    <a:gd name="connsiteY132" fmla="*/ 122843 h 4991100"/>
                    <a:gd name="connsiteX133" fmla="*/ 1628419 w 3895725"/>
                    <a:gd name="connsiteY133" fmla="*/ 130463 h 4991100"/>
                    <a:gd name="connsiteX134" fmla="*/ 1717002 w 3895725"/>
                    <a:gd name="connsiteY134" fmla="*/ 124748 h 4991100"/>
                    <a:gd name="connsiteX135" fmla="*/ 1797965 w 3895725"/>
                    <a:gd name="connsiteY135" fmla="*/ 163801 h 4991100"/>
                    <a:gd name="connsiteX136" fmla="*/ 1841780 w 3895725"/>
                    <a:gd name="connsiteY136" fmla="*/ 170468 h 4991100"/>
                    <a:gd name="connsiteX137" fmla="*/ 1878927 w 3895725"/>
                    <a:gd name="connsiteY137" fmla="*/ 176183 h 4991100"/>
                    <a:gd name="connsiteX138" fmla="*/ 1877974 w 3895725"/>
                    <a:gd name="connsiteY138" fmla="*/ 248573 h 4991100"/>
                    <a:gd name="connsiteX139" fmla="*/ 1981797 w 3895725"/>
                    <a:gd name="connsiteY139" fmla="*/ 244763 h 4991100"/>
                    <a:gd name="connsiteX140" fmla="*/ 2078952 w 3895725"/>
                    <a:gd name="connsiteY140" fmla="*/ 299056 h 4991100"/>
                    <a:gd name="connsiteX141" fmla="*/ 2085619 w 3895725"/>
                    <a:gd name="connsiteY141" fmla="*/ 244763 h 4991100"/>
                    <a:gd name="connsiteX142" fmla="*/ 2104670 w 3895725"/>
                    <a:gd name="connsiteY142" fmla="*/ 232381 h 4991100"/>
                    <a:gd name="connsiteX143" fmla="*/ 2088477 w 3895725"/>
                    <a:gd name="connsiteY143" fmla="*/ 222856 h 4991100"/>
                    <a:gd name="connsiteX144" fmla="*/ 2097049 w 3895725"/>
                    <a:gd name="connsiteY144" fmla="*/ 205711 h 4991100"/>
                    <a:gd name="connsiteX145" fmla="*/ 2184680 w 3895725"/>
                    <a:gd name="connsiteY145" fmla="*/ 213331 h 4991100"/>
                    <a:gd name="connsiteX146" fmla="*/ 2282787 w 3895725"/>
                    <a:gd name="connsiteY146" fmla="*/ 257146 h 4991100"/>
                    <a:gd name="connsiteX147" fmla="*/ 2334222 w 3895725"/>
                    <a:gd name="connsiteY147" fmla="*/ 254288 h 4991100"/>
                    <a:gd name="connsiteX148" fmla="*/ 2356130 w 3895725"/>
                    <a:gd name="connsiteY148" fmla="*/ 246668 h 4991100"/>
                    <a:gd name="connsiteX149" fmla="*/ 2416137 w 3895725"/>
                    <a:gd name="connsiteY149" fmla="*/ 231428 h 4991100"/>
                    <a:gd name="connsiteX150" fmla="*/ 2436140 w 3895725"/>
                    <a:gd name="connsiteY150" fmla="*/ 285721 h 4991100"/>
                    <a:gd name="connsiteX151" fmla="*/ 2432330 w 3895725"/>
                    <a:gd name="connsiteY151" fmla="*/ 300008 h 4991100"/>
                    <a:gd name="connsiteX152" fmla="*/ 2439950 w 3895725"/>
                    <a:gd name="connsiteY152" fmla="*/ 292388 h 4991100"/>
                    <a:gd name="connsiteX153" fmla="*/ 2478050 w 3895725"/>
                    <a:gd name="connsiteY153" fmla="*/ 232381 h 4991100"/>
                    <a:gd name="connsiteX154" fmla="*/ 2471382 w 3895725"/>
                    <a:gd name="connsiteY154" fmla="*/ 156181 h 4991100"/>
                    <a:gd name="connsiteX155" fmla="*/ 2460905 w 3895725"/>
                    <a:gd name="connsiteY155" fmla="*/ 48548 h 4991100"/>
                    <a:gd name="connsiteX156" fmla="*/ 2489480 w 3895725"/>
                    <a:gd name="connsiteY156" fmla="*/ 22831 h 4991100"/>
                    <a:gd name="connsiteX157" fmla="*/ 2529484 w 3895725"/>
                    <a:gd name="connsiteY157" fmla="*/ 10448 h 4991100"/>
                    <a:gd name="connsiteX158" fmla="*/ 2571395 w 3895725"/>
                    <a:gd name="connsiteY158" fmla="*/ 52358 h 4991100"/>
                    <a:gd name="connsiteX159" fmla="*/ 2590445 w 3895725"/>
                    <a:gd name="connsiteY159" fmla="*/ 106651 h 4991100"/>
                    <a:gd name="connsiteX160" fmla="*/ 2595207 w 3895725"/>
                    <a:gd name="connsiteY160" fmla="*/ 116176 h 4991100"/>
                    <a:gd name="connsiteX161" fmla="*/ 2600922 w 3895725"/>
                    <a:gd name="connsiteY161" fmla="*/ 162848 h 4991100"/>
                    <a:gd name="connsiteX162" fmla="*/ 2609495 w 3895725"/>
                    <a:gd name="connsiteY162" fmla="*/ 214283 h 4991100"/>
                    <a:gd name="connsiteX163" fmla="*/ 2619972 w 3895725"/>
                    <a:gd name="connsiteY163" fmla="*/ 199043 h 4991100"/>
                    <a:gd name="connsiteX164" fmla="*/ 2653309 w 3895725"/>
                    <a:gd name="connsiteY164" fmla="*/ 185708 h 4991100"/>
                    <a:gd name="connsiteX165" fmla="*/ 2677122 w 3895725"/>
                    <a:gd name="connsiteY165" fmla="*/ 217141 h 4991100"/>
                    <a:gd name="connsiteX166" fmla="*/ 2671407 w 3895725"/>
                    <a:gd name="connsiteY166" fmla="*/ 247621 h 4991100"/>
                    <a:gd name="connsiteX167" fmla="*/ 2679980 w 3895725"/>
                    <a:gd name="connsiteY167" fmla="*/ 271433 h 4991100"/>
                    <a:gd name="connsiteX168" fmla="*/ 2694267 w 3895725"/>
                    <a:gd name="connsiteY168" fmla="*/ 260956 h 4991100"/>
                    <a:gd name="connsiteX169" fmla="*/ 2756180 w 3895725"/>
                    <a:gd name="connsiteY169" fmla="*/ 159991 h 4991100"/>
                    <a:gd name="connsiteX170" fmla="*/ 2786659 w 3895725"/>
                    <a:gd name="connsiteY170" fmla="*/ 143798 h 4991100"/>
                    <a:gd name="connsiteX171" fmla="*/ 2860955 w 3895725"/>
                    <a:gd name="connsiteY171" fmla="*/ 193328 h 4991100"/>
                    <a:gd name="connsiteX172" fmla="*/ 2858097 w 3895725"/>
                    <a:gd name="connsiteY172" fmla="*/ 235238 h 4991100"/>
                    <a:gd name="connsiteX173" fmla="*/ 2844762 w 3895725"/>
                    <a:gd name="connsiteY173" fmla="*/ 261908 h 4991100"/>
                    <a:gd name="connsiteX174" fmla="*/ 2846667 w 3895725"/>
                    <a:gd name="connsiteY174" fmla="*/ 276196 h 4991100"/>
                    <a:gd name="connsiteX175" fmla="*/ 2803805 w 3895725"/>
                    <a:gd name="connsiteY175" fmla="*/ 351443 h 4991100"/>
                    <a:gd name="connsiteX176" fmla="*/ 2760942 w 3895725"/>
                    <a:gd name="connsiteY176" fmla="*/ 341918 h 4991100"/>
                    <a:gd name="connsiteX177" fmla="*/ 2743797 w 3895725"/>
                    <a:gd name="connsiteY177" fmla="*/ 373351 h 4991100"/>
                    <a:gd name="connsiteX178" fmla="*/ 2709507 w 3895725"/>
                    <a:gd name="connsiteY178" fmla="*/ 371446 h 4991100"/>
                    <a:gd name="connsiteX179" fmla="*/ 2685695 w 3895725"/>
                    <a:gd name="connsiteY179" fmla="*/ 382876 h 4991100"/>
                    <a:gd name="connsiteX180" fmla="*/ 2639975 w 3895725"/>
                    <a:gd name="connsiteY180" fmla="*/ 414308 h 4991100"/>
                    <a:gd name="connsiteX181" fmla="*/ 2640927 w 3895725"/>
                    <a:gd name="connsiteY181" fmla="*/ 418118 h 4991100"/>
                    <a:gd name="connsiteX182" fmla="*/ 2613305 w 3895725"/>
                    <a:gd name="connsiteY182" fmla="*/ 487651 h 4991100"/>
                    <a:gd name="connsiteX183" fmla="*/ 2535200 w 3895725"/>
                    <a:gd name="connsiteY183" fmla="*/ 515273 h 4991100"/>
                    <a:gd name="connsiteX184" fmla="*/ 2519007 w 3895725"/>
                    <a:gd name="connsiteY184" fmla="*/ 511463 h 4991100"/>
                    <a:gd name="connsiteX185" fmla="*/ 2510434 w 3895725"/>
                    <a:gd name="connsiteY185" fmla="*/ 506701 h 4991100"/>
                    <a:gd name="connsiteX186" fmla="*/ 2507577 w 3895725"/>
                    <a:gd name="connsiteY186" fmla="*/ 550516 h 4991100"/>
                    <a:gd name="connsiteX187" fmla="*/ 2473287 w 3895725"/>
                    <a:gd name="connsiteY187" fmla="*/ 584806 h 4991100"/>
                    <a:gd name="connsiteX188" fmla="*/ 2395182 w 3895725"/>
                    <a:gd name="connsiteY188" fmla="*/ 682913 h 4991100"/>
                    <a:gd name="connsiteX189" fmla="*/ 2391372 w 3895725"/>
                    <a:gd name="connsiteY189" fmla="*/ 742921 h 4991100"/>
                    <a:gd name="connsiteX190" fmla="*/ 2394230 w 3895725"/>
                    <a:gd name="connsiteY190" fmla="*/ 756256 h 4991100"/>
                    <a:gd name="connsiteX191" fmla="*/ 2432330 w 3895725"/>
                    <a:gd name="connsiteY191" fmla="*/ 825788 h 4991100"/>
                    <a:gd name="connsiteX192" fmla="*/ 2456142 w 3895725"/>
                    <a:gd name="connsiteY192" fmla="*/ 845791 h 4991100"/>
                    <a:gd name="connsiteX193" fmla="*/ 2600922 w 3895725"/>
                    <a:gd name="connsiteY193" fmla="*/ 919133 h 4991100"/>
                    <a:gd name="connsiteX194" fmla="*/ 2654262 w 3895725"/>
                    <a:gd name="connsiteY194" fmla="*/ 938183 h 4991100"/>
                    <a:gd name="connsiteX195" fmla="*/ 2700934 w 3895725"/>
                    <a:gd name="connsiteY195" fmla="*/ 981998 h 4991100"/>
                    <a:gd name="connsiteX196" fmla="*/ 2705697 w 3895725"/>
                    <a:gd name="connsiteY196" fmla="*/ 1091536 h 4991100"/>
                    <a:gd name="connsiteX197" fmla="*/ 2725700 w 3895725"/>
                    <a:gd name="connsiteY197" fmla="*/ 1122016 h 4991100"/>
                    <a:gd name="connsiteX198" fmla="*/ 2758084 w 3895725"/>
                    <a:gd name="connsiteY198" fmla="*/ 1086773 h 4991100"/>
                    <a:gd name="connsiteX199" fmla="*/ 2765705 w 3895725"/>
                    <a:gd name="connsiteY199" fmla="*/ 986761 h 4991100"/>
                    <a:gd name="connsiteX200" fmla="*/ 2787612 w 3895725"/>
                    <a:gd name="connsiteY200" fmla="*/ 961043 h 4991100"/>
                    <a:gd name="connsiteX201" fmla="*/ 2863812 w 3895725"/>
                    <a:gd name="connsiteY201" fmla="*/ 867698 h 4991100"/>
                    <a:gd name="connsiteX202" fmla="*/ 2838095 w 3895725"/>
                    <a:gd name="connsiteY202" fmla="*/ 794356 h 4991100"/>
                    <a:gd name="connsiteX203" fmla="*/ 2835237 w 3895725"/>
                    <a:gd name="connsiteY203" fmla="*/ 750541 h 4991100"/>
                    <a:gd name="connsiteX204" fmla="*/ 2881909 w 3895725"/>
                    <a:gd name="connsiteY204" fmla="*/ 621001 h 4991100"/>
                    <a:gd name="connsiteX205" fmla="*/ 2944775 w 3895725"/>
                    <a:gd name="connsiteY205" fmla="*/ 574328 h 4991100"/>
                    <a:gd name="connsiteX206" fmla="*/ 2964777 w 3895725"/>
                    <a:gd name="connsiteY206" fmla="*/ 578138 h 4991100"/>
                    <a:gd name="connsiteX207" fmla="*/ 3070505 w 3895725"/>
                    <a:gd name="connsiteY207" fmla="*/ 635288 h 4991100"/>
                    <a:gd name="connsiteX208" fmla="*/ 3086697 w 3895725"/>
                    <a:gd name="connsiteY208" fmla="*/ 645766 h 4991100"/>
                    <a:gd name="connsiteX209" fmla="*/ 3105747 w 3895725"/>
                    <a:gd name="connsiteY209" fmla="*/ 688628 h 4991100"/>
                    <a:gd name="connsiteX210" fmla="*/ 3099080 w 3895725"/>
                    <a:gd name="connsiteY210" fmla="*/ 746731 h 4991100"/>
                    <a:gd name="connsiteX211" fmla="*/ 3128607 w 3895725"/>
                    <a:gd name="connsiteY211" fmla="*/ 776258 h 4991100"/>
                    <a:gd name="connsiteX212" fmla="*/ 3176232 w 3895725"/>
                    <a:gd name="connsiteY212" fmla="*/ 765781 h 4991100"/>
                    <a:gd name="connsiteX213" fmla="*/ 3210522 w 3895725"/>
                    <a:gd name="connsiteY213" fmla="*/ 713393 h 4991100"/>
                    <a:gd name="connsiteX214" fmla="*/ 3249575 w 3895725"/>
                    <a:gd name="connsiteY214" fmla="*/ 693391 h 4991100"/>
                    <a:gd name="connsiteX215" fmla="*/ 3266720 w 3895725"/>
                    <a:gd name="connsiteY215" fmla="*/ 733396 h 4991100"/>
                    <a:gd name="connsiteX216" fmla="*/ 3289580 w 3895725"/>
                    <a:gd name="connsiteY216" fmla="*/ 812453 h 4991100"/>
                    <a:gd name="connsiteX217" fmla="*/ 3303867 w 3895725"/>
                    <a:gd name="connsiteY217" fmla="*/ 879128 h 4991100"/>
                    <a:gd name="connsiteX218" fmla="*/ 3342920 w 3895725"/>
                    <a:gd name="connsiteY218" fmla="*/ 948661 h 4991100"/>
                    <a:gd name="connsiteX219" fmla="*/ 3363875 w 3895725"/>
                    <a:gd name="connsiteY219" fmla="*/ 961043 h 4991100"/>
                    <a:gd name="connsiteX220" fmla="*/ 3390545 w 3895725"/>
                    <a:gd name="connsiteY220" fmla="*/ 993428 h 4991100"/>
                    <a:gd name="connsiteX221" fmla="*/ 3375305 w 3895725"/>
                    <a:gd name="connsiteY221" fmla="*/ 1005811 h 4991100"/>
                    <a:gd name="connsiteX222" fmla="*/ 3429597 w 3895725"/>
                    <a:gd name="connsiteY222" fmla="*/ 1063913 h 4991100"/>
                    <a:gd name="connsiteX223" fmla="*/ 3422930 w 3895725"/>
                    <a:gd name="connsiteY223" fmla="*/ 1101061 h 4991100"/>
                    <a:gd name="connsiteX224" fmla="*/ 3419120 w 3895725"/>
                    <a:gd name="connsiteY224" fmla="*/ 1110586 h 4991100"/>
                    <a:gd name="connsiteX225" fmla="*/ 3380067 w 3895725"/>
                    <a:gd name="connsiteY225" fmla="*/ 1137256 h 4991100"/>
                    <a:gd name="connsiteX226" fmla="*/ 3303867 w 3895725"/>
                    <a:gd name="connsiteY226" fmla="*/ 1182023 h 4991100"/>
                    <a:gd name="connsiteX227" fmla="*/ 3209570 w 3895725"/>
                    <a:gd name="connsiteY227" fmla="*/ 1189643 h 4991100"/>
                    <a:gd name="connsiteX228" fmla="*/ 3157182 w 3895725"/>
                    <a:gd name="connsiteY228" fmla="*/ 1188691 h 4991100"/>
                    <a:gd name="connsiteX229" fmla="*/ 3107652 w 3895725"/>
                    <a:gd name="connsiteY229" fmla="*/ 1211551 h 4991100"/>
                    <a:gd name="connsiteX230" fmla="*/ 3113367 w 3895725"/>
                    <a:gd name="connsiteY230" fmla="*/ 1222028 h 4991100"/>
                    <a:gd name="connsiteX231" fmla="*/ 3130512 w 3895725"/>
                    <a:gd name="connsiteY231" fmla="*/ 1221076 h 4991100"/>
                    <a:gd name="connsiteX232" fmla="*/ 3166707 w 3895725"/>
                    <a:gd name="connsiteY232" fmla="*/ 1248698 h 4991100"/>
                    <a:gd name="connsiteX233" fmla="*/ 3143847 w 3895725"/>
                    <a:gd name="connsiteY233" fmla="*/ 1290608 h 4991100"/>
                    <a:gd name="connsiteX234" fmla="*/ 3135275 w 3895725"/>
                    <a:gd name="connsiteY234" fmla="*/ 1302038 h 4991100"/>
                    <a:gd name="connsiteX235" fmla="*/ 3179090 w 3895725"/>
                    <a:gd name="connsiteY235" fmla="*/ 1374428 h 4991100"/>
                    <a:gd name="connsiteX236" fmla="*/ 3208617 w 3895725"/>
                    <a:gd name="connsiteY236" fmla="*/ 1379191 h 4991100"/>
                    <a:gd name="connsiteX237" fmla="*/ 3229572 w 3895725"/>
                    <a:gd name="connsiteY237" fmla="*/ 1390621 h 4991100"/>
                    <a:gd name="connsiteX238" fmla="*/ 3231477 w 3895725"/>
                    <a:gd name="connsiteY238" fmla="*/ 1411576 h 4991100"/>
                    <a:gd name="connsiteX239" fmla="*/ 3185757 w 3895725"/>
                    <a:gd name="connsiteY239" fmla="*/ 1440151 h 4991100"/>
                    <a:gd name="connsiteX240" fmla="*/ 3120987 w 3895725"/>
                    <a:gd name="connsiteY240" fmla="*/ 1481108 h 4991100"/>
                    <a:gd name="connsiteX241" fmla="*/ 3074315 w 3895725"/>
                    <a:gd name="connsiteY241" fmla="*/ 1482061 h 4991100"/>
                    <a:gd name="connsiteX242" fmla="*/ 3072409 w 3895725"/>
                    <a:gd name="connsiteY242" fmla="*/ 1449676 h 4991100"/>
                    <a:gd name="connsiteX243" fmla="*/ 3075267 w 3895725"/>
                    <a:gd name="connsiteY243" fmla="*/ 1439198 h 4991100"/>
                    <a:gd name="connsiteX244" fmla="*/ 3067647 w 3895725"/>
                    <a:gd name="connsiteY244" fmla="*/ 1428721 h 4991100"/>
                    <a:gd name="connsiteX245" fmla="*/ 3061932 w 3895725"/>
                    <a:gd name="connsiteY245" fmla="*/ 1434436 h 4991100"/>
                    <a:gd name="connsiteX246" fmla="*/ 3037167 w 3895725"/>
                    <a:gd name="connsiteY246" fmla="*/ 1459201 h 4991100"/>
                    <a:gd name="connsiteX247" fmla="*/ 2966682 w 3895725"/>
                    <a:gd name="connsiteY247" fmla="*/ 1501111 h 4991100"/>
                    <a:gd name="connsiteX248" fmla="*/ 2959062 w 3895725"/>
                    <a:gd name="connsiteY248" fmla="*/ 1553498 h 4991100"/>
                    <a:gd name="connsiteX249" fmla="*/ 2960015 w 3895725"/>
                    <a:gd name="connsiteY249" fmla="*/ 1571596 h 4991100"/>
                    <a:gd name="connsiteX250" fmla="*/ 2921915 w 3895725"/>
                    <a:gd name="connsiteY250" fmla="*/ 1584931 h 4991100"/>
                    <a:gd name="connsiteX251" fmla="*/ 2844762 w 3895725"/>
                    <a:gd name="connsiteY251" fmla="*/ 1607791 h 4991100"/>
                    <a:gd name="connsiteX252" fmla="*/ 2839047 w 3895725"/>
                    <a:gd name="connsiteY252" fmla="*/ 1610648 h 4991100"/>
                    <a:gd name="connsiteX253" fmla="*/ 2794280 w 3895725"/>
                    <a:gd name="connsiteY253" fmla="*/ 1710661 h 4991100"/>
                    <a:gd name="connsiteX254" fmla="*/ 2762847 w 3895725"/>
                    <a:gd name="connsiteY254" fmla="*/ 1757333 h 4991100"/>
                    <a:gd name="connsiteX255" fmla="*/ 2753322 w 3895725"/>
                    <a:gd name="connsiteY255" fmla="*/ 1773526 h 4991100"/>
                    <a:gd name="connsiteX256" fmla="*/ 2748559 w 3895725"/>
                    <a:gd name="connsiteY256" fmla="*/ 1825913 h 4991100"/>
                    <a:gd name="connsiteX257" fmla="*/ 2735225 w 3895725"/>
                    <a:gd name="connsiteY257" fmla="*/ 1851631 h 4991100"/>
                    <a:gd name="connsiteX258" fmla="*/ 2653309 w 3895725"/>
                    <a:gd name="connsiteY258" fmla="*/ 1912591 h 4991100"/>
                    <a:gd name="connsiteX259" fmla="*/ 2573300 w 3895725"/>
                    <a:gd name="connsiteY259" fmla="*/ 2044036 h 4991100"/>
                    <a:gd name="connsiteX260" fmla="*/ 2582825 w 3895725"/>
                    <a:gd name="connsiteY260" fmla="*/ 2185959 h 4991100"/>
                    <a:gd name="connsiteX261" fmla="*/ 2577109 w 3895725"/>
                    <a:gd name="connsiteY261" fmla="*/ 2237393 h 4991100"/>
                    <a:gd name="connsiteX262" fmla="*/ 2555202 w 3895725"/>
                    <a:gd name="connsiteY262" fmla="*/ 2250728 h 4991100"/>
                    <a:gd name="connsiteX263" fmla="*/ 2536152 w 3895725"/>
                    <a:gd name="connsiteY263" fmla="*/ 2233584 h 4991100"/>
                    <a:gd name="connsiteX264" fmla="*/ 2513292 w 3895725"/>
                    <a:gd name="connsiteY264" fmla="*/ 2173576 h 4991100"/>
                    <a:gd name="connsiteX265" fmla="*/ 2513292 w 3895725"/>
                    <a:gd name="connsiteY265" fmla="*/ 2143096 h 4991100"/>
                    <a:gd name="connsiteX266" fmla="*/ 2496147 w 3895725"/>
                    <a:gd name="connsiteY266" fmla="*/ 2065943 h 4991100"/>
                    <a:gd name="connsiteX267" fmla="*/ 2468525 w 3895725"/>
                    <a:gd name="connsiteY267" fmla="*/ 2068801 h 4991100"/>
                    <a:gd name="connsiteX268" fmla="*/ 2434234 w 3895725"/>
                    <a:gd name="connsiteY268" fmla="*/ 2064038 h 4991100"/>
                    <a:gd name="connsiteX269" fmla="*/ 2351367 w 3895725"/>
                    <a:gd name="connsiteY269" fmla="*/ 2055466 h 4991100"/>
                    <a:gd name="connsiteX270" fmla="*/ 2322792 w 3895725"/>
                    <a:gd name="connsiteY270" fmla="*/ 2074516 h 4991100"/>
                    <a:gd name="connsiteX271" fmla="*/ 2284692 w 3895725"/>
                    <a:gd name="connsiteY271" fmla="*/ 2109759 h 4991100"/>
                    <a:gd name="connsiteX272" fmla="*/ 2269452 w 3895725"/>
                    <a:gd name="connsiteY272" fmla="*/ 2111663 h 4991100"/>
                    <a:gd name="connsiteX273" fmla="*/ 2212302 w 3895725"/>
                    <a:gd name="connsiteY273" fmla="*/ 2093566 h 4991100"/>
                    <a:gd name="connsiteX274" fmla="*/ 2154200 w 3895725"/>
                    <a:gd name="connsiteY274" fmla="*/ 2118331 h 4991100"/>
                    <a:gd name="connsiteX275" fmla="*/ 2122767 w 3895725"/>
                    <a:gd name="connsiteY275" fmla="*/ 2139286 h 4991100"/>
                    <a:gd name="connsiteX276" fmla="*/ 2068474 w 3895725"/>
                    <a:gd name="connsiteY276" fmla="*/ 2222153 h 4991100"/>
                    <a:gd name="connsiteX277" fmla="*/ 2051330 w 3895725"/>
                    <a:gd name="connsiteY277" fmla="*/ 2352646 h 4991100"/>
                    <a:gd name="connsiteX278" fmla="*/ 2048472 w 3895725"/>
                    <a:gd name="connsiteY278" fmla="*/ 2362171 h 4991100"/>
                    <a:gd name="connsiteX279" fmla="*/ 2065617 w 3895725"/>
                    <a:gd name="connsiteY279" fmla="*/ 2464088 h 4991100"/>
                    <a:gd name="connsiteX280" fmla="*/ 2076094 w 3895725"/>
                    <a:gd name="connsiteY280" fmla="*/ 2477423 h 4991100"/>
                    <a:gd name="connsiteX281" fmla="*/ 2135150 w 3895725"/>
                    <a:gd name="connsiteY281" fmla="*/ 2539336 h 4991100"/>
                    <a:gd name="connsiteX282" fmla="*/ 2155152 w 3895725"/>
                    <a:gd name="connsiteY282" fmla="*/ 2540288 h 4991100"/>
                    <a:gd name="connsiteX283" fmla="*/ 2221827 w 3895725"/>
                    <a:gd name="connsiteY283" fmla="*/ 2513618 h 4991100"/>
                    <a:gd name="connsiteX284" fmla="*/ 2245640 w 3895725"/>
                    <a:gd name="connsiteY284" fmla="*/ 2471709 h 4991100"/>
                    <a:gd name="connsiteX285" fmla="*/ 2258022 w 3895725"/>
                    <a:gd name="connsiteY285" fmla="*/ 2424084 h 4991100"/>
                    <a:gd name="connsiteX286" fmla="*/ 2349462 w 3895725"/>
                    <a:gd name="connsiteY286" fmla="*/ 2400271 h 4991100"/>
                    <a:gd name="connsiteX287" fmla="*/ 2356130 w 3895725"/>
                    <a:gd name="connsiteY287" fmla="*/ 2434561 h 4991100"/>
                    <a:gd name="connsiteX288" fmla="*/ 2317077 w 3895725"/>
                    <a:gd name="connsiteY288" fmla="*/ 2559338 h 4991100"/>
                    <a:gd name="connsiteX289" fmla="*/ 2299932 w 3895725"/>
                    <a:gd name="connsiteY289" fmla="*/ 2592676 h 4991100"/>
                    <a:gd name="connsiteX290" fmla="*/ 2313267 w 3895725"/>
                    <a:gd name="connsiteY290" fmla="*/ 2618393 h 4991100"/>
                    <a:gd name="connsiteX291" fmla="*/ 2368512 w 3895725"/>
                    <a:gd name="connsiteY291" fmla="*/ 2610773 h 4991100"/>
                    <a:gd name="connsiteX292" fmla="*/ 2435187 w 3895725"/>
                    <a:gd name="connsiteY292" fmla="*/ 2625061 h 4991100"/>
                    <a:gd name="connsiteX293" fmla="*/ 2441855 w 3895725"/>
                    <a:gd name="connsiteY293" fmla="*/ 2666018 h 4991100"/>
                    <a:gd name="connsiteX294" fmla="*/ 2423757 w 3895725"/>
                    <a:gd name="connsiteY294" fmla="*/ 2779366 h 4991100"/>
                    <a:gd name="connsiteX295" fmla="*/ 2466620 w 3895725"/>
                    <a:gd name="connsiteY295" fmla="*/ 2845088 h 4991100"/>
                    <a:gd name="connsiteX296" fmla="*/ 2531390 w 3895725"/>
                    <a:gd name="connsiteY296" fmla="*/ 2836516 h 4991100"/>
                    <a:gd name="connsiteX297" fmla="*/ 2551392 w 3895725"/>
                    <a:gd name="connsiteY297" fmla="*/ 2812703 h 4991100"/>
                    <a:gd name="connsiteX298" fmla="*/ 2607590 w 3895725"/>
                    <a:gd name="connsiteY298" fmla="*/ 2834611 h 4991100"/>
                    <a:gd name="connsiteX299" fmla="*/ 2628545 w 3895725"/>
                    <a:gd name="connsiteY299" fmla="*/ 2857471 h 4991100"/>
                    <a:gd name="connsiteX300" fmla="*/ 2705697 w 3895725"/>
                    <a:gd name="connsiteY300" fmla="*/ 2756506 h 4991100"/>
                    <a:gd name="connsiteX301" fmla="*/ 2786659 w 3895725"/>
                    <a:gd name="connsiteY301" fmla="*/ 2702213 h 4991100"/>
                    <a:gd name="connsiteX302" fmla="*/ 2802852 w 3895725"/>
                    <a:gd name="connsiteY302" fmla="*/ 2701261 h 4991100"/>
                    <a:gd name="connsiteX303" fmla="*/ 2799995 w 3895725"/>
                    <a:gd name="connsiteY303" fmla="*/ 2718406 h 4991100"/>
                    <a:gd name="connsiteX304" fmla="*/ 2781897 w 3895725"/>
                    <a:gd name="connsiteY304" fmla="*/ 2792701 h 4991100"/>
                    <a:gd name="connsiteX305" fmla="*/ 2802852 w 3895725"/>
                    <a:gd name="connsiteY305" fmla="*/ 2810798 h 4991100"/>
                    <a:gd name="connsiteX306" fmla="*/ 2809520 w 3895725"/>
                    <a:gd name="connsiteY306" fmla="*/ 2789843 h 4991100"/>
                    <a:gd name="connsiteX307" fmla="*/ 2830475 w 3895725"/>
                    <a:gd name="connsiteY307" fmla="*/ 2735551 h 4991100"/>
                    <a:gd name="connsiteX308" fmla="*/ 2844762 w 3895725"/>
                    <a:gd name="connsiteY308" fmla="*/ 2705071 h 4991100"/>
                    <a:gd name="connsiteX309" fmla="*/ 2893340 w 3895725"/>
                    <a:gd name="connsiteY309" fmla="*/ 2753648 h 4991100"/>
                    <a:gd name="connsiteX310" fmla="*/ 2903817 w 3895725"/>
                    <a:gd name="connsiteY310" fmla="*/ 2761268 h 4991100"/>
                    <a:gd name="connsiteX311" fmla="*/ 3027642 w 3895725"/>
                    <a:gd name="connsiteY311" fmla="*/ 2751743 h 4991100"/>
                    <a:gd name="connsiteX312" fmla="*/ 3047645 w 3895725"/>
                    <a:gd name="connsiteY312" fmla="*/ 2748886 h 4991100"/>
                    <a:gd name="connsiteX313" fmla="*/ 3067647 w 3895725"/>
                    <a:gd name="connsiteY313" fmla="*/ 2746028 h 4991100"/>
                    <a:gd name="connsiteX314" fmla="*/ 3081934 w 3895725"/>
                    <a:gd name="connsiteY314" fmla="*/ 2751743 h 4991100"/>
                    <a:gd name="connsiteX315" fmla="*/ 3068600 w 3895725"/>
                    <a:gd name="connsiteY315" fmla="*/ 2764126 h 4991100"/>
                    <a:gd name="connsiteX316" fmla="*/ 3156230 w 3895725"/>
                    <a:gd name="connsiteY316" fmla="*/ 2835563 h 4991100"/>
                    <a:gd name="connsiteX317" fmla="*/ 3179090 w 3895725"/>
                    <a:gd name="connsiteY317" fmla="*/ 2867948 h 4991100"/>
                    <a:gd name="connsiteX318" fmla="*/ 3206712 w 3895725"/>
                    <a:gd name="connsiteY318" fmla="*/ 2884141 h 4991100"/>
                    <a:gd name="connsiteX319" fmla="*/ 3220047 w 3895725"/>
                    <a:gd name="connsiteY319" fmla="*/ 2889856 h 4991100"/>
                    <a:gd name="connsiteX320" fmla="*/ 3248622 w 3895725"/>
                    <a:gd name="connsiteY320" fmla="*/ 2909859 h 4991100"/>
                    <a:gd name="connsiteX321" fmla="*/ 3393402 w 3895725"/>
                    <a:gd name="connsiteY321" fmla="*/ 2959388 h 4991100"/>
                    <a:gd name="connsiteX322" fmla="*/ 3415309 w 3895725"/>
                    <a:gd name="connsiteY322" fmla="*/ 3076546 h 4991100"/>
                    <a:gd name="connsiteX323" fmla="*/ 3398165 w 3895725"/>
                    <a:gd name="connsiteY323" fmla="*/ 3109884 h 4991100"/>
                    <a:gd name="connsiteX324" fmla="*/ 3429597 w 3895725"/>
                    <a:gd name="connsiteY324" fmla="*/ 3098453 h 4991100"/>
                    <a:gd name="connsiteX325" fmla="*/ 3470555 w 3895725"/>
                    <a:gd name="connsiteY325" fmla="*/ 3099406 h 4991100"/>
                    <a:gd name="connsiteX326" fmla="*/ 3469602 w 3895725"/>
                    <a:gd name="connsiteY326" fmla="*/ 3131791 h 4991100"/>
                    <a:gd name="connsiteX327" fmla="*/ 3468650 w 3895725"/>
                    <a:gd name="connsiteY327" fmla="*/ 3134648 h 4991100"/>
                    <a:gd name="connsiteX328" fmla="*/ 3486747 w 3895725"/>
                    <a:gd name="connsiteY328" fmla="*/ 3120361 h 4991100"/>
                    <a:gd name="connsiteX329" fmla="*/ 3597237 w 3895725"/>
                    <a:gd name="connsiteY329" fmla="*/ 3168938 h 4991100"/>
                    <a:gd name="connsiteX330" fmla="*/ 3659150 w 3895725"/>
                    <a:gd name="connsiteY330" fmla="*/ 3174653 h 4991100"/>
                    <a:gd name="connsiteX331" fmla="*/ 3756305 w 3895725"/>
                    <a:gd name="connsiteY331" fmla="*/ 3184178 h 4991100"/>
                    <a:gd name="connsiteX332" fmla="*/ 3783927 w 3895725"/>
                    <a:gd name="connsiteY332" fmla="*/ 3206086 h 4991100"/>
                    <a:gd name="connsiteX333" fmla="*/ 3846792 w 3895725"/>
                    <a:gd name="connsiteY333" fmla="*/ 3233709 h 4991100"/>
                    <a:gd name="connsiteX334" fmla="*/ 3882987 w 3895725"/>
                    <a:gd name="connsiteY334" fmla="*/ 3261331 h 4991100"/>
                    <a:gd name="connsiteX335" fmla="*/ 3889655 w 3895725"/>
                    <a:gd name="connsiteY335" fmla="*/ 3288001 h 4991100"/>
                    <a:gd name="connsiteX336" fmla="*/ 3889655 w 3895725"/>
                    <a:gd name="connsiteY336" fmla="*/ 3350866 h 4991100"/>
                    <a:gd name="connsiteX337" fmla="*/ 3783927 w 3895725"/>
                    <a:gd name="connsiteY337" fmla="*/ 3472786 h 4991100"/>
                    <a:gd name="connsiteX338" fmla="*/ 3762972 w 3895725"/>
                    <a:gd name="connsiteY338" fmla="*/ 3494693 h 4991100"/>
                    <a:gd name="connsiteX339" fmla="*/ 3756305 w 3895725"/>
                    <a:gd name="connsiteY339" fmla="*/ 3510886 h 4991100"/>
                    <a:gd name="connsiteX340" fmla="*/ 3750590 w 3895725"/>
                    <a:gd name="connsiteY340" fmla="*/ 3633759 h 4991100"/>
                    <a:gd name="connsiteX341" fmla="*/ 3735350 w 3895725"/>
                    <a:gd name="connsiteY341" fmla="*/ 3688051 h 4991100"/>
                    <a:gd name="connsiteX342" fmla="*/ 3727730 w 3895725"/>
                    <a:gd name="connsiteY342" fmla="*/ 3725198 h 4991100"/>
                    <a:gd name="connsiteX343" fmla="*/ 3682962 w 3895725"/>
                    <a:gd name="connsiteY343" fmla="*/ 3790921 h 4991100"/>
                    <a:gd name="connsiteX344" fmla="*/ 3665817 w 3895725"/>
                    <a:gd name="connsiteY344" fmla="*/ 3824259 h 4991100"/>
                    <a:gd name="connsiteX345" fmla="*/ 3640100 w 3895725"/>
                    <a:gd name="connsiteY345" fmla="*/ 3840451 h 4991100"/>
                    <a:gd name="connsiteX346" fmla="*/ 3593427 w 3895725"/>
                    <a:gd name="connsiteY346" fmla="*/ 3843309 h 4991100"/>
                    <a:gd name="connsiteX347" fmla="*/ 3471507 w 3895725"/>
                    <a:gd name="connsiteY347" fmla="*/ 3924271 h 4991100"/>
                    <a:gd name="connsiteX348" fmla="*/ 3458172 w 3895725"/>
                    <a:gd name="connsiteY348" fmla="*/ 3955703 h 4991100"/>
                    <a:gd name="connsiteX349" fmla="*/ 3458172 w 3895725"/>
                    <a:gd name="connsiteY349" fmla="*/ 3997613 h 4991100"/>
                    <a:gd name="connsiteX350" fmla="*/ 3395307 w 3895725"/>
                    <a:gd name="connsiteY350" fmla="*/ 4114771 h 4991100"/>
                    <a:gd name="connsiteX351" fmla="*/ 3391497 w 3895725"/>
                    <a:gd name="connsiteY351" fmla="*/ 4099531 h 4991100"/>
                    <a:gd name="connsiteX352" fmla="*/ 3386734 w 3895725"/>
                    <a:gd name="connsiteY352" fmla="*/ 4113818 h 4991100"/>
                    <a:gd name="connsiteX353" fmla="*/ 3374352 w 3895725"/>
                    <a:gd name="connsiteY353" fmla="*/ 4130011 h 4991100"/>
                    <a:gd name="connsiteX354" fmla="*/ 3342920 w 3895725"/>
                    <a:gd name="connsiteY354" fmla="*/ 4192876 h 4991100"/>
                    <a:gd name="connsiteX355" fmla="*/ 3248622 w 3895725"/>
                    <a:gd name="connsiteY355" fmla="*/ 4262409 h 4991100"/>
                    <a:gd name="connsiteX356" fmla="*/ 3202902 w 3895725"/>
                    <a:gd name="connsiteY356" fmla="*/ 4270029 h 4991100"/>
                    <a:gd name="connsiteX357" fmla="*/ 3190520 w 3895725"/>
                    <a:gd name="connsiteY357" fmla="*/ 4267171 h 4991100"/>
                    <a:gd name="connsiteX358" fmla="*/ 3187662 w 3895725"/>
                    <a:gd name="connsiteY358" fmla="*/ 4268123 h 4991100"/>
                    <a:gd name="connsiteX359" fmla="*/ 3189567 w 3895725"/>
                    <a:gd name="connsiteY359" fmla="*/ 4270981 h 4991100"/>
                    <a:gd name="connsiteX360" fmla="*/ 3221952 w 3895725"/>
                    <a:gd name="connsiteY360" fmla="*/ 4319559 h 4991100"/>
                    <a:gd name="connsiteX361" fmla="*/ 3215284 w 3895725"/>
                    <a:gd name="connsiteY361" fmla="*/ 4357659 h 4991100"/>
                    <a:gd name="connsiteX362" fmla="*/ 3106700 w 3895725"/>
                    <a:gd name="connsiteY362" fmla="*/ 4424334 h 4991100"/>
                    <a:gd name="connsiteX363" fmla="*/ 3061932 w 3895725"/>
                    <a:gd name="connsiteY363" fmla="*/ 4470054 h 4991100"/>
                    <a:gd name="connsiteX364" fmla="*/ 3011450 w 3895725"/>
                    <a:gd name="connsiteY364" fmla="*/ 4509106 h 4991100"/>
                    <a:gd name="connsiteX365" fmla="*/ 2982875 w 3895725"/>
                    <a:gd name="connsiteY365" fmla="*/ 4516726 h 4991100"/>
                    <a:gd name="connsiteX366" fmla="*/ 3000020 w 3895725"/>
                    <a:gd name="connsiteY366" fmla="*/ 4537681 h 4991100"/>
                    <a:gd name="connsiteX367" fmla="*/ 2999067 w 3895725"/>
                    <a:gd name="connsiteY367" fmla="*/ 4566256 h 4991100"/>
                    <a:gd name="connsiteX368" fmla="*/ 2965730 w 3895725"/>
                    <a:gd name="connsiteY368" fmla="*/ 4628168 h 4991100"/>
                    <a:gd name="connsiteX369" fmla="*/ 2940012 w 3895725"/>
                    <a:gd name="connsiteY369" fmla="*/ 4664364 h 4991100"/>
                    <a:gd name="connsiteX370" fmla="*/ 2939059 w 3895725"/>
                    <a:gd name="connsiteY370" fmla="*/ 4708179 h 4991100"/>
                    <a:gd name="connsiteX371" fmla="*/ 2954300 w 3895725"/>
                    <a:gd name="connsiteY371" fmla="*/ 4730086 h 4991100"/>
                    <a:gd name="connsiteX372" fmla="*/ 2954300 w 3895725"/>
                    <a:gd name="connsiteY372" fmla="*/ 4735801 h 4991100"/>
                    <a:gd name="connsiteX373" fmla="*/ 2928582 w 3895725"/>
                    <a:gd name="connsiteY373" fmla="*/ 4771043 h 4991100"/>
                    <a:gd name="connsiteX374" fmla="*/ 2900959 w 3895725"/>
                    <a:gd name="connsiteY374" fmla="*/ 4813906 h 4991100"/>
                    <a:gd name="connsiteX375" fmla="*/ 2886672 w 3895725"/>
                    <a:gd name="connsiteY375" fmla="*/ 4836766 h 4991100"/>
                    <a:gd name="connsiteX376" fmla="*/ 2861907 w 3895725"/>
                    <a:gd name="connsiteY376" fmla="*/ 4903441 h 4991100"/>
                    <a:gd name="connsiteX377" fmla="*/ 2853334 w 3895725"/>
                    <a:gd name="connsiteY377" fmla="*/ 4920586 h 4991100"/>
                    <a:gd name="connsiteX378" fmla="*/ 2827617 w 3895725"/>
                    <a:gd name="connsiteY378" fmla="*/ 4934873 h 4991100"/>
                    <a:gd name="connsiteX379" fmla="*/ 2812377 w 3895725"/>
                    <a:gd name="connsiteY379" fmla="*/ 4965354 h 4991100"/>
                    <a:gd name="connsiteX380" fmla="*/ 2780945 w 3895725"/>
                    <a:gd name="connsiteY380" fmla="*/ 4985356 h 4991100"/>
                    <a:gd name="connsiteX381" fmla="*/ 2769515 w 3895725"/>
                    <a:gd name="connsiteY381" fmla="*/ 4971068 h 4991100"/>
                    <a:gd name="connsiteX382" fmla="*/ 2743797 w 3895725"/>
                    <a:gd name="connsiteY382" fmla="*/ 4959639 h 4991100"/>
                    <a:gd name="connsiteX383" fmla="*/ 2698077 w 3895725"/>
                    <a:gd name="connsiteY383" fmla="*/ 4911061 h 4991100"/>
                    <a:gd name="connsiteX384" fmla="*/ 2683790 w 3895725"/>
                    <a:gd name="connsiteY384" fmla="*/ 4907251 h 4991100"/>
                    <a:gd name="connsiteX385" fmla="*/ 2681884 w 3895725"/>
                    <a:gd name="connsiteY385" fmla="*/ 4877723 h 4991100"/>
                    <a:gd name="connsiteX386" fmla="*/ 2687600 w 3895725"/>
                    <a:gd name="connsiteY386" fmla="*/ 4870104 h 4991100"/>
                    <a:gd name="connsiteX387" fmla="*/ 2685695 w 3895725"/>
                    <a:gd name="connsiteY387" fmla="*/ 4831051 h 4991100"/>
                    <a:gd name="connsiteX388" fmla="*/ 2681884 w 3895725"/>
                    <a:gd name="connsiteY388" fmla="*/ 4785331 h 4991100"/>
                    <a:gd name="connsiteX389" fmla="*/ 2684742 w 3895725"/>
                    <a:gd name="connsiteY389" fmla="*/ 4765329 h 4991100"/>
                    <a:gd name="connsiteX390" fmla="*/ 2685695 w 3895725"/>
                    <a:gd name="connsiteY390" fmla="*/ 4757709 h 4991100"/>
                    <a:gd name="connsiteX391" fmla="*/ 2670455 w 3895725"/>
                    <a:gd name="connsiteY391" fmla="*/ 4751041 h 4991100"/>
                    <a:gd name="connsiteX392" fmla="*/ 2641880 w 3895725"/>
                    <a:gd name="connsiteY392" fmla="*/ 4733896 h 4991100"/>
                    <a:gd name="connsiteX393" fmla="*/ 2666645 w 3895725"/>
                    <a:gd name="connsiteY393" fmla="*/ 4693891 h 4991100"/>
                    <a:gd name="connsiteX394" fmla="*/ 2693315 w 3895725"/>
                    <a:gd name="connsiteY394" fmla="*/ 4698654 h 4991100"/>
                    <a:gd name="connsiteX395" fmla="*/ 2707602 w 3895725"/>
                    <a:gd name="connsiteY395" fmla="*/ 4701511 h 4991100"/>
                    <a:gd name="connsiteX396" fmla="*/ 2714270 w 3895725"/>
                    <a:gd name="connsiteY396" fmla="*/ 4685318 h 4991100"/>
                    <a:gd name="connsiteX397" fmla="*/ 2719032 w 3895725"/>
                    <a:gd name="connsiteY397" fmla="*/ 4654839 h 4991100"/>
                    <a:gd name="connsiteX398" fmla="*/ 2719032 w 3895725"/>
                    <a:gd name="connsiteY398" fmla="*/ 4602451 h 4991100"/>
                    <a:gd name="connsiteX399" fmla="*/ 2725700 w 3895725"/>
                    <a:gd name="connsiteY399" fmla="*/ 4582448 h 4991100"/>
                    <a:gd name="connsiteX400" fmla="*/ 2707602 w 3895725"/>
                    <a:gd name="connsiteY400" fmla="*/ 4558636 h 4991100"/>
                    <a:gd name="connsiteX401" fmla="*/ 2692362 w 3895725"/>
                    <a:gd name="connsiteY401" fmla="*/ 4533871 h 4991100"/>
                    <a:gd name="connsiteX402" fmla="*/ 2695220 w 3895725"/>
                    <a:gd name="connsiteY402" fmla="*/ 4497676 h 4991100"/>
                    <a:gd name="connsiteX403" fmla="*/ 2699030 w 3895725"/>
                    <a:gd name="connsiteY403" fmla="*/ 4404331 h 4991100"/>
                    <a:gd name="connsiteX404" fmla="*/ 2717127 w 3895725"/>
                    <a:gd name="connsiteY404" fmla="*/ 4373851 h 4991100"/>
                    <a:gd name="connsiteX405" fmla="*/ 2719984 w 3895725"/>
                    <a:gd name="connsiteY405" fmla="*/ 4364326 h 4991100"/>
                    <a:gd name="connsiteX406" fmla="*/ 2732367 w 3895725"/>
                    <a:gd name="connsiteY406" fmla="*/ 4326226 h 4991100"/>
                    <a:gd name="connsiteX407" fmla="*/ 2751417 w 3895725"/>
                    <a:gd name="connsiteY407" fmla="*/ 4135726 h 4991100"/>
                    <a:gd name="connsiteX408" fmla="*/ 2780945 w 3895725"/>
                    <a:gd name="connsiteY408" fmla="*/ 3942368 h 4991100"/>
                    <a:gd name="connsiteX409" fmla="*/ 2787612 w 3895725"/>
                    <a:gd name="connsiteY409" fmla="*/ 3934748 h 4991100"/>
                    <a:gd name="connsiteX410" fmla="*/ 2794280 w 3895725"/>
                    <a:gd name="connsiteY410" fmla="*/ 3886171 h 4991100"/>
                    <a:gd name="connsiteX411" fmla="*/ 2788565 w 3895725"/>
                    <a:gd name="connsiteY411" fmla="*/ 3815686 h 4991100"/>
                    <a:gd name="connsiteX412" fmla="*/ 2787612 w 3895725"/>
                    <a:gd name="connsiteY412" fmla="*/ 3774728 h 4991100"/>
                    <a:gd name="connsiteX413" fmla="*/ 2685695 w 3895725"/>
                    <a:gd name="connsiteY413" fmla="*/ 3710911 h 4991100"/>
                    <a:gd name="connsiteX414" fmla="*/ 2607590 w 3895725"/>
                    <a:gd name="connsiteY414" fmla="*/ 3637568 h 4991100"/>
                    <a:gd name="connsiteX415" fmla="*/ 2599017 w 3895725"/>
                    <a:gd name="connsiteY415" fmla="*/ 3604231 h 4991100"/>
                    <a:gd name="connsiteX416" fmla="*/ 2557107 w 3895725"/>
                    <a:gd name="connsiteY416" fmla="*/ 3536603 h 4991100"/>
                    <a:gd name="connsiteX417" fmla="*/ 2547582 w 3895725"/>
                    <a:gd name="connsiteY417" fmla="*/ 3522316 h 4991100"/>
                    <a:gd name="connsiteX418" fmla="*/ 2475192 w 3895725"/>
                    <a:gd name="connsiteY418" fmla="*/ 3379441 h 4991100"/>
                    <a:gd name="connsiteX419" fmla="*/ 2468525 w 3895725"/>
                    <a:gd name="connsiteY419" fmla="*/ 3345151 h 4991100"/>
                    <a:gd name="connsiteX420" fmla="*/ 2466620 w 3895725"/>
                    <a:gd name="connsiteY420" fmla="*/ 3335626 h 4991100"/>
                    <a:gd name="connsiteX421" fmla="*/ 2466620 w 3895725"/>
                    <a:gd name="connsiteY421" fmla="*/ 3310861 h 4991100"/>
                    <a:gd name="connsiteX422" fmla="*/ 2468525 w 3895725"/>
                    <a:gd name="connsiteY422" fmla="*/ 3300384 h 4991100"/>
                    <a:gd name="connsiteX423" fmla="*/ 2478050 w 3895725"/>
                    <a:gd name="connsiteY423" fmla="*/ 3229898 h 4991100"/>
                    <a:gd name="connsiteX424" fmla="*/ 2501862 w 3895725"/>
                    <a:gd name="connsiteY424" fmla="*/ 3154651 h 4991100"/>
                    <a:gd name="connsiteX425" fmla="*/ 2513292 w 3895725"/>
                    <a:gd name="connsiteY425" fmla="*/ 3139411 h 4991100"/>
                    <a:gd name="connsiteX426" fmla="*/ 2564727 w 3895725"/>
                    <a:gd name="connsiteY426" fmla="*/ 3074641 h 4991100"/>
                    <a:gd name="connsiteX427" fmla="*/ 2570442 w 3895725"/>
                    <a:gd name="connsiteY427" fmla="*/ 3067021 h 4991100"/>
                    <a:gd name="connsiteX428" fmla="*/ 2594255 w 3895725"/>
                    <a:gd name="connsiteY428" fmla="*/ 2999393 h 4991100"/>
                    <a:gd name="connsiteX429" fmla="*/ 2596159 w 3895725"/>
                    <a:gd name="connsiteY429" fmla="*/ 2989868 h 4991100"/>
                    <a:gd name="connsiteX430" fmla="*/ 2579967 w 3895725"/>
                    <a:gd name="connsiteY430" fmla="*/ 2879378 h 4991100"/>
                    <a:gd name="connsiteX431" fmla="*/ 2563775 w 3895725"/>
                    <a:gd name="connsiteY431" fmla="*/ 2859376 h 4991100"/>
                    <a:gd name="connsiteX432" fmla="*/ 2538057 w 3895725"/>
                    <a:gd name="connsiteY432" fmla="*/ 2874616 h 4991100"/>
                    <a:gd name="connsiteX433" fmla="*/ 2499005 w 3895725"/>
                    <a:gd name="connsiteY433" fmla="*/ 2911763 h 4991100"/>
                    <a:gd name="connsiteX434" fmla="*/ 2407565 w 3895725"/>
                    <a:gd name="connsiteY434" fmla="*/ 2881284 h 4991100"/>
                    <a:gd name="connsiteX435" fmla="*/ 2349462 w 3895725"/>
                    <a:gd name="connsiteY435" fmla="*/ 2835563 h 4991100"/>
                    <a:gd name="connsiteX436" fmla="*/ 2347557 w 3895725"/>
                    <a:gd name="connsiteY436" fmla="*/ 2815561 h 4991100"/>
                    <a:gd name="connsiteX437" fmla="*/ 2343747 w 3895725"/>
                    <a:gd name="connsiteY437" fmla="*/ 2780318 h 4991100"/>
                    <a:gd name="connsiteX438" fmla="*/ 2335175 w 3895725"/>
                    <a:gd name="connsiteY438" fmla="*/ 2766984 h 4991100"/>
                    <a:gd name="connsiteX439" fmla="*/ 2306600 w 3895725"/>
                    <a:gd name="connsiteY439" fmla="*/ 2742218 h 4991100"/>
                    <a:gd name="connsiteX440" fmla="*/ 2273262 w 3895725"/>
                    <a:gd name="connsiteY440" fmla="*/ 2726978 h 4991100"/>
                    <a:gd name="connsiteX441" fmla="*/ 2240877 w 3895725"/>
                    <a:gd name="connsiteY441" fmla="*/ 2715548 h 4991100"/>
                    <a:gd name="connsiteX442" fmla="*/ 2198967 w 3895725"/>
                    <a:gd name="connsiteY442" fmla="*/ 2707928 h 4991100"/>
                    <a:gd name="connsiteX443" fmla="*/ 2154200 w 3895725"/>
                    <a:gd name="connsiteY443" fmla="*/ 2679353 h 4991100"/>
                    <a:gd name="connsiteX444" fmla="*/ 2068474 w 3895725"/>
                    <a:gd name="connsiteY444" fmla="*/ 2637443 h 499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</a:cxnLst>
                  <a:rect l="l" t="t" r="r" b="b"/>
                  <a:pathLst>
                    <a:path w="3895725" h="4991100">
                      <a:moveTo>
                        <a:pt x="2068474" y="2637443"/>
                      </a:moveTo>
                      <a:cubicBezTo>
                        <a:pt x="2047519" y="2649826"/>
                        <a:pt x="2027517" y="2648873"/>
                        <a:pt x="2006562" y="2637443"/>
                      </a:cubicBezTo>
                      <a:cubicBezTo>
                        <a:pt x="1995132" y="2637443"/>
                        <a:pt x="1987512" y="2628871"/>
                        <a:pt x="1977987" y="2623156"/>
                      </a:cubicBezTo>
                      <a:cubicBezTo>
                        <a:pt x="1966557" y="2616488"/>
                        <a:pt x="1954174" y="2619346"/>
                        <a:pt x="1941792" y="2617441"/>
                      </a:cubicBezTo>
                      <a:cubicBezTo>
                        <a:pt x="1921790" y="2614584"/>
                        <a:pt x="1911312" y="2599343"/>
                        <a:pt x="1899882" y="2585056"/>
                      </a:cubicBezTo>
                      <a:cubicBezTo>
                        <a:pt x="1892262" y="2574578"/>
                        <a:pt x="1879880" y="2578388"/>
                        <a:pt x="1869402" y="2575531"/>
                      </a:cubicBezTo>
                      <a:cubicBezTo>
                        <a:pt x="1805585" y="2548861"/>
                        <a:pt x="1784630" y="2517428"/>
                        <a:pt x="1784630" y="2447896"/>
                      </a:cubicBezTo>
                      <a:cubicBezTo>
                        <a:pt x="1784630" y="2433609"/>
                        <a:pt x="1777962" y="2421226"/>
                        <a:pt x="1775105" y="2407891"/>
                      </a:cubicBezTo>
                      <a:cubicBezTo>
                        <a:pt x="1773199" y="2396461"/>
                        <a:pt x="1769390" y="2385984"/>
                        <a:pt x="1760817" y="2377411"/>
                      </a:cubicBezTo>
                      <a:cubicBezTo>
                        <a:pt x="1746530" y="2360266"/>
                        <a:pt x="1730337" y="2345978"/>
                        <a:pt x="1715097" y="2329786"/>
                      </a:cubicBezTo>
                      <a:cubicBezTo>
                        <a:pt x="1698905" y="2312641"/>
                        <a:pt x="1680807" y="2299306"/>
                        <a:pt x="1683665" y="2271684"/>
                      </a:cubicBezTo>
                      <a:cubicBezTo>
                        <a:pt x="1684617" y="2259301"/>
                        <a:pt x="1672235" y="2252634"/>
                        <a:pt x="1664615" y="2244061"/>
                      </a:cubicBezTo>
                      <a:cubicBezTo>
                        <a:pt x="1637944" y="2210723"/>
                        <a:pt x="1611274" y="2177386"/>
                        <a:pt x="1599844" y="2135476"/>
                      </a:cubicBezTo>
                      <a:cubicBezTo>
                        <a:pt x="1598892" y="2125951"/>
                        <a:pt x="1598892" y="2115473"/>
                        <a:pt x="1598892" y="2105948"/>
                      </a:cubicBezTo>
                      <a:cubicBezTo>
                        <a:pt x="1599844" y="2083088"/>
                        <a:pt x="1576985" y="2079278"/>
                        <a:pt x="1565555" y="2067848"/>
                      </a:cubicBezTo>
                      <a:cubicBezTo>
                        <a:pt x="1554124" y="2065943"/>
                        <a:pt x="1560792" y="2076421"/>
                        <a:pt x="1557935" y="2080231"/>
                      </a:cubicBezTo>
                      <a:cubicBezTo>
                        <a:pt x="1557935" y="2095471"/>
                        <a:pt x="1566507" y="2108806"/>
                        <a:pt x="1570317" y="2124046"/>
                      </a:cubicBezTo>
                      <a:cubicBezTo>
                        <a:pt x="1572222" y="2127856"/>
                        <a:pt x="1575080" y="2131666"/>
                        <a:pt x="1576985" y="2135476"/>
                      </a:cubicBezTo>
                      <a:cubicBezTo>
                        <a:pt x="1579842" y="2140238"/>
                        <a:pt x="1583652" y="2145953"/>
                        <a:pt x="1586510" y="2150716"/>
                      </a:cubicBezTo>
                      <a:cubicBezTo>
                        <a:pt x="1592224" y="2160241"/>
                        <a:pt x="1596035" y="2170718"/>
                        <a:pt x="1600797" y="2180243"/>
                      </a:cubicBezTo>
                      <a:cubicBezTo>
                        <a:pt x="1610322" y="2230726"/>
                        <a:pt x="1646517" y="2269778"/>
                        <a:pt x="1653185" y="2321213"/>
                      </a:cubicBezTo>
                      <a:cubicBezTo>
                        <a:pt x="1656042" y="2343121"/>
                        <a:pt x="1686522" y="2345026"/>
                        <a:pt x="1691285" y="2367886"/>
                      </a:cubicBezTo>
                      <a:cubicBezTo>
                        <a:pt x="1693190" y="2381221"/>
                        <a:pt x="1692237" y="2392651"/>
                        <a:pt x="1681760" y="2402176"/>
                      </a:cubicBezTo>
                      <a:cubicBezTo>
                        <a:pt x="1655090" y="2401223"/>
                        <a:pt x="1596035" y="2355503"/>
                        <a:pt x="1596987" y="2329786"/>
                      </a:cubicBezTo>
                      <a:cubicBezTo>
                        <a:pt x="1597940" y="2294543"/>
                        <a:pt x="1580794" y="2274541"/>
                        <a:pt x="1553172" y="2259301"/>
                      </a:cubicBezTo>
                      <a:cubicBezTo>
                        <a:pt x="1547457" y="2255491"/>
                        <a:pt x="1542694" y="2250728"/>
                        <a:pt x="1538885" y="2244061"/>
                      </a:cubicBezTo>
                      <a:cubicBezTo>
                        <a:pt x="1528407" y="2227868"/>
                        <a:pt x="1539837" y="2216438"/>
                        <a:pt x="1547457" y="2205009"/>
                      </a:cubicBezTo>
                      <a:cubicBezTo>
                        <a:pt x="1544599" y="2180243"/>
                        <a:pt x="1528407" y="2163098"/>
                        <a:pt x="1513167" y="2146906"/>
                      </a:cubicBezTo>
                      <a:cubicBezTo>
                        <a:pt x="1483640" y="2116426"/>
                        <a:pt x="1471257" y="2082136"/>
                        <a:pt x="1474115" y="2040226"/>
                      </a:cubicBezTo>
                      <a:cubicBezTo>
                        <a:pt x="1474115" y="2030701"/>
                        <a:pt x="1474115" y="2020223"/>
                        <a:pt x="1468399" y="2011651"/>
                      </a:cubicBezTo>
                      <a:cubicBezTo>
                        <a:pt x="1459827" y="1997363"/>
                        <a:pt x="1451255" y="1984028"/>
                        <a:pt x="1435062" y="1977361"/>
                      </a:cubicBezTo>
                      <a:cubicBezTo>
                        <a:pt x="1381722" y="1954501"/>
                        <a:pt x="1364577" y="1905923"/>
                        <a:pt x="1349337" y="1856393"/>
                      </a:cubicBezTo>
                      <a:cubicBezTo>
                        <a:pt x="1348385" y="1845916"/>
                        <a:pt x="1350290" y="1835438"/>
                        <a:pt x="1345527" y="1825913"/>
                      </a:cubicBezTo>
                      <a:cubicBezTo>
                        <a:pt x="1294092" y="1764001"/>
                        <a:pt x="1282662" y="1694468"/>
                        <a:pt x="1308380" y="1618268"/>
                      </a:cubicBezTo>
                      <a:cubicBezTo>
                        <a:pt x="1316952" y="1599218"/>
                        <a:pt x="1313142" y="1579216"/>
                        <a:pt x="1313142" y="1559213"/>
                      </a:cubicBezTo>
                      <a:cubicBezTo>
                        <a:pt x="1311237" y="1523018"/>
                        <a:pt x="1328382" y="1493491"/>
                        <a:pt x="1347432" y="1463963"/>
                      </a:cubicBezTo>
                      <a:cubicBezTo>
                        <a:pt x="1357910" y="1452533"/>
                        <a:pt x="1356957" y="1437293"/>
                        <a:pt x="1360767" y="1423006"/>
                      </a:cubicBezTo>
                      <a:cubicBezTo>
                        <a:pt x="1360767" y="1414433"/>
                        <a:pt x="1357910" y="1406813"/>
                        <a:pt x="1356957" y="1398241"/>
                      </a:cubicBezTo>
                      <a:cubicBezTo>
                        <a:pt x="1355052" y="1381096"/>
                        <a:pt x="1356957" y="1362998"/>
                        <a:pt x="1351242" y="1345853"/>
                      </a:cubicBezTo>
                      <a:cubicBezTo>
                        <a:pt x="1349337" y="1335376"/>
                        <a:pt x="1349337" y="1324898"/>
                        <a:pt x="1358862" y="1316326"/>
                      </a:cubicBezTo>
                      <a:cubicBezTo>
                        <a:pt x="1375055" y="1306801"/>
                        <a:pt x="1392199" y="1311563"/>
                        <a:pt x="1409344" y="1316326"/>
                      </a:cubicBezTo>
                      <a:cubicBezTo>
                        <a:pt x="1413155" y="1296323"/>
                        <a:pt x="1398867" y="1286798"/>
                        <a:pt x="1388390" y="1274416"/>
                      </a:cubicBezTo>
                      <a:cubicBezTo>
                        <a:pt x="1381722" y="1257271"/>
                        <a:pt x="1378865" y="1236316"/>
                        <a:pt x="1354099" y="1233458"/>
                      </a:cubicBezTo>
                      <a:cubicBezTo>
                        <a:pt x="1336002" y="1207741"/>
                        <a:pt x="1302665" y="1218218"/>
                        <a:pt x="1279805" y="1202026"/>
                      </a:cubicBezTo>
                      <a:cubicBezTo>
                        <a:pt x="1272185" y="1160116"/>
                        <a:pt x="1264565" y="1119158"/>
                        <a:pt x="1244562" y="1081058"/>
                      </a:cubicBezTo>
                      <a:cubicBezTo>
                        <a:pt x="1248372" y="1057246"/>
                        <a:pt x="1225512" y="1054388"/>
                        <a:pt x="1215035" y="1042006"/>
                      </a:cubicBezTo>
                      <a:cubicBezTo>
                        <a:pt x="1213130" y="1039148"/>
                        <a:pt x="1212177" y="1036291"/>
                        <a:pt x="1211224" y="1032481"/>
                      </a:cubicBezTo>
                      <a:cubicBezTo>
                        <a:pt x="1207415" y="1012478"/>
                        <a:pt x="1214082" y="988666"/>
                        <a:pt x="1190269" y="975331"/>
                      </a:cubicBezTo>
                      <a:cubicBezTo>
                        <a:pt x="1165505" y="956281"/>
                        <a:pt x="1167410" y="928658"/>
                        <a:pt x="1167410" y="901036"/>
                      </a:cubicBezTo>
                      <a:cubicBezTo>
                        <a:pt x="1154074" y="889606"/>
                        <a:pt x="1139787" y="880081"/>
                        <a:pt x="1135024" y="861983"/>
                      </a:cubicBezTo>
                      <a:cubicBezTo>
                        <a:pt x="1118832" y="841028"/>
                        <a:pt x="1111212" y="815311"/>
                        <a:pt x="1091210" y="796261"/>
                      </a:cubicBezTo>
                      <a:cubicBezTo>
                        <a:pt x="1076922" y="782926"/>
                        <a:pt x="1068349" y="781021"/>
                        <a:pt x="1057872" y="797213"/>
                      </a:cubicBezTo>
                      <a:cubicBezTo>
                        <a:pt x="1037869" y="805786"/>
                        <a:pt x="1021677" y="798166"/>
                        <a:pt x="1008342" y="784831"/>
                      </a:cubicBezTo>
                      <a:cubicBezTo>
                        <a:pt x="995960" y="772448"/>
                        <a:pt x="981672" y="762923"/>
                        <a:pt x="968337" y="753398"/>
                      </a:cubicBezTo>
                      <a:cubicBezTo>
                        <a:pt x="959764" y="746731"/>
                        <a:pt x="955002" y="733396"/>
                        <a:pt x="939762" y="741016"/>
                      </a:cubicBezTo>
                      <a:cubicBezTo>
                        <a:pt x="878802" y="750541"/>
                        <a:pt x="818794" y="751493"/>
                        <a:pt x="766407" y="709583"/>
                      </a:cubicBezTo>
                      <a:cubicBezTo>
                        <a:pt x="748310" y="695296"/>
                        <a:pt x="730212" y="679103"/>
                        <a:pt x="704494" y="695296"/>
                      </a:cubicBezTo>
                      <a:cubicBezTo>
                        <a:pt x="694969" y="702916"/>
                        <a:pt x="693064" y="715298"/>
                        <a:pt x="683539" y="722918"/>
                      </a:cubicBezTo>
                      <a:cubicBezTo>
                        <a:pt x="652107" y="736253"/>
                        <a:pt x="634962" y="773401"/>
                        <a:pt x="596862" y="774353"/>
                      </a:cubicBezTo>
                      <a:cubicBezTo>
                        <a:pt x="585432" y="776258"/>
                        <a:pt x="574954" y="776258"/>
                        <a:pt x="564477" y="771496"/>
                      </a:cubicBezTo>
                      <a:cubicBezTo>
                        <a:pt x="546379" y="755303"/>
                        <a:pt x="566382" y="694343"/>
                        <a:pt x="553999" y="710536"/>
                      </a:cubicBezTo>
                      <a:cubicBezTo>
                        <a:pt x="542569" y="723871"/>
                        <a:pt x="534949" y="740063"/>
                        <a:pt x="523519" y="752446"/>
                      </a:cubicBezTo>
                      <a:cubicBezTo>
                        <a:pt x="510184" y="767686"/>
                        <a:pt x="481609" y="776258"/>
                        <a:pt x="510184" y="805786"/>
                      </a:cubicBezTo>
                      <a:cubicBezTo>
                        <a:pt x="519709" y="815311"/>
                        <a:pt x="504469" y="830551"/>
                        <a:pt x="493039" y="839123"/>
                      </a:cubicBezTo>
                      <a:cubicBezTo>
                        <a:pt x="422554" y="887701"/>
                        <a:pt x="348259" y="929611"/>
                        <a:pt x="286347" y="988666"/>
                      </a:cubicBezTo>
                      <a:cubicBezTo>
                        <a:pt x="273012" y="1001048"/>
                        <a:pt x="253962" y="1008668"/>
                        <a:pt x="236817" y="1013431"/>
                      </a:cubicBezTo>
                      <a:cubicBezTo>
                        <a:pt x="176809" y="1030576"/>
                        <a:pt x="122517" y="1062961"/>
                        <a:pt x="62509" y="1079153"/>
                      </a:cubicBezTo>
                      <a:cubicBezTo>
                        <a:pt x="59652" y="1081058"/>
                        <a:pt x="57747" y="1082963"/>
                        <a:pt x="54889" y="1084868"/>
                      </a:cubicBezTo>
                      <a:cubicBezTo>
                        <a:pt x="48222" y="1096298"/>
                        <a:pt x="39649" y="1104871"/>
                        <a:pt x="26314" y="1105823"/>
                      </a:cubicBezTo>
                      <a:cubicBezTo>
                        <a:pt x="18694" y="1104871"/>
                        <a:pt x="12979" y="1102966"/>
                        <a:pt x="12027" y="1094393"/>
                      </a:cubicBezTo>
                      <a:cubicBezTo>
                        <a:pt x="48222" y="1042006"/>
                        <a:pt x="104419" y="1019146"/>
                        <a:pt x="160617" y="997238"/>
                      </a:cubicBezTo>
                      <a:cubicBezTo>
                        <a:pt x="175857" y="991523"/>
                        <a:pt x="190144" y="984856"/>
                        <a:pt x="200622" y="971521"/>
                      </a:cubicBezTo>
                      <a:cubicBezTo>
                        <a:pt x="213004" y="953423"/>
                        <a:pt x="232054" y="944851"/>
                        <a:pt x="251104" y="935326"/>
                      </a:cubicBezTo>
                      <a:cubicBezTo>
                        <a:pt x="285394" y="919133"/>
                        <a:pt x="309207" y="893416"/>
                        <a:pt x="317779" y="855316"/>
                      </a:cubicBezTo>
                      <a:cubicBezTo>
                        <a:pt x="319684" y="848648"/>
                        <a:pt x="326352" y="841981"/>
                        <a:pt x="319684" y="836266"/>
                      </a:cubicBezTo>
                      <a:cubicBezTo>
                        <a:pt x="313017" y="831503"/>
                        <a:pt x="302539" y="830551"/>
                        <a:pt x="297777" y="839123"/>
                      </a:cubicBezTo>
                      <a:cubicBezTo>
                        <a:pt x="282537" y="862936"/>
                        <a:pt x="262534" y="857221"/>
                        <a:pt x="242532" y="850553"/>
                      </a:cubicBezTo>
                      <a:cubicBezTo>
                        <a:pt x="231102" y="846743"/>
                        <a:pt x="219672" y="845791"/>
                        <a:pt x="208242" y="845791"/>
                      </a:cubicBezTo>
                      <a:cubicBezTo>
                        <a:pt x="172047" y="845791"/>
                        <a:pt x="163474" y="836266"/>
                        <a:pt x="161569" y="801023"/>
                      </a:cubicBezTo>
                      <a:cubicBezTo>
                        <a:pt x="160617" y="788641"/>
                        <a:pt x="164427" y="775306"/>
                        <a:pt x="152997" y="763876"/>
                      </a:cubicBezTo>
                      <a:cubicBezTo>
                        <a:pt x="132042" y="780068"/>
                        <a:pt x="109182" y="791498"/>
                        <a:pt x="85369" y="770543"/>
                      </a:cubicBezTo>
                      <a:cubicBezTo>
                        <a:pt x="72987" y="760066"/>
                        <a:pt x="58699" y="747683"/>
                        <a:pt x="62509" y="729586"/>
                      </a:cubicBezTo>
                      <a:cubicBezTo>
                        <a:pt x="66319" y="711488"/>
                        <a:pt x="83464" y="711488"/>
                        <a:pt x="98704" y="711488"/>
                      </a:cubicBezTo>
                      <a:cubicBezTo>
                        <a:pt x="98704" y="708631"/>
                        <a:pt x="96799" y="708631"/>
                        <a:pt x="94894" y="707678"/>
                      </a:cubicBezTo>
                      <a:cubicBezTo>
                        <a:pt x="31077" y="685771"/>
                        <a:pt x="28219" y="677198"/>
                        <a:pt x="62509" y="620048"/>
                      </a:cubicBezTo>
                      <a:cubicBezTo>
                        <a:pt x="83464" y="585758"/>
                        <a:pt x="108229" y="557183"/>
                        <a:pt x="152997" y="551468"/>
                      </a:cubicBezTo>
                      <a:cubicBezTo>
                        <a:pt x="178714" y="547658"/>
                        <a:pt x="202527" y="531466"/>
                        <a:pt x="227292" y="522893"/>
                      </a:cubicBezTo>
                      <a:cubicBezTo>
                        <a:pt x="249199" y="514321"/>
                        <a:pt x="249199" y="490508"/>
                        <a:pt x="254914" y="467648"/>
                      </a:cubicBezTo>
                      <a:cubicBezTo>
                        <a:pt x="237769" y="485746"/>
                        <a:pt x="218719" y="490508"/>
                        <a:pt x="196812" y="489556"/>
                      </a:cubicBezTo>
                      <a:cubicBezTo>
                        <a:pt x="171094" y="488603"/>
                        <a:pt x="145377" y="488603"/>
                        <a:pt x="120612" y="494318"/>
                      </a:cubicBezTo>
                      <a:cubicBezTo>
                        <a:pt x="100609" y="499081"/>
                        <a:pt x="84417" y="488603"/>
                        <a:pt x="69177" y="478126"/>
                      </a:cubicBezTo>
                      <a:cubicBezTo>
                        <a:pt x="53937" y="466696"/>
                        <a:pt x="41554" y="453361"/>
                        <a:pt x="26314" y="442883"/>
                      </a:cubicBezTo>
                      <a:cubicBezTo>
                        <a:pt x="597" y="424786"/>
                        <a:pt x="597" y="414308"/>
                        <a:pt x="27267" y="401926"/>
                      </a:cubicBezTo>
                      <a:cubicBezTo>
                        <a:pt x="49174" y="391448"/>
                        <a:pt x="65367" y="369541"/>
                        <a:pt x="92037" y="371446"/>
                      </a:cubicBezTo>
                      <a:cubicBezTo>
                        <a:pt x="96799" y="368588"/>
                        <a:pt x="100609" y="366683"/>
                        <a:pt x="105372" y="363826"/>
                      </a:cubicBezTo>
                      <a:cubicBezTo>
                        <a:pt x="122517" y="346681"/>
                        <a:pt x="146329" y="343823"/>
                        <a:pt x="168237" y="337156"/>
                      </a:cubicBezTo>
                      <a:cubicBezTo>
                        <a:pt x="181572" y="333346"/>
                        <a:pt x="190144" y="340966"/>
                        <a:pt x="194907" y="353348"/>
                      </a:cubicBezTo>
                      <a:cubicBezTo>
                        <a:pt x="211099" y="360968"/>
                        <a:pt x="226339" y="375256"/>
                        <a:pt x="235864" y="344776"/>
                      </a:cubicBezTo>
                      <a:cubicBezTo>
                        <a:pt x="240627" y="330488"/>
                        <a:pt x="253962" y="336203"/>
                        <a:pt x="248247" y="334298"/>
                      </a:cubicBezTo>
                      <a:cubicBezTo>
                        <a:pt x="213957" y="332393"/>
                        <a:pt x="182524" y="327631"/>
                        <a:pt x="162522" y="293341"/>
                      </a:cubicBezTo>
                      <a:cubicBezTo>
                        <a:pt x="154902" y="279053"/>
                        <a:pt x="135852" y="275243"/>
                        <a:pt x="121564" y="268576"/>
                      </a:cubicBezTo>
                      <a:cubicBezTo>
                        <a:pt x="92037" y="254288"/>
                        <a:pt x="90132" y="243811"/>
                        <a:pt x="113944" y="220951"/>
                      </a:cubicBezTo>
                      <a:cubicBezTo>
                        <a:pt x="124422" y="210473"/>
                        <a:pt x="135852" y="205711"/>
                        <a:pt x="151092" y="202853"/>
                      </a:cubicBezTo>
                      <a:cubicBezTo>
                        <a:pt x="193002" y="195233"/>
                        <a:pt x="227292" y="179041"/>
                        <a:pt x="254914" y="140941"/>
                      </a:cubicBezTo>
                      <a:cubicBezTo>
                        <a:pt x="278727" y="107603"/>
                        <a:pt x="319684" y="90458"/>
                        <a:pt x="364452" y="92363"/>
                      </a:cubicBezTo>
                      <a:lnTo>
                        <a:pt x="363499" y="92363"/>
                      </a:lnTo>
                      <a:cubicBezTo>
                        <a:pt x="369214" y="85696"/>
                        <a:pt x="378739" y="84743"/>
                        <a:pt x="385407" y="85696"/>
                      </a:cubicBezTo>
                      <a:cubicBezTo>
                        <a:pt x="400647" y="88553"/>
                        <a:pt x="408267" y="88553"/>
                        <a:pt x="411124" y="68551"/>
                      </a:cubicBezTo>
                      <a:cubicBezTo>
                        <a:pt x="413029" y="54263"/>
                        <a:pt x="432079" y="49501"/>
                        <a:pt x="445414" y="51406"/>
                      </a:cubicBezTo>
                      <a:cubicBezTo>
                        <a:pt x="473989" y="54263"/>
                        <a:pt x="499707" y="42833"/>
                        <a:pt x="525424" y="36166"/>
                      </a:cubicBezTo>
                      <a:cubicBezTo>
                        <a:pt x="534949" y="36166"/>
                        <a:pt x="545427" y="36166"/>
                        <a:pt x="554952" y="36166"/>
                      </a:cubicBezTo>
                      <a:cubicBezTo>
                        <a:pt x="588289" y="56168"/>
                        <a:pt x="624485" y="51406"/>
                        <a:pt x="660679" y="51406"/>
                      </a:cubicBezTo>
                      <a:cubicBezTo>
                        <a:pt x="665442" y="51406"/>
                        <a:pt x="660679" y="49501"/>
                        <a:pt x="663537" y="51406"/>
                      </a:cubicBezTo>
                      <a:cubicBezTo>
                        <a:pt x="715924" y="85696"/>
                        <a:pt x="774027" y="58073"/>
                        <a:pt x="829272" y="67598"/>
                      </a:cubicBezTo>
                      <a:cubicBezTo>
                        <a:pt x="834987" y="68551"/>
                        <a:pt x="841654" y="66646"/>
                        <a:pt x="846417" y="69503"/>
                      </a:cubicBezTo>
                      <a:cubicBezTo>
                        <a:pt x="884517" y="91411"/>
                        <a:pt x="926427" y="96173"/>
                        <a:pt x="969289" y="97126"/>
                      </a:cubicBezTo>
                      <a:cubicBezTo>
                        <a:pt x="971194" y="97126"/>
                        <a:pt x="974052" y="96173"/>
                        <a:pt x="975957" y="96173"/>
                      </a:cubicBezTo>
                      <a:cubicBezTo>
                        <a:pt x="982624" y="93316"/>
                        <a:pt x="991197" y="90458"/>
                        <a:pt x="995960" y="95221"/>
                      </a:cubicBezTo>
                      <a:cubicBezTo>
                        <a:pt x="1028344" y="119986"/>
                        <a:pt x="1066444" y="122843"/>
                        <a:pt x="1104544" y="125701"/>
                      </a:cubicBezTo>
                      <a:cubicBezTo>
                        <a:pt x="1125499" y="127606"/>
                        <a:pt x="1143597" y="139036"/>
                        <a:pt x="1160742" y="151418"/>
                      </a:cubicBezTo>
                      <a:cubicBezTo>
                        <a:pt x="1175030" y="161896"/>
                        <a:pt x="1191222" y="167611"/>
                        <a:pt x="1209319" y="169516"/>
                      </a:cubicBezTo>
                      <a:cubicBezTo>
                        <a:pt x="1215987" y="170468"/>
                        <a:pt x="1225512" y="171421"/>
                        <a:pt x="1227417" y="163801"/>
                      </a:cubicBezTo>
                      <a:cubicBezTo>
                        <a:pt x="1232180" y="132368"/>
                        <a:pt x="1258849" y="134273"/>
                        <a:pt x="1277899" y="131416"/>
                      </a:cubicBezTo>
                      <a:cubicBezTo>
                        <a:pt x="1323619" y="125701"/>
                        <a:pt x="1365530" y="109508"/>
                        <a:pt x="1406487" y="91411"/>
                      </a:cubicBezTo>
                      <a:cubicBezTo>
                        <a:pt x="1416012" y="87601"/>
                        <a:pt x="1427442" y="82838"/>
                        <a:pt x="1436015" y="91411"/>
                      </a:cubicBezTo>
                      <a:cubicBezTo>
                        <a:pt x="1444587" y="100936"/>
                        <a:pt x="1436967" y="108556"/>
                        <a:pt x="1428394" y="114271"/>
                      </a:cubicBezTo>
                      <a:cubicBezTo>
                        <a:pt x="1427442" y="116176"/>
                        <a:pt x="1427442" y="116176"/>
                        <a:pt x="1427442" y="116176"/>
                      </a:cubicBezTo>
                      <a:cubicBezTo>
                        <a:pt x="1434110" y="112366"/>
                        <a:pt x="1440777" y="106651"/>
                        <a:pt x="1449349" y="107603"/>
                      </a:cubicBezTo>
                      <a:cubicBezTo>
                        <a:pt x="1475067" y="110461"/>
                        <a:pt x="1492212" y="96173"/>
                        <a:pt x="1505547" y="77123"/>
                      </a:cubicBezTo>
                      <a:cubicBezTo>
                        <a:pt x="1507452" y="75218"/>
                        <a:pt x="1507452" y="74266"/>
                        <a:pt x="1505547" y="72361"/>
                      </a:cubicBezTo>
                      <a:cubicBezTo>
                        <a:pt x="1527455" y="64741"/>
                        <a:pt x="1533169" y="67598"/>
                        <a:pt x="1538885" y="87601"/>
                      </a:cubicBezTo>
                      <a:cubicBezTo>
                        <a:pt x="1541742" y="97126"/>
                        <a:pt x="1539837" y="108556"/>
                        <a:pt x="1545552" y="118081"/>
                      </a:cubicBezTo>
                      <a:cubicBezTo>
                        <a:pt x="1552219" y="128558"/>
                        <a:pt x="1559840" y="137131"/>
                        <a:pt x="1572222" y="122843"/>
                      </a:cubicBezTo>
                      <a:cubicBezTo>
                        <a:pt x="1601749" y="90458"/>
                        <a:pt x="1606512" y="91411"/>
                        <a:pt x="1628419" y="130463"/>
                      </a:cubicBezTo>
                      <a:cubicBezTo>
                        <a:pt x="1656042" y="101888"/>
                        <a:pt x="1686522" y="107603"/>
                        <a:pt x="1717002" y="124748"/>
                      </a:cubicBezTo>
                      <a:cubicBezTo>
                        <a:pt x="1743672" y="139036"/>
                        <a:pt x="1773199" y="146656"/>
                        <a:pt x="1797965" y="163801"/>
                      </a:cubicBezTo>
                      <a:cubicBezTo>
                        <a:pt x="1810347" y="172373"/>
                        <a:pt x="1826540" y="172373"/>
                        <a:pt x="1841780" y="170468"/>
                      </a:cubicBezTo>
                      <a:cubicBezTo>
                        <a:pt x="1855115" y="168563"/>
                        <a:pt x="1867497" y="168563"/>
                        <a:pt x="1878927" y="176183"/>
                      </a:cubicBezTo>
                      <a:cubicBezTo>
                        <a:pt x="1909407" y="194281"/>
                        <a:pt x="1910360" y="217141"/>
                        <a:pt x="1877974" y="248573"/>
                      </a:cubicBezTo>
                      <a:cubicBezTo>
                        <a:pt x="1915122" y="258098"/>
                        <a:pt x="1949412" y="250478"/>
                        <a:pt x="1981797" y="244763"/>
                      </a:cubicBezTo>
                      <a:cubicBezTo>
                        <a:pt x="2030374" y="236191"/>
                        <a:pt x="2056092" y="248573"/>
                        <a:pt x="2078952" y="299056"/>
                      </a:cubicBezTo>
                      <a:cubicBezTo>
                        <a:pt x="2083715" y="279053"/>
                        <a:pt x="2069427" y="259051"/>
                        <a:pt x="2085619" y="244763"/>
                      </a:cubicBezTo>
                      <a:cubicBezTo>
                        <a:pt x="2099907" y="232381"/>
                        <a:pt x="2111337" y="231428"/>
                        <a:pt x="2104670" y="232381"/>
                      </a:cubicBezTo>
                      <a:cubicBezTo>
                        <a:pt x="2097049" y="234286"/>
                        <a:pt x="2090382" y="230476"/>
                        <a:pt x="2088477" y="222856"/>
                      </a:cubicBezTo>
                      <a:cubicBezTo>
                        <a:pt x="2085619" y="215236"/>
                        <a:pt x="2091335" y="209521"/>
                        <a:pt x="2097049" y="205711"/>
                      </a:cubicBezTo>
                      <a:cubicBezTo>
                        <a:pt x="2121815" y="183803"/>
                        <a:pt x="2161820" y="188566"/>
                        <a:pt x="2184680" y="213331"/>
                      </a:cubicBezTo>
                      <a:cubicBezTo>
                        <a:pt x="2210397" y="241906"/>
                        <a:pt x="2246592" y="252383"/>
                        <a:pt x="2282787" y="257146"/>
                      </a:cubicBezTo>
                      <a:cubicBezTo>
                        <a:pt x="2298980" y="259051"/>
                        <a:pt x="2317077" y="257146"/>
                        <a:pt x="2334222" y="254288"/>
                      </a:cubicBezTo>
                      <a:cubicBezTo>
                        <a:pt x="2341842" y="253336"/>
                        <a:pt x="2352320" y="255241"/>
                        <a:pt x="2356130" y="246668"/>
                      </a:cubicBezTo>
                      <a:cubicBezTo>
                        <a:pt x="2369465" y="213331"/>
                        <a:pt x="2392325" y="221903"/>
                        <a:pt x="2416137" y="231428"/>
                      </a:cubicBezTo>
                      <a:cubicBezTo>
                        <a:pt x="2443759" y="241906"/>
                        <a:pt x="2442807" y="262861"/>
                        <a:pt x="2436140" y="285721"/>
                      </a:cubicBezTo>
                      <a:cubicBezTo>
                        <a:pt x="2435187" y="290483"/>
                        <a:pt x="2434234" y="296198"/>
                        <a:pt x="2432330" y="300008"/>
                      </a:cubicBezTo>
                      <a:cubicBezTo>
                        <a:pt x="2438045" y="300961"/>
                        <a:pt x="2437092" y="295246"/>
                        <a:pt x="2439950" y="292388"/>
                      </a:cubicBezTo>
                      <a:cubicBezTo>
                        <a:pt x="2443759" y="266671"/>
                        <a:pt x="2458047" y="248573"/>
                        <a:pt x="2478050" y="232381"/>
                      </a:cubicBezTo>
                      <a:cubicBezTo>
                        <a:pt x="2501862" y="213331"/>
                        <a:pt x="2497100" y="172373"/>
                        <a:pt x="2471382" y="156181"/>
                      </a:cubicBezTo>
                      <a:cubicBezTo>
                        <a:pt x="2437092" y="135226"/>
                        <a:pt x="2431377" y="78076"/>
                        <a:pt x="2460905" y="48548"/>
                      </a:cubicBezTo>
                      <a:cubicBezTo>
                        <a:pt x="2469477" y="39023"/>
                        <a:pt x="2479955" y="31403"/>
                        <a:pt x="2489480" y="22831"/>
                      </a:cubicBezTo>
                      <a:cubicBezTo>
                        <a:pt x="2500909" y="11401"/>
                        <a:pt x="2515197" y="1876"/>
                        <a:pt x="2529484" y="10448"/>
                      </a:cubicBezTo>
                      <a:cubicBezTo>
                        <a:pt x="2546630" y="19973"/>
                        <a:pt x="2570442" y="27593"/>
                        <a:pt x="2571395" y="52358"/>
                      </a:cubicBezTo>
                      <a:cubicBezTo>
                        <a:pt x="2572347" y="73313"/>
                        <a:pt x="2575205" y="91411"/>
                        <a:pt x="2590445" y="106651"/>
                      </a:cubicBezTo>
                      <a:cubicBezTo>
                        <a:pt x="2593302" y="109508"/>
                        <a:pt x="2593302" y="113318"/>
                        <a:pt x="2595207" y="116176"/>
                      </a:cubicBezTo>
                      <a:cubicBezTo>
                        <a:pt x="2610447" y="129511"/>
                        <a:pt x="2568537" y="148561"/>
                        <a:pt x="2600922" y="162848"/>
                      </a:cubicBezTo>
                      <a:cubicBezTo>
                        <a:pt x="2622830" y="173326"/>
                        <a:pt x="2599970" y="197138"/>
                        <a:pt x="2609495" y="214283"/>
                      </a:cubicBezTo>
                      <a:cubicBezTo>
                        <a:pt x="2616162" y="212378"/>
                        <a:pt x="2615209" y="203806"/>
                        <a:pt x="2619972" y="199043"/>
                      </a:cubicBezTo>
                      <a:cubicBezTo>
                        <a:pt x="2628545" y="188566"/>
                        <a:pt x="2639022" y="180946"/>
                        <a:pt x="2653309" y="185708"/>
                      </a:cubicBezTo>
                      <a:cubicBezTo>
                        <a:pt x="2667597" y="190471"/>
                        <a:pt x="2675217" y="201901"/>
                        <a:pt x="2677122" y="217141"/>
                      </a:cubicBezTo>
                      <a:cubicBezTo>
                        <a:pt x="2679027" y="227618"/>
                        <a:pt x="2676170" y="238096"/>
                        <a:pt x="2671407" y="247621"/>
                      </a:cubicBezTo>
                      <a:cubicBezTo>
                        <a:pt x="2666645" y="258098"/>
                        <a:pt x="2671407" y="266671"/>
                        <a:pt x="2679980" y="271433"/>
                      </a:cubicBezTo>
                      <a:cubicBezTo>
                        <a:pt x="2689505" y="276196"/>
                        <a:pt x="2690457" y="265718"/>
                        <a:pt x="2694267" y="260956"/>
                      </a:cubicBezTo>
                      <a:cubicBezTo>
                        <a:pt x="2720937" y="230476"/>
                        <a:pt x="2752370" y="204758"/>
                        <a:pt x="2756180" y="159991"/>
                      </a:cubicBezTo>
                      <a:cubicBezTo>
                        <a:pt x="2757132" y="145703"/>
                        <a:pt x="2772372" y="140941"/>
                        <a:pt x="2786659" y="143798"/>
                      </a:cubicBezTo>
                      <a:cubicBezTo>
                        <a:pt x="2818092" y="150466"/>
                        <a:pt x="2840952" y="169516"/>
                        <a:pt x="2860955" y="193328"/>
                      </a:cubicBezTo>
                      <a:cubicBezTo>
                        <a:pt x="2871432" y="205711"/>
                        <a:pt x="2868575" y="221903"/>
                        <a:pt x="2858097" y="235238"/>
                      </a:cubicBezTo>
                      <a:cubicBezTo>
                        <a:pt x="2851430" y="242858"/>
                        <a:pt x="2841905" y="249526"/>
                        <a:pt x="2844762" y="261908"/>
                      </a:cubicBezTo>
                      <a:cubicBezTo>
                        <a:pt x="2845715" y="266671"/>
                        <a:pt x="2845715" y="271433"/>
                        <a:pt x="2846667" y="276196"/>
                      </a:cubicBezTo>
                      <a:cubicBezTo>
                        <a:pt x="2855240" y="314296"/>
                        <a:pt x="2829522" y="333346"/>
                        <a:pt x="2803805" y="351443"/>
                      </a:cubicBezTo>
                      <a:cubicBezTo>
                        <a:pt x="2787612" y="361921"/>
                        <a:pt x="2759990" y="340013"/>
                        <a:pt x="2760942" y="341918"/>
                      </a:cubicBezTo>
                      <a:cubicBezTo>
                        <a:pt x="2771420" y="360968"/>
                        <a:pt x="2762847" y="369541"/>
                        <a:pt x="2743797" y="373351"/>
                      </a:cubicBezTo>
                      <a:cubicBezTo>
                        <a:pt x="2732367" y="375256"/>
                        <a:pt x="2720937" y="374303"/>
                        <a:pt x="2709507" y="371446"/>
                      </a:cubicBezTo>
                      <a:cubicBezTo>
                        <a:pt x="2697125" y="367636"/>
                        <a:pt x="2689505" y="370493"/>
                        <a:pt x="2685695" y="382876"/>
                      </a:cubicBezTo>
                      <a:cubicBezTo>
                        <a:pt x="2679027" y="404783"/>
                        <a:pt x="2660930" y="411451"/>
                        <a:pt x="2639975" y="414308"/>
                      </a:cubicBezTo>
                      <a:cubicBezTo>
                        <a:pt x="2623782" y="416213"/>
                        <a:pt x="2625687" y="413356"/>
                        <a:pt x="2640927" y="418118"/>
                      </a:cubicBezTo>
                      <a:cubicBezTo>
                        <a:pt x="2647595" y="441931"/>
                        <a:pt x="2633307" y="480983"/>
                        <a:pt x="2613305" y="487651"/>
                      </a:cubicBezTo>
                      <a:cubicBezTo>
                        <a:pt x="2586634" y="495271"/>
                        <a:pt x="2560917" y="505748"/>
                        <a:pt x="2535200" y="515273"/>
                      </a:cubicBezTo>
                      <a:cubicBezTo>
                        <a:pt x="2529484" y="517178"/>
                        <a:pt x="2523770" y="514321"/>
                        <a:pt x="2519007" y="511463"/>
                      </a:cubicBezTo>
                      <a:cubicBezTo>
                        <a:pt x="2503767" y="500986"/>
                        <a:pt x="2497100" y="500033"/>
                        <a:pt x="2510434" y="506701"/>
                      </a:cubicBezTo>
                      <a:cubicBezTo>
                        <a:pt x="2531390" y="522893"/>
                        <a:pt x="2527580" y="538133"/>
                        <a:pt x="2507577" y="550516"/>
                      </a:cubicBezTo>
                      <a:cubicBezTo>
                        <a:pt x="2493290" y="559088"/>
                        <a:pt x="2483765" y="572423"/>
                        <a:pt x="2473287" y="584806"/>
                      </a:cubicBezTo>
                      <a:cubicBezTo>
                        <a:pt x="2439950" y="611476"/>
                        <a:pt x="2418995" y="648623"/>
                        <a:pt x="2395182" y="682913"/>
                      </a:cubicBezTo>
                      <a:cubicBezTo>
                        <a:pt x="2382800" y="701011"/>
                        <a:pt x="2387562" y="722918"/>
                        <a:pt x="2391372" y="742921"/>
                      </a:cubicBezTo>
                      <a:cubicBezTo>
                        <a:pt x="2392325" y="747683"/>
                        <a:pt x="2391372" y="754351"/>
                        <a:pt x="2394230" y="756256"/>
                      </a:cubicBezTo>
                      <a:cubicBezTo>
                        <a:pt x="2422805" y="770543"/>
                        <a:pt x="2428520" y="797213"/>
                        <a:pt x="2432330" y="825788"/>
                      </a:cubicBezTo>
                      <a:cubicBezTo>
                        <a:pt x="2434234" y="839123"/>
                        <a:pt x="2441855" y="845791"/>
                        <a:pt x="2456142" y="845791"/>
                      </a:cubicBezTo>
                      <a:cubicBezTo>
                        <a:pt x="2516150" y="847696"/>
                        <a:pt x="2558059" y="883891"/>
                        <a:pt x="2600922" y="919133"/>
                      </a:cubicBezTo>
                      <a:cubicBezTo>
                        <a:pt x="2617115" y="932468"/>
                        <a:pt x="2632355" y="940088"/>
                        <a:pt x="2654262" y="938183"/>
                      </a:cubicBezTo>
                      <a:cubicBezTo>
                        <a:pt x="2688552" y="935326"/>
                        <a:pt x="2697125" y="947708"/>
                        <a:pt x="2700934" y="981998"/>
                      </a:cubicBezTo>
                      <a:cubicBezTo>
                        <a:pt x="2704745" y="1019146"/>
                        <a:pt x="2693315" y="1055341"/>
                        <a:pt x="2705697" y="1091536"/>
                      </a:cubicBezTo>
                      <a:cubicBezTo>
                        <a:pt x="2709507" y="1103918"/>
                        <a:pt x="2708555" y="1124873"/>
                        <a:pt x="2725700" y="1122016"/>
                      </a:cubicBezTo>
                      <a:cubicBezTo>
                        <a:pt x="2741892" y="1120111"/>
                        <a:pt x="2760942" y="1107728"/>
                        <a:pt x="2758084" y="1086773"/>
                      </a:cubicBezTo>
                      <a:cubicBezTo>
                        <a:pt x="2753322" y="1052483"/>
                        <a:pt x="2774277" y="1021051"/>
                        <a:pt x="2765705" y="986761"/>
                      </a:cubicBezTo>
                      <a:cubicBezTo>
                        <a:pt x="2761895" y="970568"/>
                        <a:pt x="2775230" y="964853"/>
                        <a:pt x="2787612" y="961043"/>
                      </a:cubicBezTo>
                      <a:cubicBezTo>
                        <a:pt x="2835237" y="948661"/>
                        <a:pt x="2857145" y="913418"/>
                        <a:pt x="2863812" y="867698"/>
                      </a:cubicBezTo>
                      <a:cubicBezTo>
                        <a:pt x="2867622" y="839123"/>
                        <a:pt x="2866670" y="812453"/>
                        <a:pt x="2838095" y="794356"/>
                      </a:cubicBezTo>
                      <a:cubicBezTo>
                        <a:pt x="2819045" y="782926"/>
                        <a:pt x="2819045" y="765781"/>
                        <a:pt x="2835237" y="750541"/>
                      </a:cubicBezTo>
                      <a:cubicBezTo>
                        <a:pt x="2875242" y="715298"/>
                        <a:pt x="2880005" y="669578"/>
                        <a:pt x="2881909" y="621001"/>
                      </a:cubicBezTo>
                      <a:cubicBezTo>
                        <a:pt x="2882862" y="571471"/>
                        <a:pt x="2896197" y="561946"/>
                        <a:pt x="2944775" y="574328"/>
                      </a:cubicBezTo>
                      <a:cubicBezTo>
                        <a:pt x="2951442" y="576233"/>
                        <a:pt x="2959062" y="579091"/>
                        <a:pt x="2964777" y="578138"/>
                      </a:cubicBezTo>
                      <a:cubicBezTo>
                        <a:pt x="3015259" y="569566"/>
                        <a:pt x="3046692" y="595283"/>
                        <a:pt x="3070505" y="635288"/>
                      </a:cubicBezTo>
                      <a:cubicBezTo>
                        <a:pt x="3075267" y="639098"/>
                        <a:pt x="3080982" y="642908"/>
                        <a:pt x="3086697" y="645766"/>
                      </a:cubicBezTo>
                      <a:cubicBezTo>
                        <a:pt x="3104795" y="654338"/>
                        <a:pt x="3117177" y="663863"/>
                        <a:pt x="3105747" y="688628"/>
                      </a:cubicBezTo>
                      <a:cubicBezTo>
                        <a:pt x="3098127" y="705773"/>
                        <a:pt x="3102890" y="727681"/>
                        <a:pt x="3099080" y="746731"/>
                      </a:cubicBezTo>
                      <a:cubicBezTo>
                        <a:pt x="3096222" y="765781"/>
                        <a:pt x="3116225" y="769591"/>
                        <a:pt x="3128607" y="776258"/>
                      </a:cubicBezTo>
                      <a:cubicBezTo>
                        <a:pt x="3145752" y="784831"/>
                        <a:pt x="3162897" y="780068"/>
                        <a:pt x="3176232" y="765781"/>
                      </a:cubicBezTo>
                      <a:cubicBezTo>
                        <a:pt x="3190520" y="750541"/>
                        <a:pt x="3198140" y="730538"/>
                        <a:pt x="3210522" y="713393"/>
                      </a:cubicBezTo>
                      <a:cubicBezTo>
                        <a:pt x="3220047" y="701011"/>
                        <a:pt x="3228620" y="683866"/>
                        <a:pt x="3249575" y="693391"/>
                      </a:cubicBezTo>
                      <a:cubicBezTo>
                        <a:pt x="3267672" y="701011"/>
                        <a:pt x="3268625" y="715298"/>
                        <a:pt x="3266720" y="733396"/>
                      </a:cubicBezTo>
                      <a:cubicBezTo>
                        <a:pt x="3263862" y="761971"/>
                        <a:pt x="3280055" y="786736"/>
                        <a:pt x="3289580" y="812453"/>
                      </a:cubicBezTo>
                      <a:cubicBezTo>
                        <a:pt x="3298152" y="834361"/>
                        <a:pt x="3305772" y="854363"/>
                        <a:pt x="3303867" y="879128"/>
                      </a:cubicBezTo>
                      <a:cubicBezTo>
                        <a:pt x="3300057" y="910561"/>
                        <a:pt x="3321012" y="930563"/>
                        <a:pt x="3342920" y="948661"/>
                      </a:cubicBezTo>
                      <a:cubicBezTo>
                        <a:pt x="3349587" y="953423"/>
                        <a:pt x="3357207" y="956281"/>
                        <a:pt x="3363875" y="961043"/>
                      </a:cubicBezTo>
                      <a:cubicBezTo>
                        <a:pt x="3375305" y="969616"/>
                        <a:pt x="3393402" y="975331"/>
                        <a:pt x="3390545" y="993428"/>
                      </a:cubicBezTo>
                      <a:cubicBezTo>
                        <a:pt x="3387687" y="1009621"/>
                        <a:pt x="3375305" y="1005811"/>
                        <a:pt x="3375305" y="1005811"/>
                      </a:cubicBezTo>
                      <a:cubicBezTo>
                        <a:pt x="3423882" y="1007716"/>
                        <a:pt x="3432455" y="1018193"/>
                        <a:pt x="3429597" y="1063913"/>
                      </a:cubicBezTo>
                      <a:cubicBezTo>
                        <a:pt x="3425787" y="1076296"/>
                        <a:pt x="3424834" y="1088678"/>
                        <a:pt x="3422930" y="1101061"/>
                      </a:cubicBezTo>
                      <a:cubicBezTo>
                        <a:pt x="3421977" y="1104871"/>
                        <a:pt x="3421025" y="1107728"/>
                        <a:pt x="3419120" y="1110586"/>
                      </a:cubicBezTo>
                      <a:cubicBezTo>
                        <a:pt x="3407690" y="1122016"/>
                        <a:pt x="3392450" y="1127731"/>
                        <a:pt x="3380067" y="1137256"/>
                      </a:cubicBezTo>
                      <a:cubicBezTo>
                        <a:pt x="3353397" y="1149638"/>
                        <a:pt x="3325775" y="1159163"/>
                        <a:pt x="3303867" y="1182023"/>
                      </a:cubicBezTo>
                      <a:cubicBezTo>
                        <a:pt x="3278150" y="1209646"/>
                        <a:pt x="3241955" y="1201073"/>
                        <a:pt x="3209570" y="1189643"/>
                      </a:cubicBezTo>
                      <a:cubicBezTo>
                        <a:pt x="3192425" y="1188691"/>
                        <a:pt x="3174327" y="1188691"/>
                        <a:pt x="3157182" y="1188691"/>
                      </a:cubicBezTo>
                      <a:cubicBezTo>
                        <a:pt x="3136227" y="1185833"/>
                        <a:pt x="3120987" y="1198216"/>
                        <a:pt x="3107652" y="1211551"/>
                      </a:cubicBezTo>
                      <a:cubicBezTo>
                        <a:pt x="3092412" y="1224886"/>
                        <a:pt x="3094317" y="1227743"/>
                        <a:pt x="3113367" y="1222028"/>
                      </a:cubicBezTo>
                      <a:cubicBezTo>
                        <a:pt x="3119082" y="1221076"/>
                        <a:pt x="3124797" y="1220123"/>
                        <a:pt x="3130512" y="1221076"/>
                      </a:cubicBezTo>
                      <a:cubicBezTo>
                        <a:pt x="3147657" y="1222981"/>
                        <a:pt x="3160992" y="1232506"/>
                        <a:pt x="3166707" y="1248698"/>
                      </a:cubicBezTo>
                      <a:cubicBezTo>
                        <a:pt x="3174327" y="1269653"/>
                        <a:pt x="3156230" y="1279178"/>
                        <a:pt x="3143847" y="1290608"/>
                      </a:cubicBezTo>
                      <a:cubicBezTo>
                        <a:pt x="3142895" y="1295371"/>
                        <a:pt x="3130512" y="1291561"/>
                        <a:pt x="3135275" y="1302038"/>
                      </a:cubicBezTo>
                      <a:cubicBezTo>
                        <a:pt x="3152420" y="1324898"/>
                        <a:pt x="3152420" y="1357283"/>
                        <a:pt x="3179090" y="1374428"/>
                      </a:cubicBezTo>
                      <a:cubicBezTo>
                        <a:pt x="3188615" y="1381096"/>
                        <a:pt x="3199092" y="1375381"/>
                        <a:pt x="3208617" y="1379191"/>
                      </a:cubicBezTo>
                      <a:cubicBezTo>
                        <a:pt x="3216237" y="1381096"/>
                        <a:pt x="3224809" y="1383953"/>
                        <a:pt x="3229572" y="1390621"/>
                      </a:cubicBezTo>
                      <a:cubicBezTo>
                        <a:pt x="3233382" y="1397288"/>
                        <a:pt x="3233382" y="1403956"/>
                        <a:pt x="3231477" y="1411576"/>
                      </a:cubicBezTo>
                      <a:cubicBezTo>
                        <a:pt x="3221952" y="1429673"/>
                        <a:pt x="3202902" y="1434436"/>
                        <a:pt x="3185757" y="1440151"/>
                      </a:cubicBezTo>
                      <a:cubicBezTo>
                        <a:pt x="3160040" y="1448723"/>
                        <a:pt x="3138132" y="1460153"/>
                        <a:pt x="3120987" y="1481108"/>
                      </a:cubicBezTo>
                      <a:cubicBezTo>
                        <a:pt x="3108605" y="1495396"/>
                        <a:pt x="3090507" y="1509683"/>
                        <a:pt x="3074315" y="1482061"/>
                      </a:cubicBezTo>
                      <a:cubicBezTo>
                        <a:pt x="3070505" y="1471583"/>
                        <a:pt x="3071457" y="1461106"/>
                        <a:pt x="3072409" y="1449676"/>
                      </a:cubicBezTo>
                      <a:cubicBezTo>
                        <a:pt x="3072409" y="1445866"/>
                        <a:pt x="3073362" y="1443008"/>
                        <a:pt x="3075267" y="1439198"/>
                      </a:cubicBezTo>
                      <a:cubicBezTo>
                        <a:pt x="3079077" y="1427768"/>
                        <a:pt x="3079077" y="1424911"/>
                        <a:pt x="3067647" y="1428721"/>
                      </a:cubicBezTo>
                      <a:cubicBezTo>
                        <a:pt x="3065742" y="1430626"/>
                        <a:pt x="3063837" y="1432531"/>
                        <a:pt x="3061932" y="1434436"/>
                      </a:cubicBezTo>
                      <a:cubicBezTo>
                        <a:pt x="3056217" y="1444913"/>
                        <a:pt x="3047645" y="1454438"/>
                        <a:pt x="3037167" y="1459201"/>
                      </a:cubicBezTo>
                      <a:cubicBezTo>
                        <a:pt x="3009545" y="1466821"/>
                        <a:pt x="2985732" y="1482061"/>
                        <a:pt x="2966682" y="1501111"/>
                      </a:cubicBezTo>
                      <a:cubicBezTo>
                        <a:pt x="2952395" y="1515398"/>
                        <a:pt x="2935250" y="1531591"/>
                        <a:pt x="2959062" y="1553498"/>
                      </a:cubicBezTo>
                      <a:cubicBezTo>
                        <a:pt x="2965730" y="1559213"/>
                        <a:pt x="2964777" y="1566833"/>
                        <a:pt x="2960015" y="1571596"/>
                      </a:cubicBezTo>
                      <a:cubicBezTo>
                        <a:pt x="2950490" y="1583026"/>
                        <a:pt x="2939059" y="1594456"/>
                        <a:pt x="2921915" y="1584931"/>
                      </a:cubicBezTo>
                      <a:cubicBezTo>
                        <a:pt x="2895245" y="1588741"/>
                        <a:pt x="2872384" y="1606838"/>
                        <a:pt x="2844762" y="1607791"/>
                      </a:cubicBezTo>
                      <a:cubicBezTo>
                        <a:pt x="2842857" y="1607791"/>
                        <a:pt x="2839047" y="1609696"/>
                        <a:pt x="2839047" y="1610648"/>
                      </a:cubicBezTo>
                      <a:cubicBezTo>
                        <a:pt x="2834284" y="1648748"/>
                        <a:pt x="2799042" y="1673513"/>
                        <a:pt x="2794280" y="1710661"/>
                      </a:cubicBezTo>
                      <a:cubicBezTo>
                        <a:pt x="2791422" y="1731616"/>
                        <a:pt x="2775230" y="1743046"/>
                        <a:pt x="2762847" y="1757333"/>
                      </a:cubicBezTo>
                      <a:cubicBezTo>
                        <a:pt x="2751417" y="1743998"/>
                        <a:pt x="2753322" y="1752571"/>
                        <a:pt x="2753322" y="1773526"/>
                      </a:cubicBezTo>
                      <a:cubicBezTo>
                        <a:pt x="2739034" y="1789718"/>
                        <a:pt x="2774277" y="1810673"/>
                        <a:pt x="2748559" y="1825913"/>
                      </a:cubicBezTo>
                      <a:cubicBezTo>
                        <a:pt x="2759990" y="1843058"/>
                        <a:pt x="2741892" y="1846868"/>
                        <a:pt x="2735225" y="1851631"/>
                      </a:cubicBezTo>
                      <a:cubicBezTo>
                        <a:pt x="2705697" y="1869728"/>
                        <a:pt x="2678075" y="1891636"/>
                        <a:pt x="2653309" y="1912591"/>
                      </a:cubicBezTo>
                      <a:cubicBezTo>
                        <a:pt x="2615209" y="1944023"/>
                        <a:pt x="2573300" y="1979266"/>
                        <a:pt x="2573300" y="2044036"/>
                      </a:cubicBezTo>
                      <a:cubicBezTo>
                        <a:pt x="2573300" y="2091661"/>
                        <a:pt x="2578062" y="2138334"/>
                        <a:pt x="2582825" y="2185959"/>
                      </a:cubicBezTo>
                      <a:cubicBezTo>
                        <a:pt x="2584730" y="2204056"/>
                        <a:pt x="2584730" y="2221201"/>
                        <a:pt x="2577109" y="2237393"/>
                      </a:cubicBezTo>
                      <a:cubicBezTo>
                        <a:pt x="2573300" y="2246918"/>
                        <a:pt x="2565680" y="2252634"/>
                        <a:pt x="2555202" y="2250728"/>
                      </a:cubicBezTo>
                      <a:cubicBezTo>
                        <a:pt x="2546630" y="2248823"/>
                        <a:pt x="2536152" y="2245013"/>
                        <a:pt x="2536152" y="2233584"/>
                      </a:cubicBezTo>
                      <a:cubicBezTo>
                        <a:pt x="2535200" y="2210723"/>
                        <a:pt x="2526627" y="2191673"/>
                        <a:pt x="2513292" y="2173576"/>
                      </a:cubicBezTo>
                      <a:cubicBezTo>
                        <a:pt x="2508530" y="2166909"/>
                        <a:pt x="2508530" y="2151668"/>
                        <a:pt x="2513292" y="2143096"/>
                      </a:cubicBezTo>
                      <a:cubicBezTo>
                        <a:pt x="2530437" y="2111663"/>
                        <a:pt x="2506625" y="2089756"/>
                        <a:pt x="2496147" y="2065943"/>
                      </a:cubicBezTo>
                      <a:cubicBezTo>
                        <a:pt x="2488527" y="2047846"/>
                        <a:pt x="2477097" y="2062133"/>
                        <a:pt x="2468525" y="2068801"/>
                      </a:cubicBezTo>
                      <a:cubicBezTo>
                        <a:pt x="2455190" y="2079278"/>
                        <a:pt x="2447570" y="2082136"/>
                        <a:pt x="2434234" y="2064038"/>
                      </a:cubicBezTo>
                      <a:cubicBezTo>
                        <a:pt x="2414232" y="2036416"/>
                        <a:pt x="2378990" y="2069753"/>
                        <a:pt x="2351367" y="2055466"/>
                      </a:cubicBezTo>
                      <a:cubicBezTo>
                        <a:pt x="2345652" y="2052608"/>
                        <a:pt x="2322792" y="2058323"/>
                        <a:pt x="2322792" y="2074516"/>
                      </a:cubicBezTo>
                      <a:cubicBezTo>
                        <a:pt x="2323745" y="2104043"/>
                        <a:pt x="2299932" y="2101186"/>
                        <a:pt x="2284692" y="2109759"/>
                      </a:cubicBezTo>
                      <a:cubicBezTo>
                        <a:pt x="2279930" y="2112616"/>
                        <a:pt x="2272310" y="2117378"/>
                        <a:pt x="2269452" y="2111663"/>
                      </a:cubicBezTo>
                      <a:cubicBezTo>
                        <a:pt x="2256117" y="2084993"/>
                        <a:pt x="2231352" y="2095471"/>
                        <a:pt x="2212302" y="2093566"/>
                      </a:cubicBezTo>
                      <a:cubicBezTo>
                        <a:pt x="2188490" y="2090708"/>
                        <a:pt x="2166582" y="2090708"/>
                        <a:pt x="2154200" y="2118331"/>
                      </a:cubicBezTo>
                      <a:cubicBezTo>
                        <a:pt x="2149437" y="2127856"/>
                        <a:pt x="2134197" y="2132618"/>
                        <a:pt x="2122767" y="2139286"/>
                      </a:cubicBezTo>
                      <a:cubicBezTo>
                        <a:pt x="2092287" y="2159288"/>
                        <a:pt x="2069427" y="2177386"/>
                        <a:pt x="2068474" y="2222153"/>
                      </a:cubicBezTo>
                      <a:cubicBezTo>
                        <a:pt x="2067522" y="2265016"/>
                        <a:pt x="2044662" y="2306926"/>
                        <a:pt x="2051330" y="2352646"/>
                      </a:cubicBezTo>
                      <a:cubicBezTo>
                        <a:pt x="2051330" y="2355503"/>
                        <a:pt x="2050377" y="2360266"/>
                        <a:pt x="2048472" y="2362171"/>
                      </a:cubicBezTo>
                      <a:cubicBezTo>
                        <a:pt x="2010372" y="2404081"/>
                        <a:pt x="2046567" y="2432656"/>
                        <a:pt x="2065617" y="2464088"/>
                      </a:cubicBezTo>
                      <a:cubicBezTo>
                        <a:pt x="2068474" y="2468851"/>
                        <a:pt x="2077047" y="2473613"/>
                        <a:pt x="2076094" y="2477423"/>
                      </a:cubicBezTo>
                      <a:cubicBezTo>
                        <a:pt x="2067522" y="2526001"/>
                        <a:pt x="2111337" y="2522191"/>
                        <a:pt x="2135150" y="2539336"/>
                      </a:cubicBezTo>
                      <a:cubicBezTo>
                        <a:pt x="2141817" y="2544098"/>
                        <a:pt x="2148485" y="2542193"/>
                        <a:pt x="2155152" y="2540288"/>
                      </a:cubicBezTo>
                      <a:cubicBezTo>
                        <a:pt x="2178012" y="2532668"/>
                        <a:pt x="2198967" y="2521238"/>
                        <a:pt x="2221827" y="2513618"/>
                      </a:cubicBezTo>
                      <a:cubicBezTo>
                        <a:pt x="2236115" y="2508856"/>
                        <a:pt x="2247545" y="2491711"/>
                        <a:pt x="2245640" y="2471709"/>
                      </a:cubicBezTo>
                      <a:cubicBezTo>
                        <a:pt x="2244687" y="2454563"/>
                        <a:pt x="2241830" y="2429798"/>
                        <a:pt x="2258022" y="2424084"/>
                      </a:cubicBezTo>
                      <a:cubicBezTo>
                        <a:pt x="2287550" y="2413606"/>
                        <a:pt x="2317077" y="2394556"/>
                        <a:pt x="2349462" y="2400271"/>
                      </a:cubicBezTo>
                      <a:cubicBezTo>
                        <a:pt x="2368512" y="2403128"/>
                        <a:pt x="2363750" y="2424084"/>
                        <a:pt x="2356130" y="2434561"/>
                      </a:cubicBezTo>
                      <a:cubicBezTo>
                        <a:pt x="2326602" y="2471709"/>
                        <a:pt x="2329459" y="2517428"/>
                        <a:pt x="2317077" y="2559338"/>
                      </a:cubicBezTo>
                      <a:cubicBezTo>
                        <a:pt x="2313267" y="2571721"/>
                        <a:pt x="2307552" y="2583151"/>
                        <a:pt x="2299932" y="2592676"/>
                      </a:cubicBezTo>
                      <a:cubicBezTo>
                        <a:pt x="2285645" y="2611726"/>
                        <a:pt x="2296122" y="2616488"/>
                        <a:pt x="2313267" y="2618393"/>
                      </a:cubicBezTo>
                      <a:cubicBezTo>
                        <a:pt x="2332317" y="2620298"/>
                        <a:pt x="2350415" y="2614584"/>
                        <a:pt x="2368512" y="2610773"/>
                      </a:cubicBezTo>
                      <a:cubicBezTo>
                        <a:pt x="2393277" y="2605059"/>
                        <a:pt x="2415184" y="2604106"/>
                        <a:pt x="2435187" y="2625061"/>
                      </a:cubicBezTo>
                      <a:cubicBezTo>
                        <a:pt x="2448522" y="2638396"/>
                        <a:pt x="2453284" y="2646968"/>
                        <a:pt x="2441855" y="2666018"/>
                      </a:cubicBezTo>
                      <a:cubicBezTo>
                        <a:pt x="2421852" y="2700309"/>
                        <a:pt x="2425662" y="2742218"/>
                        <a:pt x="2423757" y="2779366"/>
                      </a:cubicBezTo>
                      <a:cubicBezTo>
                        <a:pt x="2422805" y="2801273"/>
                        <a:pt x="2450427" y="2826038"/>
                        <a:pt x="2466620" y="2845088"/>
                      </a:cubicBezTo>
                      <a:cubicBezTo>
                        <a:pt x="2483765" y="2864138"/>
                        <a:pt x="2511387" y="2852709"/>
                        <a:pt x="2531390" y="2836516"/>
                      </a:cubicBezTo>
                      <a:cubicBezTo>
                        <a:pt x="2539962" y="2829848"/>
                        <a:pt x="2538057" y="2807941"/>
                        <a:pt x="2551392" y="2812703"/>
                      </a:cubicBezTo>
                      <a:cubicBezTo>
                        <a:pt x="2570442" y="2819371"/>
                        <a:pt x="2592350" y="2819371"/>
                        <a:pt x="2607590" y="2834611"/>
                      </a:cubicBezTo>
                      <a:cubicBezTo>
                        <a:pt x="2616162" y="2842231"/>
                        <a:pt x="2622830" y="2851756"/>
                        <a:pt x="2628545" y="2857471"/>
                      </a:cubicBezTo>
                      <a:cubicBezTo>
                        <a:pt x="2661882" y="2828896"/>
                        <a:pt x="2667597" y="2780318"/>
                        <a:pt x="2705697" y="2756506"/>
                      </a:cubicBezTo>
                      <a:cubicBezTo>
                        <a:pt x="2733320" y="2739361"/>
                        <a:pt x="2765705" y="2728884"/>
                        <a:pt x="2786659" y="2702213"/>
                      </a:cubicBezTo>
                      <a:cubicBezTo>
                        <a:pt x="2789517" y="2698403"/>
                        <a:pt x="2798090" y="2696498"/>
                        <a:pt x="2802852" y="2701261"/>
                      </a:cubicBezTo>
                      <a:cubicBezTo>
                        <a:pt x="2809520" y="2707928"/>
                        <a:pt x="2804757" y="2713643"/>
                        <a:pt x="2799995" y="2718406"/>
                      </a:cubicBezTo>
                      <a:cubicBezTo>
                        <a:pt x="2777134" y="2738409"/>
                        <a:pt x="2799995" y="2769841"/>
                        <a:pt x="2781897" y="2792701"/>
                      </a:cubicBezTo>
                      <a:cubicBezTo>
                        <a:pt x="2778087" y="2797463"/>
                        <a:pt x="2795232" y="2810798"/>
                        <a:pt x="2802852" y="2810798"/>
                      </a:cubicBezTo>
                      <a:cubicBezTo>
                        <a:pt x="2817140" y="2810798"/>
                        <a:pt x="2812377" y="2796511"/>
                        <a:pt x="2809520" y="2789843"/>
                      </a:cubicBezTo>
                      <a:cubicBezTo>
                        <a:pt x="2799995" y="2765078"/>
                        <a:pt x="2799995" y="2744123"/>
                        <a:pt x="2830475" y="2735551"/>
                      </a:cubicBezTo>
                      <a:cubicBezTo>
                        <a:pt x="2844762" y="2730788"/>
                        <a:pt x="2838095" y="2716501"/>
                        <a:pt x="2844762" y="2705071"/>
                      </a:cubicBezTo>
                      <a:cubicBezTo>
                        <a:pt x="2859050" y="2725073"/>
                        <a:pt x="2885720" y="2728884"/>
                        <a:pt x="2893340" y="2753648"/>
                      </a:cubicBezTo>
                      <a:cubicBezTo>
                        <a:pt x="2895245" y="2758411"/>
                        <a:pt x="2900007" y="2763173"/>
                        <a:pt x="2903817" y="2761268"/>
                      </a:cubicBezTo>
                      <a:cubicBezTo>
                        <a:pt x="2943822" y="2737456"/>
                        <a:pt x="2989542" y="2793653"/>
                        <a:pt x="3027642" y="2751743"/>
                      </a:cubicBezTo>
                      <a:cubicBezTo>
                        <a:pt x="3031452" y="2747934"/>
                        <a:pt x="3040977" y="2749838"/>
                        <a:pt x="3047645" y="2748886"/>
                      </a:cubicBezTo>
                      <a:cubicBezTo>
                        <a:pt x="3053359" y="2744123"/>
                        <a:pt x="3060980" y="2745076"/>
                        <a:pt x="3067647" y="2746028"/>
                      </a:cubicBezTo>
                      <a:cubicBezTo>
                        <a:pt x="3072409" y="2746981"/>
                        <a:pt x="3080030" y="2744123"/>
                        <a:pt x="3081934" y="2751743"/>
                      </a:cubicBezTo>
                      <a:cubicBezTo>
                        <a:pt x="3083840" y="2761268"/>
                        <a:pt x="3072409" y="2758411"/>
                        <a:pt x="3068600" y="2764126"/>
                      </a:cubicBezTo>
                      <a:cubicBezTo>
                        <a:pt x="3107652" y="2775556"/>
                        <a:pt x="3122892" y="2816513"/>
                        <a:pt x="3156230" y="2835563"/>
                      </a:cubicBezTo>
                      <a:cubicBezTo>
                        <a:pt x="3166707" y="2842231"/>
                        <a:pt x="3179090" y="2851756"/>
                        <a:pt x="3179090" y="2867948"/>
                      </a:cubicBezTo>
                      <a:cubicBezTo>
                        <a:pt x="3178137" y="2891761"/>
                        <a:pt x="3201950" y="2870806"/>
                        <a:pt x="3206712" y="2884141"/>
                      </a:cubicBezTo>
                      <a:cubicBezTo>
                        <a:pt x="3208617" y="2890809"/>
                        <a:pt x="3215284" y="2889856"/>
                        <a:pt x="3220047" y="2889856"/>
                      </a:cubicBezTo>
                      <a:cubicBezTo>
                        <a:pt x="3222905" y="2906048"/>
                        <a:pt x="3236240" y="2907001"/>
                        <a:pt x="3248622" y="2909859"/>
                      </a:cubicBezTo>
                      <a:cubicBezTo>
                        <a:pt x="3310534" y="2894618"/>
                        <a:pt x="3371495" y="2907001"/>
                        <a:pt x="3393402" y="2959388"/>
                      </a:cubicBezTo>
                      <a:cubicBezTo>
                        <a:pt x="3407690" y="2992726"/>
                        <a:pt x="3452457" y="3029873"/>
                        <a:pt x="3415309" y="3076546"/>
                      </a:cubicBezTo>
                      <a:cubicBezTo>
                        <a:pt x="3406737" y="3110836"/>
                        <a:pt x="3383877" y="3122266"/>
                        <a:pt x="3398165" y="3109884"/>
                      </a:cubicBezTo>
                      <a:cubicBezTo>
                        <a:pt x="3407690" y="3102263"/>
                        <a:pt x="3415309" y="3090834"/>
                        <a:pt x="3429597" y="3098453"/>
                      </a:cubicBezTo>
                      <a:cubicBezTo>
                        <a:pt x="3442932" y="3098453"/>
                        <a:pt x="3457220" y="3099406"/>
                        <a:pt x="3470555" y="3099406"/>
                      </a:cubicBezTo>
                      <a:cubicBezTo>
                        <a:pt x="3478175" y="3110836"/>
                        <a:pt x="3477222" y="3121313"/>
                        <a:pt x="3469602" y="3131791"/>
                      </a:cubicBezTo>
                      <a:cubicBezTo>
                        <a:pt x="3463887" y="3140363"/>
                        <a:pt x="3462934" y="3142268"/>
                        <a:pt x="3468650" y="3134648"/>
                      </a:cubicBezTo>
                      <a:cubicBezTo>
                        <a:pt x="3473412" y="3127981"/>
                        <a:pt x="3479127" y="3122266"/>
                        <a:pt x="3486747" y="3120361"/>
                      </a:cubicBezTo>
                      <a:cubicBezTo>
                        <a:pt x="3529609" y="3121313"/>
                        <a:pt x="3572472" y="3126076"/>
                        <a:pt x="3597237" y="3168938"/>
                      </a:cubicBezTo>
                      <a:cubicBezTo>
                        <a:pt x="3617240" y="3178463"/>
                        <a:pt x="3639147" y="3167986"/>
                        <a:pt x="3659150" y="3174653"/>
                      </a:cubicBezTo>
                      <a:cubicBezTo>
                        <a:pt x="3692487" y="3167034"/>
                        <a:pt x="3724872" y="3172748"/>
                        <a:pt x="3756305" y="3184178"/>
                      </a:cubicBezTo>
                      <a:cubicBezTo>
                        <a:pt x="3767734" y="3188941"/>
                        <a:pt x="3779165" y="3192751"/>
                        <a:pt x="3783927" y="3206086"/>
                      </a:cubicBezTo>
                      <a:cubicBezTo>
                        <a:pt x="3799167" y="3227041"/>
                        <a:pt x="3817265" y="3241328"/>
                        <a:pt x="3846792" y="3233709"/>
                      </a:cubicBezTo>
                      <a:cubicBezTo>
                        <a:pt x="3866795" y="3228946"/>
                        <a:pt x="3883940" y="3233709"/>
                        <a:pt x="3882987" y="3261331"/>
                      </a:cubicBezTo>
                      <a:cubicBezTo>
                        <a:pt x="3882987" y="3269903"/>
                        <a:pt x="3887750" y="3279428"/>
                        <a:pt x="3889655" y="3288001"/>
                      </a:cubicBezTo>
                      <a:cubicBezTo>
                        <a:pt x="3893465" y="3308956"/>
                        <a:pt x="3894417" y="3329911"/>
                        <a:pt x="3889655" y="3350866"/>
                      </a:cubicBezTo>
                      <a:cubicBezTo>
                        <a:pt x="3868700" y="3404206"/>
                        <a:pt x="3812502" y="3426113"/>
                        <a:pt x="3783927" y="3472786"/>
                      </a:cubicBezTo>
                      <a:cubicBezTo>
                        <a:pt x="3779165" y="3481359"/>
                        <a:pt x="3769640" y="3488026"/>
                        <a:pt x="3762972" y="3494693"/>
                      </a:cubicBezTo>
                      <a:cubicBezTo>
                        <a:pt x="3758209" y="3499456"/>
                        <a:pt x="3750590" y="3502313"/>
                        <a:pt x="3756305" y="3510886"/>
                      </a:cubicBezTo>
                      <a:cubicBezTo>
                        <a:pt x="3750590" y="3551843"/>
                        <a:pt x="3759162" y="3592801"/>
                        <a:pt x="3750590" y="3633759"/>
                      </a:cubicBezTo>
                      <a:cubicBezTo>
                        <a:pt x="3746780" y="3652809"/>
                        <a:pt x="3728682" y="3667096"/>
                        <a:pt x="3735350" y="3688051"/>
                      </a:cubicBezTo>
                      <a:cubicBezTo>
                        <a:pt x="3728682" y="3699481"/>
                        <a:pt x="3738207" y="3714721"/>
                        <a:pt x="3727730" y="3725198"/>
                      </a:cubicBezTo>
                      <a:cubicBezTo>
                        <a:pt x="3712490" y="3747106"/>
                        <a:pt x="3691534" y="3767109"/>
                        <a:pt x="3682962" y="3790921"/>
                      </a:cubicBezTo>
                      <a:cubicBezTo>
                        <a:pt x="3679152" y="3804256"/>
                        <a:pt x="3680105" y="3817591"/>
                        <a:pt x="3665817" y="3824259"/>
                      </a:cubicBezTo>
                      <a:cubicBezTo>
                        <a:pt x="3662007" y="3836641"/>
                        <a:pt x="3653434" y="3840451"/>
                        <a:pt x="3640100" y="3840451"/>
                      </a:cubicBezTo>
                      <a:cubicBezTo>
                        <a:pt x="3624859" y="3839498"/>
                        <a:pt x="3608667" y="3837593"/>
                        <a:pt x="3593427" y="3843309"/>
                      </a:cubicBezTo>
                      <a:cubicBezTo>
                        <a:pt x="3554375" y="3872836"/>
                        <a:pt x="3504845" y="3886171"/>
                        <a:pt x="3471507" y="3924271"/>
                      </a:cubicBezTo>
                      <a:cubicBezTo>
                        <a:pt x="3463887" y="3933796"/>
                        <a:pt x="3450552" y="3940463"/>
                        <a:pt x="3458172" y="3955703"/>
                      </a:cubicBezTo>
                      <a:cubicBezTo>
                        <a:pt x="3462934" y="3969991"/>
                        <a:pt x="3462934" y="3983326"/>
                        <a:pt x="3458172" y="3997613"/>
                      </a:cubicBezTo>
                      <a:cubicBezTo>
                        <a:pt x="3449600" y="4043334"/>
                        <a:pt x="3419120" y="4077623"/>
                        <a:pt x="3395307" y="4114771"/>
                      </a:cubicBezTo>
                      <a:cubicBezTo>
                        <a:pt x="3390545" y="4110961"/>
                        <a:pt x="3389592" y="4105246"/>
                        <a:pt x="3391497" y="4099531"/>
                      </a:cubicBezTo>
                      <a:cubicBezTo>
                        <a:pt x="3389592" y="4104293"/>
                        <a:pt x="3388640" y="4109056"/>
                        <a:pt x="3386734" y="4113818"/>
                      </a:cubicBezTo>
                      <a:cubicBezTo>
                        <a:pt x="3383877" y="4120486"/>
                        <a:pt x="3379115" y="4125248"/>
                        <a:pt x="3374352" y="4130011"/>
                      </a:cubicBezTo>
                      <a:cubicBezTo>
                        <a:pt x="3357207" y="4147156"/>
                        <a:pt x="3333395" y="4157634"/>
                        <a:pt x="3342920" y="4192876"/>
                      </a:cubicBezTo>
                      <a:cubicBezTo>
                        <a:pt x="3348634" y="4213831"/>
                        <a:pt x="3278150" y="4261456"/>
                        <a:pt x="3248622" y="4262409"/>
                      </a:cubicBezTo>
                      <a:cubicBezTo>
                        <a:pt x="3235287" y="4274791"/>
                        <a:pt x="3219095" y="4271934"/>
                        <a:pt x="3202902" y="4270029"/>
                      </a:cubicBezTo>
                      <a:cubicBezTo>
                        <a:pt x="3199092" y="4269076"/>
                        <a:pt x="3195282" y="4268123"/>
                        <a:pt x="3190520" y="4267171"/>
                      </a:cubicBezTo>
                      <a:cubicBezTo>
                        <a:pt x="3185757" y="4266218"/>
                        <a:pt x="3182900" y="4268123"/>
                        <a:pt x="3187662" y="4268123"/>
                      </a:cubicBezTo>
                      <a:cubicBezTo>
                        <a:pt x="3192425" y="4267171"/>
                        <a:pt x="3185757" y="4273839"/>
                        <a:pt x="3189567" y="4270981"/>
                      </a:cubicBezTo>
                      <a:cubicBezTo>
                        <a:pt x="3205759" y="4283364"/>
                        <a:pt x="3210522" y="4304318"/>
                        <a:pt x="3221952" y="4319559"/>
                      </a:cubicBezTo>
                      <a:cubicBezTo>
                        <a:pt x="3232430" y="4331941"/>
                        <a:pt x="3222905" y="4346229"/>
                        <a:pt x="3215284" y="4357659"/>
                      </a:cubicBezTo>
                      <a:cubicBezTo>
                        <a:pt x="3189567" y="4397664"/>
                        <a:pt x="3152420" y="4418618"/>
                        <a:pt x="3106700" y="4424334"/>
                      </a:cubicBezTo>
                      <a:cubicBezTo>
                        <a:pt x="3078125" y="4428143"/>
                        <a:pt x="3062884" y="4439573"/>
                        <a:pt x="3061932" y="4470054"/>
                      </a:cubicBezTo>
                      <a:cubicBezTo>
                        <a:pt x="3060980" y="4502439"/>
                        <a:pt x="3039072" y="4509106"/>
                        <a:pt x="3011450" y="4509106"/>
                      </a:cubicBezTo>
                      <a:cubicBezTo>
                        <a:pt x="3000972" y="4509106"/>
                        <a:pt x="2987637" y="4506248"/>
                        <a:pt x="2982875" y="4516726"/>
                      </a:cubicBezTo>
                      <a:cubicBezTo>
                        <a:pt x="2977159" y="4530061"/>
                        <a:pt x="2993352" y="4531966"/>
                        <a:pt x="3000020" y="4537681"/>
                      </a:cubicBezTo>
                      <a:cubicBezTo>
                        <a:pt x="3011450" y="4547206"/>
                        <a:pt x="3010497" y="4556731"/>
                        <a:pt x="2999067" y="4566256"/>
                      </a:cubicBezTo>
                      <a:cubicBezTo>
                        <a:pt x="2980017" y="4582448"/>
                        <a:pt x="2968587" y="4602451"/>
                        <a:pt x="2965730" y="4628168"/>
                      </a:cubicBezTo>
                      <a:cubicBezTo>
                        <a:pt x="2963825" y="4643409"/>
                        <a:pt x="2953347" y="4654839"/>
                        <a:pt x="2940012" y="4664364"/>
                      </a:cubicBezTo>
                      <a:cubicBezTo>
                        <a:pt x="2912390" y="4684366"/>
                        <a:pt x="2912390" y="4684366"/>
                        <a:pt x="2939059" y="4708179"/>
                      </a:cubicBezTo>
                      <a:cubicBezTo>
                        <a:pt x="2945727" y="4713893"/>
                        <a:pt x="2953347" y="4720561"/>
                        <a:pt x="2954300" y="4730086"/>
                      </a:cubicBezTo>
                      <a:cubicBezTo>
                        <a:pt x="2953347" y="4731991"/>
                        <a:pt x="2953347" y="4733896"/>
                        <a:pt x="2954300" y="4735801"/>
                      </a:cubicBezTo>
                      <a:cubicBezTo>
                        <a:pt x="2952395" y="4752946"/>
                        <a:pt x="2939059" y="4761518"/>
                        <a:pt x="2928582" y="4771043"/>
                      </a:cubicBezTo>
                      <a:cubicBezTo>
                        <a:pt x="2916200" y="4783426"/>
                        <a:pt x="2904770" y="4795809"/>
                        <a:pt x="2900959" y="4813906"/>
                      </a:cubicBezTo>
                      <a:cubicBezTo>
                        <a:pt x="2899055" y="4823431"/>
                        <a:pt x="2895245" y="4832956"/>
                        <a:pt x="2886672" y="4836766"/>
                      </a:cubicBezTo>
                      <a:cubicBezTo>
                        <a:pt x="2852382" y="4850101"/>
                        <a:pt x="2851430" y="4874866"/>
                        <a:pt x="2861907" y="4903441"/>
                      </a:cubicBezTo>
                      <a:cubicBezTo>
                        <a:pt x="2861907" y="4911061"/>
                        <a:pt x="2858097" y="4915823"/>
                        <a:pt x="2853334" y="4920586"/>
                      </a:cubicBezTo>
                      <a:cubicBezTo>
                        <a:pt x="2845715" y="4926301"/>
                        <a:pt x="2835237" y="4928206"/>
                        <a:pt x="2827617" y="4934873"/>
                      </a:cubicBezTo>
                      <a:cubicBezTo>
                        <a:pt x="2819045" y="4943446"/>
                        <a:pt x="2817140" y="4954876"/>
                        <a:pt x="2812377" y="4965354"/>
                      </a:cubicBezTo>
                      <a:cubicBezTo>
                        <a:pt x="2806662" y="4979641"/>
                        <a:pt x="2799042" y="4989166"/>
                        <a:pt x="2780945" y="4985356"/>
                      </a:cubicBezTo>
                      <a:cubicBezTo>
                        <a:pt x="2774277" y="4983451"/>
                        <a:pt x="2770467" y="4978689"/>
                        <a:pt x="2769515" y="4971068"/>
                      </a:cubicBezTo>
                      <a:cubicBezTo>
                        <a:pt x="2771420" y="4943446"/>
                        <a:pt x="2747607" y="4973926"/>
                        <a:pt x="2743797" y="4959639"/>
                      </a:cubicBezTo>
                      <a:cubicBezTo>
                        <a:pt x="2737130" y="4934873"/>
                        <a:pt x="2728557" y="4912966"/>
                        <a:pt x="2698077" y="4911061"/>
                      </a:cubicBezTo>
                      <a:cubicBezTo>
                        <a:pt x="2693315" y="4911061"/>
                        <a:pt x="2688552" y="4909156"/>
                        <a:pt x="2683790" y="4907251"/>
                      </a:cubicBezTo>
                      <a:cubicBezTo>
                        <a:pt x="2670455" y="4898679"/>
                        <a:pt x="2674265" y="4888201"/>
                        <a:pt x="2681884" y="4877723"/>
                      </a:cubicBezTo>
                      <a:cubicBezTo>
                        <a:pt x="2683790" y="4874866"/>
                        <a:pt x="2685695" y="4872009"/>
                        <a:pt x="2687600" y="4870104"/>
                      </a:cubicBezTo>
                      <a:cubicBezTo>
                        <a:pt x="2699982" y="4856768"/>
                        <a:pt x="2699030" y="4843434"/>
                        <a:pt x="2685695" y="4831051"/>
                      </a:cubicBezTo>
                      <a:cubicBezTo>
                        <a:pt x="2671407" y="4816764"/>
                        <a:pt x="2667597" y="4801523"/>
                        <a:pt x="2681884" y="4785331"/>
                      </a:cubicBezTo>
                      <a:cubicBezTo>
                        <a:pt x="2687600" y="4778664"/>
                        <a:pt x="2684742" y="4771996"/>
                        <a:pt x="2684742" y="4765329"/>
                      </a:cubicBezTo>
                      <a:cubicBezTo>
                        <a:pt x="2684742" y="4762471"/>
                        <a:pt x="2684742" y="4759614"/>
                        <a:pt x="2685695" y="4757709"/>
                      </a:cubicBezTo>
                      <a:cubicBezTo>
                        <a:pt x="2683790" y="4748184"/>
                        <a:pt x="2676170" y="4751993"/>
                        <a:pt x="2670455" y="4751041"/>
                      </a:cubicBezTo>
                      <a:cubicBezTo>
                        <a:pt x="2658072" y="4750089"/>
                        <a:pt x="2640927" y="4749136"/>
                        <a:pt x="2641880" y="4733896"/>
                      </a:cubicBezTo>
                      <a:cubicBezTo>
                        <a:pt x="2642832" y="4718656"/>
                        <a:pt x="2646642" y="4700559"/>
                        <a:pt x="2666645" y="4693891"/>
                      </a:cubicBezTo>
                      <a:cubicBezTo>
                        <a:pt x="2676170" y="4691986"/>
                        <a:pt x="2684742" y="4693891"/>
                        <a:pt x="2693315" y="4698654"/>
                      </a:cubicBezTo>
                      <a:cubicBezTo>
                        <a:pt x="2698077" y="4700559"/>
                        <a:pt x="2701887" y="4704368"/>
                        <a:pt x="2707602" y="4701511"/>
                      </a:cubicBezTo>
                      <a:cubicBezTo>
                        <a:pt x="2710459" y="4696748"/>
                        <a:pt x="2711412" y="4691034"/>
                        <a:pt x="2714270" y="4685318"/>
                      </a:cubicBezTo>
                      <a:cubicBezTo>
                        <a:pt x="2718080" y="4675793"/>
                        <a:pt x="2734272" y="4668173"/>
                        <a:pt x="2719032" y="4654839"/>
                      </a:cubicBezTo>
                      <a:cubicBezTo>
                        <a:pt x="2704745" y="4637693"/>
                        <a:pt x="2725700" y="4619596"/>
                        <a:pt x="2719032" y="4602451"/>
                      </a:cubicBezTo>
                      <a:cubicBezTo>
                        <a:pt x="2719032" y="4594831"/>
                        <a:pt x="2721890" y="4589116"/>
                        <a:pt x="2725700" y="4582448"/>
                      </a:cubicBezTo>
                      <a:cubicBezTo>
                        <a:pt x="2739034" y="4560541"/>
                        <a:pt x="2725700" y="4557684"/>
                        <a:pt x="2707602" y="4558636"/>
                      </a:cubicBezTo>
                      <a:cubicBezTo>
                        <a:pt x="2697125" y="4553873"/>
                        <a:pt x="2691409" y="4545301"/>
                        <a:pt x="2692362" y="4533871"/>
                      </a:cubicBezTo>
                      <a:cubicBezTo>
                        <a:pt x="2694267" y="4521489"/>
                        <a:pt x="2695220" y="4510059"/>
                        <a:pt x="2695220" y="4497676"/>
                      </a:cubicBezTo>
                      <a:cubicBezTo>
                        <a:pt x="2707602" y="4467196"/>
                        <a:pt x="2686647" y="4434811"/>
                        <a:pt x="2699030" y="4404331"/>
                      </a:cubicBezTo>
                      <a:cubicBezTo>
                        <a:pt x="2705697" y="4394806"/>
                        <a:pt x="2718080" y="4388139"/>
                        <a:pt x="2717127" y="4373851"/>
                      </a:cubicBezTo>
                      <a:cubicBezTo>
                        <a:pt x="2718080" y="4370993"/>
                        <a:pt x="2718080" y="4367184"/>
                        <a:pt x="2719984" y="4364326"/>
                      </a:cubicBezTo>
                      <a:cubicBezTo>
                        <a:pt x="2724747" y="4351943"/>
                        <a:pt x="2728557" y="4338609"/>
                        <a:pt x="2732367" y="4326226"/>
                      </a:cubicBezTo>
                      <a:cubicBezTo>
                        <a:pt x="2752370" y="4264314"/>
                        <a:pt x="2745702" y="4199544"/>
                        <a:pt x="2751417" y="4135726"/>
                      </a:cubicBezTo>
                      <a:cubicBezTo>
                        <a:pt x="2758084" y="4071909"/>
                        <a:pt x="2758084" y="4005234"/>
                        <a:pt x="2780945" y="3942368"/>
                      </a:cubicBezTo>
                      <a:cubicBezTo>
                        <a:pt x="2781897" y="3939511"/>
                        <a:pt x="2784755" y="3936653"/>
                        <a:pt x="2787612" y="3934748"/>
                      </a:cubicBezTo>
                      <a:cubicBezTo>
                        <a:pt x="2789517" y="3918556"/>
                        <a:pt x="2792375" y="3902363"/>
                        <a:pt x="2794280" y="3886171"/>
                      </a:cubicBezTo>
                      <a:cubicBezTo>
                        <a:pt x="2785707" y="3863311"/>
                        <a:pt x="2790470" y="3839498"/>
                        <a:pt x="2788565" y="3815686"/>
                      </a:cubicBezTo>
                      <a:cubicBezTo>
                        <a:pt x="2788565" y="3802351"/>
                        <a:pt x="2787612" y="3788063"/>
                        <a:pt x="2787612" y="3774728"/>
                      </a:cubicBezTo>
                      <a:cubicBezTo>
                        <a:pt x="2759037" y="3744248"/>
                        <a:pt x="2723795" y="3723293"/>
                        <a:pt x="2685695" y="3710911"/>
                      </a:cubicBezTo>
                      <a:cubicBezTo>
                        <a:pt x="2646642" y="3697576"/>
                        <a:pt x="2623782" y="3671859"/>
                        <a:pt x="2607590" y="3637568"/>
                      </a:cubicBezTo>
                      <a:cubicBezTo>
                        <a:pt x="2604732" y="3626138"/>
                        <a:pt x="2605684" y="3614709"/>
                        <a:pt x="2599017" y="3604231"/>
                      </a:cubicBezTo>
                      <a:cubicBezTo>
                        <a:pt x="2586634" y="3581371"/>
                        <a:pt x="2574252" y="3557559"/>
                        <a:pt x="2557107" y="3536603"/>
                      </a:cubicBezTo>
                      <a:cubicBezTo>
                        <a:pt x="2553297" y="3531841"/>
                        <a:pt x="2549487" y="3528031"/>
                        <a:pt x="2547582" y="3522316"/>
                      </a:cubicBezTo>
                      <a:cubicBezTo>
                        <a:pt x="2532342" y="3457546"/>
                        <a:pt x="2526627" y="3446116"/>
                        <a:pt x="2475192" y="3379441"/>
                      </a:cubicBezTo>
                      <a:cubicBezTo>
                        <a:pt x="2471382" y="3368011"/>
                        <a:pt x="2472334" y="3355628"/>
                        <a:pt x="2468525" y="3345151"/>
                      </a:cubicBezTo>
                      <a:cubicBezTo>
                        <a:pt x="2467572" y="3342293"/>
                        <a:pt x="2466620" y="3338484"/>
                        <a:pt x="2466620" y="3335626"/>
                      </a:cubicBezTo>
                      <a:cubicBezTo>
                        <a:pt x="2465667" y="3327053"/>
                        <a:pt x="2465667" y="3318481"/>
                        <a:pt x="2466620" y="3310861"/>
                      </a:cubicBezTo>
                      <a:cubicBezTo>
                        <a:pt x="2466620" y="3307051"/>
                        <a:pt x="2467572" y="3304193"/>
                        <a:pt x="2468525" y="3300384"/>
                      </a:cubicBezTo>
                      <a:cubicBezTo>
                        <a:pt x="2474240" y="3277523"/>
                        <a:pt x="2503767" y="3262284"/>
                        <a:pt x="2478050" y="3229898"/>
                      </a:cubicBezTo>
                      <a:cubicBezTo>
                        <a:pt x="2460905" y="3207991"/>
                        <a:pt x="2487575" y="3178463"/>
                        <a:pt x="2501862" y="3154651"/>
                      </a:cubicBezTo>
                      <a:cubicBezTo>
                        <a:pt x="2504720" y="3148936"/>
                        <a:pt x="2508530" y="3144173"/>
                        <a:pt x="2513292" y="3139411"/>
                      </a:cubicBezTo>
                      <a:cubicBezTo>
                        <a:pt x="2536152" y="3122266"/>
                        <a:pt x="2556155" y="3103216"/>
                        <a:pt x="2564727" y="3074641"/>
                      </a:cubicBezTo>
                      <a:cubicBezTo>
                        <a:pt x="2566632" y="3071784"/>
                        <a:pt x="2568537" y="3069878"/>
                        <a:pt x="2570442" y="3067021"/>
                      </a:cubicBezTo>
                      <a:cubicBezTo>
                        <a:pt x="2595207" y="3050828"/>
                        <a:pt x="2593302" y="3024159"/>
                        <a:pt x="2594255" y="2999393"/>
                      </a:cubicBezTo>
                      <a:cubicBezTo>
                        <a:pt x="2595207" y="2996536"/>
                        <a:pt x="2595207" y="2992726"/>
                        <a:pt x="2596159" y="2989868"/>
                      </a:cubicBezTo>
                      <a:cubicBezTo>
                        <a:pt x="2601875" y="2951768"/>
                        <a:pt x="2601875" y="2913668"/>
                        <a:pt x="2579967" y="2879378"/>
                      </a:cubicBezTo>
                      <a:cubicBezTo>
                        <a:pt x="2575205" y="2871759"/>
                        <a:pt x="2575205" y="2860328"/>
                        <a:pt x="2563775" y="2859376"/>
                      </a:cubicBezTo>
                      <a:cubicBezTo>
                        <a:pt x="2552345" y="2858423"/>
                        <a:pt x="2543772" y="2865091"/>
                        <a:pt x="2538057" y="2874616"/>
                      </a:cubicBezTo>
                      <a:cubicBezTo>
                        <a:pt x="2528532" y="2890809"/>
                        <a:pt x="2523770" y="2918431"/>
                        <a:pt x="2499005" y="2911763"/>
                      </a:cubicBezTo>
                      <a:cubicBezTo>
                        <a:pt x="2468525" y="2902238"/>
                        <a:pt x="2429472" y="2916526"/>
                        <a:pt x="2407565" y="2881284"/>
                      </a:cubicBezTo>
                      <a:cubicBezTo>
                        <a:pt x="2398992" y="2851756"/>
                        <a:pt x="2367559" y="2852709"/>
                        <a:pt x="2349462" y="2835563"/>
                      </a:cubicBezTo>
                      <a:cubicBezTo>
                        <a:pt x="2348509" y="2828896"/>
                        <a:pt x="2348509" y="2822228"/>
                        <a:pt x="2347557" y="2815561"/>
                      </a:cubicBezTo>
                      <a:cubicBezTo>
                        <a:pt x="2341842" y="2804131"/>
                        <a:pt x="2344700" y="2791748"/>
                        <a:pt x="2343747" y="2780318"/>
                      </a:cubicBezTo>
                      <a:cubicBezTo>
                        <a:pt x="2343747" y="2774603"/>
                        <a:pt x="2343747" y="2767936"/>
                        <a:pt x="2335175" y="2766984"/>
                      </a:cubicBezTo>
                      <a:cubicBezTo>
                        <a:pt x="2321840" y="2763173"/>
                        <a:pt x="2313267" y="2754601"/>
                        <a:pt x="2306600" y="2742218"/>
                      </a:cubicBezTo>
                      <a:cubicBezTo>
                        <a:pt x="2301837" y="2724121"/>
                        <a:pt x="2288502" y="2724121"/>
                        <a:pt x="2273262" y="2726978"/>
                      </a:cubicBezTo>
                      <a:cubicBezTo>
                        <a:pt x="2260880" y="2726978"/>
                        <a:pt x="2248497" y="2726978"/>
                        <a:pt x="2240877" y="2715548"/>
                      </a:cubicBezTo>
                      <a:cubicBezTo>
                        <a:pt x="2229447" y="2698403"/>
                        <a:pt x="2212302" y="2711738"/>
                        <a:pt x="2198967" y="2707928"/>
                      </a:cubicBezTo>
                      <a:cubicBezTo>
                        <a:pt x="2178965" y="2706976"/>
                        <a:pt x="2162772" y="2695546"/>
                        <a:pt x="2154200" y="2679353"/>
                      </a:cubicBezTo>
                      <a:cubicBezTo>
                        <a:pt x="2133245" y="2642206"/>
                        <a:pt x="2106575" y="2628871"/>
                        <a:pt x="2068474" y="26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3" name="Freeform: Shape 6">
                  <a:extLst>
                    <a:ext uri="{FF2B5EF4-FFF2-40B4-BE49-F238E27FC236}">
                      <a16:creationId xmlns:a16="http://schemas.microsoft.com/office/drawing/2014/main" id="{210608FA-1230-0B43-B710-5DD62016D876}"/>
                    </a:ext>
                  </a:extLst>
                </p:cNvPr>
                <p:cNvSpPr/>
                <p:nvPr/>
              </p:nvSpPr>
              <p:spPr>
                <a:xfrm>
                  <a:off x="4034907" y="599598"/>
                  <a:ext cx="1466850" cy="1371600"/>
                </a:xfrm>
                <a:custGeom>
                  <a:avLst/>
                  <a:gdLst>
                    <a:gd name="connsiteX0" fmla="*/ 52270 w 1466850"/>
                    <a:gd name="connsiteY0" fmla="*/ 322421 h 1371600"/>
                    <a:gd name="connsiteX1" fmla="*/ 24648 w 1466850"/>
                    <a:gd name="connsiteY1" fmla="*/ 298609 h 1371600"/>
                    <a:gd name="connsiteX2" fmla="*/ 24648 w 1466850"/>
                    <a:gd name="connsiteY2" fmla="*/ 263366 h 1371600"/>
                    <a:gd name="connsiteX3" fmla="*/ 81798 w 1466850"/>
                    <a:gd name="connsiteY3" fmla="*/ 248126 h 1371600"/>
                    <a:gd name="connsiteX4" fmla="*/ 104658 w 1466850"/>
                    <a:gd name="connsiteY4" fmla="*/ 243364 h 1371600"/>
                    <a:gd name="connsiteX5" fmla="*/ 150378 w 1466850"/>
                    <a:gd name="connsiteY5" fmla="*/ 231934 h 1371600"/>
                    <a:gd name="connsiteX6" fmla="*/ 217053 w 1466850"/>
                    <a:gd name="connsiteY6" fmla="*/ 211931 h 1371600"/>
                    <a:gd name="connsiteX7" fmla="*/ 179905 w 1466850"/>
                    <a:gd name="connsiteY7" fmla="*/ 203359 h 1371600"/>
                    <a:gd name="connsiteX8" fmla="*/ 147520 w 1466850"/>
                    <a:gd name="connsiteY8" fmla="*/ 193834 h 1371600"/>
                    <a:gd name="connsiteX9" fmla="*/ 164665 w 1466850"/>
                    <a:gd name="connsiteY9" fmla="*/ 170021 h 1371600"/>
                    <a:gd name="connsiteX10" fmla="*/ 239913 w 1466850"/>
                    <a:gd name="connsiteY10" fmla="*/ 148114 h 1371600"/>
                    <a:gd name="connsiteX11" fmla="*/ 277060 w 1466850"/>
                    <a:gd name="connsiteY11" fmla="*/ 140494 h 1371600"/>
                    <a:gd name="connsiteX12" fmla="*/ 285633 w 1466850"/>
                    <a:gd name="connsiteY12" fmla="*/ 131921 h 1371600"/>
                    <a:gd name="connsiteX13" fmla="*/ 336115 w 1466850"/>
                    <a:gd name="connsiteY13" fmla="*/ 88106 h 1371600"/>
                    <a:gd name="connsiteX14" fmla="*/ 357070 w 1466850"/>
                    <a:gd name="connsiteY14" fmla="*/ 99536 h 1371600"/>
                    <a:gd name="connsiteX15" fmla="*/ 362785 w 1466850"/>
                    <a:gd name="connsiteY15" fmla="*/ 108109 h 1371600"/>
                    <a:gd name="connsiteX16" fmla="*/ 358975 w 1466850"/>
                    <a:gd name="connsiteY16" fmla="*/ 99536 h 1371600"/>
                    <a:gd name="connsiteX17" fmla="*/ 359928 w 1466850"/>
                    <a:gd name="connsiteY17" fmla="*/ 86201 h 1371600"/>
                    <a:gd name="connsiteX18" fmla="*/ 407553 w 1466850"/>
                    <a:gd name="connsiteY18" fmla="*/ 87154 h 1371600"/>
                    <a:gd name="connsiteX19" fmla="*/ 415173 w 1466850"/>
                    <a:gd name="connsiteY19" fmla="*/ 86201 h 1371600"/>
                    <a:gd name="connsiteX20" fmla="*/ 450415 w 1466850"/>
                    <a:gd name="connsiteY20" fmla="*/ 80486 h 1371600"/>
                    <a:gd name="connsiteX21" fmla="*/ 450415 w 1466850"/>
                    <a:gd name="connsiteY21" fmla="*/ 80486 h 1371600"/>
                    <a:gd name="connsiteX22" fmla="*/ 478038 w 1466850"/>
                    <a:gd name="connsiteY22" fmla="*/ 88106 h 1371600"/>
                    <a:gd name="connsiteX23" fmla="*/ 486610 w 1466850"/>
                    <a:gd name="connsiteY23" fmla="*/ 108109 h 1371600"/>
                    <a:gd name="connsiteX24" fmla="*/ 534235 w 1466850"/>
                    <a:gd name="connsiteY24" fmla="*/ 107156 h 1371600"/>
                    <a:gd name="connsiteX25" fmla="*/ 559953 w 1466850"/>
                    <a:gd name="connsiteY25" fmla="*/ 114776 h 1371600"/>
                    <a:gd name="connsiteX26" fmla="*/ 571383 w 1466850"/>
                    <a:gd name="connsiteY26" fmla="*/ 99536 h 1371600"/>
                    <a:gd name="connsiteX27" fmla="*/ 568525 w 1466850"/>
                    <a:gd name="connsiteY27" fmla="*/ 70961 h 1371600"/>
                    <a:gd name="connsiteX28" fmla="*/ 603768 w 1466850"/>
                    <a:gd name="connsiteY28" fmla="*/ 71914 h 1371600"/>
                    <a:gd name="connsiteX29" fmla="*/ 690445 w 1466850"/>
                    <a:gd name="connsiteY29" fmla="*/ 120491 h 1371600"/>
                    <a:gd name="connsiteX30" fmla="*/ 710448 w 1466850"/>
                    <a:gd name="connsiteY30" fmla="*/ 105251 h 1371600"/>
                    <a:gd name="connsiteX31" fmla="*/ 741880 w 1466850"/>
                    <a:gd name="connsiteY31" fmla="*/ 86201 h 1371600"/>
                    <a:gd name="connsiteX32" fmla="*/ 759025 w 1466850"/>
                    <a:gd name="connsiteY32" fmla="*/ 80486 h 1371600"/>
                    <a:gd name="connsiteX33" fmla="*/ 727593 w 1466850"/>
                    <a:gd name="connsiteY33" fmla="*/ 73819 h 1371600"/>
                    <a:gd name="connsiteX34" fmla="*/ 716163 w 1466850"/>
                    <a:gd name="connsiteY34" fmla="*/ 72866 h 1371600"/>
                    <a:gd name="connsiteX35" fmla="*/ 721878 w 1466850"/>
                    <a:gd name="connsiteY35" fmla="*/ 42386 h 1371600"/>
                    <a:gd name="connsiteX36" fmla="*/ 734260 w 1466850"/>
                    <a:gd name="connsiteY36" fmla="*/ 31909 h 1371600"/>
                    <a:gd name="connsiteX37" fmla="*/ 781885 w 1466850"/>
                    <a:gd name="connsiteY37" fmla="*/ 40481 h 1371600"/>
                    <a:gd name="connsiteX38" fmla="*/ 846655 w 1466850"/>
                    <a:gd name="connsiteY38" fmla="*/ 62389 h 1371600"/>
                    <a:gd name="connsiteX39" fmla="*/ 855228 w 1466850"/>
                    <a:gd name="connsiteY39" fmla="*/ 53816 h 1371600"/>
                    <a:gd name="connsiteX40" fmla="*/ 892375 w 1466850"/>
                    <a:gd name="connsiteY40" fmla="*/ 18574 h 1371600"/>
                    <a:gd name="connsiteX41" fmla="*/ 924760 w 1466850"/>
                    <a:gd name="connsiteY41" fmla="*/ 10001 h 1371600"/>
                    <a:gd name="connsiteX42" fmla="*/ 959050 w 1466850"/>
                    <a:gd name="connsiteY42" fmla="*/ 10001 h 1371600"/>
                    <a:gd name="connsiteX43" fmla="*/ 962860 w 1466850"/>
                    <a:gd name="connsiteY43" fmla="*/ 11906 h 1371600"/>
                    <a:gd name="connsiteX44" fmla="*/ 1020963 w 1466850"/>
                    <a:gd name="connsiteY44" fmla="*/ 16669 h 1371600"/>
                    <a:gd name="connsiteX45" fmla="*/ 1035250 w 1466850"/>
                    <a:gd name="connsiteY45" fmla="*/ 16669 h 1371600"/>
                    <a:gd name="connsiteX46" fmla="*/ 1132405 w 1466850"/>
                    <a:gd name="connsiteY46" fmla="*/ 16669 h 1371600"/>
                    <a:gd name="connsiteX47" fmla="*/ 1137168 w 1466850"/>
                    <a:gd name="connsiteY47" fmla="*/ 28099 h 1371600"/>
                    <a:gd name="connsiteX48" fmla="*/ 1104783 w 1466850"/>
                    <a:gd name="connsiteY48" fmla="*/ 32861 h 1371600"/>
                    <a:gd name="connsiteX49" fmla="*/ 1001913 w 1466850"/>
                    <a:gd name="connsiteY49" fmla="*/ 58579 h 1371600"/>
                    <a:gd name="connsiteX50" fmla="*/ 977148 w 1466850"/>
                    <a:gd name="connsiteY50" fmla="*/ 69056 h 1371600"/>
                    <a:gd name="connsiteX51" fmla="*/ 954288 w 1466850"/>
                    <a:gd name="connsiteY51" fmla="*/ 81439 h 1371600"/>
                    <a:gd name="connsiteX52" fmla="*/ 983815 w 1466850"/>
                    <a:gd name="connsiteY52" fmla="*/ 64294 h 1371600"/>
                    <a:gd name="connsiteX53" fmla="*/ 1159075 w 1466850"/>
                    <a:gd name="connsiteY53" fmla="*/ 44291 h 1371600"/>
                    <a:gd name="connsiteX54" fmla="*/ 1173363 w 1466850"/>
                    <a:gd name="connsiteY54" fmla="*/ 45244 h 1371600"/>
                    <a:gd name="connsiteX55" fmla="*/ 1188603 w 1466850"/>
                    <a:gd name="connsiteY55" fmla="*/ 58579 h 1371600"/>
                    <a:gd name="connsiteX56" fmla="*/ 1199080 w 1466850"/>
                    <a:gd name="connsiteY56" fmla="*/ 80486 h 1371600"/>
                    <a:gd name="connsiteX57" fmla="*/ 1215273 w 1466850"/>
                    <a:gd name="connsiteY57" fmla="*/ 92869 h 1371600"/>
                    <a:gd name="connsiteX58" fmla="*/ 1190508 w 1466850"/>
                    <a:gd name="connsiteY58" fmla="*/ 108109 h 1371600"/>
                    <a:gd name="connsiteX59" fmla="*/ 1049538 w 1466850"/>
                    <a:gd name="connsiteY59" fmla="*/ 114776 h 1371600"/>
                    <a:gd name="connsiteX60" fmla="*/ 1012390 w 1466850"/>
                    <a:gd name="connsiteY60" fmla="*/ 141446 h 1371600"/>
                    <a:gd name="connsiteX61" fmla="*/ 1119070 w 1466850"/>
                    <a:gd name="connsiteY61" fmla="*/ 121444 h 1371600"/>
                    <a:gd name="connsiteX62" fmla="*/ 1144788 w 1466850"/>
                    <a:gd name="connsiteY62" fmla="*/ 150019 h 1371600"/>
                    <a:gd name="connsiteX63" fmla="*/ 1188603 w 1466850"/>
                    <a:gd name="connsiteY63" fmla="*/ 122396 h 1371600"/>
                    <a:gd name="connsiteX64" fmla="*/ 1216225 w 1466850"/>
                    <a:gd name="connsiteY64" fmla="*/ 107156 h 1371600"/>
                    <a:gd name="connsiteX65" fmla="*/ 1227655 w 1466850"/>
                    <a:gd name="connsiteY65" fmla="*/ 163354 h 1371600"/>
                    <a:gd name="connsiteX66" fmla="*/ 1214320 w 1466850"/>
                    <a:gd name="connsiteY66" fmla="*/ 190024 h 1371600"/>
                    <a:gd name="connsiteX67" fmla="*/ 1226703 w 1466850"/>
                    <a:gd name="connsiteY67" fmla="*/ 191929 h 1371600"/>
                    <a:gd name="connsiteX68" fmla="*/ 1244800 w 1466850"/>
                    <a:gd name="connsiteY68" fmla="*/ 179546 h 1371600"/>
                    <a:gd name="connsiteX69" fmla="*/ 1312428 w 1466850"/>
                    <a:gd name="connsiteY69" fmla="*/ 159544 h 1371600"/>
                    <a:gd name="connsiteX70" fmla="*/ 1342908 w 1466850"/>
                    <a:gd name="connsiteY70" fmla="*/ 149066 h 1371600"/>
                    <a:gd name="connsiteX71" fmla="*/ 1363863 w 1466850"/>
                    <a:gd name="connsiteY71" fmla="*/ 143351 h 1371600"/>
                    <a:gd name="connsiteX72" fmla="*/ 1440063 w 1466850"/>
                    <a:gd name="connsiteY72" fmla="*/ 145256 h 1371600"/>
                    <a:gd name="connsiteX73" fmla="*/ 1464828 w 1466850"/>
                    <a:gd name="connsiteY73" fmla="*/ 163354 h 1371600"/>
                    <a:gd name="connsiteX74" fmla="*/ 1440063 w 1466850"/>
                    <a:gd name="connsiteY74" fmla="*/ 175736 h 1371600"/>
                    <a:gd name="connsiteX75" fmla="*/ 1410535 w 1466850"/>
                    <a:gd name="connsiteY75" fmla="*/ 209074 h 1371600"/>
                    <a:gd name="connsiteX76" fmla="*/ 1355290 w 1466850"/>
                    <a:gd name="connsiteY76" fmla="*/ 231934 h 1371600"/>
                    <a:gd name="connsiteX77" fmla="*/ 1355290 w 1466850"/>
                    <a:gd name="connsiteY77" fmla="*/ 231934 h 1371600"/>
                    <a:gd name="connsiteX78" fmla="*/ 1349575 w 1466850"/>
                    <a:gd name="connsiteY78" fmla="*/ 235744 h 1371600"/>
                    <a:gd name="connsiteX79" fmla="*/ 1346718 w 1466850"/>
                    <a:gd name="connsiteY79" fmla="*/ 248126 h 1371600"/>
                    <a:gd name="connsiteX80" fmla="*/ 1333383 w 1466850"/>
                    <a:gd name="connsiteY80" fmla="*/ 272891 h 1371600"/>
                    <a:gd name="connsiteX81" fmla="*/ 1287663 w 1466850"/>
                    <a:gd name="connsiteY81" fmla="*/ 313849 h 1371600"/>
                    <a:gd name="connsiteX82" fmla="*/ 1286710 w 1466850"/>
                    <a:gd name="connsiteY82" fmla="*/ 360521 h 1371600"/>
                    <a:gd name="connsiteX83" fmla="*/ 1308618 w 1466850"/>
                    <a:gd name="connsiteY83" fmla="*/ 390049 h 1371600"/>
                    <a:gd name="connsiteX84" fmla="*/ 1280043 w 1466850"/>
                    <a:gd name="connsiteY84" fmla="*/ 403384 h 1371600"/>
                    <a:gd name="connsiteX85" fmla="*/ 1289568 w 1466850"/>
                    <a:gd name="connsiteY85" fmla="*/ 411004 h 1371600"/>
                    <a:gd name="connsiteX86" fmla="*/ 1299093 w 1466850"/>
                    <a:gd name="connsiteY86" fmla="*/ 413861 h 1371600"/>
                    <a:gd name="connsiteX87" fmla="*/ 1325763 w 1466850"/>
                    <a:gd name="connsiteY87" fmla="*/ 440531 h 1371600"/>
                    <a:gd name="connsiteX88" fmla="*/ 1292425 w 1466850"/>
                    <a:gd name="connsiteY88" fmla="*/ 462439 h 1371600"/>
                    <a:gd name="connsiteX89" fmla="*/ 1237180 w 1466850"/>
                    <a:gd name="connsiteY89" fmla="*/ 468154 h 1371600"/>
                    <a:gd name="connsiteX90" fmla="*/ 1269565 w 1466850"/>
                    <a:gd name="connsiteY90" fmla="*/ 523399 h 1371600"/>
                    <a:gd name="connsiteX91" fmla="*/ 1254325 w 1466850"/>
                    <a:gd name="connsiteY91" fmla="*/ 551021 h 1371600"/>
                    <a:gd name="connsiteX92" fmla="*/ 1259088 w 1466850"/>
                    <a:gd name="connsiteY92" fmla="*/ 556736 h 1371600"/>
                    <a:gd name="connsiteX93" fmla="*/ 1278138 w 1466850"/>
                    <a:gd name="connsiteY93" fmla="*/ 563404 h 1371600"/>
                    <a:gd name="connsiteX94" fmla="*/ 1292425 w 1466850"/>
                    <a:gd name="connsiteY94" fmla="*/ 582454 h 1371600"/>
                    <a:gd name="connsiteX95" fmla="*/ 1262898 w 1466850"/>
                    <a:gd name="connsiteY95" fmla="*/ 594836 h 1371600"/>
                    <a:gd name="connsiteX96" fmla="*/ 1221940 w 1466850"/>
                    <a:gd name="connsiteY96" fmla="*/ 587216 h 1371600"/>
                    <a:gd name="connsiteX97" fmla="*/ 1250515 w 1466850"/>
                    <a:gd name="connsiteY97" fmla="*/ 599599 h 1371600"/>
                    <a:gd name="connsiteX98" fmla="*/ 1242895 w 1466850"/>
                    <a:gd name="connsiteY98" fmla="*/ 646271 h 1371600"/>
                    <a:gd name="connsiteX99" fmla="*/ 1160028 w 1466850"/>
                    <a:gd name="connsiteY99" fmla="*/ 631984 h 1371600"/>
                    <a:gd name="connsiteX100" fmla="*/ 1131453 w 1466850"/>
                    <a:gd name="connsiteY100" fmla="*/ 642461 h 1371600"/>
                    <a:gd name="connsiteX101" fmla="*/ 1091448 w 1466850"/>
                    <a:gd name="connsiteY101" fmla="*/ 652939 h 1371600"/>
                    <a:gd name="connsiteX102" fmla="*/ 1196223 w 1466850"/>
                    <a:gd name="connsiteY102" fmla="*/ 722471 h 1371600"/>
                    <a:gd name="connsiteX103" fmla="*/ 1212415 w 1466850"/>
                    <a:gd name="connsiteY103" fmla="*/ 795814 h 1371600"/>
                    <a:gd name="connsiteX104" fmla="*/ 1190508 w 1466850"/>
                    <a:gd name="connsiteY104" fmla="*/ 812959 h 1371600"/>
                    <a:gd name="connsiteX105" fmla="*/ 1127643 w 1466850"/>
                    <a:gd name="connsiteY105" fmla="*/ 792956 h 1371600"/>
                    <a:gd name="connsiteX106" fmla="*/ 1100973 w 1466850"/>
                    <a:gd name="connsiteY106" fmla="*/ 752951 h 1371600"/>
                    <a:gd name="connsiteX107" fmla="*/ 1082875 w 1466850"/>
                    <a:gd name="connsiteY107" fmla="*/ 747236 h 1371600"/>
                    <a:gd name="connsiteX108" fmla="*/ 1076208 w 1466850"/>
                    <a:gd name="connsiteY108" fmla="*/ 747236 h 1371600"/>
                    <a:gd name="connsiteX109" fmla="*/ 1085733 w 1466850"/>
                    <a:gd name="connsiteY109" fmla="*/ 748189 h 1371600"/>
                    <a:gd name="connsiteX110" fmla="*/ 1103830 w 1466850"/>
                    <a:gd name="connsiteY110" fmla="*/ 768191 h 1371600"/>
                    <a:gd name="connsiteX111" fmla="*/ 1082875 w 1466850"/>
                    <a:gd name="connsiteY111" fmla="*/ 783431 h 1371600"/>
                    <a:gd name="connsiteX112" fmla="*/ 1051443 w 1466850"/>
                    <a:gd name="connsiteY112" fmla="*/ 794861 h 1371600"/>
                    <a:gd name="connsiteX113" fmla="*/ 1071445 w 1466850"/>
                    <a:gd name="connsiteY113" fmla="*/ 821531 h 1371600"/>
                    <a:gd name="connsiteX114" fmla="*/ 1041918 w 1466850"/>
                    <a:gd name="connsiteY114" fmla="*/ 829151 h 1371600"/>
                    <a:gd name="connsiteX115" fmla="*/ 1072398 w 1466850"/>
                    <a:gd name="connsiteY115" fmla="*/ 821531 h 1371600"/>
                    <a:gd name="connsiteX116" fmla="*/ 1150503 w 1466850"/>
                    <a:gd name="connsiteY116" fmla="*/ 821531 h 1371600"/>
                    <a:gd name="connsiteX117" fmla="*/ 1150503 w 1466850"/>
                    <a:gd name="connsiteY117" fmla="*/ 841534 h 1371600"/>
                    <a:gd name="connsiteX118" fmla="*/ 1047633 w 1466850"/>
                    <a:gd name="connsiteY118" fmla="*/ 922496 h 1371600"/>
                    <a:gd name="connsiteX119" fmla="*/ 1012390 w 1466850"/>
                    <a:gd name="connsiteY119" fmla="*/ 929164 h 1371600"/>
                    <a:gd name="connsiteX120" fmla="*/ 977148 w 1466850"/>
                    <a:gd name="connsiteY120" fmla="*/ 928211 h 1371600"/>
                    <a:gd name="connsiteX121" fmla="*/ 971433 w 1466850"/>
                    <a:gd name="connsiteY121" fmla="*/ 930116 h 1371600"/>
                    <a:gd name="connsiteX122" fmla="*/ 922855 w 1466850"/>
                    <a:gd name="connsiteY122" fmla="*/ 942499 h 1371600"/>
                    <a:gd name="connsiteX123" fmla="*/ 824748 w 1466850"/>
                    <a:gd name="connsiteY123" fmla="*/ 1062514 h 1371600"/>
                    <a:gd name="connsiteX124" fmla="*/ 769503 w 1466850"/>
                    <a:gd name="connsiteY124" fmla="*/ 1078706 h 1371600"/>
                    <a:gd name="connsiteX125" fmla="*/ 756168 w 1466850"/>
                    <a:gd name="connsiteY125" fmla="*/ 1066324 h 1371600"/>
                    <a:gd name="connsiteX126" fmla="*/ 757120 w 1466850"/>
                    <a:gd name="connsiteY126" fmla="*/ 1054894 h 1371600"/>
                    <a:gd name="connsiteX127" fmla="*/ 752358 w 1466850"/>
                    <a:gd name="connsiteY127" fmla="*/ 1068229 h 1371600"/>
                    <a:gd name="connsiteX128" fmla="*/ 724735 w 1466850"/>
                    <a:gd name="connsiteY128" fmla="*/ 1092041 h 1371600"/>
                    <a:gd name="connsiteX129" fmla="*/ 693303 w 1466850"/>
                    <a:gd name="connsiteY129" fmla="*/ 1113949 h 1371600"/>
                    <a:gd name="connsiteX130" fmla="*/ 690445 w 1466850"/>
                    <a:gd name="connsiteY130" fmla="*/ 1135856 h 1371600"/>
                    <a:gd name="connsiteX131" fmla="*/ 685683 w 1466850"/>
                    <a:gd name="connsiteY131" fmla="*/ 1143476 h 1371600"/>
                    <a:gd name="connsiteX132" fmla="*/ 674253 w 1466850"/>
                    <a:gd name="connsiteY132" fmla="*/ 1170146 h 1371600"/>
                    <a:gd name="connsiteX133" fmla="*/ 633295 w 1466850"/>
                    <a:gd name="connsiteY133" fmla="*/ 1252061 h 1371600"/>
                    <a:gd name="connsiteX134" fmla="*/ 585670 w 1466850"/>
                    <a:gd name="connsiteY134" fmla="*/ 1360646 h 1371600"/>
                    <a:gd name="connsiteX135" fmla="*/ 574240 w 1466850"/>
                    <a:gd name="connsiteY135" fmla="*/ 1367314 h 1371600"/>
                    <a:gd name="connsiteX136" fmla="*/ 531378 w 1466850"/>
                    <a:gd name="connsiteY136" fmla="*/ 1355884 h 1371600"/>
                    <a:gd name="connsiteX137" fmla="*/ 503755 w 1466850"/>
                    <a:gd name="connsiteY137" fmla="*/ 1330166 h 1371600"/>
                    <a:gd name="connsiteX138" fmla="*/ 500898 w 1466850"/>
                    <a:gd name="connsiteY138" fmla="*/ 1321594 h 1371600"/>
                    <a:gd name="connsiteX139" fmla="*/ 480895 w 1466850"/>
                    <a:gd name="connsiteY139" fmla="*/ 1319689 h 1371600"/>
                    <a:gd name="connsiteX140" fmla="*/ 452320 w 1466850"/>
                    <a:gd name="connsiteY140" fmla="*/ 1313021 h 1371600"/>
                    <a:gd name="connsiteX141" fmla="*/ 393265 w 1466850"/>
                    <a:gd name="connsiteY141" fmla="*/ 1211104 h 1371600"/>
                    <a:gd name="connsiteX142" fmla="*/ 379930 w 1466850"/>
                    <a:gd name="connsiteY142" fmla="*/ 1187291 h 1371600"/>
                    <a:gd name="connsiteX143" fmla="*/ 386598 w 1466850"/>
                    <a:gd name="connsiteY143" fmla="*/ 1130141 h 1371600"/>
                    <a:gd name="connsiteX144" fmla="*/ 377073 w 1466850"/>
                    <a:gd name="connsiteY144" fmla="*/ 1108234 h 1371600"/>
                    <a:gd name="connsiteX145" fmla="*/ 367548 w 1466850"/>
                    <a:gd name="connsiteY145" fmla="*/ 1062514 h 1371600"/>
                    <a:gd name="connsiteX146" fmla="*/ 362785 w 1466850"/>
                    <a:gd name="connsiteY146" fmla="*/ 1052036 h 1371600"/>
                    <a:gd name="connsiteX147" fmla="*/ 339925 w 1466850"/>
                    <a:gd name="connsiteY147" fmla="*/ 1041559 h 1371600"/>
                    <a:gd name="connsiteX148" fmla="*/ 369453 w 1466850"/>
                    <a:gd name="connsiteY148" fmla="*/ 1001554 h 1371600"/>
                    <a:gd name="connsiteX149" fmla="*/ 390408 w 1466850"/>
                    <a:gd name="connsiteY149" fmla="*/ 996791 h 1371600"/>
                    <a:gd name="connsiteX150" fmla="*/ 359928 w 1466850"/>
                    <a:gd name="connsiteY150" fmla="*/ 1003459 h 1371600"/>
                    <a:gd name="connsiteX151" fmla="*/ 336115 w 1466850"/>
                    <a:gd name="connsiteY151" fmla="*/ 987266 h 1371600"/>
                    <a:gd name="connsiteX152" fmla="*/ 361833 w 1466850"/>
                    <a:gd name="connsiteY152" fmla="*/ 964406 h 1371600"/>
                    <a:gd name="connsiteX153" fmla="*/ 381835 w 1466850"/>
                    <a:gd name="connsiteY153" fmla="*/ 964406 h 1371600"/>
                    <a:gd name="connsiteX154" fmla="*/ 363738 w 1466850"/>
                    <a:gd name="connsiteY154" fmla="*/ 952024 h 1371600"/>
                    <a:gd name="connsiteX155" fmla="*/ 374215 w 1466850"/>
                    <a:gd name="connsiteY155" fmla="*/ 937736 h 1371600"/>
                    <a:gd name="connsiteX156" fmla="*/ 381835 w 1466850"/>
                    <a:gd name="connsiteY156" fmla="*/ 934879 h 1371600"/>
                    <a:gd name="connsiteX157" fmla="*/ 369453 w 1466850"/>
                    <a:gd name="connsiteY157" fmla="*/ 932021 h 1371600"/>
                    <a:gd name="connsiteX158" fmla="*/ 369453 w 1466850"/>
                    <a:gd name="connsiteY158" fmla="*/ 912019 h 1371600"/>
                    <a:gd name="connsiteX159" fmla="*/ 398028 w 1466850"/>
                    <a:gd name="connsiteY159" fmla="*/ 900589 h 1371600"/>
                    <a:gd name="connsiteX160" fmla="*/ 418983 w 1466850"/>
                    <a:gd name="connsiteY160" fmla="*/ 878681 h 1371600"/>
                    <a:gd name="connsiteX161" fmla="*/ 418030 w 1466850"/>
                    <a:gd name="connsiteY161" fmla="*/ 870109 h 1371600"/>
                    <a:gd name="connsiteX162" fmla="*/ 448510 w 1466850"/>
                    <a:gd name="connsiteY162" fmla="*/ 810101 h 1371600"/>
                    <a:gd name="connsiteX163" fmla="*/ 359928 w 1466850"/>
                    <a:gd name="connsiteY163" fmla="*/ 787241 h 1371600"/>
                    <a:gd name="connsiteX164" fmla="*/ 368500 w 1466850"/>
                    <a:gd name="connsiteY164" fmla="*/ 762476 h 1371600"/>
                    <a:gd name="connsiteX165" fmla="*/ 404695 w 1466850"/>
                    <a:gd name="connsiteY165" fmla="*/ 768191 h 1371600"/>
                    <a:gd name="connsiteX166" fmla="*/ 425650 w 1466850"/>
                    <a:gd name="connsiteY166" fmla="*/ 761524 h 1371600"/>
                    <a:gd name="connsiteX167" fmla="*/ 421840 w 1466850"/>
                    <a:gd name="connsiteY167" fmla="*/ 753904 h 1371600"/>
                    <a:gd name="connsiteX168" fmla="*/ 400885 w 1466850"/>
                    <a:gd name="connsiteY168" fmla="*/ 721519 h 1371600"/>
                    <a:gd name="connsiteX169" fmla="*/ 396123 w 1466850"/>
                    <a:gd name="connsiteY169" fmla="*/ 715804 h 1371600"/>
                    <a:gd name="connsiteX170" fmla="*/ 381835 w 1466850"/>
                    <a:gd name="connsiteY170" fmla="*/ 739616 h 1371600"/>
                    <a:gd name="connsiteX171" fmla="*/ 348498 w 1466850"/>
                    <a:gd name="connsiteY171" fmla="*/ 741521 h 1371600"/>
                    <a:gd name="connsiteX172" fmla="*/ 345640 w 1466850"/>
                    <a:gd name="connsiteY172" fmla="*/ 687229 h 1371600"/>
                    <a:gd name="connsiteX173" fmla="*/ 373263 w 1466850"/>
                    <a:gd name="connsiteY173" fmla="*/ 645319 h 1371600"/>
                    <a:gd name="connsiteX174" fmla="*/ 367548 w 1466850"/>
                    <a:gd name="connsiteY174" fmla="*/ 631984 h 1371600"/>
                    <a:gd name="connsiteX175" fmla="*/ 354213 w 1466850"/>
                    <a:gd name="connsiteY175" fmla="*/ 606266 h 1371600"/>
                    <a:gd name="connsiteX176" fmla="*/ 320875 w 1466850"/>
                    <a:gd name="connsiteY176" fmla="*/ 550069 h 1371600"/>
                    <a:gd name="connsiteX177" fmla="*/ 307540 w 1466850"/>
                    <a:gd name="connsiteY177" fmla="*/ 527209 h 1371600"/>
                    <a:gd name="connsiteX178" fmla="*/ 300873 w 1466850"/>
                    <a:gd name="connsiteY178" fmla="*/ 485299 h 1371600"/>
                    <a:gd name="connsiteX179" fmla="*/ 235150 w 1466850"/>
                    <a:gd name="connsiteY179" fmla="*/ 451009 h 1371600"/>
                    <a:gd name="connsiteX180" fmla="*/ 218005 w 1466850"/>
                    <a:gd name="connsiteY180" fmla="*/ 443389 h 1371600"/>
                    <a:gd name="connsiteX181" fmla="*/ 192288 w 1466850"/>
                    <a:gd name="connsiteY181" fmla="*/ 436721 h 1371600"/>
                    <a:gd name="connsiteX182" fmla="*/ 121803 w 1466850"/>
                    <a:gd name="connsiteY182" fmla="*/ 453866 h 1371600"/>
                    <a:gd name="connsiteX183" fmla="*/ 74178 w 1466850"/>
                    <a:gd name="connsiteY183" fmla="*/ 435769 h 1371600"/>
                    <a:gd name="connsiteX184" fmla="*/ 42745 w 1466850"/>
                    <a:gd name="connsiteY184" fmla="*/ 416719 h 1371600"/>
                    <a:gd name="connsiteX185" fmla="*/ 60843 w 1466850"/>
                    <a:gd name="connsiteY185" fmla="*/ 394811 h 1371600"/>
                    <a:gd name="connsiteX186" fmla="*/ 76083 w 1466850"/>
                    <a:gd name="connsiteY186" fmla="*/ 384334 h 1371600"/>
                    <a:gd name="connsiteX187" fmla="*/ 60843 w 1466850"/>
                    <a:gd name="connsiteY187" fmla="*/ 383381 h 1371600"/>
                    <a:gd name="connsiteX188" fmla="*/ 17028 w 1466850"/>
                    <a:gd name="connsiteY188" fmla="*/ 350044 h 1371600"/>
                    <a:gd name="connsiteX189" fmla="*/ 73225 w 1466850"/>
                    <a:gd name="connsiteY189" fmla="*/ 356711 h 1371600"/>
                    <a:gd name="connsiteX190" fmla="*/ 84655 w 1466850"/>
                    <a:gd name="connsiteY190" fmla="*/ 349091 h 1371600"/>
                    <a:gd name="connsiteX191" fmla="*/ 75130 w 1466850"/>
                    <a:gd name="connsiteY191" fmla="*/ 340519 h 1371600"/>
                    <a:gd name="connsiteX192" fmla="*/ 103705 w 1466850"/>
                    <a:gd name="connsiteY192" fmla="*/ 323374 h 1371600"/>
                    <a:gd name="connsiteX193" fmla="*/ 134185 w 1466850"/>
                    <a:gd name="connsiteY193" fmla="*/ 322421 h 1371600"/>
                    <a:gd name="connsiteX194" fmla="*/ 99895 w 1466850"/>
                    <a:gd name="connsiteY194" fmla="*/ 324326 h 1371600"/>
                    <a:gd name="connsiteX195" fmla="*/ 52270 w 1466850"/>
                    <a:gd name="connsiteY195" fmla="*/ 322421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</a:cxnLst>
                  <a:rect l="l" t="t" r="r" b="b"/>
                  <a:pathLst>
                    <a:path w="1466850" h="1371600">
                      <a:moveTo>
                        <a:pt x="52270" y="322421"/>
                      </a:moveTo>
                      <a:cubicBezTo>
                        <a:pt x="49413" y="307181"/>
                        <a:pt x="36078" y="304324"/>
                        <a:pt x="24648" y="298609"/>
                      </a:cubicBezTo>
                      <a:cubicBezTo>
                        <a:pt x="835" y="287179"/>
                        <a:pt x="1788" y="274796"/>
                        <a:pt x="24648" y="263366"/>
                      </a:cubicBezTo>
                      <a:cubicBezTo>
                        <a:pt x="42745" y="253841"/>
                        <a:pt x="59890" y="243364"/>
                        <a:pt x="81798" y="248126"/>
                      </a:cubicBezTo>
                      <a:cubicBezTo>
                        <a:pt x="90370" y="250031"/>
                        <a:pt x="99895" y="250984"/>
                        <a:pt x="104658" y="243364"/>
                      </a:cubicBezTo>
                      <a:cubicBezTo>
                        <a:pt x="116088" y="223361"/>
                        <a:pt x="134185" y="224314"/>
                        <a:pt x="150378" y="231934"/>
                      </a:cubicBezTo>
                      <a:cubicBezTo>
                        <a:pt x="179905" y="245269"/>
                        <a:pt x="187525" y="205264"/>
                        <a:pt x="217053" y="211931"/>
                      </a:cubicBezTo>
                      <a:cubicBezTo>
                        <a:pt x="203718" y="194786"/>
                        <a:pt x="193240" y="192881"/>
                        <a:pt x="179905" y="203359"/>
                      </a:cubicBezTo>
                      <a:cubicBezTo>
                        <a:pt x="165618" y="213836"/>
                        <a:pt x="155140" y="209074"/>
                        <a:pt x="147520" y="193834"/>
                      </a:cubicBezTo>
                      <a:cubicBezTo>
                        <a:pt x="137043" y="172879"/>
                        <a:pt x="154188" y="172879"/>
                        <a:pt x="164665" y="170021"/>
                      </a:cubicBezTo>
                      <a:cubicBezTo>
                        <a:pt x="189430" y="162401"/>
                        <a:pt x="206575" y="128111"/>
                        <a:pt x="239913" y="148114"/>
                      </a:cubicBezTo>
                      <a:cubicBezTo>
                        <a:pt x="248485" y="126206"/>
                        <a:pt x="261820" y="130016"/>
                        <a:pt x="277060" y="140494"/>
                      </a:cubicBezTo>
                      <a:cubicBezTo>
                        <a:pt x="278013" y="141446"/>
                        <a:pt x="286585" y="134779"/>
                        <a:pt x="285633" y="131921"/>
                      </a:cubicBezTo>
                      <a:cubicBezTo>
                        <a:pt x="278965" y="90011"/>
                        <a:pt x="311350" y="92869"/>
                        <a:pt x="336115" y="88106"/>
                      </a:cubicBezTo>
                      <a:cubicBezTo>
                        <a:pt x="344688" y="90011"/>
                        <a:pt x="351355" y="92869"/>
                        <a:pt x="357070" y="99536"/>
                      </a:cubicBezTo>
                      <a:cubicBezTo>
                        <a:pt x="359928" y="102394"/>
                        <a:pt x="361833" y="104299"/>
                        <a:pt x="362785" y="108109"/>
                      </a:cubicBezTo>
                      <a:cubicBezTo>
                        <a:pt x="364690" y="104299"/>
                        <a:pt x="359928" y="102394"/>
                        <a:pt x="358975" y="99536"/>
                      </a:cubicBezTo>
                      <a:cubicBezTo>
                        <a:pt x="357070" y="94774"/>
                        <a:pt x="357070" y="90964"/>
                        <a:pt x="359928" y="86201"/>
                      </a:cubicBezTo>
                      <a:cubicBezTo>
                        <a:pt x="376120" y="83344"/>
                        <a:pt x="392313" y="81439"/>
                        <a:pt x="407553" y="87154"/>
                      </a:cubicBezTo>
                      <a:cubicBezTo>
                        <a:pt x="410410" y="87154"/>
                        <a:pt x="412315" y="87154"/>
                        <a:pt x="415173" y="86201"/>
                      </a:cubicBezTo>
                      <a:cubicBezTo>
                        <a:pt x="426603" y="80486"/>
                        <a:pt x="438985" y="88106"/>
                        <a:pt x="450415" y="80486"/>
                      </a:cubicBezTo>
                      <a:lnTo>
                        <a:pt x="450415" y="80486"/>
                      </a:lnTo>
                      <a:cubicBezTo>
                        <a:pt x="462798" y="72866"/>
                        <a:pt x="471370" y="75724"/>
                        <a:pt x="478038" y="88106"/>
                      </a:cubicBezTo>
                      <a:cubicBezTo>
                        <a:pt x="476133" y="96679"/>
                        <a:pt x="481848" y="102394"/>
                        <a:pt x="486610" y="108109"/>
                      </a:cubicBezTo>
                      <a:cubicBezTo>
                        <a:pt x="502803" y="109061"/>
                        <a:pt x="518043" y="99536"/>
                        <a:pt x="534235" y="107156"/>
                      </a:cubicBezTo>
                      <a:cubicBezTo>
                        <a:pt x="542808" y="110014"/>
                        <a:pt x="551380" y="112871"/>
                        <a:pt x="559953" y="114776"/>
                      </a:cubicBezTo>
                      <a:cubicBezTo>
                        <a:pt x="573288" y="117634"/>
                        <a:pt x="581860" y="113824"/>
                        <a:pt x="571383" y="99536"/>
                      </a:cubicBezTo>
                      <a:cubicBezTo>
                        <a:pt x="564715" y="90011"/>
                        <a:pt x="555190" y="80486"/>
                        <a:pt x="568525" y="70961"/>
                      </a:cubicBezTo>
                      <a:cubicBezTo>
                        <a:pt x="579003" y="63341"/>
                        <a:pt x="593290" y="64294"/>
                        <a:pt x="603768" y="71914"/>
                      </a:cubicBezTo>
                      <a:cubicBezTo>
                        <a:pt x="630438" y="91916"/>
                        <a:pt x="672348" y="85249"/>
                        <a:pt x="690445" y="120491"/>
                      </a:cubicBezTo>
                      <a:cubicBezTo>
                        <a:pt x="692350" y="123349"/>
                        <a:pt x="717115" y="134779"/>
                        <a:pt x="710448" y="105251"/>
                      </a:cubicBezTo>
                      <a:cubicBezTo>
                        <a:pt x="705685" y="86201"/>
                        <a:pt x="735213" y="100489"/>
                        <a:pt x="741880" y="86201"/>
                      </a:cubicBezTo>
                      <a:cubicBezTo>
                        <a:pt x="748548" y="79534"/>
                        <a:pt x="756168" y="79534"/>
                        <a:pt x="759025" y="80486"/>
                      </a:cubicBezTo>
                      <a:cubicBezTo>
                        <a:pt x="752358" y="79534"/>
                        <a:pt x="739023" y="79534"/>
                        <a:pt x="727593" y="73819"/>
                      </a:cubicBezTo>
                      <a:cubicBezTo>
                        <a:pt x="723783" y="73819"/>
                        <a:pt x="719973" y="72866"/>
                        <a:pt x="716163" y="72866"/>
                      </a:cubicBezTo>
                      <a:cubicBezTo>
                        <a:pt x="704733" y="60484"/>
                        <a:pt x="694255" y="48101"/>
                        <a:pt x="721878" y="42386"/>
                      </a:cubicBezTo>
                      <a:cubicBezTo>
                        <a:pt x="728545" y="41434"/>
                        <a:pt x="731403" y="37624"/>
                        <a:pt x="734260" y="31909"/>
                      </a:cubicBezTo>
                      <a:cubicBezTo>
                        <a:pt x="752358" y="24289"/>
                        <a:pt x="768550" y="10001"/>
                        <a:pt x="781885" y="40481"/>
                      </a:cubicBezTo>
                      <a:cubicBezTo>
                        <a:pt x="794268" y="67151"/>
                        <a:pt x="822843" y="61436"/>
                        <a:pt x="846655" y="62389"/>
                      </a:cubicBezTo>
                      <a:cubicBezTo>
                        <a:pt x="851418" y="62389"/>
                        <a:pt x="857133" y="58579"/>
                        <a:pt x="855228" y="53816"/>
                      </a:cubicBezTo>
                      <a:cubicBezTo>
                        <a:pt x="838083" y="10954"/>
                        <a:pt x="874278" y="24289"/>
                        <a:pt x="892375" y="18574"/>
                      </a:cubicBezTo>
                      <a:cubicBezTo>
                        <a:pt x="902853" y="14764"/>
                        <a:pt x="914283" y="12859"/>
                        <a:pt x="924760" y="10001"/>
                      </a:cubicBezTo>
                      <a:cubicBezTo>
                        <a:pt x="936190" y="6191"/>
                        <a:pt x="947620" y="6191"/>
                        <a:pt x="959050" y="10001"/>
                      </a:cubicBezTo>
                      <a:cubicBezTo>
                        <a:pt x="960003" y="11906"/>
                        <a:pt x="960955" y="12859"/>
                        <a:pt x="962860" y="11906"/>
                      </a:cubicBezTo>
                      <a:cubicBezTo>
                        <a:pt x="981910" y="18574"/>
                        <a:pt x="1001913" y="10954"/>
                        <a:pt x="1020963" y="16669"/>
                      </a:cubicBezTo>
                      <a:cubicBezTo>
                        <a:pt x="1025725" y="16669"/>
                        <a:pt x="1030488" y="16669"/>
                        <a:pt x="1035250" y="16669"/>
                      </a:cubicBezTo>
                      <a:cubicBezTo>
                        <a:pt x="1067635" y="10954"/>
                        <a:pt x="1100020" y="12859"/>
                        <a:pt x="1132405" y="16669"/>
                      </a:cubicBezTo>
                      <a:cubicBezTo>
                        <a:pt x="1135263" y="20479"/>
                        <a:pt x="1149550" y="20479"/>
                        <a:pt x="1137168" y="28099"/>
                      </a:cubicBezTo>
                      <a:cubicBezTo>
                        <a:pt x="1128595" y="32861"/>
                        <a:pt x="1116213" y="31909"/>
                        <a:pt x="1104783" y="32861"/>
                      </a:cubicBezTo>
                      <a:cubicBezTo>
                        <a:pt x="1073350" y="50959"/>
                        <a:pt x="1037155" y="52864"/>
                        <a:pt x="1001913" y="58579"/>
                      </a:cubicBezTo>
                      <a:cubicBezTo>
                        <a:pt x="992388" y="60484"/>
                        <a:pt x="983815" y="61436"/>
                        <a:pt x="977148" y="69056"/>
                      </a:cubicBezTo>
                      <a:cubicBezTo>
                        <a:pt x="971433" y="73819"/>
                        <a:pt x="966670" y="77629"/>
                        <a:pt x="954288" y="81439"/>
                      </a:cubicBezTo>
                      <a:cubicBezTo>
                        <a:pt x="969528" y="78581"/>
                        <a:pt x="976195" y="70009"/>
                        <a:pt x="983815" y="64294"/>
                      </a:cubicBezTo>
                      <a:cubicBezTo>
                        <a:pt x="1041918" y="53816"/>
                        <a:pt x="1099068" y="31909"/>
                        <a:pt x="1159075" y="44291"/>
                      </a:cubicBezTo>
                      <a:cubicBezTo>
                        <a:pt x="1163838" y="47149"/>
                        <a:pt x="1167648" y="50959"/>
                        <a:pt x="1173363" y="45244"/>
                      </a:cubicBezTo>
                      <a:cubicBezTo>
                        <a:pt x="1188603" y="37624"/>
                        <a:pt x="1191460" y="45244"/>
                        <a:pt x="1188603" y="58579"/>
                      </a:cubicBezTo>
                      <a:cubicBezTo>
                        <a:pt x="1183840" y="70009"/>
                        <a:pt x="1182888" y="79534"/>
                        <a:pt x="1199080" y="80486"/>
                      </a:cubicBezTo>
                      <a:cubicBezTo>
                        <a:pt x="1207653" y="81439"/>
                        <a:pt x="1215273" y="81439"/>
                        <a:pt x="1215273" y="92869"/>
                      </a:cubicBezTo>
                      <a:cubicBezTo>
                        <a:pt x="1210510" y="103346"/>
                        <a:pt x="1200985" y="108109"/>
                        <a:pt x="1190508" y="108109"/>
                      </a:cubicBezTo>
                      <a:cubicBezTo>
                        <a:pt x="1143835" y="110014"/>
                        <a:pt x="1097163" y="129064"/>
                        <a:pt x="1049538" y="114776"/>
                      </a:cubicBezTo>
                      <a:cubicBezTo>
                        <a:pt x="1023820" y="107156"/>
                        <a:pt x="1024773" y="140494"/>
                        <a:pt x="1012390" y="141446"/>
                      </a:cubicBezTo>
                      <a:cubicBezTo>
                        <a:pt x="1042870" y="130016"/>
                        <a:pt x="1080970" y="125254"/>
                        <a:pt x="1119070" y="121444"/>
                      </a:cubicBezTo>
                      <a:cubicBezTo>
                        <a:pt x="1139073" y="119539"/>
                        <a:pt x="1156218" y="122396"/>
                        <a:pt x="1144788" y="150019"/>
                      </a:cubicBezTo>
                      <a:cubicBezTo>
                        <a:pt x="1164790" y="149066"/>
                        <a:pt x="1180030" y="142399"/>
                        <a:pt x="1188603" y="122396"/>
                      </a:cubicBezTo>
                      <a:cubicBezTo>
                        <a:pt x="1193365" y="110966"/>
                        <a:pt x="1201938" y="104299"/>
                        <a:pt x="1216225" y="107156"/>
                      </a:cubicBezTo>
                      <a:cubicBezTo>
                        <a:pt x="1256230" y="126206"/>
                        <a:pt x="1257183" y="132874"/>
                        <a:pt x="1227655" y="163354"/>
                      </a:cubicBezTo>
                      <a:cubicBezTo>
                        <a:pt x="1220988" y="170021"/>
                        <a:pt x="1218130" y="180499"/>
                        <a:pt x="1214320" y="190024"/>
                      </a:cubicBezTo>
                      <a:cubicBezTo>
                        <a:pt x="1215273" y="211931"/>
                        <a:pt x="1223845" y="184309"/>
                        <a:pt x="1226703" y="191929"/>
                      </a:cubicBezTo>
                      <a:cubicBezTo>
                        <a:pt x="1233370" y="188119"/>
                        <a:pt x="1240038" y="184309"/>
                        <a:pt x="1244800" y="179546"/>
                      </a:cubicBezTo>
                      <a:cubicBezTo>
                        <a:pt x="1263850" y="162401"/>
                        <a:pt x="1278138" y="130969"/>
                        <a:pt x="1312428" y="159544"/>
                      </a:cubicBezTo>
                      <a:cubicBezTo>
                        <a:pt x="1321000" y="166211"/>
                        <a:pt x="1338145" y="171926"/>
                        <a:pt x="1342908" y="149066"/>
                      </a:cubicBezTo>
                      <a:cubicBezTo>
                        <a:pt x="1344813" y="140494"/>
                        <a:pt x="1356243" y="143351"/>
                        <a:pt x="1363863" y="143351"/>
                      </a:cubicBezTo>
                      <a:cubicBezTo>
                        <a:pt x="1389580" y="143351"/>
                        <a:pt x="1414345" y="142399"/>
                        <a:pt x="1440063" y="145256"/>
                      </a:cubicBezTo>
                      <a:cubicBezTo>
                        <a:pt x="1449588" y="146209"/>
                        <a:pt x="1466733" y="149066"/>
                        <a:pt x="1464828" y="163354"/>
                      </a:cubicBezTo>
                      <a:cubicBezTo>
                        <a:pt x="1463875" y="171926"/>
                        <a:pt x="1450540" y="174784"/>
                        <a:pt x="1440063" y="175736"/>
                      </a:cubicBezTo>
                      <a:cubicBezTo>
                        <a:pt x="1419108" y="176689"/>
                        <a:pt x="1408630" y="188119"/>
                        <a:pt x="1410535" y="209074"/>
                      </a:cubicBezTo>
                      <a:cubicBezTo>
                        <a:pt x="1388628" y="222409"/>
                        <a:pt x="1381960" y="219551"/>
                        <a:pt x="1355290" y="231934"/>
                      </a:cubicBezTo>
                      <a:lnTo>
                        <a:pt x="1355290" y="231934"/>
                      </a:lnTo>
                      <a:cubicBezTo>
                        <a:pt x="1353385" y="233839"/>
                        <a:pt x="1351480" y="234791"/>
                        <a:pt x="1349575" y="235744"/>
                      </a:cubicBezTo>
                      <a:cubicBezTo>
                        <a:pt x="1337193" y="239554"/>
                        <a:pt x="1337193" y="239554"/>
                        <a:pt x="1346718" y="248126"/>
                      </a:cubicBezTo>
                      <a:cubicBezTo>
                        <a:pt x="1341955" y="256699"/>
                        <a:pt x="1337193" y="264319"/>
                        <a:pt x="1333383" y="272891"/>
                      </a:cubicBezTo>
                      <a:cubicBezTo>
                        <a:pt x="1319095" y="287179"/>
                        <a:pt x="1303855" y="301466"/>
                        <a:pt x="1287663" y="313849"/>
                      </a:cubicBezTo>
                      <a:cubicBezTo>
                        <a:pt x="1267660" y="329089"/>
                        <a:pt x="1264803" y="344329"/>
                        <a:pt x="1286710" y="360521"/>
                      </a:cubicBezTo>
                      <a:cubicBezTo>
                        <a:pt x="1297188" y="368141"/>
                        <a:pt x="1305760" y="377666"/>
                        <a:pt x="1308618" y="390049"/>
                      </a:cubicBezTo>
                      <a:cubicBezTo>
                        <a:pt x="1306713" y="412909"/>
                        <a:pt x="1293378" y="409099"/>
                        <a:pt x="1280043" y="403384"/>
                      </a:cubicBezTo>
                      <a:cubicBezTo>
                        <a:pt x="1280043" y="410051"/>
                        <a:pt x="1286710" y="408146"/>
                        <a:pt x="1289568" y="411004"/>
                      </a:cubicBezTo>
                      <a:cubicBezTo>
                        <a:pt x="1292425" y="412909"/>
                        <a:pt x="1296235" y="413861"/>
                        <a:pt x="1299093" y="413861"/>
                      </a:cubicBezTo>
                      <a:cubicBezTo>
                        <a:pt x="1316238" y="414814"/>
                        <a:pt x="1329573" y="420529"/>
                        <a:pt x="1325763" y="440531"/>
                      </a:cubicBezTo>
                      <a:cubicBezTo>
                        <a:pt x="1321953" y="458629"/>
                        <a:pt x="1308618" y="464344"/>
                        <a:pt x="1292425" y="462439"/>
                      </a:cubicBezTo>
                      <a:cubicBezTo>
                        <a:pt x="1274328" y="460534"/>
                        <a:pt x="1256230" y="452914"/>
                        <a:pt x="1237180" y="468154"/>
                      </a:cubicBezTo>
                      <a:cubicBezTo>
                        <a:pt x="1261945" y="478631"/>
                        <a:pt x="1277185" y="495776"/>
                        <a:pt x="1269565" y="523399"/>
                      </a:cubicBezTo>
                      <a:cubicBezTo>
                        <a:pt x="1270518" y="535781"/>
                        <a:pt x="1251468" y="537686"/>
                        <a:pt x="1254325" y="551021"/>
                      </a:cubicBezTo>
                      <a:cubicBezTo>
                        <a:pt x="1255278" y="552926"/>
                        <a:pt x="1257183" y="554831"/>
                        <a:pt x="1259088" y="556736"/>
                      </a:cubicBezTo>
                      <a:cubicBezTo>
                        <a:pt x="1264803" y="560546"/>
                        <a:pt x="1272423" y="560546"/>
                        <a:pt x="1278138" y="563404"/>
                      </a:cubicBezTo>
                      <a:cubicBezTo>
                        <a:pt x="1285758" y="568166"/>
                        <a:pt x="1297188" y="571024"/>
                        <a:pt x="1292425" y="582454"/>
                      </a:cubicBezTo>
                      <a:cubicBezTo>
                        <a:pt x="1287663" y="594836"/>
                        <a:pt x="1275280" y="594836"/>
                        <a:pt x="1262898" y="594836"/>
                      </a:cubicBezTo>
                      <a:cubicBezTo>
                        <a:pt x="1248610" y="595789"/>
                        <a:pt x="1238133" y="573881"/>
                        <a:pt x="1221940" y="587216"/>
                      </a:cubicBezTo>
                      <a:cubicBezTo>
                        <a:pt x="1228608" y="598646"/>
                        <a:pt x="1242895" y="591026"/>
                        <a:pt x="1250515" y="599599"/>
                      </a:cubicBezTo>
                      <a:cubicBezTo>
                        <a:pt x="1262898" y="617696"/>
                        <a:pt x="1260040" y="632936"/>
                        <a:pt x="1242895" y="646271"/>
                      </a:cubicBezTo>
                      <a:cubicBezTo>
                        <a:pt x="1212415" y="660559"/>
                        <a:pt x="1187650" y="639604"/>
                        <a:pt x="1160028" y="631984"/>
                      </a:cubicBezTo>
                      <a:cubicBezTo>
                        <a:pt x="1147645" y="628174"/>
                        <a:pt x="1137168" y="617696"/>
                        <a:pt x="1131453" y="642461"/>
                      </a:cubicBezTo>
                      <a:cubicBezTo>
                        <a:pt x="1127643" y="657701"/>
                        <a:pt x="1107640" y="657701"/>
                        <a:pt x="1091448" y="652939"/>
                      </a:cubicBezTo>
                      <a:cubicBezTo>
                        <a:pt x="1116213" y="693896"/>
                        <a:pt x="1160980" y="701516"/>
                        <a:pt x="1196223" y="722471"/>
                      </a:cubicBezTo>
                      <a:cubicBezTo>
                        <a:pt x="1221940" y="742474"/>
                        <a:pt x="1214320" y="770096"/>
                        <a:pt x="1212415" y="795814"/>
                      </a:cubicBezTo>
                      <a:cubicBezTo>
                        <a:pt x="1211463" y="806291"/>
                        <a:pt x="1202890" y="815816"/>
                        <a:pt x="1190508" y="812959"/>
                      </a:cubicBezTo>
                      <a:cubicBezTo>
                        <a:pt x="1168600" y="808196"/>
                        <a:pt x="1140025" y="825341"/>
                        <a:pt x="1127643" y="792956"/>
                      </a:cubicBezTo>
                      <a:cubicBezTo>
                        <a:pt x="1121928" y="777716"/>
                        <a:pt x="1111450" y="765334"/>
                        <a:pt x="1100973" y="752951"/>
                      </a:cubicBezTo>
                      <a:cubicBezTo>
                        <a:pt x="1096210" y="747236"/>
                        <a:pt x="1089543" y="747236"/>
                        <a:pt x="1082875" y="747236"/>
                      </a:cubicBezTo>
                      <a:cubicBezTo>
                        <a:pt x="1080970" y="747236"/>
                        <a:pt x="1078113" y="747236"/>
                        <a:pt x="1076208" y="747236"/>
                      </a:cubicBezTo>
                      <a:cubicBezTo>
                        <a:pt x="1079065" y="748189"/>
                        <a:pt x="1082875" y="747236"/>
                        <a:pt x="1085733" y="748189"/>
                      </a:cubicBezTo>
                      <a:cubicBezTo>
                        <a:pt x="1097163" y="750094"/>
                        <a:pt x="1106688" y="754856"/>
                        <a:pt x="1103830" y="768191"/>
                      </a:cubicBezTo>
                      <a:cubicBezTo>
                        <a:pt x="1101925" y="778669"/>
                        <a:pt x="1091448" y="781526"/>
                        <a:pt x="1082875" y="783431"/>
                      </a:cubicBezTo>
                      <a:cubicBezTo>
                        <a:pt x="1071445" y="785336"/>
                        <a:pt x="1060015" y="785336"/>
                        <a:pt x="1051443" y="794861"/>
                      </a:cubicBezTo>
                      <a:cubicBezTo>
                        <a:pt x="1048585" y="811054"/>
                        <a:pt x="1086685" y="795814"/>
                        <a:pt x="1071445" y="821531"/>
                      </a:cubicBezTo>
                      <a:cubicBezTo>
                        <a:pt x="1060968" y="826294"/>
                        <a:pt x="1050490" y="829151"/>
                        <a:pt x="1041918" y="829151"/>
                      </a:cubicBezTo>
                      <a:cubicBezTo>
                        <a:pt x="1050490" y="830104"/>
                        <a:pt x="1060968" y="825341"/>
                        <a:pt x="1072398" y="821531"/>
                      </a:cubicBezTo>
                      <a:cubicBezTo>
                        <a:pt x="1098115" y="812006"/>
                        <a:pt x="1124785" y="803434"/>
                        <a:pt x="1150503" y="821531"/>
                      </a:cubicBezTo>
                      <a:cubicBezTo>
                        <a:pt x="1157170" y="828199"/>
                        <a:pt x="1154313" y="834866"/>
                        <a:pt x="1150503" y="841534"/>
                      </a:cubicBezTo>
                      <a:cubicBezTo>
                        <a:pt x="1123833" y="877729"/>
                        <a:pt x="1088590" y="904399"/>
                        <a:pt x="1047633" y="922496"/>
                      </a:cubicBezTo>
                      <a:cubicBezTo>
                        <a:pt x="1036203" y="925354"/>
                        <a:pt x="1023820" y="925354"/>
                        <a:pt x="1012390" y="929164"/>
                      </a:cubicBezTo>
                      <a:cubicBezTo>
                        <a:pt x="1000008" y="932021"/>
                        <a:pt x="988578" y="932021"/>
                        <a:pt x="977148" y="928211"/>
                      </a:cubicBezTo>
                      <a:cubicBezTo>
                        <a:pt x="975243" y="928211"/>
                        <a:pt x="973338" y="929164"/>
                        <a:pt x="971433" y="930116"/>
                      </a:cubicBezTo>
                      <a:cubicBezTo>
                        <a:pt x="958098" y="945356"/>
                        <a:pt x="936190" y="927259"/>
                        <a:pt x="922855" y="942499"/>
                      </a:cubicBezTo>
                      <a:cubicBezTo>
                        <a:pt x="895233" y="986314"/>
                        <a:pt x="869515" y="1032986"/>
                        <a:pt x="824748" y="1062514"/>
                      </a:cubicBezTo>
                      <a:cubicBezTo>
                        <a:pt x="808555" y="1072991"/>
                        <a:pt x="787600" y="1072039"/>
                        <a:pt x="769503" y="1078706"/>
                      </a:cubicBezTo>
                      <a:cubicBezTo>
                        <a:pt x="762835" y="1081564"/>
                        <a:pt x="758073" y="1072991"/>
                        <a:pt x="756168" y="1066324"/>
                      </a:cubicBezTo>
                      <a:cubicBezTo>
                        <a:pt x="755215" y="1062514"/>
                        <a:pt x="758073" y="1058704"/>
                        <a:pt x="757120" y="1054894"/>
                      </a:cubicBezTo>
                      <a:cubicBezTo>
                        <a:pt x="751405" y="1057751"/>
                        <a:pt x="751405" y="1062514"/>
                        <a:pt x="752358" y="1068229"/>
                      </a:cubicBezTo>
                      <a:cubicBezTo>
                        <a:pt x="751405" y="1085374"/>
                        <a:pt x="738070" y="1089184"/>
                        <a:pt x="724735" y="1092041"/>
                      </a:cubicBezTo>
                      <a:cubicBezTo>
                        <a:pt x="711400" y="1094899"/>
                        <a:pt x="698065" y="1098709"/>
                        <a:pt x="693303" y="1113949"/>
                      </a:cubicBezTo>
                      <a:cubicBezTo>
                        <a:pt x="692350" y="1121569"/>
                        <a:pt x="693303" y="1129189"/>
                        <a:pt x="690445" y="1135856"/>
                      </a:cubicBezTo>
                      <a:cubicBezTo>
                        <a:pt x="689493" y="1138714"/>
                        <a:pt x="687588" y="1140619"/>
                        <a:pt x="685683" y="1143476"/>
                      </a:cubicBezTo>
                      <a:cubicBezTo>
                        <a:pt x="676158" y="1150144"/>
                        <a:pt x="678063" y="1161574"/>
                        <a:pt x="674253" y="1170146"/>
                      </a:cubicBezTo>
                      <a:cubicBezTo>
                        <a:pt x="650440" y="1192054"/>
                        <a:pt x="643773" y="1223486"/>
                        <a:pt x="633295" y="1252061"/>
                      </a:cubicBezTo>
                      <a:cubicBezTo>
                        <a:pt x="619008" y="1289209"/>
                        <a:pt x="594243" y="1321594"/>
                        <a:pt x="585670" y="1360646"/>
                      </a:cubicBezTo>
                      <a:cubicBezTo>
                        <a:pt x="584718" y="1364456"/>
                        <a:pt x="579003" y="1366361"/>
                        <a:pt x="574240" y="1367314"/>
                      </a:cubicBezTo>
                      <a:cubicBezTo>
                        <a:pt x="561858" y="1356836"/>
                        <a:pt x="544713" y="1361599"/>
                        <a:pt x="531378" y="1355884"/>
                      </a:cubicBezTo>
                      <a:cubicBezTo>
                        <a:pt x="519948" y="1350169"/>
                        <a:pt x="512328" y="1339691"/>
                        <a:pt x="503755" y="1330166"/>
                      </a:cubicBezTo>
                      <a:cubicBezTo>
                        <a:pt x="501850" y="1327309"/>
                        <a:pt x="500898" y="1324451"/>
                        <a:pt x="500898" y="1321594"/>
                      </a:cubicBezTo>
                      <a:cubicBezTo>
                        <a:pt x="496135" y="1303496"/>
                        <a:pt x="487563" y="1322546"/>
                        <a:pt x="480895" y="1319689"/>
                      </a:cubicBezTo>
                      <a:cubicBezTo>
                        <a:pt x="470418" y="1322546"/>
                        <a:pt x="458988" y="1321594"/>
                        <a:pt x="452320" y="1313021"/>
                      </a:cubicBezTo>
                      <a:cubicBezTo>
                        <a:pt x="428508" y="1281589"/>
                        <a:pt x="389455" y="1258729"/>
                        <a:pt x="393265" y="1211104"/>
                      </a:cubicBezTo>
                      <a:cubicBezTo>
                        <a:pt x="394218" y="1201579"/>
                        <a:pt x="384693" y="1194911"/>
                        <a:pt x="379930" y="1187291"/>
                      </a:cubicBezTo>
                      <a:cubicBezTo>
                        <a:pt x="364690" y="1166336"/>
                        <a:pt x="363738" y="1147286"/>
                        <a:pt x="386598" y="1130141"/>
                      </a:cubicBezTo>
                      <a:cubicBezTo>
                        <a:pt x="397075" y="1116806"/>
                        <a:pt x="396123" y="1108234"/>
                        <a:pt x="377073" y="1108234"/>
                      </a:cubicBezTo>
                      <a:cubicBezTo>
                        <a:pt x="359928" y="1095851"/>
                        <a:pt x="368500" y="1078706"/>
                        <a:pt x="367548" y="1062514"/>
                      </a:cubicBezTo>
                      <a:cubicBezTo>
                        <a:pt x="365643" y="1058704"/>
                        <a:pt x="373263" y="1051084"/>
                        <a:pt x="362785" y="1052036"/>
                      </a:cubicBezTo>
                      <a:cubicBezTo>
                        <a:pt x="353260" y="1052989"/>
                        <a:pt x="345640" y="1049179"/>
                        <a:pt x="339925" y="1041559"/>
                      </a:cubicBezTo>
                      <a:cubicBezTo>
                        <a:pt x="324685" y="1009174"/>
                        <a:pt x="351355" y="1008221"/>
                        <a:pt x="369453" y="1001554"/>
                      </a:cubicBezTo>
                      <a:cubicBezTo>
                        <a:pt x="378025" y="1000601"/>
                        <a:pt x="386598" y="995839"/>
                        <a:pt x="390408" y="996791"/>
                      </a:cubicBezTo>
                      <a:cubicBezTo>
                        <a:pt x="383740" y="997744"/>
                        <a:pt x="371358" y="1000601"/>
                        <a:pt x="359928" y="1003459"/>
                      </a:cubicBezTo>
                      <a:cubicBezTo>
                        <a:pt x="346593" y="1005364"/>
                        <a:pt x="336115" y="1000601"/>
                        <a:pt x="336115" y="987266"/>
                      </a:cubicBezTo>
                      <a:cubicBezTo>
                        <a:pt x="335163" y="972026"/>
                        <a:pt x="349450" y="968216"/>
                        <a:pt x="361833" y="964406"/>
                      </a:cubicBezTo>
                      <a:cubicBezTo>
                        <a:pt x="368500" y="964406"/>
                        <a:pt x="375168" y="965359"/>
                        <a:pt x="381835" y="964406"/>
                      </a:cubicBezTo>
                      <a:cubicBezTo>
                        <a:pt x="373263" y="963454"/>
                        <a:pt x="366595" y="961549"/>
                        <a:pt x="363738" y="952024"/>
                      </a:cubicBezTo>
                      <a:cubicBezTo>
                        <a:pt x="363738" y="944404"/>
                        <a:pt x="367548" y="940594"/>
                        <a:pt x="374215" y="937736"/>
                      </a:cubicBezTo>
                      <a:cubicBezTo>
                        <a:pt x="376120" y="936784"/>
                        <a:pt x="379930" y="938689"/>
                        <a:pt x="381835" y="934879"/>
                      </a:cubicBezTo>
                      <a:cubicBezTo>
                        <a:pt x="377073" y="935831"/>
                        <a:pt x="373263" y="933926"/>
                        <a:pt x="369453" y="932021"/>
                      </a:cubicBezTo>
                      <a:cubicBezTo>
                        <a:pt x="361833" y="925354"/>
                        <a:pt x="361833" y="918686"/>
                        <a:pt x="369453" y="912019"/>
                      </a:cubicBezTo>
                      <a:cubicBezTo>
                        <a:pt x="378025" y="906304"/>
                        <a:pt x="390408" y="909161"/>
                        <a:pt x="398028" y="900589"/>
                      </a:cubicBezTo>
                      <a:cubicBezTo>
                        <a:pt x="403743" y="892016"/>
                        <a:pt x="408505" y="882491"/>
                        <a:pt x="418983" y="878681"/>
                      </a:cubicBezTo>
                      <a:cubicBezTo>
                        <a:pt x="428508" y="874871"/>
                        <a:pt x="417078" y="872966"/>
                        <a:pt x="418030" y="870109"/>
                      </a:cubicBezTo>
                      <a:cubicBezTo>
                        <a:pt x="408505" y="845344"/>
                        <a:pt x="430413" y="832961"/>
                        <a:pt x="448510" y="810101"/>
                      </a:cubicBezTo>
                      <a:cubicBezTo>
                        <a:pt x="406600" y="824389"/>
                        <a:pt x="383740" y="803434"/>
                        <a:pt x="359928" y="787241"/>
                      </a:cubicBezTo>
                      <a:cubicBezTo>
                        <a:pt x="346593" y="773906"/>
                        <a:pt x="351355" y="765334"/>
                        <a:pt x="368500" y="762476"/>
                      </a:cubicBezTo>
                      <a:cubicBezTo>
                        <a:pt x="380883" y="759619"/>
                        <a:pt x="393265" y="763429"/>
                        <a:pt x="404695" y="768191"/>
                      </a:cubicBezTo>
                      <a:cubicBezTo>
                        <a:pt x="412315" y="769144"/>
                        <a:pt x="424698" y="782479"/>
                        <a:pt x="425650" y="761524"/>
                      </a:cubicBezTo>
                      <a:cubicBezTo>
                        <a:pt x="424698" y="758666"/>
                        <a:pt x="423745" y="756761"/>
                        <a:pt x="421840" y="753904"/>
                      </a:cubicBezTo>
                      <a:cubicBezTo>
                        <a:pt x="414220" y="743426"/>
                        <a:pt x="410410" y="730091"/>
                        <a:pt x="400885" y="721519"/>
                      </a:cubicBezTo>
                      <a:cubicBezTo>
                        <a:pt x="398980" y="719614"/>
                        <a:pt x="397075" y="717709"/>
                        <a:pt x="396123" y="715804"/>
                      </a:cubicBezTo>
                      <a:cubicBezTo>
                        <a:pt x="389455" y="722471"/>
                        <a:pt x="391360" y="734854"/>
                        <a:pt x="381835" y="739616"/>
                      </a:cubicBezTo>
                      <a:cubicBezTo>
                        <a:pt x="371358" y="744379"/>
                        <a:pt x="359928" y="747236"/>
                        <a:pt x="348498" y="741521"/>
                      </a:cubicBezTo>
                      <a:cubicBezTo>
                        <a:pt x="343735" y="723424"/>
                        <a:pt x="359928" y="704374"/>
                        <a:pt x="345640" y="687229"/>
                      </a:cubicBezTo>
                      <a:cubicBezTo>
                        <a:pt x="349450" y="670084"/>
                        <a:pt x="385645" y="673894"/>
                        <a:pt x="373263" y="645319"/>
                      </a:cubicBezTo>
                      <a:cubicBezTo>
                        <a:pt x="368500" y="641509"/>
                        <a:pt x="371358" y="634841"/>
                        <a:pt x="367548" y="631984"/>
                      </a:cubicBezTo>
                      <a:cubicBezTo>
                        <a:pt x="357070" y="626269"/>
                        <a:pt x="335163" y="627221"/>
                        <a:pt x="354213" y="606266"/>
                      </a:cubicBezTo>
                      <a:cubicBezTo>
                        <a:pt x="332305" y="593884"/>
                        <a:pt x="358023" y="553879"/>
                        <a:pt x="320875" y="550069"/>
                      </a:cubicBezTo>
                      <a:cubicBezTo>
                        <a:pt x="307540" y="549116"/>
                        <a:pt x="307540" y="537686"/>
                        <a:pt x="307540" y="527209"/>
                      </a:cubicBezTo>
                      <a:cubicBezTo>
                        <a:pt x="307540" y="512921"/>
                        <a:pt x="314208" y="491014"/>
                        <a:pt x="300873" y="485299"/>
                      </a:cubicBezTo>
                      <a:cubicBezTo>
                        <a:pt x="278013" y="475774"/>
                        <a:pt x="261820" y="452914"/>
                        <a:pt x="235150" y="451009"/>
                      </a:cubicBezTo>
                      <a:cubicBezTo>
                        <a:pt x="227530" y="450056"/>
                        <a:pt x="221815" y="448151"/>
                        <a:pt x="218005" y="443389"/>
                      </a:cubicBezTo>
                      <a:cubicBezTo>
                        <a:pt x="209433" y="440531"/>
                        <a:pt x="202765" y="430054"/>
                        <a:pt x="192288" y="436721"/>
                      </a:cubicBezTo>
                      <a:cubicBezTo>
                        <a:pt x="163713" y="418624"/>
                        <a:pt x="144663" y="448151"/>
                        <a:pt x="121803" y="453866"/>
                      </a:cubicBezTo>
                      <a:cubicBezTo>
                        <a:pt x="97990" y="459581"/>
                        <a:pt x="84655" y="455771"/>
                        <a:pt x="74178" y="435769"/>
                      </a:cubicBezTo>
                      <a:cubicBezTo>
                        <a:pt x="67510" y="422434"/>
                        <a:pt x="57985" y="415766"/>
                        <a:pt x="42745" y="416719"/>
                      </a:cubicBezTo>
                      <a:cubicBezTo>
                        <a:pt x="43698" y="402431"/>
                        <a:pt x="53223" y="399574"/>
                        <a:pt x="60843" y="394811"/>
                      </a:cubicBezTo>
                      <a:cubicBezTo>
                        <a:pt x="64653" y="389096"/>
                        <a:pt x="73225" y="391954"/>
                        <a:pt x="76083" y="384334"/>
                      </a:cubicBezTo>
                      <a:cubicBezTo>
                        <a:pt x="70368" y="389096"/>
                        <a:pt x="65605" y="386239"/>
                        <a:pt x="60843" y="383381"/>
                      </a:cubicBezTo>
                      <a:cubicBezTo>
                        <a:pt x="51318" y="366236"/>
                        <a:pt x="20838" y="376714"/>
                        <a:pt x="17028" y="350044"/>
                      </a:cubicBezTo>
                      <a:cubicBezTo>
                        <a:pt x="37983" y="340519"/>
                        <a:pt x="54175" y="357664"/>
                        <a:pt x="73225" y="356711"/>
                      </a:cubicBezTo>
                      <a:cubicBezTo>
                        <a:pt x="77988" y="356711"/>
                        <a:pt x="85608" y="357664"/>
                        <a:pt x="84655" y="349091"/>
                      </a:cubicBezTo>
                      <a:cubicBezTo>
                        <a:pt x="83703" y="346234"/>
                        <a:pt x="78940" y="343376"/>
                        <a:pt x="75130" y="340519"/>
                      </a:cubicBezTo>
                      <a:cubicBezTo>
                        <a:pt x="81798" y="329089"/>
                        <a:pt x="92275" y="326231"/>
                        <a:pt x="103705" y="323374"/>
                      </a:cubicBezTo>
                      <a:cubicBezTo>
                        <a:pt x="112278" y="322421"/>
                        <a:pt x="120850" y="324326"/>
                        <a:pt x="134185" y="322421"/>
                      </a:cubicBezTo>
                      <a:cubicBezTo>
                        <a:pt x="118945" y="324326"/>
                        <a:pt x="109420" y="322421"/>
                        <a:pt x="99895" y="324326"/>
                      </a:cubicBezTo>
                      <a:cubicBezTo>
                        <a:pt x="81798" y="328136"/>
                        <a:pt x="67510" y="331946"/>
                        <a:pt x="52270" y="3224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4" name="Freeform: Shape 7">
                  <a:extLst>
                    <a:ext uri="{FF2B5EF4-FFF2-40B4-BE49-F238E27FC236}">
                      <a16:creationId xmlns:a16="http://schemas.microsoft.com/office/drawing/2014/main" id="{CA07B4A2-E672-A040-B074-D91D41C76A60}"/>
                    </a:ext>
                  </a:extLst>
                </p:cNvPr>
                <p:cNvSpPr/>
                <p:nvPr/>
              </p:nvSpPr>
              <p:spPr>
                <a:xfrm>
                  <a:off x="3544729" y="589121"/>
                  <a:ext cx="790575" cy="409575"/>
                </a:xfrm>
                <a:custGeom>
                  <a:avLst/>
                  <a:gdLst>
                    <a:gd name="connsiteX0" fmla="*/ 340519 w 790575"/>
                    <a:gd name="connsiteY0" fmla="*/ 153829 h 409575"/>
                    <a:gd name="connsiteX1" fmla="*/ 395764 w 790575"/>
                    <a:gd name="connsiteY1" fmla="*/ 153829 h 409575"/>
                    <a:gd name="connsiteX2" fmla="*/ 385286 w 790575"/>
                    <a:gd name="connsiteY2" fmla="*/ 103346 h 409575"/>
                    <a:gd name="connsiteX3" fmla="*/ 308134 w 790575"/>
                    <a:gd name="connsiteY3" fmla="*/ 146209 h 409575"/>
                    <a:gd name="connsiteX4" fmla="*/ 226219 w 790575"/>
                    <a:gd name="connsiteY4" fmla="*/ 123349 h 409575"/>
                    <a:gd name="connsiteX5" fmla="*/ 207169 w 790575"/>
                    <a:gd name="connsiteY5" fmla="*/ 122396 h 409575"/>
                    <a:gd name="connsiteX6" fmla="*/ 180499 w 790575"/>
                    <a:gd name="connsiteY6" fmla="*/ 118586 h 409575"/>
                    <a:gd name="connsiteX7" fmla="*/ 124301 w 790575"/>
                    <a:gd name="connsiteY7" fmla="*/ 118586 h 409575"/>
                    <a:gd name="connsiteX8" fmla="*/ 82391 w 790575"/>
                    <a:gd name="connsiteY8" fmla="*/ 110966 h 409575"/>
                    <a:gd name="connsiteX9" fmla="*/ 110014 w 790575"/>
                    <a:gd name="connsiteY9" fmla="*/ 85249 h 409575"/>
                    <a:gd name="connsiteX10" fmla="*/ 103346 w 790575"/>
                    <a:gd name="connsiteY10" fmla="*/ 55721 h 409575"/>
                    <a:gd name="connsiteX11" fmla="*/ 186214 w 790575"/>
                    <a:gd name="connsiteY11" fmla="*/ 57626 h 409575"/>
                    <a:gd name="connsiteX12" fmla="*/ 202406 w 790575"/>
                    <a:gd name="connsiteY12" fmla="*/ 35719 h 409575"/>
                    <a:gd name="connsiteX13" fmla="*/ 290989 w 790575"/>
                    <a:gd name="connsiteY13" fmla="*/ 45244 h 409575"/>
                    <a:gd name="connsiteX14" fmla="*/ 348139 w 790575"/>
                    <a:gd name="connsiteY14" fmla="*/ 43339 h 409575"/>
                    <a:gd name="connsiteX15" fmla="*/ 462439 w 790575"/>
                    <a:gd name="connsiteY15" fmla="*/ 44291 h 409575"/>
                    <a:gd name="connsiteX16" fmla="*/ 479584 w 790575"/>
                    <a:gd name="connsiteY16" fmla="*/ 7144 h 409575"/>
                    <a:gd name="connsiteX17" fmla="*/ 493871 w 790575"/>
                    <a:gd name="connsiteY17" fmla="*/ 13811 h 409575"/>
                    <a:gd name="connsiteX18" fmla="*/ 540544 w 790575"/>
                    <a:gd name="connsiteY18" fmla="*/ 29051 h 409575"/>
                    <a:gd name="connsiteX19" fmla="*/ 554831 w 790575"/>
                    <a:gd name="connsiteY19" fmla="*/ 28099 h 409575"/>
                    <a:gd name="connsiteX20" fmla="*/ 589121 w 790575"/>
                    <a:gd name="connsiteY20" fmla="*/ 29051 h 409575"/>
                    <a:gd name="connsiteX21" fmla="*/ 632936 w 790575"/>
                    <a:gd name="connsiteY21" fmla="*/ 33814 h 409575"/>
                    <a:gd name="connsiteX22" fmla="*/ 681514 w 790575"/>
                    <a:gd name="connsiteY22" fmla="*/ 49054 h 409575"/>
                    <a:gd name="connsiteX23" fmla="*/ 702469 w 790575"/>
                    <a:gd name="connsiteY23" fmla="*/ 54769 h 409575"/>
                    <a:gd name="connsiteX24" fmla="*/ 791051 w 790575"/>
                    <a:gd name="connsiteY24" fmla="*/ 64294 h 409575"/>
                    <a:gd name="connsiteX25" fmla="*/ 664369 w 790575"/>
                    <a:gd name="connsiteY25" fmla="*/ 110014 h 409575"/>
                    <a:gd name="connsiteX26" fmla="*/ 627221 w 790575"/>
                    <a:gd name="connsiteY26" fmla="*/ 110014 h 409575"/>
                    <a:gd name="connsiteX27" fmla="*/ 591026 w 790575"/>
                    <a:gd name="connsiteY27" fmla="*/ 135731 h 409575"/>
                    <a:gd name="connsiteX28" fmla="*/ 642461 w 790575"/>
                    <a:gd name="connsiteY28" fmla="*/ 125254 h 409575"/>
                    <a:gd name="connsiteX29" fmla="*/ 666274 w 790575"/>
                    <a:gd name="connsiteY29" fmla="*/ 125254 h 409575"/>
                    <a:gd name="connsiteX30" fmla="*/ 569119 w 790575"/>
                    <a:gd name="connsiteY30" fmla="*/ 170974 h 409575"/>
                    <a:gd name="connsiteX31" fmla="*/ 541496 w 790575"/>
                    <a:gd name="connsiteY31" fmla="*/ 186214 h 409575"/>
                    <a:gd name="connsiteX32" fmla="*/ 463391 w 790575"/>
                    <a:gd name="connsiteY32" fmla="*/ 222409 h 409575"/>
                    <a:gd name="connsiteX33" fmla="*/ 380524 w 790575"/>
                    <a:gd name="connsiteY33" fmla="*/ 228124 h 409575"/>
                    <a:gd name="connsiteX34" fmla="*/ 410051 w 790575"/>
                    <a:gd name="connsiteY34" fmla="*/ 258604 h 409575"/>
                    <a:gd name="connsiteX35" fmla="*/ 428149 w 790575"/>
                    <a:gd name="connsiteY35" fmla="*/ 264319 h 409575"/>
                    <a:gd name="connsiteX36" fmla="*/ 419576 w 790575"/>
                    <a:gd name="connsiteY36" fmla="*/ 282416 h 409575"/>
                    <a:gd name="connsiteX37" fmla="*/ 358616 w 790575"/>
                    <a:gd name="connsiteY37" fmla="*/ 311944 h 409575"/>
                    <a:gd name="connsiteX38" fmla="*/ 332899 w 790575"/>
                    <a:gd name="connsiteY38" fmla="*/ 326231 h 409575"/>
                    <a:gd name="connsiteX39" fmla="*/ 272891 w 790575"/>
                    <a:gd name="connsiteY39" fmla="*/ 340519 h 409575"/>
                    <a:gd name="connsiteX40" fmla="*/ 268129 w 790575"/>
                    <a:gd name="connsiteY40" fmla="*/ 343376 h 409575"/>
                    <a:gd name="connsiteX41" fmla="*/ 272891 w 790575"/>
                    <a:gd name="connsiteY41" fmla="*/ 347186 h 409575"/>
                    <a:gd name="connsiteX42" fmla="*/ 310039 w 790575"/>
                    <a:gd name="connsiteY42" fmla="*/ 371951 h 409575"/>
                    <a:gd name="connsiteX43" fmla="*/ 323374 w 790575"/>
                    <a:gd name="connsiteY43" fmla="*/ 389096 h 409575"/>
                    <a:gd name="connsiteX44" fmla="*/ 305276 w 790575"/>
                    <a:gd name="connsiteY44" fmla="*/ 408146 h 409575"/>
                    <a:gd name="connsiteX45" fmla="*/ 250984 w 790575"/>
                    <a:gd name="connsiteY45" fmla="*/ 403384 h 409575"/>
                    <a:gd name="connsiteX46" fmla="*/ 138589 w 790575"/>
                    <a:gd name="connsiteY46" fmla="*/ 389096 h 409575"/>
                    <a:gd name="connsiteX47" fmla="*/ 12859 w 790575"/>
                    <a:gd name="connsiteY47" fmla="*/ 372904 h 409575"/>
                    <a:gd name="connsiteX48" fmla="*/ 7144 w 790575"/>
                    <a:gd name="connsiteY48" fmla="*/ 362426 h 409575"/>
                    <a:gd name="connsiteX49" fmla="*/ 23336 w 790575"/>
                    <a:gd name="connsiteY49" fmla="*/ 342424 h 409575"/>
                    <a:gd name="connsiteX50" fmla="*/ 91916 w 790575"/>
                    <a:gd name="connsiteY50" fmla="*/ 336709 h 409575"/>
                    <a:gd name="connsiteX51" fmla="*/ 90964 w 790575"/>
                    <a:gd name="connsiteY51" fmla="*/ 326231 h 409575"/>
                    <a:gd name="connsiteX52" fmla="*/ 62389 w 790575"/>
                    <a:gd name="connsiteY52" fmla="*/ 307181 h 409575"/>
                    <a:gd name="connsiteX53" fmla="*/ 81439 w 790575"/>
                    <a:gd name="connsiteY53" fmla="*/ 294799 h 409575"/>
                    <a:gd name="connsiteX54" fmla="*/ 126206 w 790575"/>
                    <a:gd name="connsiteY54" fmla="*/ 297656 h 409575"/>
                    <a:gd name="connsiteX55" fmla="*/ 208121 w 790575"/>
                    <a:gd name="connsiteY55" fmla="*/ 332899 h 409575"/>
                    <a:gd name="connsiteX56" fmla="*/ 224314 w 790575"/>
                    <a:gd name="connsiteY56" fmla="*/ 312896 h 409575"/>
                    <a:gd name="connsiteX57" fmla="*/ 202406 w 790575"/>
                    <a:gd name="connsiteY57" fmla="*/ 309086 h 409575"/>
                    <a:gd name="connsiteX58" fmla="*/ 170021 w 790575"/>
                    <a:gd name="connsiteY58" fmla="*/ 307181 h 409575"/>
                    <a:gd name="connsiteX59" fmla="*/ 176689 w 790575"/>
                    <a:gd name="connsiteY59" fmla="*/ 270986 h 409575"/>
                    <a:gd name="connsiteX60" fmla="*/ 117634 w 790575"/>
                    <a:gd name="connsiteY60" fmla="*/ 275749 h 409575"/>
                    <a:gd name="connsiteX61" fmla="*/ 101441 w 790575"/>
                    <a:gd name="connsiteY61" fmla="*/ 265271 h 409575"/>
                    <a:gd name="connsiteX62" fmla="*/ 109061 w 790575"/>
                    <a:gd name="connsiteY62" fmla="*/ 247174 h 409575"/>
                    <a:gd name="connsiteX63" fmla="*/ 190976 w 790575"/>
                    <a:gd name="connsiteY63" fmla="*/ 236696 h 409575"/>
                    <a:gd name="connsiteX64" fmla="*/ 212884 w 790575"/>
                    <a:gd name="connsiteY64" fmla="*/ 244316 h 409575"/>
                    <a:gd name="connsiteX65" fmla="*/ 208121 w 790575"/>
                    <a:gd name="connsiteY65" fmla="*/ 241459 h 409575"/>
                    <a:gd name="connsiteX66" fmla="*/ 199549 w 790575"/>
                    <a:gd name="connsiteY66" fmla="*/ 221456 h 409575"/>
                    <a:gd name="connsiteX67" fmla="*/ 210026 w 790575"/>
                    <a:gd name="connsiteY67" fmla="*/ 215741 h 409575"/>
                    <a:gd name="connsiteX68" fmla="*/ 202406 w 790575"/>
                    <a:gd name="connsiteY68" fmla="*/ 209074 h 409575"/>
                    <a:gd name="connsiteX69" fmla="*/ 177641 w 790575"/>
                    <a:gd name="connsiteY69" fmla="*/ 163354 h 409575"/>
                    <a:gd name="connsiteX70" fmla="*/ 239554 w 790575"/>
                    <a:gd name="connsiteY70" fmla="*/ 174784 h 409575"/>
                    <a:gd name="connsiteX71" fmla="*/ 261461 w 790575"/>
                    <a:gd name="connsiteY71" fmla="*/ 195739 h 409575"/>
                    <a:gd name="connsiteX72" fmla="*/ 288131 w 790575"/>
                    <a:gd name="connsiteY72" fmla="*/ 186214 h 409575"/>
                    <a:gd name="connsiteX73" fmla="*/ 316706 w 790575"/>
                    <a:gd name="connsiteY73" fmla="*/ 170021 h 409575"/>
                    <a:gd name="connsiteX74" fmla="*/ 340519 w 790575"/>
                    <a:gd name="connsiteY74" fmla="*/ 153829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790575" h="409575">
                      <a:moveTo>
                        <a:pt x="340519" y="153829"/>
                      </a:moveTo>
                      <a:cubicBezTo>
                        <a:pt x="354806" y="146209"/>
                        <a:pt x="370999" y="147161"/>
                        <a:pt x="395764" y="153829"/>
                      </a:cubicBezTo>
                      <a:cubicBezTo>
                        <a:pt x="380524" y="134779"/>
                        <a:pt x="364331" y="125254"/>
                        <a:pt x="385286" y="103346"/>
                      </a:cubicBezTo>
                      <a:cubicBezTo>
                        <a:pt x="348139" y="112871"/>
                        <a:pt x="332899" y="135731"/>
                        <a:pt x="308134" y="146209"/>
                      </a:cubicBezTo>
                      <a:cubicBezTo>
                        <a:pt x="265271" y="164306"/>
                        <a:pt x="256699" y="163354"/>
                        <a:pt x="226219" y="123349"/>
                      </a:cubicBezTo>
                      <a:cubicBezTo>
                        <a:pt x="218599" y="113824"/>
                        <a:pt x="212884" y="119539"/>
                        <a:pt x="207169" y="122396"/>
                      </a:cubicBezTo>
                      <a:cubicBezTo>
                        <a:pt x="196691" y="128111"/>
                        <a:pt x="188119" y="131921"/>
                        <a:pt x="180499" y="118586"/>
                      </a:cubicBezTo>
                      <a:cubicBezTo>
                        <a:pt x="161449" y="110966"/>
                        <a:pt x="142399" y="111919"/>
                        <a:pt x="124301" y="118586"/>
                      </a:cubicBezTo>
                      <a:cubicBezTo>
                        <a:pt x="110014" y="119539"/>
                        <a:pt x="95726" y="115729"/>
                        <a:pt x="82391" y="110966"/>
                      </a:cubicBezTo>
                      <a:cubicBezTo>
                        <a:pt x="82391" y="92869"/>
                        <a:pt x="103346" y="96679"/>
                        <a:pt x="110014" y="85249"/>
                      </a:cubicBezTo>
                      <a:cubicBezTo>
                        <a:pt x="100489" y="76676"/>
                        <a:pt x="93821" y="68104"/>
                        <a:pt x="103346" y="55721"/>
                      </a:cubicBezTo>
                      <a:cubicBezTo>
                        <a:pt x="130969" y="41434"/>
                        <a:pt x="158591" y="51911"/>
                        <a:pt x="186214" y="57626"/>
                      </a:cubicBezTo>
                      <a:cubicBezTo>
                        <a:pt x="209074" y="63341"/>
                        <a:pt x="190976" y="38576"/>
                        <a:pt x="202406" y="35719"/>
                      </a:cubicBezTo>
                      <a:cubicBezTo>
                        <a:pt x="233839" y="16669"/>
                        <a:pt x="262414" y="32861"/>
                        <a:pt x="290989" y="45244"/>
                      </a:cubicBezTo>
                      <a:cubicBezTo>
                        <a:pt x="310039" y="52864"/>
                        <a:pt x="324326" y="68104"/>
                        <a:pt x="348139" y="43339"/>
                      </a:cubicBezTo>
                      <a:cubicBezTo>
                        <a:pt x="378619" y="12859"/>
                        <a:pt x="424339" y="16669"/>
                        <a:pt x="462439" y="44291"/>
                      </a:cubicBezTo>
                      <a:cubicBezTo>
                        <a:pt x="445294" y="15716"/>
                        <a:pt x="458629" y="8096"/>
                        <a:pt x="479584" y="7144"/>
                      </a:cubicBezTo>
                      <a:cubicBezTo>
                        <a:pt x="484346" y="9049"/>
                        <a:pt x="489109" y="11906"/>
                        <a:pt x="493871" y="13811"/>
                      </a:cubicBezTo>
                      <a:cubicBezTo>
                        <a:pt x="510064" y="18574"/>
                        <a:pt x="527209" y="17621"/>
                        <a:pt x="540544" y="29051"/>
                      </a:cubicBezTo>
                      <a:cubicBezTo>
                        <a:pt x="545306" y="31909"/>
                        <a:pt x="551021" y="37624"/>
                        <a:pt x="554831" y="28099"/>
                      </a:cubicBezTo>
                      <a:cubicBezTo>
                        <a:pt x="566261" y="15716"/>
                        <a:pt x="577691" y="30004"/>
                        <a:pt x="589121" y="29051"/>
                      </a:cubicBezTo>
                      <a:cubicBezTo>
                        <a:pt x="603409" y="35719"/>
                        <a:pt x="618649" y="28099"/>
                        <a:pt x="632936" y="33814"/>
                      </a:cubicBezTo>
                      <a:cubicBezTo>
                        <a:pt x="647224" y="43339"/>
                        <a:pt x="663416" y="49054"/>
                        <a:pt x="681514" y="49054"/>
                      </a:cubicBezTo>
                      <a:cubicBezTo>
                        <a:pt x="687229" y="56674"/>
                        <a:pt x="692944" y="61436"/>
                        <a:pt x="702469" y="54769"/>
                      </a:cubicBezTo>
                      <a:cubicBezTo>
                        <a:pt x="733901" y="36671"/>
                        <a:pt x="756761" y="68104"/>
                        <a:pt x="791051" y="64294"/>
                      </a:cubicBezTo>
                      <a:cubicBezTo>
                        <a:pt x="752951" y="105251"/>
                        <a:pt x="707231" y="104299"/>
                        <a:pt x="664369" y="110014"/>
                      </a:cubicBezTo>
                      <a:cubicBezTo>
                        <a:pt x="651986" y="111919"/>
                        <a:pt x="639604" y="110014"/>
                        <a:pt x="627221" y="110014"/>
                      </a:cubicBezTo>
                      <a:cubicBezTo>
                        <a:pt x="625316" y="131921"/>
                        <a:pt x="604361" y="129064"/>
                        <a:pt x="591026" y="135731"/>
                      </a:cubicBezTo>
                      <a:cubicBezTo>
                        <a:pt x="607219" y="127159"/>
                        <a:pt x="625316" y="129064"/>
                        <a:pt x="642461" y="125254"/>
                      </a:cubicBezTo>
                      <a:cubicBezTo>
                        <a:pt x="650081" y="125254"/>
                        <a:pt x="658654" y="125254"/>
                        <a:pt x="666274" y="125254"/>
                      </a:cubicBezTo>
                      <a:cubicBezTo>
                        <a:pt x="631984" y="137636"/>
                        <a:pt x="610076" y="174784"/>
                        <a:pt x="569119" y="170974"/>
                      </a:cubicBezTo>
                      <a:cubicBezTo>
                        <a:pt x="560546" y="170021"/>
                        <a:pt x="544354" y="178594"/>
                        <a:pt x="541496" y="186214"/>
                      </a:cubicBezTo>
                      <a:cubicBezTo>
                        <a:pt x="526256" y="224314"/>
                        <a:pt x="492919" y="216694"/>
                        <a:pt x="463391" y="222409"/>
                      </a:cubicBezTo>
                      <a:cubicBezTo>
                        <a:pt x="435769" y="227171"/>
                        <a:pt x="410051" y="246221"/>
                        <a:pt x="380524" y="228124"/>
                      </a:cubicBezTo>
                      <a:cubicBezTo>
                        <a:pt x="384334" y="257651"/>
                        <a:pt x="384334" y="257651"/>
                        <a:pt x="410051" y="258604"/>
                      </a:cubicBezTo>
                      <a:cubicBezTo>
                        <a:pt x="416719" y="258604"/>
                        <a:pt x="425291" y="256699"/>
                        <a:pt x="428149" y="264319"/>
                      </a:cubicBezTo>
                      <a:cubicBezTo>
                        <a:pt x="431959" y="272891"/>
                        <a:pt x="413861" y="271939"/>
                        <a:pt x="419576" y="282416"/>
                      </a:cubicBezTo>
                      <a:cubicBezTo>
                        <a:pt x="397669" y="289084"/>
                        <a:pt x="391001" y="325279"/>
                        <a:pt x="358616" y="311944"/>
                      </a:cubicBezTo>
                      <a:cubicBezTo>
                        <a:pt x="347186" y="307181"/>
                        <a:pt x="338614" y="319564"/>
                        <a:pt x="332899" y="326231"/>
                      </a:cubicBezTo>
                      <a:cubicBezTo>
                        <a:pt x="315754" y="347186"/>
                        <a:pt x="296704" y="350996"/>
                        <a:pt x="272891" y="340519"/>
                      </a:cubicBezTo>
                      <a:cubicBezTo>
                        <a:pt x="270034" y="339566"/>
                        <a:pt x="267176" y="340519"/>
                        <a:pt x="268129" y="343376"/>
                      </a:cubicBezTo>
                      <a:cubicBezTo>
                        <a:pt x="268129" y="344329"/>
                        <a:pt x="271939" y="345281"/>
                        <a:pt x="272891" y="347186"/>
                      </a:cubicBezTo>
                      <a:cubicBezTo>
                        <a:pt x="286226" y="353854"/>
                        <a:pt x="293846" y="368141"/>
                        <a:pt x="310039" y="371951"/>
                      </a:cubicBezTo>
                      <a:cubicBezTo>
                        <a:pt x="314801" y="372904"/>
                        <a:pt x="326231" y="378619"/>
                        <a:pt x="323374" y="389096"/>
                      </a:cubicBezTo>
                      <a:cubicBezTo>
                        <a:pt x="320516" y="398621"/>
                        <a:pt x="314801" y="406241"/>
                        <a:pt x="305276" y="408146"/>
                      </a:cubicBezTo>
                      <a:cubicBezTo>
                        <a:pt x="287179" y="412909"/>
                        <a:pt x="267176" y="411004"/>
                        <a:pt x="250984" y="403384"/>
                      </a:cubicBezTo>
                      <a:cubicBezTo>
                        <a:pt x="213836" y="386239"/>
                        <a:pt x="180499" y="383381"/>
                        <a:pt x="138589" y="389096"/>
                      </a:cubicBezTo>
                      <a:cubicBezTo>
                        <a:pt x="100489" y="394811"/>
                        <a:pt x="52864" y="391001"/>
                        <a:pt x="12859" y="372904"/>
                      </a:cubicBezTo>
                      <a:cubicBezTo>
                        <a:pt x="7144" y="370046"/>
                        <a:pt x="7144" y="366236"/>
                        <a:pt x="7144" y="362426"/>
                      </a:cubicBezTo>
                      <a:cubicBezTo>
                        <a:pt x="7144" y="351949"/>
                        <a:pt x="13811" y="343376"/>
                        <a:pt x="23336" y="342424"/>
                      </a:cubicBezTo>
                      <a:cubicBezTo>
                        <a:pt x="46196" y="341471"/>
                        <a:pt x="67151" y="327184"/>
                        <a:pt x="91916" y="336709"/>
                      </a:cubicBezTo>
                      <a:cubicBezTo>
                        <a:pt x="90964" y="330041"/>
                        <a:pt x="91916" y="327184"/>
                        <a:pt x="90964" y="326231"/>
                      </a:cubicBezTo>
                      <a:cubicBezTo>
                        <a:pt x="82391" y="318611"/>
                        <a:pt x="62389" y="325279"/>
                        <a:pt x="62389" y="307181"/>
                      </a:cubicBezTo>
                      <a:cubicBezTo>
                        <a:pt x="62389" y="297656"/>
                        <a:pt x="73819" y="296704"/>
                        <a:pt x="81439" y="294799"/>
                      </a:cubicBezTo>
                      <a:cubicBezTo>
                        <a:pt x="96679" y="289084"/>
                        <a:pt x="110966" y="282416"/>
                        <a:pt x="126206" y="297656"/>
                      </a:cubicBezTo>
                      <a:cubicBezTo>
                        <a:pt x="148114" y="320516"/>
                        <a:pt x="172879" y="339566"/>
                        <a:pt x="208121" y="332899"/>
                      </a:cubicBezTo>
                      <a:cubicBezTo>
                        <a:pt x="220504" y="330994"/>
                        <a:pt x="228124" y="327184"/>
                        <a:pt x="224314" y="312896"/>
                      </a:cubicBezTo>
                      <a:cubicBezTo>
                        <a:pt x="219551" y="296704"/>
                        <a:pt x="210026" y="306229"/>
                        <a:pt x="202406" y="309086"/>
                      </a:cubicBezTo>
                      <a:cubicBezTo>
                        <a:pt x="190976" y="312896"/>
                        <a:pt x="180499" y="317659"/>
                        <a:pt x="170021" y="307181"/>
                      </a:cubicBezTo>
                      <a:cubicBezTo>
                        <a:pt x="155734" y="292894"/>
                        <a:pt x="178594" y="286226"/>
                        <a:pt x="176689" y="270986"/>
                      </a:cubicBezTo>
                      <a:cubicBezTo>
                        <a:pt x="157639" y="284321"/>
                        <a:pt x="137636" y="272891"/>
                        <a:pt x="117634" y="275749"/>
                      </a:cubicBezTo>
                      <a:cubicBezTo>
                        <a:pt x="110014" y="276701"/>
                        <a:pt x="103346" y="272891"/>
                        <a:pt x="101441" y="265271"/>
                      </a:cubicBezTo>
                      <a:cubicBezTo>
                        <a:pt x="99536" y="257651"/>
                        <a:pt x="104299" y="251936"/>
                        <a:pt x="109061" y="247174"/>
                      </a:cubicBezTo>
                      <a:cubicBezTo>
                        <a:pt x="133826" y="226219"/>
                        <a:pt x="161449" y="226219"/>
                        <a:pt x="190976" y="236696"/>
                      </a:cubicBezTo>
                      <a:cubicBezTo>
                        <a:pt x="199549" y="235744"/>
                        <a:pt x="206216" y="241459"/>
                        <a:pt x="212884" y="244316"/>
                      </a:cubicBezTo>
                      <a:cubicBezTo>
                        <a:pt x="211931" y="242411"/>
                        <a:pt x="209074" y="243364"/>
                        <a:pt x="208121" y="241459"/>
                      </a:cubicBezTo>
                      <a:cubicBezTo>
                        <a:pt x="201454" y="236696"/>
                        <a:pt x="189071" y="233839"/>
                        <a:pt x="199549" y="221456"/>
                      </a:cubicBezTo>
                      <a:cubicBezTo>
                        <a:pt x="204311" y="220504"/>
                        <a:pt x="210026" y="221456"/>
                        <a:pt x="210026" y="215741"/>
                      </a:cubicBezTo>
                      <a:cubicBezTo>
                        <a:pt x="210026" y="213836"/>
                        <a:pt x="204311" y="211931"/>
                        <a:pt x="202406" y="209074"/>
                      </a:cubicBezTo>
                      <a:cubicBezTo>
                        <a:pt x="192881" y="193834"/>
                        <a:pt x="155734" y="187166"/>
                        <a:pt x="177641" y="163354"/>
                      </a:cubicBezTo>
                      <a:cubicBezTo>
                        <a:pt x="190024" y="150019"/>
                        <a:pt x="219551" y="164306"/>
                        <a:pt x="239554" y="174784"/>
                      </a:cubicBezTo>
                      <a:cubicBezTo>
                        <a:pt x="248126" y="179546"/>
                        <a:pt x="253841" y="190024"/>
                        <a:pt x="261461" y="195739"/>
                      </a:cubicBezTo>
                      <a:cubicBezTo>
                        <a:pt x="276701" y="207169"/>
                        <a:pt x="280511" y="205264"/>
                        <a:pt x="288131" y="186214"/>
                      </a:cubicBezTo>
                      <a:cubicBezTo>
                        <a:pt x="292894" y="173831"/>
                        <a:pt x="305276" y="171926"/>
                        <a:pt x="316706" y="170021"/>
                      </a:cubicBezTo>
                      <a:cubicBezTo>
                        <a:pt x="324326" y="171926"/>
                        <a:pt x="332899" y="163354"/>
                        <a:pt x="340519" y="1538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5" name="Freeform: Shape 8">
                  <a:extLst>
                    <a:ext uri="{FF2B5EF4-FFF2-40B4-BE49-F238E27FC236}">
                      <a16:creationId xmlns:a16="http://schemas.microsoft.com/office/drawing/2014/main" id="{5B587BBE-A482-CF42-952C-F46E76BCF1FD}"/>
                    </a:ext>
                  </a:extLst>
                </p:cNvPr>
                <p:cNvSpPr/>
                <p:nvPr/>
              </p:nvSpPr>
              <p:spPr>
                <a:xfrm>
                  <a:off x="9168289" y="3858488"/>
                  <a:ext cx="323850" cy="381000"/>
                </a:xfrm>
                <a:custGeom>
                  <a:avLst/>
                  <a:gdLst>
                    <a:gd name="connsiteX0" fmla="*/ 271939 w 323850"/>
                    <a:gd name="connsiteY0" fmla="*/ 104864 h 381000"/>
                    <a:gd name="connsiteX1" fmla="*/ 324326 w 323850"/>
                    <a:gd name="connsiteY1" fmla="*/ 214401 h 381000"/>
                    <a:gd name="connsiteX2" fmla="*/ 300514 w 323850"/>
                    <a:gd name="connsiteY2" fmla="*/ 219164 h 381000"/>
                    <a:gd name="connsiteX3" fmla="*/ 292894 w 323850"/>
                    <a:gd name="connsiteY3" fmla="*/ 236309 h 381000"/>
                    <a:gd name="connsiteX4" fmla="*/ 296704 w 323850"/>
                    <a:gd name="connsiteY4" fmla="*/ 244881 h 381000"/>
                    <a:gd name="connsiteX5" fmla="*/ 239554 w 323850"/>
                    <a:gd name="connsiteY5" fmla="*/ 361086 h 381000"/>
                    <a:gd name="connsiteX6" fmla="*/ 216694 w 323850"/>
                    <a:gd name="connsiteY6" fmla="*/ 378231 h 381000"/>
                    <a:gd name="connsiteX7" fmla="*/ 180499 w 323850"/>
                    <a:gd name="connsiteY7" fmla="*/ 345846 h 381000"/>
                    <a:gd name="connsiteX8" fmla="*/ 80486 w 323850"/>
                    <a:gd name="connsiteY8" fmla="*/ 335369 h 381000"/>
                    <a:gd name="connsiteX9" fmla="*/ 64294 w 323850"/>
                    <a:gd name="connsiteY9" fmla="*/ 306794 h 381000"/>
                    <a:gd name="connsiteX10" fmla="*/ 7144 w 323850"/>
                    <a:gd name="connsiteY10" fmla="*/ 214401 h 381000"/>
                    <a:gd name="connsiteX11" fmla="*/ 8097 w 323850"/>
                    <a:gd name="connsiteY11" fmla="*/ 212496 h 381000"/>
                    <a:gd name="connsiteX12" fmla="*/ 7144 w 323850"/>
                    <a:gd name="connsiteY12" fmla="*/ 210591 h 381000"/>
                    <a:gd name="connsiteX13" fmla="*/ 78581 w 323850"/>
                    <a:gd name="connsiteY13" fmla="*/ 198209 h 381000"/>
                    <a:gd name="connsiteX14" fmla="*/ 106204 w 323850"/>
                    <a:gd name="connsiteY14" fmla="*/ 149631 h 381000"/>
                    <a:gd name="connsiteX15" fmla="*/ 152876 w 323850"/>
                    <a:gd name="connsiteY15" fmla="*/ 109626 h 381000"/>
                    <a:gd name="connsiteX16" fmla="*/ 188119 w 323850"/>
                    <a:gd name="connsiteY16" fmla="*/ 71526 h 381000"/>
                    <a:gd name="connsiteX17" fmla="*/ 221456 w 323850"/>
                    <a:gd name="connsiteY17" fmla="*/ 17234 h 381000"/>
                    <a:gd name="connsiteX18" fmla="*/ 237649 w 323850"/>
                    <a:gd name="connsiteY18" fmla="*/ 12471 h 381000"/>
                    <a:gd name="connsiteX19" fmla="*/ 318611 w 323850"/>
                    <a:gd name="connsiteY19" fmla="*/ 67716 h 381000"/>
                    <a:gd name="connsiteX20" fmla="*/ 292894 w 323850"/>
                    <a:gd name="connsiteY20" fmla="*/ 89624 h 381000"/>
                    <a:gd name="connsiteX21" fmla="*/ 271939 w 323850"/>
                    <a:gd name="connsiteY21" fmla="*/ 104864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3850" h="381000">
                      <a:moveTo>
                        <a:pt x="271939" y="104864"/>
                      </a:moveTo>
                      <a:cubicBezTo>
                        <a:pt x="267176" y="151536"/>
                        <a:pt x="312897" y="173444"/>
                        <a:pt x="324326" y="214401"/>
                      </a:cubicBezTo>
                      <a:cubicBezTo>
                        <a:pt x="319564" y="220116"/>
                        <a:pt x="309086" y="215354"/>
                        <a:pt x="300514" y="219164"/>
                      </a:cubicBezTo>
                      <a:cubicBezTo>
                        <a:pt x="292894" y="222974"/>
                        <a:pt x="278606" y="222974"/>
                        <a:pt x="292894" y="236309"/>
                      </a:cubicBezTo>
                      <a:cubicBezTo>
                        <a:pt x="294799" y="238214"/>
                        <a:pt x="297656" y="244881"/>
                        <a:pt x="296704" y="244881"/>
                      </a:cubicBezTo>
                      <a:cubicBezTo>
                        <a:pt x="250031" y="269646"/>
                        <a:pt x="281464" y="333464"/>
                        <a:pt x="239554" y="361086"/>
                      </a:cubicBezTo>
                      <a:cubicBezTo>
                        <a:pt x="232886" y="365849"/>
                        <a:pt x="227172" y="370611"/>
                        <a:pt x="216694" y="378231"/>
                      </a:cubicBezTo>
                      <a:cubicBezTo>
                        <a:pt x="213836" y="354419"/>
                        <a:pt x="206216" y="344894"/>
                        <a:pt x="180499" y="345846"/>
                      </a:cubicBezTo>
                      <a:cubicBezTo>
                        <a:pt x="148114" y="346799"/>
                        <a:pt x="114776" y="332511"/>
                        <a:pt x="80486" y="335369"/>
                      </a:cubicBezTo>
                      <a:cubicBezTo>
                        <a:pt x="60484" y="337274"/>
                        <a:pt x="70009" y="316319"/>
                        <a:pt x="64294" y="306794"/>
                      </a:cubicBezTo>
                      <a:cubicBezTo>
                        <a:pt x="43339" y="277266"/>
                        <a:pt x="25241" y="244881"/>
                        <a:pt x="7144" y="214401"/>
                      </a:cubicBezTo>
                      <a:lnTo>
                        <a:pt x="8097" y="212496"/>
                      </a:lnTo>
                      <a:lnTo>
                        <a:pt x="7144" y="210591"/>
                      </a:lnTo>
                      <a:cubicBezTo>
                        <a:pt x="27147" y="189636"/>
                        <a:pt x="53816" y="206781"/>
                        <a:pt x="78581" y="198209"/>
                      </a:cubicBezTo>
                      <a:cubicBezTo>
                        <a:pt x="59531" y="165824"/>
                        <a:pt x="84297" y="155346"/>
                        <a:pt x="106204" y="149631"/>
                      </a:cubicBezTo>
                      <a:cubicBezTo>
                        <a:pt x="130016" y="142964"/>
                        <a:pt x="143351" y="131534"/>
                        <a:pt x="152876" y="109626"/>
                      </a:cubicBezTo>
                      <a:cubicBezTo>
                        <a:pt x="159544" y="95339"/>
                        <a:pt x="167164" y="80099"/>
                        <a:pt x="188119" y="71526"/>
                      </a:cubicBezTo>
                      <a:cubicBezTo>
                        <a:pt x="204311" y="64859"/>
                        <a:pt x="212884" y="37236"/>
                        <a:pt x="221456" y="17234"/>
                      </a:cubicBezTo>
                      <a:cubicBezTo>
                        <a:pt x="226219" y="5804"/>
                        <a:pt x="230981" y="3899"/>
                        <a:pt x="237649" y="12471"/>
                      </a:cubicBezTo>
                      <a:cubicBezTo>
                        <a:pt x="257651" y="41999"/>
                        <a:pt x="288131" y="55334"/>
                        <a:pt x="318611" y="67716"/>
                      </a:cubicBezTo>
                      <a:cubicBezTo>
                        <a:pt x="317659" y="87719"/>
                        <a:pt x="292894" y="71526"/>
                        <a:pt x="292894" y="89624"/>
                      </a:cubicBezTo>
                      <a:cubicBezTo>
                        <a:pt x="294799" y="106769"/>
                        <a:pt x="272891" y="93434"/>
                        <a:pt x="271939" y="1048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6" name="Freeform: Shape 9">
                  <a:extLst>
                    <a:ext uri="{FF2B5EF4-FFF2-40B4-BE49-F238E27FC236}">
                      <a16:creationId xmlns:a16="http://schemas.microsoft.com/office/drawing/2014/main" id="{A63C43A9-7F15-3D44-9B44-9ABF39B43E5B}"/>
                    </a:ext>
                  </a:extLst>
                </p:cNvPr>
                <p:cNvSpPr/>
                <p:nvPr/>
              </p:nvSpPr>
              <p:spPr>
                <a:xfrm>
                  <a:off x="7144643" y="4555136"/>
                  <a:ext cx="247650" cy="438150"/>
                </a:xfrm>
                <a:custGeom>
                  <a:avLst/>
                  <a:gdLst>
                    <a:gd name="connsiteX0" fmla="*/ 90547 w 247650"/>
                    <a:gd name="connsiteY0" fmla="*/ 435011 h 438150"/>
                    <a:gd name="connsiteX1" fmla="*/ 35302 w 247650"/>
                    <a:gd name="connsiteY1" fmla="*/ 401673 h 438150"/>
                    <a:gd name="connsiteX2" fmla="*/ 9584 w 247650"/>
                    <a:gd name="connsiteY2" fmla="*/ 339761 h 438150"/>
                    <a:gd name="connsiteX3" fmla="*/ 24825 w 247650"/>
                    <a:gd name="connsiteY3" fmla="*/ 294041 h 438150"/>
                    <a:gd name="connsiteX4" fmla="*/ 40064 w 247650"/>
                    <a:gd name="connsiteY4" fmla="*/ 228319 h 438150"/>
                    <a:gd name="connsiteX5" fmla="*/ 51495 w 247650"/>
                    <a:gd name="connsiteY5" fmla="*/ 140689 h 438150"/>
                    <a:gd name="connsiteX6" fmla="*/ 69592 w 247650"/>
                    <a:gd name="connsiteY6" fmla="*/ 131164 h 438150"/>
                    <a:gd name="connsiteX7" fmla="*/ 172462 w 247650"/>
                    <a:gd name="connsiteY7" fmla="*/ 36866 h 438150"/>
                    <a:gd name="connsiteX8" fmla="*/ 216277 w 247650"/>
                    <a:gd name="connsiteY8" fmla="*/ 20673 h 438150"/>
                    <a:gd name="connsiteX9" fmla="*/ 231517 w 247650"/>
                    <a:gd name="connsiteY9" fmla="*/ 49248 h 438150"/>
                    <a:gd name="connsiteX10" fmla="*/ 239137 w 247650"/>
                    <a:gd name="connsiteY10" fmla="*/ 62583 h 438150"/>
                    <a:gd name="connsiteX11" fmla="*/ 246757 w 247650"/>
                    <a:gd name="connsiteY11" fmla="*/ 111161 h 438150"/>
                    <a:gd name="connsiteX12" fmla="*/ 246757 w 247650"/>
                    <a:gd name="connsiteY12" fmla="*/ 119733 h 438150"/>
                    <a:gd name="connsiteX13" fmla="*/ 223897 w 247650"/>
                    <a:gd name="connsiteY13" fmla="*/ 134973 h 438150"/>
                    <a:gd name="connsiteX14" fmla="*/ 218182 w 247650"/>
                    <a:gd name="connsiteY14" fmla="*/ 173073 h 438150"/>
                    <a:gd name="connsiteX15" fmla="*/ 218182 w 247650"/>
                    <a:gd name="connsiteY15" fmla="*/ 197839 h 438150"/>
                    <a:gd name="connsiteX16" fmla="*/ 169605 w 247650"/>
                    <a:gd name="connsiteY16" fmla="*/ 334998 h 438150"/>
                    <a:gd name="connsiteX17" fmla="*/ 156270 w 247650"/>
                    <a:gd name="connsiteY17" fmla="*/ 384529 h 438150"/>
                    <a:gd name="connsiteX18" fmla="*/ 107692 w 247650"/>
                    <a:gd name="connsiteY18" fmla="*/ 433106 h 438150"/>
                    <a:gd name="connsiteX19" fmla="*/ 90547 w 247650"/>
                    <a:gd name="connsiteY19" fmla="*/ 435011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7650" h="438150">
                      <a:moveTo>
                        <a:pt x="90547" y="435011"/>
                      </a:moveTo>
                      <a:cubicBezTo>
                        <a:pt x="64830" y="436916"/>
                        <a:pt x="35302" y="451204"/>
                        <a:pt x="35302" y="401673"/>
                      </a:cubicBezTo>
                      <a:cubicBezTo>
                        <a:pt x="35302" y="383576"/>
                        <a:pt x="16252" y="362621"/>
                        <a:pt x="9584" y="339761"/>
                      </a:cubicBezTo>
                      <a:cubicBezTo>
                        <a:pt x="2917" y="317854"/>
                        <a:pt x="10537" y="304519"/>
                        <a:pt x="24825" y="294041"/>
                      </a:cubicBezTo>
                      <a:cubicBezTo>
                        <a:pt x="52447" y="275944"/>
                        <a:pt x="49589" y="253083"/>
                        <a:pt x="40064" y="228319"/>
                      </a:cubicBezTo>
                      <a:cubicBezTo>
                        <a:pt x="27682" y="195933"/>
                        <a:pt x="34350" y="168311"/>
                        <a:pt x="51495" y="140689"/>
                      </a:cubicBezTo>
                      <a:cubicBezTo>
                        <a:pt x="55305" y="134021"/>
                        <a:pt x="62925" y="132116"/>
                        <a:pt x="69592" y="131164"/>
                      </a:cubicBezTo>
                      <a:cubicBezTo>
                        <a:pt x="126742" y="125448"/>
                        <a:pt x="156270" y="79729"/>
                        <a:pt x="172462" y="36866"/>
                      </a:cubicBezTo>
                      <a:cubicBezTo>
                        <a:pt x="185797" y="1623"/>
                        <a:pt x="191512" y="-281"/>
                        <a:pt x="216277" y="20673"/>
                      </a:cubicBezTo>
                      <a:cubicBezTo>
                        <a:pt x="223897" y="28294"/>
                        <a:pt x="223897" y="40676"/>
                        <a:pt x="231517" y="49248"/>
                      </a:cubicBezTo>
                      <a:cubicBezTo>
                        <a:pt x="234375" y="54011"/>
                        <a:pt x="237232" y="57821"/>
                        <a:pt x="239137" y="62583"/>
                      </a:cubicBezTo>
                      <a:cubicBezTo>
                        <a:pt x="234375" y="79729"/>
                        <a:pt x="240089" y="95921"/>
                        <a:pt x="246757" y="111161"/>
                      </a:cubicBezTo>
                      <a:cubicBezTo>
                        <a:pt x="248662" y="114019"/>
                        <a:pt x="247709" y="116876"/>
                        <a:pt x="246757" y="119733"/>
                      </a:cubicBezTo>
                      <a:cubicBezTo>
                        <a:pt x="239137" y="124496"/>
                        <a:pt x="226755" y="123544"/>
                        <a:pt x="223897" y="134973"/>
                      </a:cubicBezTo>
                      <a:cubicBezTo>
                        <a:pt x="219134" y="147356"/>
                        <a:pt x="214372" y="159739"/>
                        <a:pt x="218182" y="173073"/>
                      </a:cubicBezTo>
                      <a:cubicBezTo>
                        <a:pt x="220087" y="181646"/>
                        <a:pt x="220087" y="189266"/>
                        <a:pt x="218182" y="197839"/>
                      </a:cubicBezTo>
                      <a:cubicBezTo>
                        <a:pt x="202942" y="244511"/>
                        <a:pt x="190559" y="291183"/>
                        <a:pt x="169605" y="334998"/>
                      </a:cubicBezTo>
                      <a:cubicBezTo>
                        <a:pt x="160080" y="350239"/>
                        <a:pt x="158175" y="367383"/>
                        <a:pt x="156270" y="384529"/>
                      </a:cubicBezTo>
                      <a:cubicBezTo>
                        <a:pt x="144839" y="405483"/>
                        <a:pt x="141030" y="434058"/>
                        <a:pt x="107692" y="433106"/>
                      </a:cubicBezTo>
                      <a:cubicBezTo>
                        <a:pt x="100072" y="430248"/>
                        <a:pt x="94357" y="430248"/>
                        <a:pt x="90547" y="4350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7" name="Freeform: Shape 10">
                  <a:extLst>
                    <a:ext uri="{FF2B5EF4-FFF2-40B4-BE49-F238E27FC236}">
                      <a16:creationId xmlns:a16="http://schemas.microsoft.com/office/drawing/2014/main" id="{7EAB0E2A-8629-B940-89EE-6699E32B65C6}"/>
                    </a:ext>
                  </a:extLst>
                </p:cNvPr>
                <p:cNvSpPr/>
                <p:nvPr/>
              </p:nvSpPr>
              <p:spPr>
                <a:xfrm>
                  <a:off x="5551646" y="1980361"/>
                  <a:ext cx="228600" cy="428625"/>
                </a:xfrm>
                <a:custGeom>
                  <a:avLst/>
                  <a:gdLst>
                    <a:gd name="connsiteX0" fmla="*/ 193834 w 228600"/>
                    <a:gd name="connsiteY0" fmla="*/ 273254 h 428625"/>
                    <a:gd name="connsiteX1" fmla="*/ 197644 w 228600"/>
                    <a:gd name="connsiteY1" fmla="*/ 345644 h 428625"/>
                    <a:gd name="connsiteX2" fmla="*/ 218599 w 228600"/>
                    <a:gd name="connsiteY2" fmla="*/ 361836 h 428625"/>
                    <a:gd name="connsiteX3" fmla="*/ 195739 w 228600"/>
                    <a:gd name="connsiteY3" fmla="*/ 380886 h 428625"/>
                    <a:gd name="connsiteX4" fmla="*/ 111919 w 228600"/>
                    <a:gd name="connsiteY4" fmla="*/ 388506 h 428625"/>
                    <a:gd name="connsiteX5" fmla="*/ 96679 w 228600"/>
                    <a:gd name="connsiteY5" fmla="*/ 390411 h 428625"/>
                    <a:gd name="connsiteX6" fmla="*/ 17622 w 228600"/>
                    <a:gd name="connsiteY6" fmla="*/ 422796 h 428625"/>
                    <a:gd name="connsiteX7" fmla="*/ 100489 w 228600"/>
                    <a:gd name="connsiteY7" fmla="*/ 362789 h 428625"/>
                    <a:gd name="connsiteX8" fmla="*/ 50006 w 228600"/>
                    <a:gd name="connsiteY8" fmla="*/ 348501 h 428625"/>
                    <a:gd name="connsiteX9" fmla="*/ 37624 w 228600"/>
                    <a:gd name="connsiteY9" fmla="*/ 344692 h 428625"/>
                    <a:gd name="connsiteX10" fmla="*/ 38577 w 228600"/>
                    <a:gd name="connsiteY10" fmla="*/ 335167 h 428625"/>
                    <a:gd name="connsiteX11" fmla="*/ 71914 w 228600"/>
                    <a:gd name="connsiteY11" fmla="*/ 272301 h 428625"/>
                    <a:gd name="connsiteX12" fmla="*/ 84297 w 228600"/>
                    <a:gd name="connsiteY12" fmla="*/ 234201 h 428625"/>
                    <a:gd name="connsiteX13" fmla="*/ 83344 w 228600"/>
                    <a:gd name="connsiteY13" fmla="*/ 193244 h 428625"/>
                    <a:gd name="connsiteX14" fmla="*/ 33814 w 228600"/>
                    <a:gd name="connsiteY14" fmla="*/ 188481 h 428625"/>
                    <a:gd name="connsiteX15" fmla="*/ 27147 w 228600"/>
                    <a:gd name="connsiteY15" fmla="*/ 170384 h 428625"/>
                    <a:gd name="connsiteX16" fmla="*/ 29052 w 228600"/>
                    <a:gd name="connsiteY16" fmla="*/ 160859 h 428625"/>
                    <a:gd name="connsiteX17" fmla="*/ 21431 w 228600"/>
                    <a:gd name="connsiteY17" fmla="*/ 148476 h 428625"/>
                    <a:gd name="connsiteX18" fmla="*/ 8097 w 228600"/>
                    <a:gd name="connsiteY18" fmla="*/ 131331 h 428625"/>
                    <a:gd name="connsiteX19" fmla="*/ 7144 w 228600"/>
                    <a:gd name="connsiteY19" fmla="*/ 126569 h 428625"/>
                    <a:gd name="connsiteX20" fmla="*/ 11906 w 228600"/>
                    <a:gd name="connsiteY20" fmla="*/ 86564 h 428625"/>
                    <a:gd name="connsiteX21" fmla="*/ 12859 w 228600"/>
                    <a:gd name="connsiteY21" fmla="*/ 65609 h 428625"/>
                    <a:gd name="connsiteX22" fmla="*/ 76677 w 228600"/>
                    <a:gd name="connsiteY22" fmla="*/ 8459 h 428625"/>
                    <a:gd name="connsiteX23" fmla="*/ 109061 w 228600"/>
                    <a:gd name="connsiteY23" fmla="*/ 27509 h 428625"/>
                    <a:gd name="connsiteX24" fmla="*/ 90964 w 228600"/>
                    <a:gd name="connsiteY24" fmla="*/ 55131 h 428625"/>
                    <a:gd name="connsiteX25" fmla="*/ 87154 w 228600"/>
                    <a:gd name="connsiteY25" fmla="*/ 59894 h 428625"/>
                    <a:gd name="connsiteX26" fmla="*/ 91916 w 228600"/>
                    <a:gd name="connsiteY26" fmla="*/ 56084 h 428625"/>
                    <a:gd name="connsiteX27" fmla="*/ 113824 w 228600"/>
                    <a:gd name="connsiteY27" fmla="*/ 50369 h 428625"/>
                    <a:gd name="connsiteX28" fmla="*/ 132874 w 228600"/>
                    <a:gd name="connsiteY28" fmla="*/ 70371 h 428625"/>
                    <a:gd name="connsiteX29" fmla="*/ 94774 w 228600"/>
                    <a:gd name="connsiteY29" fmla="*/ 143714 h 428625"/>
                    <a:gd name="connsiteX30" fmla="*/ 143352 w 228600"/>
                    <a:gd name="connsiteY30" fmla="*/ 189434 h 428625"/>
                    <a:gd name="connsiteX31" fmla="*/ 179547 w 228600"/>
                    <a:gd name="connsiteY31" fmla="*/ 238011 h 428625"/>
                    <a:gd name="connsiteX32" fmla="*/ 193834 w 228600"/>
                    <a:gd name="connsiteY32" fmla="*/ 273254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28600" h="428625">
                      <a:moveTo>
                        <a:pt x="193834" y="273254"/>
                      </a:moveTo>
                      <a:cubicBezTo>
                        <a:pt x="238602" y="290399"/>
                        <a:pt x="231934" y="325642"/>
                        <a:pt x="197644" y="345644"/>
                      </a:cubicBezTo>
                      <a:cubicBezTo>
                        <a:pt x="198597" y="358979"/>
                        <a:pt x="220504" y="349454"/>
                        <a:pt x="218599" y="361836"/>
                      </a:cubicBezTo>
                      <a:cubicBezTo>
                        <a:pt x="216694" y="372314"/>
                        <a:pt x="206216" y="378981"/>
                        <a:pt x="195739" y="380886"/>
                      </a:cubicBezTo>
                      <a:cubicBezTo>
                        <a:pt x="168116" y="386601"/>
                        <a:pt x="140494" y="399936"/>
                        <a:pt x="111919" y="388506"/>
                      </a:cubicBezTo>
                      <a:cubicBezTo>
                        <a:pt x="106204" y="386601"/>
                        <a:pt x="99536" y="383744"/>
                        <a:pt x="96679" y="390411"/>
                      </a:cubicBezTo>
                      <a:cubicBezTo>
                        <a:pt x="80486" y="428511"/>
                        <a:pt x="41434" y="405651"/>
                        <a:pt x="17622" y="422796"/>
                      </a:cubicBezTo>
                      <a:cubicBezTo>
                        <a:pt x="34766" y="387554"/>
                        <a:pt x="60484" y="366599"/>
                        <a:pt x="100489" y="362789"/>
                      </a:cubicBezTo>
                      <a:cubicBezTo>
                        <a:pt x="82391" y="358026"/>
                        <a:pt x="65247" y="357074"/>
                        <a:pt x="50006" y="348501"/>
                      </a:cubicBezTo>
                      <a:cubicBezTo>
                        <a:pt x="46197" y="346596"/>
                        <a:pt x="41434" y="347549"/>
                        <a:pt x="37624" y="344692"/>
                      </a:cubicBezTo>
                      <a:cubicBezTo>
                        <a:pt x="36672" y="343739"/>
                        <a:pt x="37624" y="336119"/>
                        <a:pt x="38577" y="335167"/>
                      </a:cubicBezTo>
                      <a:cubicBezTo>
                        <a:pt x="77629" y="328499"/>
                        <a:pt x="34766" y="279921"/>
                        <a:pt x="71914" y="272301"/>
                      </a:cubicBezTo>
                      <a:cubicBezTo>
                        <a:pt x="98584" y="266586"/>
                        <a:pt x="108109" y="255156"/>
                        <a:pt x="84297" y="234201"/>
                      </a:cubicBezTo>
                      <a:cubicBezTo>
                        <a:pt x="68104" y="220867"/>
                        <a:pt x="80486" y="207531"/>
                        <a:pt x="83344" y="193244"/>
                      </a:cubicBezTo>
                      <a:cubicBezTo>
                        <a:pt x="66199" y="187529"/>
                        <a:pt x="48102" y="203721"/>
                        <a:pt x="33814" y="188481"/>
                      </a:cubicBezTo>
                      <a:cubicBezTo>
                        <a:pt x="28099" y="183719"/>
                        <a:pt x="27147" y="177051"/>
                        <a:pt x="27147" y="170384"/>
                      </a:cubicBezTo>
                      <a:cubicBezTo>
                        <a:pt x="27147" y="167526"/>
                        <a:pt x="28099" y="163717"/>
                        <a:pt x="29052" y="160859"/>
                      </a:cubicBezTo>
                      <a:cubicBezTo>
                        <a:pt x="29052" y="155144"/>
                        <a:pt x="40481" y="142761"/>
                        <a:pt x="21431" y="148476"/>
                      </a:cubicBezTo>
                      <a:cubicBezTo>
                        <a:pt x="12859" y="145619"/>
                        <a:pt x="8097" y="140856"/>
                        <a:pt x="8097" y="131331"/>
                      </a:cubicBezTo>
                      <a:cubicBezTo>
                        <a:pt x="8097" y="129426"/>
                        <a:pt x="7144" y="127521"/>
                        <a:pt x="7144" y="126569"/>
                      </a:cubicBezTo>
                      <a:cubicBezTo>
                        <a:pt x="12859" y="114186"/>
                        <a:pt x="15716" y="100851"/>
                        <a:pt x="11906" y="86564"/>
                      </a:cubicBezTo>
                      <a:cubicBezTo>
                        <a:pt x="10954" y="79896"/>
                        <a:pt x="10954" y="72276"/>
                        <a:pt x="12859" y="65609"/>
                      </a:cubicBezTo>
                      <a:cubicBezTo>
                        <a:pt x="20479" y="31319"/>
                        <a:pt x="43339" y="13221"/>
                        <a:pt x="76677" y="8459"/>
                      </a:cubicBezTo>
                      <a:cubicBezTo>
                        <a:pt x="91916" y="5601"/>
                        <a:pt x="107156" y="5601"/>
                        <a:pt x="109061" y="27509"/>
                      </a:cubicBezTo>
                      <a:cubicBezTo>
                        <a:pt x="108109" y="39891"/>
                        <a:pt x="98584" y="47511"/>
                        <a:pt x="90964" y="55131"/>
                      </a:cubicBezTo>
                      <a:cubicBezTo>
                        <a:pt x="89059" y="56084"/>
                        <a:pt x="88106" y="57989"/>
                        <a:pt x="87154" y="59894"/>
                      </a:cubicBezTo>
                      <a:cubicBezTo>
                        <a:pt x="89059" y="57989"/>
                        <a:pt x="90011" y="57036"/>
                        <a:pt x="91916" y="56084"/>
                      </a:cubicBezTo>
                      <a:cubicBezTo>
                        <a:pt x="98584" y="51321"/>
                        <a:pt x="105252" y="49416"/>
                        <a:pt x="113824" y="50369"/>
                      </a:cubicBezTo>
                      <a:cubicBezTo>
                        <a:pt x="125254" y="52274"/>
                        <a:pt x="133827" y="57036"/>
                        <a:pt x="132874" y="70371"/>
                      </a:cubicBezTo>
                      <a:cubicBezTo>
                        <a:pt x="118586" y="93231"/>
                        <a:pt x="132874" y="129426"/>
                        <a:pt x="94774" y="143714"/>
                      </a:cubicBezTo>
                      <a:cubicBezTo>
                        <a:pt x="129064" y="144667"/>
                        <a:pt x="139541" y="162764"/>
                        <a:pt x="143352" y="189434"/>
                      </a:cubicBezTo>
                      <a:cubicBezTo>
                        <a:pt x="146209" y="211342"/>
                        <a:pt x="176689" y="214199"/>
                        <a:pt x="179547" y="238011"/>
                      </a:cubicBezTo>
                      <a:cubicBezTo>
                        <a:pt x="187166" y="249442"/>
                        <a:pt x="180499" y="265634"/>
                        <a:pt x="193834" y="2732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8" name="Freeform: Shape 11">
                  <a:extLst>
                    <a:ext uri="{FF2B5EF4-FFF2-40B4-BE49-F238E27FC236}">
                      <a16:creationId xmlns:a16="http://schemas.microsoft.com/office/drawing/2014/main" id="{EEFFBE8A-97C9-0940-88A2-AE541C556D9C}"/>
                    </a:ext>
                  </a:extLst>
                </p:cNvPr>
                <p:cNvSpPr/>
                <p:nvPr/>
              </p:nvSpPr>
              <p:spPr>
                <a:xfrm>
                  <a:off x="8690134" y="3929295"/>
                  <a:ext cx="400050" cy="371475"/>
                </a:xfrm>
                <a:custGeom>
                  <a:avLst/>
                  <a:gdLst>
                    <a:gd name="connsiteX0" fmla="*/ 222409 w 400050"/>
                    <a:gd name="connsiteY0" fmla="*/ 126450 h 371475"/>
                    <a:gd name="connsiteX1" fmla="*/ 222409 w 400050"/>
                    <a:gd name="connsiteY1" fmla="*/ 133117 h 371475"/>
                    <a:gd name="connsiteX2" fmla="*/ 242411 w 400050"/>
                    <a:gd name="connsiteY2" fmla="*/ 140737 h 371475"/>
                    <a:gd name="connsiteX3" fmla="*/ 348139 w 400050"/>
                    <a:gd name="connsiteY3" fmla="*/ 237892 h 371475"/>
                    <a:gd name="connsiteX4" fmla="*/ 387191 w 400050"/>
                    <a:gd name="connsiteY4" fmla="*/ 261705 h 371475"/>
                    <a:gd name="connsiteX5" fmla="*/ 388144 w 400050"/>
                    <a:gd name="connsiteY5" fmla="*/ 266467 h 371475"/>
                    <a:gd name="connsiteX6" fmla="*/ 390049 w 400050"/>
                    <a:gd name="connsiteY6" fmla="*/ 337905 h 371475"/>
                    <a:gd name="connsiteX7" fmla="*/ 390049 w 400050"/>
                    <a:gd name="connsiteY7" fmla="*/ 368385 h 371475"/>
                    <a:gd name="connsiteX8" fmla="*/ 341472 w 400050"/>
                    <a:gd name="connsiteY8" fmla="*/ 361717 h 371475"/>
                    <a:gd name="connsiteX9" fmla="*/ 250031 w 400050"/>
                    <a:gd name="connsiteY9" fmla="*/ 286470 h 371475"/>
                    <a:gd name="connsiteX10" fmla="*/ 180499 w 400050"/>
                    <a:gd name="connsiteY10" fmla="*/ 203602 h 371475"/>
                    <a:gd name="connsiteX11" fmla="*/ 163354 w 400050"/>
                    <a:gd name="connsiteY11" fmla="*/ 188362 h 371475"/>
                    <a:gd name="connsiteX12" fmla="*/ 27147 w 400050"/>
                    <a:gd name="connsiteY12" fmla="*/ 54060 h 371475"/>
                    <a:gd name="connsiteX13" fmla="*/ 7144 w 400050"/>
                    <a:gd name="connsiteY13" fmla="*/ 27390 h 371475"/>
                    <a:gd name="connsiteX14" fmla="*/ 26194 w 400050"/>
                    <a:gd name="connsiteY14" fmla="*/ 7387 h 371475"/>
                    <a:gd name="connsiteX15" fmla="*/ 26194 w 400050"/>
                    <a:gd name="connsiteY15" fmla="*/ 7387 h 371475"/>
                    <a:gd name="connsiteX16" fmla="*/ 60484 w 400050"/>
                    <a:gd name="connsiteY16" fmla="*/ 14055 h 371475"/>
                    <a:gd name="connsiteX17" fmla="*/ 157639 w 400050"/>
                    <a:gd name="connsiteY17" fmla="*/ 85492 h 371475"/>
                    <a:gd name="connsiteX18" fmla="*/ 212884 w 400050"/>
                    <a:gd name="connsiteY18" fmla="*/ 114067 h 371475"/>
                    <a:gd name="connsiteX19" fmla="*/ 222409 w 400050"/>
                    <a:gd name="connsiteY19" fmla="*/ 12645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00050" h="371475">
                      <a:moveTo>
                        <a:pt x="222409" y="126450"/>
                      </a:moveTo>
                      <a:cubicBezTo>
                        <a:pt x="221456" y="128355"/>
                        <a:pt x="221456" y="131212"/>
                        <a:pt x="222409" y="133117"/>
                      </a:cubicBezTo>
                      <a:cubicBezTo>
                        <a:pt x="228124" y="138832"/>
                        <a:pt x="237649" y="132165"/>
                        <a:pt x="242411" y="140737"/>
                      </a:cubicBezTo>
                      <a:cubicBezTo>
                        <a:pt x="280511" y="170265"/>
                        <a:pt x="316706" y="200745"/>
                        <a:pt x="348139" y="237892"/>
                      </a:cubicBezTo>
                      <a:cubicBezTo>
                        <a:pt x="360522" y="246465"/>
                        <a:pt x="378619" y="247417"/>
                        <a:pt x="387191" y="261705"/>
                      </a:cubicBezTo>
                      <a:cubicBezTo>
                        <a:pt x="387191" y="263610"/>
                        <a:pt x="388144" y="264562"/>
                        <a:pt x="388144" y="266467"/>
                      </a:cubicBezTo>
                      <a:cubicBezTo>
                        <a:pt x="386239" y="290280"/>
                        <a:pt x="382429" y="314092"/>
                        <a:pt x="390049" y="337905"/>
                      </a:cubicBezTo>
                      <a:cubicBezTo>
                        <a:pt x="392906" y="347430"/>
                        <a:pt x="401479" y="364575"/>
                        <a:pt x="390049" y="368385"/>
                      </a:cubicBezTo>
                      <a:cubicBezTo>
                        <a:pt x="375761" y="374100"/>
                        <a:pt x="356711" y="375052"/>
                        <a:pt x="341472" y="361717"/>
                      </a:cubicBezTo>
                      <a:cubicBezTo>
                        <a:pt x="312897" y="335047"/>
                        <a:pt x="272891" y="321712"/>
                        <a:pt x="250031" y="286470"/>
                      </a:cubicBezTo>
                      <a:cubicBezTo>
                        <a:pt x="214789" y="268372"/>
                        <a:pt x="199549" y="235035"/>
                        <a:pt x="180499" y="203602"/>
                      </a:cubicBezTo>
                      <a:cubicBezTo>
                        <a:pt x="176689" y="196935"/>
                        <a:pt x="170022" y="192172"/>
                        <a:pt x="163354" y="188362"/>
                      </a:cubicBezTo>
                      <a:cubicBezTo>
                        <a:pt x="127159" y="134070"/>
                        <a:pt x="69056" y="102637"/>
                        <a:pt x="27147" y="54060"/>
                      </a:cubicBezTo>
                      <a:cubicBezTo>
                        <a:pt x="19527" y="45487"/>
                        <a:pt x="8097" y="40725"/>
                        <a:pt x="7144" y="27390"/>
                      </a:cubicBezTo>
                      <a:cubicBezTo>
                        <a:pt x="8097" y="15007"/>
                        <a:pt x="10954" y="5482"/>
                        <a:pt x="26194" y="7387"/>
                      </a:cubicBezTo>
                      <a:lnTo>
                        <a:pt x="26194" y="7387"/>
                      </a:lnTo>
                      <a:cubicBezTo>
                        <a:pt x="36672" y="15960"/>
                        <a:pt x="50006" y="6435"/>
                        <a:pt x="60484" y="14055"/>
                      </a:cubicBezTo>
                      <a:cubicBezTo>
                        <a:pt x="101441" y="26437"/>
                        <a:pt x="125254" y="61680"/>
                        <a:pt x="157639" y="85492"/>
                      </a:cubicBezTo>
                      <a:cubicBezTo>
                        <a:pt x="174784" y="97875"/>
                        <a:pt x="185261" y="122640"/>
                        <a:pt x="212884" y="114067"/>
                      </a:cubicBezTo>
                      <a:cubicBezTo>
                        <a:pt x="220504" y="115972"/>
                        <a:pt x="217647" y="123592"/>
                        <a:pt x="222409" y="1264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9" name="Freeform: Shape 12">
                  <a:extLst>
                    <a:ext uri="{FF2B5EF4-FFF2-40B4-BE49-F238E27FC236}">
                      <a16:creationId xmlns:a16="http://schemas.microsoft.com/office/drawing/2014/main" id="{25BB900F-7054-784F-A9E1-7584F1218E20}"/>
                    </a:ext>
                  </a:extLst>
                </p:cNvPr>
                <p:cNvSpPr/>
                <p:nvPr/>
              </p:nvSpPr>
              <p:spPr>
                <a:xfrm>
                  <a:off x="9614059" y="2721727"/>
                  <a:ext cx="304800" cy="295275"/>
                </a:xfrm>
                <a:custGeom>
                  <a:avLst/>
                  <a:gdLst>
                    <a:gd name="connsiteX0" fmla="*/ 7144 w 304800"/>
                    <a:gd name="connsiteY0" fmla="*/ 264360 h 295275"/>
                    <a:gd name="connsiteX1" fmla="*/ 76677 w 304800"/>
                    <a:gd name="connsiteY1" fmla="*/ 202448 h 295275"/>
                    <a:gd name="connsiteX2" fmla="*/ 129064 w 304800"/>
                    <a:gd name="connsiteY2" fmla="*/ 207210 h 295275"/>
                    <a:gd name="connsiteX3" fmla="*/ 141447 w 304800"/>
                    <a:gd name="connsiteY3" fmla="*/ 204353 h 295275"/>
                    <a:gd name="connsiteX4" fmla="*/ 151924 w 304800"/>
                    <a:gd name="connsiteY4" fmla="*/ 144345 h 295275"/>
                    <a:gd name="connsiteX5" fmla="*/ 159544 w 304800"/>
                    <a:gd name="connsiteY5" fmla="*/ 131963 h 295275"/>
                    <a:gd name="connsiteX6" fmla="*/ 165259 w 304800"/>
                    <a:gd name="connsiteY6" fmla="*/ 141488 h 295275"/>
                    <a:gd name="connsiteX7" fmla="*/ 185261 w 304800"/>
                    <a:gd name="connsiteY7" fmla="*/ 146250 h 295275"/>
                    <a:gd name="connsiteX8" fmla="*/ 217647 w 304800"/>
                    <a:gd name="connsiteY8" fmla="*/ 46238 h 295275"/>
                    <a:gd name="connsiteX9" fmla="*/ 248127 w 304800"/>
                    <a:gd name="connsiteY9" fmla="*/ 19568 h 295275"/>
                    <a:gd name="connsiteX10" fmla="*/ 261461 w 304800"/>
                    <a:gd name="connsiteY10" fmla="*/ 9090 h 295275"/>
                    <a:gd name="connsiteX11" fmla="*/ 281464 w 304800"/>
                    <a:gd name="connsiteY11" fmla="*/ 51953 h 295275"/>
                    <a:gd name="connsiteX12" fmla="*/ 284322 w 304800"/>
                    <a:gd name="connsiteY12" fmla="*/ 108150 h 295275"/>
                    <a:gd name="connsiteX13" fmla="*/ 274797 w 304800"/>
                    <a:gd name="connsiteY13" fmla="*/ 121485 h 295275"/>
                    <a:gd name="connsiteX14" fmla="*/ 289084 w 304800"/>
                    <a:gd name="connsiteY14" fmla="*/ 203400 h 295275"/>
                    <a:gd name="connsiteX15" fmla="*/ 280511 w 304800"/>
                    <a:gd name="connsiteY15" fmla="*/ 233880 h 295275"/>
                    <a:gd name="connsiteX16" fmla="*/ 207169 w 304800"/>
                    <a:gd name="connsiteY16" fmla="*/ 251025 h 295275"/>
                    <a:gd name="connsiteX17" fmla="*/ 194786 w 304800"/>
                    <a:gd name="connsiteY17" fmla="*/ 246263 h 295275"/>
                    <a:gd name="connsiteX18" fmla="*/ 197644 w 304800"/>
                    <a:gd name="connsiteY18" fmla="*/ 260550 h 295275"/>
                    <a:gd name="connsiteX19" fmla="*/ 197644 w 304800"/>
                    <a:gd name="connsiteY19" fmla="*/ 263408 h 295275"/>
                    <a:gd name="connsiteX20" fmla="*/ 168116 w 304800"/>
                    <a:gd name="connsiteY20" fmla="*/ 292935 h 295275"/>
                    <a:gd name="connsiteX21" fmla="*/ 135731 w 304800"/>
                    <a:gd name="connsiteY21" fmla="*/ 258645 h 295275"/>
                    <a:gd name="connsiteX22" fmla="*/ 79534 w 304800"/>
                    <a:gd name="connsiteY22" fmla="*/ 258645 h 295275"/>
                    <a:gd name="connsiteX23" fmla="*/ 16669 w 304800"/>
                    <a:gd name="connsiteY23" fmla="*/ 273885 h 295275"/>
                    <a:gd name="connsiteX24" fmla="*/ 7144 w 304800"/>
                    <a:gd name="connsiteY24" fmla="*/ 264360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4800" h="295275">
                      <a:moveTo>
                        <a:pt x="7144" y="264360"/>
                      </a:moveTo>
                      <a:cubicBezTo>
                        <a:pt x="13811" y="231023"/>
                        <a:pt x="47149" y="199590"/>
                        <a:pt x="76677" y="202448"/>
                      </a:cubicBezTo>
                      <a:cubicBezTo>
                        <a:pt x="93822" y="203400"/>
                        <a:pt x="112872" y="190065"/>
                        <a:pt x="129064" y="207210"/>
                      </a:cubicBezTo>
                      <a:cubicBezTo>
                        <a:pt x="130969" y="209115"/>
                        <a:pt x="137636" y="205305"/>
                        <a:pt x="141447" y="204353"/>
                      </a:cubicBezTo>
                      <a:cubicBezTo>
                        <a:pt x="127159" y="181493"/>
                        <a:pt x="159544" y="166253"/>
                        <a:pt x="151924" y="144345"/>
                      </a:cubicBezTo>
                      <a:cubicBezTo>
                        <a:pt x="150019" y="138630"/>
                        <a:pt x="150972" y="131963"/>
                        <a:pt x="159544" y="131963"/>
                      </a:cubicBezTo>
                      <a:cubicBezTo>
                        <a:pt x="167164" y="131010"/>
                        <a:pt x="165259" y="137678"/>
                        <a:pt x="165259" y="141488"/>
                      </a:cubicBezTo>
                      <a:cubicBezTo>
                        <a:pt x="168116" y="160538"/>
                        <a:pt x="173831" y="154823"/>
                        <a:pt x="185261" y="146250"/>
                      </a:cubicBezTo>
                      <a:cubicBezTo>
                        <a:pt x="218599" y="119580"/>
                        <a:pt x="228124" y="87195"/>
                        <a:pt x="217647" y="46238"/>
                      </a:cubicBezTo>
                      <a:cubicBezTo>
                        <a:pt x="210979" y="20520"/>
                        <a:pt x="232886" y="23378"/>
                        <a:pt x="248127" y="19568"/>
                      </a:cubicBezTo>
                      <a:cubicBezTo>
                        <a:pt x="254794" y="18615"/>
                        <a:pt x="248127" y="1470"/>
                        <a:pt x="261461" y="9090"/>
                      </a:cubicBezTo>
                      <a:cubicBezTo>
                        <a:pt x="261461" y="26235"/>
                        <a:pt x="268129" y="40523"/>
                        <a:pt x="281464" y="51953"/>
                      </a:cubicBezTo>
                      <a:cubicBezTo>
                        <a:pt x="301466" y="70050"/>
                        <a:pt x="304324" y="89100"/>
                        <a:pt x="284322" y="108150"/>
                      </a:cubicBezTo>
                      <a:cubicBezTo>
                        <a:pt x="280511" y="111960"/>
                        <a:pt x="272891" y="117675"/>
                        <a:pt x="274797" y="121485"/>
                      </a:cubicBezTo>
                      <a:cubicBezTo>
                        <a:pt x="294799" y="146250"/>
                        <a:pt x="273844" y="178635"/>
                        <a:pt x="289084" y="203400"/>
                      </a:cubicBezTo>
                      <a:cubicBezTo>
                        <a:pt x="298609" y="218640"/>
                        <a:pt x="288131" y="232928"/>
                        <a:pt x="280511" y="233880"/>
                      </a:cubicBezTo>
                      <a:cubicBezTo>
                        <a:pt x="255747" y="237690"/>
                        <a:pt x="234791" y="259598"/>
                        <a:pt x="207169" y="251025"/>
                      </a:cubicBezTo>
                      <a:cubicBezTo>
                        <a:pt x="203359" y="249120"/>
                        <a:pt x="198597" y="248168"/>
                        <a:pt x="194786" y="246263"/>
                      </a:cubicBezTo>
                      <a:cubicBezTo>
                        <a:pt x="192881" y="251978"/>
                        <a:pt x="197644" y="255788"/>
                        <a:pt x="197644" y="260550"/>
                      </a:cubicBezTo>
                      <a:lnTo>
                        <a:pt x="197644" y="263408"/>
                      </a:lnTo>
                      <a:cubicBezTo>
                        <a:pt x="185261" y="270075"/>
                        <a:pt x="174784" y="279600"/>
                        <a:pt x="168116" y="292935"/>
                      </a:cubicBezTo>
                      <a:cubicBezTo>
                        <a:pt x="141447" y="296745"/>
                        <a:pt x="142399" y="273885"/>
                        <a:pt x="135731" y="258645"/>
                      </a:cubicBezTo>
                      <a:cubicBezTo>
                        <a:pt x="117634" y="241500"/>
                        <a:pt x="98584" y="251978"/>
                        <a:pt x="79534" y="258645"/>
                      </a:cubicBezTo>
                      <a:cubicBezTo>
                        <a:pt x="57627" y="258645"/>
                        <a:pt x="41434" y="284363"/>
                        <a:pt x="16669" y="273885"/>
                      </a:cubicBezTo>
                      <a:cubicBezTo>
                        <a:pt x="14764" y="271028"/>
                        <a:pt x="10954" y="269123"/>
                        <a:pt x="7144" y="2643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0" name="Freeform: Shape 13">
                  <a:extLst>
                    <a:ext uri="{FF2B5EF4-FFF2-40B4-BE49-F238E27FC236}">
                      <a16:creationId xmlns:a16="http://schemas.microsoft.com/office/drawing/2014/main" id="{D04BFC24-6245-9340-B442-793F7FCB12D6}"/>
                    </a:ext>
                  </a:extLst>
                </p:cNvPr>
                <p:cNvSpPr/>
                <p:nvPr/>
              </p:nvSpPr>
              <p:spPr>
                <a:xfrm>
                  <a:off x="7074694" y="930369"/>
                  <a:ext cx="361950" cy="257175"/>
                </a:xfrm>
                <a:custGeom>
                  <a:avLst/>
                  <a:gdLst>
                    <a:gd name="connsiteX0" fmla="*/ 7144 w 361950"/>
                    <a:gd name="connsiteY0" fmla="*/ 215488 h 257175"/>
                    <a:gd name="connsiteX1" fmla="*/ 39529 w 361950"/>
                    <a:gd name="connsiteY1" fmla="*/ 176436 h 257175"/>
                    <a:gd name="connsiteX2" fmla="*/ 45244 w 361950"/>
                    <a:gd name="connsiteY2" fmla="*/ 173578 h 257175"/>
                    <a:gd name="connsiteX3" fmla="*/ 48101 w 361950"/>
                    <a:gd name="connsiteY3" fmla="*/ 136431 h 257175"/>
                    <a:gd name="connsiteX4" fmla="*/ 80486 w 361950"/>
                    <a:gd name="connsiteY4" fmla="*/ 116428 h 257175"/>
                    <a:gd name="connsiteX5" fmla="*/ 92869 w 361950"/>
                    <a:gd name="connsiteY5" fmla="*/ 104998 h 257175"/>
                    <a:gd name="connsiteX6" fmla="*/ 214789 w 361950"/>
                    <a:gd name="connsiteY6" fmla="*/ 57373 h 257175"/>
                    <a:gd name="connsiteX7" fmla="*/ 294799 w 361950"/>
                    <a:gd name="connsiteY7" fmla="*/ 20225 h 257175"/>
                    <a:gd name="connsiteX8" fmla="*/ 356711 w 361950"/>
                    <a:gd name="connsiteY8" fmla="*/ 34513 h 257175"/>
                    <a:gd name="connsiteX9" fmla="*/ 331946 w 361950"/>
                    <a:gd name="connsiteY9" fmla="*/ 69756 h 257175"/>
                    <a:gd name="connsiteX10" fmla="*/ 203359 w 361950"/>
                    <a:gd name="connsiteY10" fmla="*/ 120238 h 257175"/>
                    <a:gd name="connsiteX11" fmla="*/ 173831 w 361950"/>
                    <a:gd name="connsiteY11" fmla="*/ 143098 h 257175"/>
                    <a:gd name="connsiteX12" fmla="*/ 130969 w 361950"/>
                    <a:gd name="connsiteY12" fmla="*/ 176436 h 257175"/>
                    <a:gd name="connsiteX13" fmla="*/ 99536 w 361950"/>
                    <a:gd name="connsiteY13" fmla="*/ 215488 h 257175"/>
                    <a:gd name="connsiteX14" fmla="*/ 86201 w 361950"/>
                    <a:gd name="connsiteY14" fmla="*/ 236443 h 257175"/>
                    <a:gd name="connsiteX15" fmla="*/ 83344 w 361950"/>
                    <a:gd name="connsiteY15" fmla="*/ 243111 h 257175"/>
                    <a:gd name="connsiteX16" fmla="*/ 71914 w 361950"/>
                    <a:gd name="connsiteY16" fmla="*/ 253588 h 257175"/>
                    <a:gd name="connsiteX17" fmla="*/ 7144 w 361950"/>
                    <a:gd name="connsiteY17" fmla="*/ 215488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1950" h="257175">
                      <a:moveTo>
                        <a:pt x="7144" y="215488"/>
                      </a:moveTo>
                      <a:cubicBezTo>
                        <a:pt x="15716" y="200248"/>
                        <a:pt x="33814" y="193581"/>
                        <a:pt x="39529" y="176436"/>
                      </a:cubicBezTo>
                      <a:cubicBezTo>
                        <a:pt x="40481" y="174531"/>
                        <a:pt x="43339" y="174531"/>
                        <a:pt x="45244" y="173578"/>
                      </a:cubicBezTo>
                      <a:cubicBezTo>
                        <a:pt x="64294" y="162148"/>
                        <a:pt x="28099" y="147861"/>
                        <a:pt x="48101" y="136431"/>
                      </a:cubicBezTo>
                      <a:cubicBezTo>
                        <a:pt x="58579" y="129763"/>
                        <a:pt x="81439" y="142145"/>
                        <a:pt x="80486" y="116428"/>
                      </a:cubicBezTo>
                      <a:cubicBezTo>
                        <a:pt x="80486" y="112618"/>
                        <a:pt x="87154" y="106903"/>
                        <a:pt x="92869" y="104998"/>
                      </a:cubicBezTo>
                      <a:cubicBezTo>
                        <a:pt x="133826" y="91663"/>
                        <a:pt x="167164" y="59278"/>
                        <a:pt x="214789" y="57373"/>
                      </a:cubicBezTo>
                      <a:cubicBezTo>
                        <a:pt x="243364" y="56420"/>
                        <a:pt x="271939" y="43086"/>
                        <a:pt x="294799" y="20225"/>
                      </a:cubicBezTo>
                      <a:cubicBezTo>
                        <a:pt x="317659" y="-2634"/>
                        <a:pt x="350044" y="5938"/>
                        <a:pt x="356711" y="34513"/>
                      </a:cubicBezTo>
                      <a:cubicBezTo>
                        <a:pt x="361474" y="55468"/>
                        <a:pt x="348139" y="64041"/>
                        <a:pt x="331946" y="69756"/>
                      </a:cubicBezTo>
                      <a:cubicBezTo>
                        <a:pt x="288131" y="84995"/>
                        <a:pt x="247174" y="106903"/>
                        <a:pt x="203359" y="120238"/>
                      </a:cubicBezTo>
                      <a:cubicBezTo>
                        <a:pt x="190024" y="124048"/>
                        <a:pt x="181451" y="132620"/>
                        <a:pt x="173831" y="143098"/>
                      </a:cubicBezTo>
                      <a:cubicBezTo>
                        <a:pt x="162401" y="157386"/>
                        <a:pt x="150019" y="171673"/>
                        <a:pt x="130969" y="176436"/>
                      </a:cubicBezTo>
                      <a:cubicBezTo>
                        <a:pt x="110966" y="181198"/>
                        <a:pt x="109061" y="202153"/>
                        <a:pt x="99536" y="215488"/>
                      </a:cubicBezTo>
                      <a:cubicBezTo>
                        <a:pt x="94774" y="222156"/>
                        <a:pt x="90011" y="228823"/>
                        <a:pt x="86201" y="236443"/>
                      </a:cubicBezTo>
                      <a:cubicBezTo>
                        <a:pt x="84296" y="238348"/>
                        <a:pt x="83344" y="240253"/>
                        <a:pt x="83344" y="243111"/>
                      </a:cubicBezTo>
                      <a:cubicBezTo>
                        <a:pt x="79534" y="246920"/>
                        <a:pt x="75724" y="249778"/>
                        <a:pt x="71914" y="253588"/>
                      </a:cubicBezTo>
                      <a:cubicBezTo>
                        <a:pt x="21431" y="258350"/>
                        <a:pt x="17621" y="255493"/>
                        <a:pt x="7144" y="21548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1" name="Freeform: Shape 14">
                  <a:extLst>
                    <a:ext uri="{FF2B5EF4-FFF2-40B4-BE49-F238E27FC236}">
                      <a16:creationId xmlns:a16="http://schemas.microsoft.com/office/drawing/2014/main" id="{39808CC2-D996-4348-9E59-6FD8BB9973BA}"/>
                    </a:ext>
                  </a:extLst>
                </p:cNvPr>
                <p:cNvSpPr/>
                <p:nvPr/>
              </p:nvSpPr>
              <p:spPr>
                <a:xfrm>
                  <a:off x="11285696" y="5296248"/>
                  <a:ext cx="190500" cy="257175"/>
                </a:xfrm>
                <a:custGeom>
                  <a:avLst/>
                  <a:gdLst>
                    <a:gd name="connsiteX0" fmla="*/ 173831 w 190500"/>
                    <a:gd name="connsiteY0" fmla="*/ 100616 h 257175"/>
                    <a:gd name="connsiteX1" fmla="*/ 152877 w 190500"/>
                    <a:gd name="connsiteY1" fmla="*/ 148241 h 257175"/>
                    <a:gd name="connsiteX2" fmla="*/ 120491 w 190500"/>
                    <a:gd name="connsiteY2" fmla="*/ 155861 h 257175"/>
                    <a:gd name="connsiteX3" fmla="*/ 49054 w 190500"/>
                    <a:gd name="connsiteY3" fmla="*/ 258731 h 257175"/>
                    <a:gd name="connsiteX4" fmla="*/ 41434 w 190500"/>
                    <a:gd name="connsiteY4" fmla="*/ 253016 h 257175"/>
                    <a:gd name="connsiteX5" fmla="*/ 28099 w 190500"/>
                    <a:gd name="connsiteY5" fmla="*/ 238728 h 257175"/>
                    <a:gd name="connsiteX6" fmla="*/ 20479 w 190500"/>
                    <a:gd name="connsiteY6" fmla="*/ 180626 h 257175"/>
                    <a:gd name="connsiteX7" fmla="*/ 7144 w 190500"/>
                    <a:gd name="connsiteY7" fmla="*/ 162529 h 257175"/>
                    <a:gd name="connsiteX8" fmla="*/ 10002 w 190500"/>
                    <a:gd name="connsiteY8" fmla="*/ 134906 h 257175"/>
                    <a:gd name="connsiteX9" fmla="*/ 54769 w 190500"/>
                    <a:gd name="connsiteY9" fmla="*/ 77756 h 257175"/>
                    <a:gd name="connsiteX10" fmla="*/ 53816 w 190500"/>
                    <a:gd name="connsiteY10" fmla="*/ 39656 h 257175"/>
                    <a:gd name="connsiteX11" fmla="*/ 70962 w 190500"/>
                    <a:gd name="connsiteY11" fmla="*/ 22511 h 257175"/>
                    <a:gd name="connsiteX12" fmla="*/ 83344 w 190500"/>
                    <a:gd name="connsiteY12" fmla="*/ 26321 h 257175"/>
                    <a:gd name="connsiteX13" fmla="*/ 85249 w 190500"/>
                    <a:gd name="connsiteY13" fmla="*/ 12033 h 257175"/>
                    <a:gd name="connsiteX14" fmla="*/ 104299 w 190500"/>
                    <a:gd name="connsiteY14" fmla="*/ 25369 h 257175"/>
                    <a:gd name="connsiteX15" fmla="*/ 157639 w 190500"/>
                    <a:gd name="connsiteY15" fmla="*/ 65373 h 257175"/>
                    <a:gd name="connsiteX16" fmla="*/ 182404 w 190500"/>
                    <a:gd name="connsiteY16" fmla="*/ 71089 h 257175"/>
                    <a:gd name="connsiteX17" fmla="*/ 173831 w 190500"/>
                    <a:gd name="connsiteY17" fmla="*/ 100616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0500" h="257175">
                      <a:moveTo>
                        <a:pt x="173831" y="100616"/>
                      </a:moveTo>
                      <a:cubicBezTo>
                        <a:pt x="164306" y="115856"/>
                        <a:pt x="150971" y="129191"/>
                        <a:pt x="152877" y="148241"/>
                      </a:cubicBezTo>
                      <a:cubicBezTo>
                        <a:pt x="144304" y="158719"/>
                        <a:pt x="129064" y="147289"/>
                        <a:pt x="120491" y="155861"/>
                      </a:cubicBezTo>
                      <a:cubicBezTo>
                        <a:pt x="113824" y="201581"/>
                        <a:pt x="73819" y="225394"/>
                        <a:pt x="49054" y="258731"/>
                      </a:cubicBezTo>
                      <a:cubicBezTo>
                        <a:pt x="49054" y="258731"/>
                        <a:pt x="44291" y="254921"/>
                        <a:pt x="41434" y="253016"/>
                      </a:cubicBezTo>
                      <a:cubicBezTo>
                        <a:pt x="38577" y="247301"/>
                        <a:pt x="24289" y="251111"/>
                        <a:pt x="28099" y="238728"/>
                      </a:cubicBezTo>
                      <a:cubicBezTo>
                        <a:pt x="60484" y="208249"/>
                        <a:pt x="60484" y="207296"/>
                        <a:pt x="20479" y="180626"/>
                      </a:cubicBezTo>
                      <a:cubicBezTo>
                        <a:pt x="14764" y="176816"/>
                        <a:pt x="10954" y="168244"/>
                        <a:pt x="7144" y="162529"/>
                      </a:cubicBezTo>
                      <a:cubicBezTo>
                        <a:pt x="8096" y="153004"/>
                        <a:pt x="9049" y="144431"/>
                        <a:pt x="10002" y="134906"/>
                      </a:cubicBezTo>
                      <a:cubicBezTo>
                        <a:pt x="25241" y="115856"/>
                        <a:pt x="39529" y="96806"/>
                        <a:pt x="54769" y="77756"/>
                      </a:cubicBezTo>
                      <a:cubicBezTo>
                        <a:pt x="51912" y="65373"/>
                        <a:pt x="53816" y="52039"/>
                        <a:pt x="53816" y="39656"/>
                      </a:cubicBezTo>
                      <a:cubicBezTo>
                        <a:pt x="57627" y="32036"/>
                        <a:pt x="57627" y="20606"/>
                        <a:pt x="70962" y="22511"/>
                      </a:cubicBezTo>
                      <a:cubicBezTo>
                        <a:pt x="75724" y="22511"/>
                        <a:pt x="78581" y="31083"/>
                        <a:pt x="83344" y="26321"/>
                      </a:cubicBezTo>
                      <a:cubicBezTo>
                        <a:pt x="87154" y="22511"/>
                        <a:pt x="88106" y="16796"/>
                        <a:pt x="85249" y="12033"/>
                      </a:cubicBezTo>
                      <a:cubicBezTo>
                        <a:pt x="103346" y="-1302"/>
                        <a:pt x="101441" y="15844"/>
                        <a:pt x="104299" y="25369"/>
                      </a:cubicBezTo>
                      <a:cubicBezTo>
                        <a:pt x="107156" y="77756"/>
                        <a:pt x="107156" y="76804"/>
                        <a:pt x="157639" y="65373"/>
                      </a:cubicBezTo>
                      <a:cubicBezTo>
                        <a:pt x="166212" y="63469"/>
                        <a:pt x="175737" y="61564"/>
                        <a:pt x="182404" y="71089"/>
                      </a:cubicBezTo>
                      <a:cubicBezTo>
                        <a:pt x="187166" y="84423"/>
                        <a:pt x="184309" y="93948"/>
                        <a:pt x="173831" y="10061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2" name="Freeform: Shape 15">
                  <a:extLst>
                    <a:ext uri="{FF2B5EF4-FFF2-40B4-BE49-F238E27FC236}">
                      <a16:creationId xmlns:a16="http://schemas.microsoft.com/office/drawing/2014/main" id="{68CCEA55-A0C2-D24E-9F0F-B01B8FD380A6}"/>
                    </a:ext>
                  </a:extLst>
                </p:cNvPr>
                <p:cNvSpPr/>
                <p:nvPr/>
              </p:nvSpPr>
              <p:spPr>
                <a:xfrm>
                  <a:off x="6018884" y="842704"/>
                  <a:ext cx="238125" cy="190500"/>
                </a:xfrm>
                <a:custGeom>
                  <a:avLst/>
                  <a:gdLst>
                    <a:gd name="connsiteX0" fmla="*/ 118073 w 238125"/>
                    <a:gd name="connsiteY0" fmla="*/ 188853 h 190500"/>
                    <a:gd name="connsiteX1" fmla="*/ 109501 w 238125"/>
                    <a:gd name="connsiteY1" fmla="*/ 171708 h 190500"/>
                    <a:gd name="connsiteX2" fmla="*/ 109501 w 238125"/>
                    <a:gd name="connsiteY2" fmla="*/ 143133 h 190500"/>
                    <a:gd name="connsiteX3" fmla="*/ 101881 w 238125"/>
                    <a:gd name="connsiteY3" fmla="*/ 135513 h 190500"/>
                    <a:gd name="connsiteX4" fmla="*/ 90451 w 238125"/>
                    <a:gd name="connsiteY4" fmla="*/ 130750 h 190500"/>
                    <a:gd name="connsiteX5" fmla="*/ 126646 w 238125"/>
                    <a:gd name="connsiteY5" fmla="*/ 88840 h 190500"/>
                    <a:gd name="connsiteX6" fmla="*/ 139981 w 238125"/>
                    <a:gd name="connsiteY6" fmla="*/ 76458 h 190500"/>
                    <a:gd name="connsiteX7" fmla="*/ 118073 w 238125"/>
                    <a:gd name="connsiteY7" fmla="*/ 65028 h 190500"/>
                    <a:gd name="connsiteX8" fmla="*/ 78068 w 238125"/>
                    <a:gd name="connsiteY8" fmla="*/ 110748 h 190500"/>
                    <a:gd name="connsiteX9" fmla="*/ 19966 w 238125"/>
                    <a:gd name="connsiteY9" fmla="*/ 85983 h 190500"/>
                    <a:gd name="connsiteX10" fmla="*/ 13298 w 238125"/>
                    <a:gd name="connsiteY10" fmla="*/ 36453 h 190500"/>
                    <a:gd name="connsiteX11" fmla="*/ 39968 w 238125"/>
                    <a:gd name="connsiteY11" fmla="*/ 22165 h 190500"/>
                    <a:gd name="connsiteX12" fmla="*/ 106643 w 238125"/>
                    <a:gd name="connsiteY12" fmla="*/ 31690 h 190500"/>
                    <a:gd name="connsiteX13" fmla="*/ 118073 w 238125"/>
                    <a:gd name="connsiteY13" fmla="*/ 14545 h 190500"/>
                    <a:gd name="connsiteX14" fmla="*/ 173318 w 238125"/>
                    <a:gd name="connsiteY14" fmla="*/ 12640 h 190500"/>
                    <a:gd name="connsiteX15" fmla="*/ 173318 w 238125"/>
                    <a:gd name="connsiteY15" fmla="*/ 12640 h 190500"/>
                    <a:gd name="connsiteX16" fmla="*/ 174271 w 238125"/>
                    <a:gd name="connsiteY16" fmla="*/ 25975 h 190500"/>
                    <a:gd name="connsiteX17" fmla="*/ 234278 w 238125"/>
                    <a:gd name="connsiteY17" fmla="*/ 48835 h 190500"/>
                    <a:gd name="connsiteX18" fmla="*/ 182843 w 238125"/>
                    <a:gd name="connsiteY18" fmla="*/ 72648 h 190500"/>
                    <a:gd name="connsiteX19" fmla="*/ 169508 w 238125"/>
                    <a:gd name="connsiteY19" fmla="*/ 135513 h 190500"/>
                    <a:gd name="connsiteX20" fmla="*/ 120931 w 238125"/>
                    <a:gd name="connsiteY20" fmla="*/ 191710 h 190500"/>
                    <a:gd name="connsiteX21" fmla="*/ 119978 w 238125"/>
                    <a:gd name="connsiteY21" fmla="*/ 189805 h 190500"/>
                    <a:gd name="connsiteX22" fmla="*/ 118073 w 238125"/>
                    <a:gd name="connsiteY22" fmla="*/ 188853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38125" h="190500">
                      <a:moveTo>
                        <a:pt x="118073" y="188853"/>
                      </a:moveTo>
                      <a:cubicBezTo>
                        <a:pt x="116168" y="183138"/>
                        <a:pt x="117121" y="174565"/>
                        <a:pt x="109501" y="171708"/>
                      </a:cubicBezTo>
                      <a:cubicBezTo>
                        <a:pt x="81878" y="162183"/>
                        <a:pt x="100928" y="152658"/>
                        <a:pt x="109501" y="143133"/>
                      </a:cubicBezTo>
                      <a:cubicBezTo>
                        <a:pt x="115216" y="132655"/>
                        <a:pt x="109501" y="132655"/>
                        <a:pt x="101881" y="135513"/>
                      </a:cubicBezTo>
                      <a:cubicBezTo>
                        <a:pt x="97118" y="135513"/>
                        <a:pt x="87593" y="140275"/>
                        <a:pt x="90451" y="130750"/>
                      </a:cubicBezTo>
                      <a:cubicBezTo>
                        <a:pt x="96166" y="112653"/>
                        <a:pt x="103786" y="93603"/>
                        <a:pt x="126646" y="88840"/>
                      </a:cubicBezTo>
                      <a:cubicBezTo>
                        <a:pt x="132361" y="87888"/>
                        <a:pt x="146648" y="89793"/>
                        <a:pt x="139981" y="76458"/>
                      </a:cubicBezTo>
                      <a:cubicBezTo>
                        <a:pt x="136171" y="68838"/>
                        <a:pt x="129503" y="62170"/>
                        <a:pt x="118073" y="65028"/>
                      </a:cubicBezTo>
                      <a:cubicBezTo>
                        <a:pt x="91403" y="70743"/>
                        <a:pt x="84736" y="77410"/>
                        <a:pt x="78068" y="110748"/>
                      </a:cubicBezTo>
                      <a:cubicBezTo>
                        <a:pt x="56161" y="108843"/>
                        <a:pt x="38064" y="95508"/>
                        <a:pt x="19966" y="85983"/>
                      </a:cubicBezTo>
                      <a:cubicBezTo>
                        <a:pt x="-2894" y="74553"/>
                        <a:pt x="11393" y="53598"/>
                        <a:pt x="13298" y="36453"/>
                      </a:cubicBezTo>
                      <a:cubicBezTo>
                        <a:pt x="15203" y="18355"/>
                        <a:pt x="26633" y="23118"/>
                        <a:pt x="39968" y="22165"/>
                      </a:cubicBezTo>
                      <a:cubicBezTo>
                        <a:pt x="63781" y="20260"/>
                        <a:pt x="84736" y="22165"/>
                        <a:pt x="106643" y="31690"/>
                      </a:cubicBezTo>
                      <a:cubicBezTo>
                        <a:pt x="112358" y="34548"/>
                        <a:pt x="120931" y="25975"/>
                        <a:pt x="118073" y="14545"/>
                      </a:cubicBezTo>
                      <a:cubicBezTo>
                        <a:pt x="136171" y="3115"/>
                        <a:pt x="154268" y="6925"/>
                        <a:pt x="173318" y="12640"/>
                      </a:cubicBezTo>
                      <a:lnTo>
                        <a:pt x="173318" y="12640"/>
                      </a:lnTo>
                      <a:cubicBezTo>
                        <a:pt x="178081" y="16450"/>
                        <a:pt x="178081" y="21213"/>
                        <a:pt x="174271" y="25975"/>
                      </a:cubicBezTo>
                      <a:cubicBezTo>
                        <a:pt x="189511" y="45978"/>
                        <a:pt x="217133" y="33595"/>
                        <a:pt x="234278" y="48835"/>
                      </a:cubicBezTo>
                      <a:cubicBezTo>
                        <a:pt x="226658" y="69790"/>
                        <a:pt x="212371" y="80268"/>
                        <a:pt x="182843" y="72648"/>
                      </a:cubicBezTo>
                      <a:cubicBezTo>
                        <a:pt x="216181" y="105985"/>
                        <a:pt x="181891" y="125988"/>
                        <a:pt x="169508" y="135513"/>
                      </a:cubicBezTo>
                      <a:cubicBezTo>
                        <a:pt x="149506" y="152658"/>
                        <a:pt x="137123" y="172660"/>
                        <a:pt x="120931" y="191710"/>
                      </a:cubicBezTo>
                      <a:lnTo>
                        <a:pt x="119978" y="189805"/>
                      </a:lnTo>
                      <a:lnTo>
                        <a:pt x="118073" y="1888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3" name="Freeform: Shape 16">
                  <a:extLst>
                    <a:ext uri="{FF2B5EF4-FFF2-40B4-BE49-F238E27FC236}">
                      <a16:creationId xmlns:a16="http://schemas.microsoft.com/office/drawing/2014/main" id="{DF824068-FF80-544E-93D8-7699060BF48D}"/>
                    </a:ext>
                  </a:extLst>
                </p:cNvPr>
                <p:cNvSpPr/>
                <p:nvPr/>
              </p:nvSpPr>
              <p:spPr>
                <a:xfrm>
                  <a:off x="6178310" y="773786"/>
                  <a:ext cx="228600" cy="114300"/>
                </a:xfrm>
                <a:custGeom>
                  <a:avLst/>
                  <a:gdLst>
                    <a:gd name="connsiteX0" fmla="*/ 19607 w 228600"/>
                    <a:gd name="connsiteY0" fmla="*/ 67271 h 114300"/>
                    <a:gd name="connsiteX1" fmla="*/ 7225 w 228600"/>
                    <a:gd name="connsiteY1" fmla="*/ 52983 h 114300"/>
                    <a:gd name="connsiteX2" fmla="*/ 21513 w 228600"/>
                    <a:gd name="connsiteY2" fmla="*/ 49173 h 114300"/>
                    <a:gd name="connsiteX3" fmla="*/ 39610 w 228600"/>
                    <a:gd name="connsiteY3" fmla="*/ 32028 h 114300"/>
                    <a:gd name="connsiteX4" fmla="*/ 50088 w 228600"/>
                    <a:gd name="connsiteY4" fmla="*/ 19646 h 114300"/>
                    <a:gd name="connsiteX5" fmla="*/ 63422 w 228600"/>
                    <a:gd name="connsiteY5" fmla="*/ 7263 h 114300"/>
                    <a:gd name="connsiteX6" fmla="*/ 79615 w 228600"/>
                    <a:gd name="connsiteY6" fmla="*/ 20598 h 114300"/>
                    <a:gd name="connsiteX7" fmla="*/ 101522 w 228600"/>
                    <a:gd name="connsiteY7" fmla="*/ 40601 h 114300"/>
                    <a:gd name="connsiteX8" fmla="*/ 109142 w 228600"/>
                    <a:gd name="connsiteY8" fmla="*/ 32981 h 114300"/>
                    <a:gd name="connsiteX9" fmla="*/ 117715 w 228600"/>
                    <a:gd name="connsiteY9" fmla="*/ 20598 h 114300"/>
                    <a:gd name="connsiteX10" fmla="*/ 214870 w 228600"/>
                    <a:gd name="connsiteY10" fmla="*/ 45363 h 114300"/>
                    <a:gd name="connsiteX11" fmla="*/ 228205 w 228600"/>
                    <a:gd name="connsiteY11" fmla="*/ 46316 h 114300"/>
                    <a:gd name="connsiteX12" fmla="*/ 187247 w 228600"/>
                    <a:gd name="connsiteY12" fmla="*/ 99656 h 114300"/>
                    <a:gd name="connsiteX13" fmla="*/ 71042 w 228600"/>
                    <a:gd name="connsiteY13" fmla="*/ 96798 h 114300"/>
                    <a:gd name="connsiteX14" fmla="*/ 67232 w 228600"/>
                    <a:gd name="connsiteY14" fmla="*/ 91083 h 114300"/>
                    <a:gd name="connsiteX15" fmla="*/ 110095 w 228600"/>
                    <a:gd name="connsiteY15" fmla="*/ 75843 h 114300"/>
                    <a:gd name="connsiteX16" fmla="*/ 33895 w 228600"/>
                    <a:gd name="connsiteY16" fmla="*/ 89178 h 114300"/>
                    <a:gd name="connsiteX17" fmla="*/ 19607 w 228600"/>
                    <a:gd name="connsiteY17" fmla="*/ 6727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8600" h="114300">
                      <a:moveTo>
                        <a:pt x="19607" y="67271"/>
                      </a:moveTo>
                      <a:cubicBezTo>
                        <a:pt x="13892" y="63461"/>
                        <a:pt x="6272" y="60603"/>
                        <a:pt x="7225" y="52983"/>
                      </a:cubicBezTo>
                      <a:cubicBezTo>
                        <a:pt x="9130" y="46316"/>
                        <a:pt x="17702" y="47268"/>
                        <a:pt x="21513" y="49173"/>
                      </a:cubicBezTo>
                      <a:cubicBezTo>
                        <a:pt x="43420" y="58698"/>
                        <a:pt x="41515" y="46316"/>
                        <a:pt x="39610" y="32028"/>
                      </a:cubicBezTo>
                      <a:cubicBezTo>
                        <a:pt x="43420" y="28218"/>
                        <a:pt x="46277" y="23456"/>
                        <a:pt x="50088" y="19646"/>
                      </a:cubicBezTo>
                      <a:cubicBezTo>
                        <a:pt x="51992" y="12978"/>
                        <a:pt x="57707" y="9168"/>
                        <a:pt x="63422" y="7263"/>
                      </a:cubicBezTo>
                      <a:cubicBezTo>
                        <a:pt x="72947" y="6311"/>
                        <a:pt x="78663" y="11073"/>
                        <a:pt x="79615" y="20598"/>
                      </a:cubicBezTo>
                      <a:cubicBezTo>
                        <a:pt x="80567" y="34886"/>
                        <a:pt x="92950" y="35838"/>
                        <a:pt x="101522" y="40601"/>
                      </a:cubicBezTo>
                      <a:cubicBezTo>
                        <a:pt x="111047" y="45363"/>
                        <a:pt x="111047" y="40601"/>
                        <a:pt x="109142" y="32981"/>
                      </a:cubicBezTo>
                      <a:cubicBezTo>
                        <a:pt x="108190" y="26313"/>
                        <a:pt x="112000" y="18693"/>
                        <a:pt x="117715" y="20598"/>
                      </a:cubicBezTo>
                      <a:cubicBezTo>
                        <a:pt x="150100" y="29171"/>
                        <a:pt x="187247" y="17741"/>
                        <a:pt x="214870" y="45363"/>
                      </a:cubicBezTo>
                      <a:cubicBezTo>
                        <a:pt x="219632" y="45363"/>
                        <a:pt x="223442" y="46316"/>
                        <a:pt x="228205" y="46316"/>
                      </a:cubicBezTo>
                      <a:cubicBezTo>
                        <a:pt x="235825" y="66318"/>
                        <a:pt x="214870" y="97751"/>
                        <a:pt x="187247" y="99656"/>
                      </a:cubicBezTo>
                      <a:cubicBezTo>
                        <a:pt x="149147" y="102513"/>
                        <a:pt x="109142" y="117753"/>
                        <a:pt x="71042" y="96798"/>
                      </a:cubicBezTo>
                      <a:cubicBezTo>
                        <a:pt x="69138" y="95846"/>
                        <a:pt x="68185" y="92988"/>
                        <a:pt x="67232" y="91083"/>
                      </a:cubicBezTo>
                      <a:cubicBezTo>
                        <a:pt x="73900" y="76796"/>
                        <a:pt x="90092" y="83463"/>
                        <a:pt x="110095" y="75843"/>
                      </a:cubicBezTo>
                      <a:cubicBezTo>
                        <a:pt x="75805" y="66318"/>
                        <a:pt x="54850" y="77748"/>
                        <a:pt x="33895" y="89178"/>
                      </a:cubicBezTo>
                      <a:cubicBezTo>
                        <a:pt x="16750" y="89178"/>
                        <a:pt x="27227" y="72033"/>
                        <a:pt x="19607" y="6727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4" name="Freeform: Shape 17">
                  <a:extLst>
                    <a:ext uri="{FF2B5EF4-FFF2-40B4-BE49-F238E27FC236}">
                      <a16:creationId xmlns:a16="http://schemas.microsoft.com/office/drawing/2014/main" id="{5D8C9B08-4BC7-0043-98D8-CB3555933E18}"/>
                    </a:ext>
                  </a:extLst>
                </p:cNvPr>
                <p:cNvSpPr/>
                <p:nvPr/>
              </p:nvSpPr>
              <p:spPr>
                <a:xfrm>
                  <a:off x="9782651" y="2544986"/>
                  <a:ext cx="190500" cy="152400"/>
                </a:xfrm>
                <a:custGeom>
                  <a:avLst/>
                  <a:gdLst>
                    <a:gd name="connsiteX0" fmla="*/ 182404 w 190500"/>
                    <a:gd name="connsiteY0" fmla="*/ 80103 h 152400"/>
                    <a:gd name="connsiteX1" fmla="*/ 191929 w 190500"/>
                    <a:gd name="connsiteY1" fmla="*/ 99153 h 152400"/>
                    <a:gd name="connsiteX2" fmla="*/ 156686 w 190500"/>
                    <a:gd name="connsiteY2" fmla="*/ 110583 h 152400"/>
                    <a:gd name="connsiteX3" fmla="*/ 131922 w 190500"/>
                    <a:gd name="connsiteY3" fmla="*/ 154398 h 152400"/>
                    <a:gd name="connsiteX4" fmla="*/ 93822 w 190500"/>
                    <a:gd name="connsiteY4" fmla="*/ 127728 h 152400"/>
                    <a:gd name="connsiteX5" fmla="*/ 57626 w 190500"/>
                    <a:gd name="connsiteY5" fmla="*/ 134396 h 152400"/>
                    <a:gd name="connsiteX6" fmla="*/ 46197 w 190500"/>
                    <a:gd name="connsiteY6" fmla="*/ 142016 h 152400"/>
                    <a:gd name="connsiteX7" fmla="*/ 33814 w 190500"/>
                    <a:gd name="connsiteY7" fmla="*/ 148683 h 152400"/>
                    <a:gd name="connsiteX8" fmla="*/ 29051 w 190500"/>
                    <a:gd name="connsiteY8" fmla="*/ 143921 h 152400"/>
                    <a:gd name="connsiteX9" fmla="*/ 7144 w 190500"/>
                    <a:gd name="connsiteY9" fmla="*/ 122966 h 152400"/>
                    <a:gd name="connsiteX10" fmla="*/ 34766 w 190500"/>
                    <a:gd name="connsiteY10" fmla="*/ 94391 h 152400"/>
                    <a:gd name="connsiteX11" fmla="*/ 53816 w 190500"/>
                    <a:gd name="connsiteY11" fmla="*/ 83913 h 152400"/>
                    <a:gd name="connsiteX12" fmla="*/ 55722 w 190500"/>
                    <a:gd name="connsiteY12" fmla="*/ 30573 h 152400"/>
                    <a:gd name="connsiteX13" fmla="*/ 51911 w 190500"/>
                    <a:gd name="connsiteY13" fmla="*/ 10571 h 152400"/>
                    <a:gd name="connsiteX14" fmla="*/ 71914 w 190500"/>
                    <a:gd name="connsiteY14" fmla="*/ 17238 h 152400"/>
                    <a:gd name="connsiteX15" fmla="*/ 136684 w 190500"/>
                    <a:gd name="connsiteY15" fmla="*/ 61053 h 152400"/>
                    <a:gd name="connsiteX16" fmla="*/ 172879 w 190500"/>
                    <a:gd name="connsiteY16" fmla="*/ 57243 h 152400"/>
                    <a:gd name="connsiteX17" fmla="*/ 182404 w 190500"/>
                    <a:gd name="connsiteY17" fmla="*/ 80103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0500" h="152400">
                      <a:moveTo>
                        <a:pt x="182404" y="80103"/>
                      </a:moveTo>
                      <a:cubicBezTo>
                        <a:pt x="185261" y="86771"/>
                        <a:pt x="189072" y="92486"/>
                        <a:pt x="191929" y="99153"/>
                      </a:cubicBezTo>
                      <a:cubicBezTo>
                        <a:pt x="179547" y="102963"/>
                        <a:pt x="168116" y="111536"/>
                        <a:pt x="156686" y="110583"/>
                      </a:cubicBezTo>
                      <a:cubicBezTo>
                        <a:pt x="120491" y="108678"/>
                        <a:pt x="112872" y="122013"/>
                        <a:pt x="131922" y="154398"/>
                      </a:cubicBezTo>
                      <a:cubicBezTo>
                        <a:pt x="114776" y="147731"/>
                        <a:pt x="101441" y="141063"/>
                        <a:pt x="93822" y="127728"/>
                      </a:cubicBezTo>
                      <a:cubicBezTo>
                        <a:pt x="79534" y="117251"/>
                        <a:pt x="70009" y="130586"/>
                        <a:pt x="57626" y="134396"/>
                      </a:cubicBezTo>
                      <a:cubicBezTo>
                        <a:pt x="53816" y="137253"/>
                        <a:pt x="50006" y="139158"/>
                        <a:pt x="46197" y="142016"/>
                      </a:cubicBezTo>
                      <a:cubicBezTo>
                        <a:pt x="43339" y="146778"/>
                        <a:pt x="40481" y="151541"/>
                        <a:pt x="33814" y="148683"/>
                      </a:cubicBezTo>
                      <a:cubicBezTo>
                        <a:pt x="31909" y="146778"/>
                        <a:pt x="30004" y="145826"/>
                        <a:pt x="29051" y="143921"/>
                      </a:cubicBezTo>
                      <a:cubicBezTo>
                        <a:pt x="21431" y="137253"/>
                        <a:pt x="14764" y="129633"/>
                        <a:pt x="7144" y="122966"/>
                      </a:cubicBezTo>
                      <a:cubicBezTo>
                        <a:pt x="29051" y="125823"/>
                        <a:pt x="21431" y="100106"/>
                        <a:pt x="34766" y="94391"/>
                      </a:cubicBezTo>
                      <a:cubicBezTo>
                        <a:pt x="41434" y="91533"/>
                        <a:pt x="58579" y="99153"/>
                        <a:pt x="53816" y="83913"/>
                      </a:cubicBezTo>
                      <a:cubicBezTo>
                        <a:pt x="48101" y="64863"/>
                        <a:pt x="77629" y="49623"/>
                        <a:pt x="55722" y="30573"/>
                      </a:cubicBezTo>
                      <a:cubicBezTo>
                        <a:pt x="50006" y="25811"/>
                        <a:pt x="41434" y="19143"/>
                        <a:pt x="51911" y="10571"/>
                      </a:cubicBezTo>
                      <a:cubicBezTo>
                        <a:pt x="61436" y="1998"/>
                        <a:pt x="67151" y="11523"/>
                        <a:pt x="71914" y="17238"/>
                      </a:cubicBezTo>
                      <a:cubicBezTo>
                        <a:pt x="88106" y="40098"/>
                        <a:pt x="112872" y="49623"/>
                        <a:pt x="136684" y="61053"/>
                      </a:cubicBezTo>
                      <a:cubicBezTo>
                        <a:pt x="152876" y="68673"/>
                        <a:pt x="161449" y="65816"/>
                        <a:pt x="172879" y="57243"/>
                      </a:cubicBezTo>
                      <a:cubicBezTo>
                        <a:pt x="189072" y="58196"/>
                        <a:pt x="183356" y="70578"/>
                        <a:pt x="182404" y="801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5" name="Freeform: Shape 18">
                  <a:extLst>
                    <a:ext uri="{FF2B5EF4-FFF2-40B4-BE49-F238E27FC236}">
                      <a16:creationId xmlns:a16="http://schemas.microsoft.com/office/drawing/2014/main" id="{3D3FFB6C-53BC-4143-BA89-C195E9613968}"/>
                    </a:ext>
                  </a:extLst>
                </p:cNvPr>
                <p:cNvSpPr/>
                <p:nvPr/>
              </p:nvSpPr>
              <p:spPr>
                <a:xfrm>
                  <a:off x="3271131" y="3549596"/>
                  <a:ext cx="276225" cy="123825"/>
                </a:xfrm>
                <a:custGeom>
                  <a:avLst/>
                  <a:gdLst>
                    <a:gd name="connsiteX0" fmla="*/ 7374 w 276225"/>
                    <a:gd name="connsiteY0" fmla="*/ 29899 h 123825"/>
                    <a:gd name="connsiteX1" fmla="*/ 132151 w 276225"/>
                    <a:gd name="connsiteY1" fmla="*/ 25136 h 123825"/>
                    <a:gd name="connsiteX2" fmla="*/ 276931 w 276225"/>
                    <a:gd name="connsiteY2" fmla="*/ 101336 h 123825"/>
                    <a:gd name="connsiteX3" fmla="*/ 237879 w 276225"/>
                    <a:gd name="connsiteY3" fmla="*/ 114671 h 123825"/>
                    <a:gd name="connsiteX4" fmla="*/ 181681 w 276225"/>
                    <a:gd name="connsiteY4" fmla="*/ 107051 h 123825"/>
                    <a:gd name="connsiteX5" fmla="*/ 177871 w 276225"/>
                    <a:gd name="connsiteY5" fmla="*/ 89906 h 123825"/>
                    <a:gd name="connsiteX6" fmla="*/ 74049 w 276225"/>
                    <a:gd name="connsiteY6" fmla="*/ 51806 h 123825"/>
                    <a:gd name="connsiteX7" fmla="*/ 64524 w 276225"/>
                    <a:gd name="connsiteY7" fmla="*/ 48949 h 123825"/>
                    <a:gd name="connsiteX8" fmla="*/ 14994 w 276225"/>
                    <a:gd name="connsiteY8" fmla="*/ 36566 h 123825"/>
                    <a:gd name="connsiteX9" fmla="*/ 7374 w 276225"/>
                    <a:gd name="connsiteY9" fmla="*/ 29899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6225" h="123825">
                      <a:moveTo>
                        <a:pt x="7374" y="29899"/>
                      </a:moveTo>
                      <a:cubicBezTo>
                        <a:pt x="48331" y="-581"/>
                        <a:pt x="85479" y="1324"/>
                        <a:pt x="132151" y="25136"/>
                      </a:cubicBezTo>
                      <a:cubicBezTo>
                        <a:pt x="180729" y="48949"/>
                        <a:pt x="228354" y="74666"/>
                        <a:pt x="276931" y="101336"/>
                      </a:cubicBezTo>
                      <a:cubicBezTo>
                        <a:pt x="265501" y="114671"/>
                        <a:pt x="251214" y="112766"/>
                        <a:pt x="237879" y="114671"/>
                      </a:cubicBezTo>
                      <a:cubicBezTo>
                        <a:pt x="218829" y="113719"/>
                        <a:pt x="197874" y="127054"/>
                        <a:pt x="181681" y="107051"/>
                      </a:cubicBezTo>
                      <a:cubicBezTo>
                        <a:pt x="192159" y="98479"/>
                        <a:pt x="185491" y="95621"/>
                        <a:pt x="177871" y="89906"/>
                      </a:cubicBezTo>
                      <a:cubicBezTo>
                        <a:pt x="146439" y="67999"/>
                        <a:pt x="113101" y="52759"/>
                        <a:pt x="74049" y="51806"/>
                      </a:cubicBezTo>
                      <a:cubicBezTo>
                        <a:pt x="71191" y="51806"/>
                        <a:pt x="65476" y="50854"/>
                        <a:pt x="64524" y="48949"/>
                      </a:cubicBezTo>
                      <a:cubicBezTo>
                        <a:pt x="54046" y="17516"/>
                        <a:pt x="32139" y="35614"/>
                        <a:pt x="14994" y="36566"/>
                      </a:cubicBezTo>
                      <a:cubicBezTo>
                        <a:pt x="8326" y="39424"/>
                        <a:pt x="6421" y="35614"/>
                        <a:pt x="7374" y="298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6" name="Freeform: Shape 19">
                  <a:extLst>
                    <a:ext uri="{FF2B5EF4-FFF2-40B4-BE49-F238E27FC236}">
                      <a16:creationId xmlns:a16="http://schemas.microsoft.com/office/drawing/2014/main" id="{1E0AA6C4-ACC5-974B-ABA4-B6F9990FDDB6}"/>
                    </a:ext>
                  </a:extLst>
                </p:cNvPr>
                <p:cNvSpPr/>
                <p:nvPr/>
              </p:nvSpPr>
              <p:spPr>
                <a:xfrm>
                  <a:off x="3541387" y="3643520"/>
                  <a:ext cx="180975" cy="95250"/>
                </a:xfrm>
                <a:custGeom>
                  <a:avLst/>
                  <a:gdLst>
                    <a:gd name="connsiteX0" fmla="*/ 112403 w 180975"/>
                    <a:gd name="connsiteY0" fmla="*/ 9317 h 95250"/>
                    <a:gd name="connsiteX1" fmla="*/ 175268 w 180975"/>
                    <a:gd name="connsiteY1" fmla="*/ 59800 h 95250"/>
                    <a:gd name="connsiteX2" fmla="*/ 61920 w 180975"/>
                    <a:gd name="connsiteY2" fmla="*/ 79802 h 95250"/>
                    <a:gd name="connsiteX3" fmla="*/ 25726 w 180975"/>
                    <a:gd name="connsiteY3" fmla="*/ 85517 h 95250"/>
                    <a:gd name="connsiteX4" fmla="*/ 7628 w 180975"/>
                    <a:gd name="connsiteY4" fmla="*/ 76945 h 95250"/>
                    <a:gd name="connsiteX5" fmla="*/ 20963 w 180975"/>
                    <a:gd name="connsiteY5" fmla="*/ 66467 h 95250"/>
                    <a:gd name="connsiteX6" fmla="*/ 48586 w 180975"/>
                    <a:gd name="connsiteY6" fmla="*/ 54085 h 95250"/>
                    <a:gd name="connsiteX7" fmla="*/ 41918 w 180975"/>
                    <a:gd name="connsiteY7" fmla="*/ 23605 h 95250"/>
                    <a:gd name="connsiteX8" fmla="*/ 55253 w 180975"/>
                    <a:gd name="connsiteY8" fmla="*/ 12175 h 95250"/>
                    <a:gd name="connsiteX9" fmla="*/ 112403 w 180975"/>
                    <a:gd name="connsiteY9" fmla="*/ 93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975" h="95250">
                      <a:moveTo>
                        <a:pt x="112403" y="9317"/>
                      </a:moveTo>
                      <a:cubicBezTo>
                        <a:pt x="133358" y="26462"/>
                        <a:pt x="154313" y="42655"/>
                        <a:pt x="175268" y="59800"/>
                      </a:cubicBezTo>
                      <a:cubicBezTo>
                        <a:pt x="135263" y="57895"/>
                        <a:pt x="101926" y="88375"/>
                        <a:pt x="61920" y="79802"/>
                      </a:cubicBezTo>
                      <a:cubicBezTo>
                        <a:pt x="50491" y="76945"/>
                        <a:pt x="37156" y="75040"/>
                        <a:pt x="25726" y="85517"/>
                      </a:cubicBezTo>
                      <a:cubicBezTo>
                        <a:pt x="18106" y="92185"/>
                        <a:pt x="9533" y="85517"/>
                        <a:pt x="7628" y="76945"/>
                      </a:cubicBezTo>
                      <a:cubicBezTo>
                        <a:pt x="4770" y="66467"/>
                        <a:pt x="15248" y="69325"/>
                        <a:pt x="20963" y="66467"/>
                      </a:cubicBezTo>
                      <a:cubicBezTo>
                        <a:pt x="30488" y="62657"/>
                        <a:pt x="50491" y="76945"/>
                        <a:pt x="48586" y="54085"/>
                      </a:cubicBezTo>
                      <a:cubicBezTo>
                        <a:pt x="47633" y="45512"/>
                        <a:pt x="53348" y="35035"/>
                        <a:pt x="41918" y="23605"/>
                      </a:cubicBezTo>
                      <a:cubicBezTo>
                        <a:pt x="27631" y="9317"/>
                        <a:pt x="49538" y="15985"/>
                        <a:pt x="55253" y="12175"/>
                      </a:cubicBezTo>
                      <a:cubicBezTo>
                        <a:pt x="75256" y="16937"/>
                        <a:pt x="93353" y="1697"/>
                        <a:pt x="112403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7" name="Freeform: Shape 20">
                  <a:extLst>
                    <a:ext uri="{FF2B5EF4-FFF2-40B4-BE49-F238E27FC236}">
                      <a16:creationId xmlns:a16="http://schemas.microsoft.com/office/drawing/2014/main" id="{05402140-0E5A-1F4B-9D0A-F73BD3A26E26}"/>
                    </a:ext>
                  </a:extLst>
                </p:cNvPr>
                <p:cNvSpPr/>
                <p:nvPr/>
              </p:nvSpPr>
              <p:spPr>
                <a:xfrm>
                  <a:off x="8233025" y="3823786"/>
                  <a:ext cx="85725" cy="123825"/>
                </a:xfrm>
                <a:custGeom>
                  <a:avLst/>
                  <a:gdLst>
                    <a:gd name="connsiteX0" fmla="*/ 84205 w 85725"/>
                    <a:gd name="connsiteY0" fmla="*/ 95751 h 123825"/>
                    <a:gd name="connsiteX1" fmla="*/ 12768 w 85725"/>
                    <a:gd name="connsiteY1" fmla="*/ 89084 h 123825"/>
                    <a:gd name="connsiteX2" fmla="*/ 12768 w 85725"/>
                    <a:gd name="connsiteY2" fmla="*/ 54794 h 123825"/>
                    <a:gd name="connsiteX3" fmla="*/ 14673 w 85725"/>
                    <a:gd name="connsiteY3" fmla="*/ 48126 h 123825"/>
                    <a:gd name="connsiteX4" fmla="*/ 13720 w 85725"/>
                    <a:gd name="connsiteY4" fmla="*/ 9074 h 123825"/>
                    <a:gd name="connsiteX5" fmla="*/ 53725 w 85725"/>
                    <a:gd name="connsiteY5" fmla="*/ 22409 h 123825"/>
                    <a:gd name="connsiteX6" fmla="*/ 84205 w 85725"/>
                    <a:gd name="connsiteY6" fmla="*/ 9575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725" h="123825">
                      <a:moveTo>
                        <a:pt x="84205" y="95751"/>
                      </a:moveTo>
                      <a:cubicBezTo>
                        <a:pt x="50868" y="131946"/>
                        <a:pt x="49915" y="131946"/>
                        <a:pt x="12768" y="89084"/>
                      </a:cubicBezTo>
                      <a:cubicBezTo>
                        <a:pt x="7052" y="77654"/>
                        <a:pt x="8958" y="66224"/>
                        <a:pt x="12768" y="54794"/>
                      </a:cubicBezTo>
                      <a:cubicBezTo>
                        <a:pt x="13720" y="52889"/>
                        <a:pt x="13720" y="50031"/>
                        <a:pt x="14673" y="48126"/>
                      </a:cubicBezTo>
                      <a:cubicBezTo>
                        <a:pt x="21340" y="34791"/>
                        <a:pt x="-4377" y="19551"/>
                        <a:pt x="13720" y="9074"/>
                      </a:cubicBezTo>
                      <a:cubicBezTo>
                        <a:pt x="27055" y="1454"/>
                        <a:pt x="39438" y="18599"/>
                        <a:pt x="53725" y="22409"/>
                      </a:cubicBezTo>
                      <a:cubicBezTo>
                        <a:pt x="63250" y="47174"/>
                        <a:pt x="83252" y="68129"/>
                        <a:pt x="84205" y="9575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8" name="Freeform: Shape 21">
                  <a:extLst>
                    <a:ext uri="{FF2B5EF4-FFF2-40B4-BE49-F238E27FC236}">
                      <a16:creationId xmlns:a16="http://schemas.microsoft.com/office/drawing/2014/main" id="{0FD6A74C-97F9-4C41-B972-4A434131023B}"/>
                    </a:ext>
                  </a:extLst>
                </p:cNvPr>
                <p:cNvSpPr/>
                <p:nvPr/>
              </p:nvSpPr>
              <p:spPr>
                <a:xfrm>
                  <a:off x="9565481" y="2988468"/>
                  <a:ext cx="95250" cy="114300"/>
                </a:xfrm>
                <a:custGeom>
                  <a:avLst/>
                  <a:gdLst>
                    <a:gd name="connsiteX0" fmla="*/ 37624 w 95250"/>
                    <a:gd name="connsiteY0" fmla="*/ 8096 h 114300"/>
                    <a:gd name="connsiteX1" fmla="*/ 47149 w 95250"/>
                    <a:gd name="connsiteY1" fmla="*/ 7144 h 114300"/>
                    <a:gd name="connsiteX2" fmla="*/ 90011 w 95250"/>
                    <a:gd name="connsiteY2" fmla="*/ 38576 h 114300"/>
                    <a:gd name="connsiteX3" fmla="*/ 89059 w 95250"/>
                    <a:gd name="connsiteY3" fmla="*/ 94774 h 114300"/>
                    <a:gd name="connsiteX4" fmla="*/ 70961 w 95250"/>
                    <a:gd name="connsiteY4" fmla="*/ 112871 h 114300"/>
                    <a:gd name="connsiteX5" fmla="*/ 56674 w 95250"/>
                    <a:gd name="connsiteY5" fmla="*/ 112871 h 114300"/>
                    <a:gd name="connsiteX6" fmla="*/ 44291 w 95250"/>
                    <a:gd name="connsiteY6" fmla="*/ 71914 h 114300"/>
                    <a:gd name="connsiteX7" fmla="*/ 40481 w 95250"/>
                    <a:gd name="connsiteY7" fmla="*/ 58579 h 114300"/>
                    <a:gd name="connsiteX8" fmla="*/ 7144 w 95250"/>
                    <a:gd name="connsiteY8" fmla="*/ 36671 h 114300"/>
                    <a:gd name="connsiteX9" fmla="*/ 37624 w 95250"/>
                    <a:gd name="connsiteY9" fmla="*/ 8096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250" h="114300">
                      <a:moveTo>
                        <a:pt x="37624" y="8096"/>
                      </a:moveTo>
                      <a:cubicBezTo>
                        <a:pt x="40481" y="8096"/>
                        <a:pt x="44291" y="7144"/>
                        <a:pt x="47149" y="7144"/>
                      </a:cubicBezTo>
                      <a:cubicBezTo>
                        <a:pt x="61436" y="17621"/>
                        <a:pt x="83344" y="17621"/>
                        <a:pt x="90011" y="38576"/>
                      </a:cubicBezTo>
                      <a:cubicBezTo>
                        <a:pt x="90964" y="57626"/>
                        <a:pt x="85249" y="75724"/>
                        <a:pt x="89059" y="94774"/>
                      </a:cubicBezTo>
                      <a:cubicBezTo>
                        <a:pt x="87154" y="105251"/>
                        <a:pt x="83344" y="113824"/>
                        <a:pt x="70961" y="112871"/>
                      </a:cubicBezTo>
                      <a:cubicBezTo>
                        <a:pt x="66199" y="112871"/>
                        <a:pt x="61436" y="112871"/>
                        <a:pt x="56674" y="112871"/>
                      </a:cubicBezTo>
                      <a:cubicBezTo>
                        <a:pt x="34766" y="105251"/>
                        <a:pt x="44291" y="86201"/>
                        <a:pt x="44291" y="71914"/>
                      </a:cubicBezTo>
                      <a:cubicBezTo>
                        <a:pt x="44291" y="66199"/>
                        <a:pt x="50006" y="53816"/>
                        <a:pt x="40481" y="58579"/>
                      </a:cubicBezTo>
                      <a:cubicBezTo>
                        <a:pt x="14764" y="70009"/>
                        <a:pt x="21431" y="38576"/>
                        <a:pt x="7144" y="36671"/>
                      </a:cubicBezTo>
                      <a:cubicBezTo>
                        <a:pt x="10954" y="20479"/>
                        <a:pt x="23336" y="12859"/>
                        <a:pt x="37624" y="809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9" name="Freeform: Shape 22">
                  <a:extLst>
                    <a:ext uri="{FF2B5EF4-FFF2-40B4-BE49-F238E27FC236}">
                      <a16:creationId xmlns:a16="http://schemas.microsoft.com/office/drawing/2014/main" id="{1D24E833-73A6-2345-96BD-EF9E2C49BF4E}"/>
                    </a:ext>
                  </a:extLst>
                </p:cNvPr>
                <p:cNvSpPr/>
                <p:nvPr/>
              </p:nvSpPr>
              <p:spPr>
                <a:xfrm>
                  <a:off x="9668022" y="2988196"/>
                  <a:ext cx="85725" cy="76200"/>
                </a:xfrm>
                <a:custGeom>
                  <a:avLst/>
                  <a:gdLst>
                    <a:gd name="connsiteX0" fmla="*/ 78911 w 85725"/>
                    <a:gd name="connsiteY0" fmla="*/ 18846 h 76200"/>
                    <a:gd name="connsiteX1" fmla="*/ 53193 w 85725"/>
                    <a:gd name="connsiteY1" fmla="*/ 54089 h 76200"/>
                    <a:gd name="connsiteX2" fmla="*/ 25571 w 85725"/>
                    <a:gd name="connsiteY2" fmla="*/ 74091 h 76200"/>
                    <a:gd name="connsiteX3" fmla="*/ 25571 w 85725"/>
                    <a:gd name="connsiteY3" fmla="*/ 74091 h 76200"/>
                    <a:gd name="connsiteX4" fmla="*/ 7473 w 85725"/>
                    <a:gd name="connsiteY4" fmla="*/ 50279 h 76200"/>
                    <a:gd name="connsiteX5" fmla="*/ 37953 w 85725"/>
                    <a:gd name="connsiteY5" fmla="*/ 15036 h 76200"/>
                    <a:gd name="connsiteX6" fmla="*/ 78911 w 85725"/>
                    <a:gd name="connsiteY6" fmla="*/ 18846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725" h="76200">
                      <a:moveTo>
                        <a:pt x="78911" y="18846"/>
                      </a:moveTo>
                      <a:cubicBezTo>
                        <a:pt x="78911" y="36944"/>
                        <a:pt x="77959" y="54089"/>
                        <a:pt x="53193" y="54089"/>
                      </a:cubicBezTo>
                      <a:cubicBezTo>
                        <a:pt x="38906" y="53136"/>
                        <a:pt x="48431" y="86474"/>
                        <a:pt x="25571" y="74091"/>
                      </a:cubicBezTo>
                      <a:lnTo>
                        <a:pt x="25571" y="74091"/>
                      </a:lnTo>
                      <a:cubicBezTo>
                        <a:pt x="17951" y="67424"/>
                        <a:pt x="10331" y="60756"/>
                        <a:pt x="7473" y="50279"/>
                      </a:cubicBezTo>
                      <a:cubicBezTo>
                        <a:pt x="4616" y="27419"/>
                        <a:pt x="20808" y="20751"/>
                        <a:pt x="37953" y="15036"/>
                      </a:cubicBezTo>
                      <a:cubicBezTo>
                        <a:pt x="52241" y="9321"/>
                        <a:pt x="67481" y="-1156"/>
                        <a:pt x="78911" y="188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0" name="Freeform: Shape 23">
                  <a:extLst>
                    <a:ext uri="{FF2B5EF4-FFF2-40B4-BE49-F238E27FC236}">
                      <a16:creationId xmlns:a16="http://schemas.microsoft.com/office/drawing/2014/main" id="{647990BC-B21E-AF4E-A993-76B6F95FFDE3}"/>
                    </a:ext>
                  </a:extLst>
                </p:cNvPr>
                <p:cNvSpPr/>
                <p:nvPr/>
              </p:nvSpPr>
              <p:spPr>
                <a:xfrm>
                  <a:off x="6890389" y="734499"/>
                  <a:ext cx="85725" cy="76200"/>
                </a:xfrm>
                <a:custGeom>
                  <a:avLst/>
                  <a:gdLst>
                    <a:gd name="connsiteX0" fmla="*/ 54288 w 85725"/>
                    <a:gd name="connsiteY0" fmla="*/ 15118 h 76200"/>
                    <a:gd name="connsiteX1" fmla="*/ 80006 w 85725"/>
                    <a:gd name="connsiteY1" fmla="*/ 10355 h 76200"/>
                    <a:gd name="connsiteX2" fmla="*/ 80006 w 85725"/>
                    <a:gd name="connsiteY2" fmla="*/ 26548 h 76200"/>
                    <a:gd name="connsiteX3" fmla="*/ 67624 w 85725"/>
                    <a:gd name="connsiteY3" fmla="*/ 62743 h 76200"/>
                    <a:gd name="connsiteX4" fmla="*/ 18093 w 85725"/>
                    <a:gd name="connsiteY4" fmla="*/ 76078 h 76200"/>
                    <a:gd name="connsiteX5" fmla="*/ 12379 w 85725"/>
                    <a:gd name="connsiteY5" fmla="*/ 68458 h 76200"/>
                    <a:gd name="connsiteX6" fmla="*/ 7616 w 85725"/>
                    <a:gd name="connsiteY6" fmla="*/ 56075 h 76200"/>
                    <a:gd name="connsiteX7" fmla="*/ 39049 w 85725"/>
                    <a:gd name="connsiteY7" fmla="*/ 29405 h 76200"/>
                    <a:gd name="connsiteX8" fmla="*/ 54288 w 85725"/>
                    <a:gd name="connsiteY8" fmla="*/ 1511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725" h="76200">
                      <a:moveTo>
                        <a:pt x="54288" y="15118"/>
                      </a:moveTo>
                      <a:cubicBezTo>
                        <a:pt x="61909" y="8450"/>
                        <a:pt x="70481" y="3688"/>
                        <a:pt x="80006" y="10355"/>
                      </a:cubicBezTo>
                      <a:cubicBezTo>
                        <a:pt x="88579" y="16070"/>
                        <a:pt x="81911" y="21785"/>
                        <a:pt x="80006" y="26548"/>
                      </a:cubicBezTo>
                      <a:cubicBezTo>
                        <a:pt x="71434" y="37025"/>
                        <a:pt x="74291" y="51313"/>
                        <a:pt x="67624" y="62743"/>
                      </a:cubicBezTo>
                      <a:cubicBezTo>
                        <a:pt x="53336" y="74173"/>
                        <a:pt x="36191" y="77030"/>
                        <a:pt x="18093" y="76078"/>
                      </a:cubicBezTo>
                      <a:cubicBezTo>
                        <a:pt x="16188" y="73220"/>
                        <a:pt x="14284" y="71315"/>
                        <a:pt x="12379" y="68458"/>
                      </a:cubicBezTo>
                      <a:cubicBezTo>
                        <a:pt x="6663" y="65600"/>
                        <a:pt x="6663" y="61790"/>
                        <a:pt x="7616" y="56075"/>
                      </a:cubicBezTo>
                      <a:cubicBezTo>
                        <a:pt x="16188" y="44645"/>
                        <a:pt x="30476" y="40835"/>
                        <a:pt x="39049" y="29405"/>
                      </a:cubicBezTo>
                      <a:cubicBezTo>
                        <a:pt x="44763" y="25595"/>
                        <a:pt x="47621" y="18928"/>
                        <a:pt x="54288" y="151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1" name="Freeform: Shape 24">
                  <a:extLst>
                    <a:ext uri="{FF2B5EF4-FFF2-40B4-BE49-F238E27FC236}">
                      <a16:creationId xmlns:a16="http://schemas.microsoft.com/office/drawing/2014/main" id="{0FF643A0-9246-B245-86AF-E15585973A3C}"/>
                    </a:ext>
                  </a:extLst>
                </p:cNvPr>
                <p:cNvSpPr/>
                <p:nvPr/>
              </p:nvSpPr>
              <p:spPr>
                <a:xfrm>
                  <a:off x="650081" y="1767820"/>
                  <a:ext cx="104775" cy="47625"/>
                </a:xfrm>
                <a:custGeom>
                  <a:avLst/>
                  <a:gdLst>
                    <a:gd name="connsiteX0" fmla="*/ 87154 w 104775"/>
                    <a:gd name="connsiteY0" fmla="*/ 46692 h 47625"/>
                    <a:gd name="connsiteX1" fmla="*/ 7144 w 104775"/>
                    <a:gd name="connsiteY1" fmla="*/ 11449 h 47625"/>
                    <a:gd name="connsiteX2" fmla="*/ 104299 w 104775"/>
                    <a:gd name="connsiteY2" fmla="*/ 21927 h 47625"/>
                    <a:gd name="connsiteX3" fmla="*/ 89059 w 104775"/>
                    <a:gd name="connsiteY3" fmla="*/ 46692 h 47625"/>
                    <a:gd name="connsiteX4" fmla="*/ 87154 w 104775"/>
                    <a:gd name="connsiteY4" fmla="*/ 4669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47625">
                      <a:moveTo>
                        <a:pt x="87154" y="46692"/>
                      </a:moveTo>
                      <a:cubicBezTo>
                        <a:pt x="63341" y="28594"/>
                        <a:pt x="35719" y="20974"/>
                        <a:pt x="7144" y="11449"/>
                      </a:cubicBezTo>
                      <a:cubicBezTo>
                        <a:pt x="41434" y="3829"/>
                        <a:pt x="73819" y="5734"/>
                        <a:pt x="104299" y="21927"/>
                      </a:cubicBezTo>
                      <a:cubicBezTo>
                        <a:pt x="105251" y="33357"/>
                        <a:pt x="90964" y="36214"/>
                        <a:pt x="89059" y="46692"/>
                      </a:cubicBezTo>
                      <a:lnTo>
                        <a:pt x="87154" y="466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2" name="Freeform: Shape 25">
                  <a:extLst>
                    <a:ext uri="{FF2B5EF4-FFF2-40B4-BE49-F238E27FC236}">
                      <a16:creationId xmlns:a16="http://schemas.microsoft.com/office/drawing/2014/main" id="{075F9754-0BE8-DD44-8B2C-EFD055F709BF}"/>
                    </a:ext>
                  </a:extLst>
                </p:cNvPr>
                <p:cNvSpPr/>
                <p:nvPr/>
              </p:nvSpPr>
              <p:spPr>
                <a:xfrm>
                  <a:off x="3408521" y="3711551"/>
                  <a:ext cx="76200" cy="38100"/>
                </a:xfrm>
                <a:custGeom>
                  <a:avLst/>
                  <a:gdLst>
                    <a:gd name="connsiteX0" fmla="*/ 7144 w 76200"/>
                    <a:gd name="connsiteY0" fmla="*/ 17486 h 38100"/>
                    <a:gd name="connsiteX1" fmla="*/ 70009 w 76200"/>
                    <a:gd name="connsiteY1" fmla="*/ 19391 h 38100"/>
                    <a:gd name="connsiteX2" fmla="*/ 7144 w 76200"/>
                    <a:gd name="connsiteY2" fmla="*/ 1748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200" h="38100">
                      <a:moveTo>
                        <a:pt x="7144" y="17486"/>
                      </a:moveTo>
                      <a:cubicBezTo>
                        <a:pt x="30956" y="8914"/>
                        <a:pt x="50959" y="-1564"/>
                        <a:pt x="70009" y="19391"/>
                      </a:cubicBezTo>
                      <a:cubicBezTo>
                        <a:pt x="47149" y="36536"/>
                        <a:pt x="47149" y="36536"/>
                        <a:pt x="7144" y="174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3" name="Freeform: Shape 26">
                  <a:extLst>
                    <a:ext uri="{FF2B5EF4-FFF2-40B4-BE49-F238E27FC236}">
                      <a16:creationId xmlns:a16="http://schemas.microsoft.com/office/drawing/2014/main" id="{BE777FBE-1EFE-2348-A3C5-4EB86EA6FA82}"/>
                    </a:ext>
                  </a:extLst>
                </p:cNvPr>
                <p:cNvSpPr/>
                <p:nvPr/>
              </p:nvSpPr>
              <p:spPr>
                <a:xfrm>
                  <a:off x="3737719" y="3694169"/>
                  <a:ext cx="76200" cy="28575"/>
                </a:xfrm>
                <a:custGeom>
                  <a:avLst/>
                  <a:gdLst>
                    <a:gd name="connsiteX0" fmla="*/ 69423 w 76200"/>
                    <a:gd name="connsiteY0" fmla="*/ 10103 h 28575"/>
                    <a:gd name="connsiteX1" fmla="*/ 10368 w 76200"/>
                    <a:gd name="connsiteY1" fmla="*/ 28201 h 28575"/>
                    <a:gd name="connsiteX2" fmla="*/ 10368 w 76200"/>
                    <a:gd name="connsiteY2" fmla="*/ 16771 h 28575"/>
                    <a:gd name="connsiteX3" fmla="*/ 69423 w 76200"/>
                    <a:gd name="connsiteY3" fmla="*/ 1010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28575">
                      <a:moveTo>
                        <a:pt x="69423" y="10103"/>
                      </a:moveTo>
                      <a:cubicBezTo>
                        <a:pt x="51326" y="32963"/>
                        <a:pt x="30371" y="30106"/>
                        <a:pt x="10368" y="28201"/>
                      </a:cubicBezTo>
                      <a:cubicBezTo>
                        <a:pt x="5606" y="28201"/>
                        <a:pt x="6558" y="20581"/>
                        <a:pt x="10368" y="16771"/>
                      </a:cubicBezTo>
                      <a:cubicBezTo>
                        <a:pt x="28466" y="-1327"/>
                        <a:pt x="47516" y="12008"/>
                        <a:pt x="69423" y="101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4" name="Freeform: Shape 27">
                  <a:extLst>
                    <a:ext uri="{FF2B5EF4-FFF2-40B4-BE49-F238E27FC236}">
                      <a16:creationId xmlns:a16="http://schemas.microsoft.com/office/drawing/2014/main" id="{A69F5F90-700B-7B48-A146-B8CDFA5A5736}"/>
                    </a:ext>
                  </a:extLst>
                </p:cNvPr>
                <p:cNvSpPr/>
                <p:nvPr/>
              </p:nvSpPr>
              <p:spPr>
                <a:xfrm>
                  <a:off x="5933599" y="2064924"/>
                  <a:ext cx="28575" cy="28575"/>
                </a:xfrm>
                <a:custGeom>
                  <a:avLst/>
                  <a:gdLst>
                    <a:gd name="connsiteX0" fmla="*/ 7144 w 28575"/>
                    <a:gd name="connsiteY0" fmla="*/ 10573 h 28575"/>
                    <a:gd name="connsiteX1" fmla="*/ 19526 w 28575"/>
                    <a:gd name="connsiteY1" fmla="*/ 7715 h 28575"/>
                    <a:gd name="connsiteX2" fmla="*/ 28099 w 28575"/>
                    <a:gd name="connsiteY2" fmla="*/ 16288 h 28575"/>
                    <a:gd name="connsiteX3" fmla="*/ 8096 w 28575"/>
                    <a:gd name="connsiteY3" fmla="*/ 26765 h 28575"/>
                    <a:gd name="connsiteX4" fmla="*/ 7144 w 28575"/>
                    <a:gd name="connsiteY4" fmla="*/ 1057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7144" y="10573"/>
                      </a:moveTo>
                      <a:cubicBezTo>
                        <a:pt x="10953" y="9620"/>
                        <a:pt x="14764" y="8668"/>
                        <a:pt x="19526" y="7715"/>
                      </a:cubicBezTo>
                      <a:cubicBezTo>
                        <a:pt x="27146" y="5810"/>
                        <a:pt x="29051" y="8668"/>
                        <a:pt x="28099" y="16288"/>
                      </a:cubicBezTo>
                      <a:cubicBezTo>
                        <a:pt x="23336" y="23908"/>
                        <a:pt x="17621" y="27718"/>
                        <a:pt x="8096" y="26765"/>
                      </a:cubicBezTo>
                      <a:cubicBezTo>
                        <a:pt x="8096" y="21050"/>
                        <a:pt x="7144" y="15335"/>
                        <a:pt x="7144" y="1057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5" name="Freeform: Shape 28">
                  <a:extLst>
                    <a:ext uri="{FF2B5EF4-FFF2-40B4-BE49-F238E27FC236}">
                      <a16:creationId xmlns:a16="http://schemas.microsoft.com/office/drawing/2014/main" id="{F80628E5-E9C2-3840-9F66-46B4FE0BE004}"/>
                    </a:ext>
                  </a:extLst>
                </p:cNvPr>
                <p:cNvSpPr/>
                <p:nvPr/>
              </p:nvSpPr>
              <p:spPr>
                <a:xfrm>
                  <a:off x="3431381" y="3405663"/>
                  <a:ext cx="28575" cy="28575"/>
                </a:xfrm>
                <a:custGeom>
                  <a:avLst/>
                  <a:gdLst>
                    <a:gd name="connsiteX0" fmla="*/ 25241 w 28575"/>
                    <a:gd name="connsiteY0" fmla="*/ 12859 h 28575"/>
                    <a:gd name="connsiteX1" fmla="*/ 13811 w 28575"/>
                    <a:gd name="connsiteY1" fmla="*/ 23336 h 28575"/>
                    <a:gd name="connsiteX2" fmla="*/ 7144 w 28575"/>
                    <a:gd name="connsiteY2" fmla="*/ 17621 h 28575"/>
                    <a:gd name="connsiteX3" fmla="*/ 18574 w 28575"/>
                    <a:gd name="connsiteY3" fmla="*/ 7144 h 28575"/>
                    <a:gd name="connsiteX4" fmla="*/ 25241 w 28575"/>
                    <a:gd name="connsiteY4" fmla="*/ 12859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5241" y="12859"/>
                      </a:moveTo>
                      <a:cubicBezTo>
                        <a:pt x="24289" y="19526"/>
                        <a:pt x="18574" y="21431"/>
                        <a:pt x="13811" y="23336"/>
                      </a:cubicBezTo>
                      <a:cubicBezTo>
                        <a:pt x="9049" y="24289"/>
                        <a:pt x="7144" y="21431"/>
                        <a:pt x="7144" y="17621"/>
                      </a:cubicBezTo>
                      <a:cubicBezTo>
                        <a:pt x="7144" y="10001"/>
                        <a:pt x="13811" y="9049"/>
                        <a:pt x="18574" y="7144"/>
                      </a:cubicBezTo>
                      <a:cubicBezTo>
                        <a:pt x="21431" y="7144"/>
                        <a:pt x="24289" y="9049"/>
                        <a:pt x="25241" y="128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6" name="Freeform: Shape 29">
                  <a:extLst>
                    <a:ext uri="{FF2B5EF4-FFF2-40B4-BE49-F238E27FC236}">
                      <a16:creationId xmlns:a16="http://schemas.microsoft.com/office/drawing/2014/main" id="{4D929C61-BA8A-1842-8400-45CB0EE88E94}"/>
                    </a:ext>
                  </a:extLst>
                </p:cNvPr>
                <p:cNvSpPr/>
                <p:nvPr/>
              </p:nvSpPr>
              <p:spPr>
                <a:xfrm>
                  <a:off x="6326040" y="2890299"/>
                  <a:ext cx="85725" cy="76200"/>
                </a:xfrm>
                <a:custGeom>
                  <a:avLst/>
                  <a:gdLst>
                    <a:gd name="connsiteX0" fmla="*/ 79523 w 85725"/>
                    <a:gd name="connsiteY0" fmla="*/ 16731 h 76200"/>
                    <a:gd name="connsiteX1" fmla="*/ 65235 w 85725"/>
                    <a:gd name="connsiteY1" fmla="*/ 56735 h 76200"/>
                    <a:gd name="connsiteX2" fmla="*/ 44280 w 85725"/>
                    <a:gd name="connsiteY2" fmla="*/ 64356 h 76200"/>
                    <a:gd name="connsiteX3" fmla="*/ 9038 w 85725"/>
                    <a:gd name="connsiteY3" fmla="*/ 24351 h 76200"/>
                    <a:gd name="connsiteX4" fmla="*/ 29041 w 85725"/>
                    <a:gd name="connsiteY4" fmla="*/ 10063 h 76200"/>
                    <a:gd name="connsiteX5" fmla="*/ 70950 w 85725"/>
                    <a:gd name="connsiteY5" fmla="*/ 7206 h 76200"/>
                    <a:gd name="connsiteX6" fmla="*/ 79523 w 85725"/>
                    <a:gd name="connsiteY6" fmla="*/ 16731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725" h="76200">
                      <a:moveTo>
                        <a:pt x="79523" y="16731"/>
                      </a:moveTo>
                      <a:cubicBezTo>
                        <a:pt x="68093" y="28160"/>
                        <a:pt x="63330" y="40543"/>
                        <a:pt x="65235" y="56735"/>
                      </a:cubicBezTo>
                      <a:cubicBezTo>
                        <a:pt x="67141" y="83406"/>
                        <a:pt x="54758" y="70071"/>
                        <a:pt x="44280" y="64356"/>
                      </a:cubicBezTo>
                      <a:cubicBezTo>
                        <a:pt x="17610" y="65308"/>
                        <a:pt x="17610" y="38638"/>
                        <a:pt x="9038" y="24351"/>
                      </a:cubicBezTo>
                      <a:cubicBezTo>
                        <a:pt x="1418" y="11968"/>
                        <a:pt x="18563" y="11016"/>
                        <a:pt x="29041" y="10063"/>
                      </a:cubicBezTo>
                      <a:cubicBezTo>
                        <a:pt x="43328" y="16731"/>
                        <a:pt x="56663" y="6253"/>
                        <a:pt x="70950" y="7206"/>
                      </a:cubicBezTo>
                      <a:cubicBezTo>
                        <a:pt x="73808" y="11016"/>
                        <a:pt x="76666" y="13873"/>
                        <a:pt x="79523" y="1673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7" name="Freeform: Shape 30">
                  <a:extLst>
                    <a:ext uri="{FF2B5EF4-FFF2-40B4-BE49-F238E27FC236}">
                      <a16:creationId xmlns:a16="http://schemas.microsoft.com/office/drawing/2014/main" id="{D66C4AC1-5C54-394D-A9A9-55DF517E6D47}"/>
                    </a:ext>
                  </a:extLst>
                </p:cNvPr>
                <p:cNvSpPr/>
                <p:nvPr/>
              </p:nvSpPr>
              <p:spPr>
                <a:xfrm>
                  <a:off x="3447279" y="6046894"/>
                  <a:ext cx="47625" cy="57150"/>
                </a:xfrm>
                <a:custGeom>
                  <a:avLst/>
                  <a:gdLst>
                    <a:gd name="connsiteX0" fmla="*/ 13154 w 47625"/>
                    <a:gd name="connsiteY0" fmla="*/ 28151 h 57150"/>
                    <a:gd name="connsiteX1" fmla="*/ 28394 w 47625"/>
                    <a:gd name="connsiteY1" fmla="*/ 7196 h 57150"/>
                    <a:gd name="connsiteX2" fmla="*/ 36966 w 47625"/>
                    <a:gd name="connsiteY2" fmla="*/ 45296 h 57150"/>
                    <a:gd name="connsiteX3" fmla="*/ 35061 w 47625"/>
                    <a:gd name="connsiteY3" fmla="*/ 56726 h 57150"/>
                    <a:gd name="connsiteX4" fmla="*/ 15059 w 47625"/>
                    <a:gd name="connsiteY4" fmla="*/ 50058 h 57150"/>
                    <a:gd name="connsiteX5" fmla="*/ 13154 w 47625"/>
                    <a:gd name="connsiteY5" fmla="*/ 2815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57150">
                      <a:moveTo>
                        <a:pt x="13154" y="28151"/>
                      </a:moveTo>
                      <a:cubicBezTo>
                        <a:pt x="14106" y="18626"/>
                        <a:pt x="11249" y="6243"/>
                        <a:pt x="28394" y="7196"/>
                      </a:cubicBezTo>
                      <a:cubicBezTo>
                        <a:pt x="39824" y="17673"/>
                        <a:pt x="45539" y="30056"/>
                        <a:pt x="36966" y="45296"/>
                      </a:cubicBezTo>
                      <a:cubicBezTo>
                        <a:pt x="36014" y="49106"/>
                        <a:pt x="36014" y="52916"/>
                        <a:pt x="35061" y="56726"/>
                      </a:cubicBezTo>
                      <a:cubicBezTo>
                        <a:pt x="27441" y="57678"/>
                        <a:pt x="20774" y="54821"/>
                        <a:pt x="15059" y="50058"/>
                      </a:cubicBezTo>
                      <a:cubicBezTo>
                        <a:pt x="-2086" y="44343"/>
                        <a:pt x="14106" y="35771"/>
                        <a:pt x="13154" y="2815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8" name="Freeform: Shape 31">
                  <a:extLst>
                    <a:ext uri="{FF2B5EF4-FFF2-40B4-BE49-F238E27FC236}">
                      <a16:creationId xmlns:a16="http://schemas.microsoft.com/office/drawing/2014/main" id="{59974D2C-20E6-054C-9B1A-9A4DAD713B2D}"/>
                    </a:ext>
                  </a:extLst>
                </p:cNvPr>
                <p:cNvSpPr/>
                <p:nvPr/>
              </p:nvSpPr>
              <p:spPr>
                <a:xfrm>
                  <a:off x="3463778" y="1136883"/>
                  <a:ext cx="723900" cy="714375"/>
                </a:xfrm>
                <a:custGeom>
                  <a:avLst/>
                  <a:gdLst>
                    <a:gd name="connsiteX0" fmla="*/ 574822 w 723900"/>
                    <a:gd name="connsiteY0" fmla="*/ 316631 h 714375"/>
                    <a:gd name="connsiteX1" fmla="*/ 610065 w 723900"/>
                    <a:gd name="connsiteY1" fmla="*/ 365209 h 714375"/>
                    <a:gd name="connsiteX2" fmla="*/ 655785 w 723900"/>
                    <a:gd name="connsiteY2" fmla="*/ 415692 h 714375"/>
                    <a:gd name="connsiteX3" fmla="*/ 692932 w 723900"/>
                    <a:gd name="connsiteY3" fmla="*/ 432837 h 714375"/>
                    <a:gd name="connsiteX4" fmla="*/ 718650 w 723900"/>
                    <a:gd name="connsiteY4" fmla="*/ 432837 h 714375"/>
                    <a:gd name="connsiteX5" fmla="*/ 711982 w 723900"/>
                    <a:gd name="connsiteY5" fmla="*/ 459506 h 714375"/>
                    <a:gd name="connsiteX6" fmla="*/ 690075 w 723900"/>
                    <a:gd name="connsiteY6" fmla="*/ 495702 h 714375"/>
                    <a:gd name="connsiteX7" fmla="*/ 649117 w 723900"/>
                    <a:gd name="connsiteY7" fmla="*/ 551899 h 714375"/>
                    <a:gd name="connsiteX8" fmla="*/ 603397 w 723900"/>
                    <a:gd name="connsiteY8" fmla="*/ 483319 h 714375"/>
                    <a:gd name="connsiteX9" fmla="*/ 557677 w 723900"/>
                    <a:gd name="connsiteY9" fmla="*/ 463317 h 714375"/>
                    <a:gd name="connsiteX10" fmla="*/ 552915 w 723900"/>
                    <a:gd name="connsiteY10" fmla="*/ 485224 h 714375"/>
                    <a:gd name="connsiteX11" fmla="*/ 581490 w 723900"/>
                    <a:gd name="connsiteY11" fmla="*/ 552852 h 714375"/>
                    <a:gd name="connsiteX12" fmla="*/ 594825 w 723900"/>
                    <a:gd name="connsiteY12" fmla="*/ 646196 h 714375"/>
                    <a:gd name="connsiteX13" fmla="*/ 553867 w 723900"/>
                    <a:gd name="connsiteY13" fmla="*/ 654769 h 714375"/>
                    <a:gd name="connsiteX14" fmla="*/ 501480 w 723900"/>
                    <a:gd name="connsiteY14" fmla="*/ 624289 h 714375"/>
                    <a:gd name="connsiteX15" fmla="*/ 534817 w 723900"/>
                    <a:gd name="connsiteY15" fmla="*/ 670009 h 714375"/>
                    <a:gd name="connsiteX16" fmla="*/ 549105 w 723900"/>
                    <a:gd name="connsiteY16" fmla="*/ 702394 h 714375"/>
                    <a:gd name="connsiteX17" fmla="*/ 516720 w 723900"/>
                    <a:gd name="connsiteY17" fmla="*/ 702394 h 714375"/>
                    <a:gd name="connsiteX18" fmla="*/ 375750 w 723900"/>
                    <a:gd name="connsiteY18" fmla="*/ 582379 h 714375"/>
                    <a:gd name="connsiteX19" fmla="*/ 340507 w 723900"/>
                    <a:gd name="connsiteY19" fmla="*/ 560471 h 714375"/>
                    <a:gd name="connsiteX20" fmla="*/ 308122 w 723900"/>
                    <a:gd name="connsiteY20" fmla="*/ 534754 h 714375"/>
                    <a:gd name="connsiteX21" fmla="*/ 302407 w 723900"/>
                    <a:gd name="connsiteY21" fmla="*/ 572854 h 714375"/>
                    <a:gd name="connsiteX22" fmla="*/ 252877 w 723900"/>
                    <a:gd name="connsiteY22" fmla="*/ 567139 h 714375"/>
                    <a:gd name="connsiteX23" fmla="*/ 246210 w 723900"/>
                    <a:gd name="connsiteY23" fmla="*/ 559519 h 714375"/>
                    <a:gd name="connsiteX24" fmla="*/ 322410 w 723900"/>
                    <a:gd name="connsiteY24" fmla="*/ 515704 h 714375"/>
                    <a:gd name="connsiteX25" fmla="*/ 370987 w 723900"/>
                    <a:gd name="connsiteY25" fmla="*/ 479509 h 714375"/>
                    <a:gd name="connsiteX26" fmla="*/ 395752 w 723900"/>
                    <a:gd name="connsiteY26" fmla="*/ 443314 h 714375"/>
                    <a:gd name="connsiteX27" fmla="*/ 426232 w 723900"/>
                    <a:gd name="connsiteY27" fmla="*/ 357589 h 714375"/>
                    <a:gd name="connsiteX28" fmla="*/ 416707 w 723900"/>
                    <a:gd name="connsiteY28" fmla="*/ 316631 h 714375"/>
                    <a:gd name="connsiteX29" fmla="*/ 374797 w 723900"/>
                    <a:gd name="connsiteY29" fmla="*/ 315679 h 714375"/>
                    <a:gd name="connsiteX30" fmla="*/ 345270 w 723900"/>
                    <a:gd name="connsiteY30" fmla="*/ 323299 h 714375"/>
                    <a:gd name="connsiteX31" fmla="*/ 294787 w 723900"/>
                    <a:gd name="connsiteY31" fmla="*/ 231859 h 714375"/>
                    <a:gd name="connsiteX32" fmla="*/ 279547 w 723900"/>
                    <a:gd name="connsiteY32" fmla="*/ 224239 h 714375"/>
                    <a:gd name="connsiteX33" fmla="*/ 244305 w 723900"/>
                    <a:gd name="connsiteY33" fmla="*/ 259481 h 714375"/>
                    <a:gd name="connsiteX34" fmla="*/ 245257 w 723900"/>
                    <a:gd name="connsiteY34" fmla="*/ 260434 h 714375"/>
                    <a:gd name="connsiteX35" fmla="*/ 204300 w 723900"/>
                    <a:gd name="connsiteY35" fmla="*/ 250909 h 714375"/>
                    <a:gd name="connsiteX36" fmla="*/ 174772 w 723900"/>
                    <a:gd name="connsiteY36" fmla="*/ 238527 h 714375"/>
                    <a:gd name="connsiteX37" fmla="*/ 84285 w 723900"/>
                    <a:gd name="connsiteY37" fmla="*/ 212809 h 714375"/>
                    <a:gd name="connsiteX38" fmla="*/ 62377 w 723900"/>
                    <a:gd name="connsiteY38" fmla="*/ 207094 h 714375"/>
                    <a:gd name="connsiteX39" fmla="*/ 15705 w 723900"/>
                    <a:gd name="connsiteY39" fmla="*/ 189949 h 714375"/>
                    <a:gd name="connsiteX40" fmla="*/ 29040 w 723900"/>
                    <a:gd name="connsiteY40" fmla="*/ 163279 h 714375"/>
                    <a:gd name="connsiteX41" fmla="*/ 41422 w 723900"/>
                    <a:gd name="connsiteY41" fmla="*/ 165184 h 714375"/>
                    <a:gd name="connsiteX42" fmla="*/ 44280 w 723900"/>
                    <a:gd name="connsiteY42" fmla="*/ 166137 h 714375"/>
                    <a:gd name="connsiteX43" fmla="*/ 41422 w 723900"/>
                    <a:gd name="connsiteY43" fmla="*/ 164231 h 714375"/>
                    <a:gd name="connsiteX44" fmla="*/ 22372 w 723900"/>
                    <a:gd name="connsiteY44" fmla="*/ 155659 h 714375"/>
                    <a:gd name="connsiteX45" fmla="*/ 22372 w 723900"/>
                    <a:gd name="connsiteY45" fmla="*/ 84221 h 714375"/>
                    <a:gd name="connsiteX46" fmla="*/ 165247 w 723900"/>
                    <a:gd name="connsiteY46" fmla="*/ 9927 h 714375"/>
                    <a:gd name="connsiteX47" fmla="*/ 167152 w 723900"/>
                    <a:gd name="connsiteY47" fmla="*/ 13736 h 714375"/>
                    <a:gd name="connsiteX48" fmla="*/ 144292 w 723900"/>
                    <a:gd name="connsiteY48" fmla="*/ 29929 h 714375"/>
                    <a:gd name="connsiteX49" fmla="*/ 123337 w 723900"/>
                    <a:gd name="connsiteY49" fmla="*/ 55647 h 714375"/>
                    <a:gd name="connsiteX50" fmla="*/ 119527 w 723900"/>
                    <a:gd name="connsiteY50" fmla="*/ 153754 h 714375"/>
                    <a:gd name="connsiteX51" fmla="*/ 135720 w 723900"/>
                    <a:gd name="connsiteY51" fmla="*/ 168041 h 714375"/>
                    <a:gd name="connsiteX52" fmla="*/ 146197 w 723900"/>
                    <a:gd name="connsiteY52" fmla="*/ 153754 h 714375"/>
                    <a:gd name="connsiteX53" fmla="*/ 140482 w 723900"/>
                    <a:gd name="connsiteY53" fmla="*/ 128989 h 714375"/>
                    <a:gd name="connsiteX54" fmla="*/ 161437 w 723900"/>
                    <a:gd name="connsiteY54" fmla="*/ 103271 h 714375"/>
                    <a:gd name="connsiteX55" fmla="*/ 149055 w 723900"/>
                    <a:gd name="connsiteY55" fmla="*/ 57552 h 714375"/>
                    <a:gd name="connsiteX56" fmla="*/ 180487 w 723900"/>
                    <a:gd name="connsiteY56" fmla="*/ 49931 h 714375"/>
                    <a:gd name="connsiteX57" fmla="*/ 250020 w 723900"/>
                    <a:gd name="connsiteY57" fmla="*/ 23261 h 714375"/>
                    <a:gd name="connsiteX58" fmla="*/ 256687 w 723900"/>
                    <a:gd name="connsiteY58" fmla="*/ 94699 h 714375"/>
                    <a:gd name="connsiteX59" fmla="*/ 253830 w 723900"/>
                    <a:gd name="connsiteY59" fmla="*/ 126131 h 714375"/>
                    <a:gd name="connsiteX60" fmla="*/ 282405 w 723900"/>
                    <a:gd name="connsiteY60" fmla="*/ 95652 h 714375"/>
                    <a:gd name="connsiteX61" fmla="*/ 290025 w 723900"/>
                    <a:gd name="connsiteY61" fmla="*/ 112796 h 714375"/>
                    <a:gd name="connsiteX62" fmla="*/ 302407 w 723900"/>
                    <a:gd name="connsiteY62" fmla="*/ 125179 h 714375"/>
                    <a:gd name="connsiteX63" fmla="*/ 319552 w 723900"/>
                    <a:gd name="connsiteY63" fmla="*/ 116606 h 714375"/>
                    <a:gd name="connsiteX64" fmla="*/ 340507 w 723900"/>
                    <a:gd name="connsiteY64" fmla="*/ 93746 h 714375"/>
                    <a:gd name="connsiteX65" fmla="*/ 388132 w 723900"/>
                    <a:gd name="connsiteY65" fmla="*/ 128037 h 714375"/>
                    <a:gd name="connsiteX66" fmla="*/ 395752 w 723900"/>
                    <a:gd name="connsiteY66" fmla="*/ 135656 h 714375"/>
                    <a:gd name="connsiteX67" fmla="*/ 409087 w 723900"/>
                    <a:gd name="connsiteY67" fmla="*/ 151849 h 714375"/>
                    <a:gd name="connsiteX68" fmla="*/ 445282 w 723900"/>
                    <a:gd name="connsiteY68" fmla="*/ 181377 h 714375"/>
                    <a:gd name="connsiteX69" fmla="*/ 462427 w 723900"/>
                    <a:gd name="connsiteY69" fmla="*/ 167089 h 714375"/>
                    <a:gd name="connsiteX70" fmla="*/ 518625 w 723900"/>
                    <a:gd name="connsiteY70" fmla="*/ 173756 h 714375"/>
                    <a:gd name="connsiteX71" fmla="*/ 510052 w 723900"/>
                    <a:gd name="connsiteY71" fmla="*/ 188996 h 714375"/>
                    <a:gd name="connsiteX72" fmla="*/ 480525 w 723900"/>
                    <a:gd name="connsiteY72" fmla="*/ 197569 h 714375"/>
                    <a:gd name="connsiteX73" fmla="*/ 472905 w 723900"/>
                    <a:gd name="connsiteY73" fmla="*/ 211856 h 714375"/>
                    <a:gd name="connsiteX74" fmla="*/ 486240 w 723900"/>
                    <a:gd name="connsiteY74" fmla="*/ 216619 h 714375"/>
                    <a:gd name="connsiteX75" fmla="*/ 570060 w 723900"/>
                    <a:gd name="connsiteY75" fmla="*/ 218524 h 714375"/>
                    <a:gd name="connsiteX76" fmla="*/ 577680 w 723900"/>
                    <a:gd name="connsiteY76" fmla="*/ 223287 h 714375"/>
                    <a:gd name="connsiteX77" fmla="*/ 573870 w 723900"/>
                    <a:gd name="connsiteY77" fmla="*/ 234716 h 714375"/>
                    <a:gd name="connsiteX78" fmla="*/ 540532 w 723900"/>
                    <a:gd name="connsiteY78" fmla="*/ 248052 h 714375"/>
                    <a:gd name="connsiteX79" fmla="*/ 587205 w 723900"/>
                    <a:gd name="connsiteY79" fmla="*/ 253766 h 714375"/>
                    <a:gd name="connsiteX80" fmla="*/ 610065 w 723900"/>
                    <a:gd name="connsiteY80" fmla="*/ 259481 h 714375"/>
                    <a:gd name="connsiteX81" fmla="*/ 596730 w 723900"/>
                    <a:gd name="connsiteY81" fmla="*/ 275674 h 714375"/>
                    <a:gd name="connsiteX82" fmla="*/ 580537 w 723900"/>
                    <a:gd name="connsiteY82" fmla="*/ 300439 h 714375"/>
                    <a:gd name="connsiteX83" fmla="*/ 574822 w 723900"/>
                    <a:gd name="connsiteY83" fmla="*/ 316631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723900" h="714375">
                      <a:moveTo>
                        <a:pt x="574822" y="316631"/>
                      </a:moveTo>
                      <a:cubicBezTo>
                        <a:pt x="577680" y="339492"/>
                        <a:pt x="594825" y="356637"/>
                        <a:pt x="610065" y="365209"/>
                      </a:cubicBezTo>
                      <a:cubicBezTo>
                        <a:pt x="632925" y="377592"/>
                        <a:pt x="648165" y="391879"/>
                        <a:pt x="655785" y="415692"/>
                      </a:cubicBezTo>
                      <a:cubicBezTo>
                        <a:pt x="662452" y="433789"/>
                        <a:pt x="674835" y="441409"/>
                        <a:pt x="692932" y="432837"/>
                      </a:cubicBezTo>
                      <a:cubicBezTo>
                        <a:pt x="701505" y="429027"/>
                        <a:pt x="711030" y="425217"/>
                        <a:pt x="718650" y="432837"/>
                      </a:cubicBezTo>
                      <a:cubicBezTo>
                        <a:pt x="729127" y="443314"/>
                        <a:pt x="708172" y="449029"/>
                        <a:pt x="711982" y="459506"/>
                      </a:cubicBezTo>
                      <a:cubicBezTo>
                        <a:pt x="698647" y="468079"/>
                        <a:pt x="697695" y="484271"/>
                        <a:pt x="690075" y="495702"/>
                      </a:cubicBezTo>
                      <a:cubicBezTo>
                        <a:pt x="663405" y="503321"/>
                        <a:pt x="655785" y="525229"/>
                        <a:pt x="649117" y="551899"/>
                      </a:cubicBezTo>
                      <a:cubicBezTo>
                        <a:pt x="641497" y="523324"/>
                        <a:pt x="595777" y="523324"/>
                        <a:pt x="603397" y="483319"/>
                      </a:cubicBezTo>
                      <a:cubicBezTo>
                        <a:pt x="604350" y="479509"/>
                        <a:pt x="575775" y="461412"/>
                        <a:pt x="557677" y="463317"/>
                      </a:cubicBezTo>
                      <a:cubicBezTo>
                        <a:pt x="539580" y="465221"/>
                        <a:pt x="554820" y="482367"/>
                        <a:pt x="552915" y="485224"/>
                      </a:cubicBezTo>
                      <a:cubicBezTo>
                        <a:pt x="523387" y="525229"/>
                        <a:pt x="565297" y="533802"/>
                        <a:pt x="581490" y="552852"/>
                      </a:cubicBezTo>
                      <a:cubicBezTo>
                        <a:pt x="604350" y="579521"/>
                        <a:pt x="609112" y="623337"/>
                        <a:pt x="594825" y="646196"/>
                      </a:cubicBezTo>
                      <a:cubicBezTo>
                        <a:pt x="582442" y="667152"/>
                        <a:pt x="571012" y="666199"/>
                        <a:pt x="553867" y="654769"/>
                      </a:cubicBezTo>
                      <a:cubicBezTo>
                        <a:pt x="538627" y="644292"/>
                        <a:pt x="522435" y="636671"/>
                        <a:pt x="501480" y="624289"/>
                      </a:cubicBezTo>
                      <a:cubicBezTo>
                        <a:pt x="503385" y="651912"/>
                        <a:pt x="522435" y="658579"/>
                        <a:pt x="534817" y="670009"/>
                      </a:cubicBezTo>
                      <a:cubicBezTo>
                        <a:pt x="544342" y="678582"/>
                        <a:pt x="556725" y="690012"/>
                        <a:pt x="549105" y="702394"/>
                      </a:cubicBezTo>
                      <a:cubicBezTo>
                        <a:pt x="542437" y="712871"/>
                        <a:pt x="527197" y="706204"/>
                        <a:pt x="516720" y="702394"/>
                      </a:cubicBezTo>
                      <a:cubicBezTo>
                        <a:pt x="455760" y="679534"/>
                        <a:pt x="403372" y="645244"/>
                        <a:pt x="375750" y="582379"/>
                      </a:cubicBezTo>
                      <a:cubicBezTo>
                        <a:pt x="370035" y="569996"/>
                        <a:pt x="368130" y="548089"/>
                        <a:pt x="340507" y="560471"/>
                      </a:cubicBezTo>
                      <a:cubicBezTo>
                        <a:pt x="326220" y="567139"/>
                        <a:pt x="330030" y="532849"/>
                        <a:pt x="308122" y="534754"/>
                      </a:cubicBezTo>
                      <a:cubicBezTo>
                        <a:pt x="302407" y="546184"/>
                        <a:pt x="319552" y="565234"/>
                        <a:pt x="302407" y="572854"/>
                      </a:cubicBezTo>
                      <a:cubicBezTo>
                        <a:pt x="286215" y="580474"/>
                        <a:pt x="268117" y="575712"/>
                        <a:pt x="252877" y="567139"/>
                      </a:cubicBezTo>
                      <a:cubicBezTo>
                        <a:pt x="250020" y="565234"/>
                        <a:pt x="247162" y="563329"/>
                        <a:pt x="246210" y="559519"/>
                      </a:cubicBezTo>
                      <a:cubicBezTo>
                        <a:pt x="274785" y="503321"/>
                        <a:pt x="270975" y="508084"/>
                        <a:pt x="322410" y="515704"/>
                      </a:cubicBezTo>
                      <a:cubicBezTo>
                        <a:pt x="344317" y="518562"/>
                        <a:pt x="379560" y="527134"/>
                        <a:pt x="370987" y="479509"/>
                      </a:cubicBezTo>
                      <a:cubicBezTo>
                        <a:pt x="368130" y="464269"/>
                        <a:pt x="383370" y="452839"/>
                        <a:pt x="395752" y="443314"/>
                      </a:cubicBezTo>
                      <a:cubicBezTo>
                        <a:pt x="424327" y="421406"/>
                        <a:pt x="453855" y="401404"/>
                        <a:pt x="426232" y="357589"/>
                      </a:cubicBezTo>
                      <a:cubicBezTo>
                        <a:pt x="420517" y="348064"/>
                        <a:pt x="424327" y="330919"/>
                        <a:pt x="416707" y="316631"/>
                      </a:cubicBezTo>
                      <a:cubicBezTo>
                        <a:pt x="403372" y="319489"/>
                        <a:pt x="390037" y="342349"/>
                        <a:pt x="374797" y="315679"/>
                      </a:cubicBezTo>
                      <a:cubicBezTo>
                        <a:pt x="369082" y="304249"/>
                        <a:pt x="356700" y="324252"/>
                        <a:pt x="345270" y="323299"/>
                      </a:cubicBezTo>
                      <a:cubicBezTo>
                        <a:pt x="360510" y="291867"/>
                        <a:pt x="334792" y="247099"/>
                        <a:pt x="294787" y="231859"/>
                      </a:cubicBezTo>
                      <a:cubicBezTo>
                        <a:pt x="290977" y="227096"/>
                        <a:pt x="289072" y="218524"/>
                        <a:pt x="279547" y="224239"/>
                      </a:cubicBezTo>
                      <a:cubicBezTo>
                        <a:pt x="281452" y="261387"/>
                        <a:pt x="281452" y="261387"/>
                        <a:pt x="244305" y="259481"/>
                      </a:cubicBezTo>
                      <a:lnTo>
                        <a:pt x="245257" y="260434"/>
                      </a:lnTo>
                      <a:cubicBezTo>
                        <a:pt x="233827" y="248052"/>
                        <a:pt x="228112" y="222334"/>
                        <a:pt x="204300" y="250909"/>
                      </a:cubicBezTo>
                      <a:cubicBezTo>
                        <a:pt x="196680" y="260434"/>
                        <a:pt x="186202" y="239479"/>
                        <a:pt x="174772" y="238527"/>
                      </a:cubicBezTo>
                      <a:cubicBezTo>
                        <a:pt x="142387" y="236621"/>
                        <a:pt x="112860" y="229002"/>
                        <a:pt x="84285" y="212809"/>
                      </a:cubicBezTo>
                      <a:cubicBezTo>
                        <a:pt x="77617" y="208999"/>
                        <a:pt x="64282" y="205189"/>
                        <a:pt x="62377" y="207094"/>
                      </a:cubicBezTo>
                      <a:cubicBezTo>
                        <a:pt x="29992" y="246146"/>
                        <a:pt x="31897" y="193759"/>
                        <a:pt x="15705" y="189949"/>
                      </a:cubicBezTo>
                      <a:cubicBezTo>
                        <a:pt x="8085" y="174709"/>
                        <a:pt x="13800" y="167089"/>
                        <a:pt x="29040" y="163279"/>
                      </a:cubicBezTo>
                      <a:cubicBezTo>
                        <a:pt x="33802" y="163279"/>
                        <a:pt x="37612" y="164231"/>
                        <a:pt x="41422" y="165184"/>
                      </a:cubicBezTo>
                      <a:cubicBezTo>
                        <a:pt x="45232" y="167089"/>
                        <a:pt x="39517" y="165184"/>
                        <a:pt x="44280" y="166137"/>
                      </a:cubicBezTo>
                      <a:cubicBezTo>
                        <a:pt x="44280" y="164231"/>
                        <a:pt x="42375" y="165184"/>
                        <a:pt x="41422" y="164231"/>
                      </a:cubicBezTo>
                      <a:cubicBezTo>
                        <a:pt x="34755" y="161374"/>
                        <a:pt x="27135" y="161374"/>
                        <a:pt x="22372" y="155659"/>
                      </a:cubicBezTo>
                      <a:cubicBezTo>
                        <a:pt x="-5250" y="131846"/>
                        <a:pt x="10942" y="104224"/>
                        <a:pt x="22372" y="84221"/>
                      </a:cubicBezTo>
                      <a:cubicBezTo>
                        <a:pt x="53805" y="32786"/>
                        <a:pt x="97620" y="-3409"/>
                        <a:pt x="165247" y="9927"/>
                      </a:cubicBezTo>
                      <a:cubicBezTo>
                        <a:pt x="166200" y="9927"/>
                        <a:pt x="166200" y="11831"/>
                        <a:pt x="167152" y="13736"/>
                      </a:cubicBezTo>
                      <a:cubicBezTo>
                        <a:pt x="164295" y="26119"/>
                        <a:pt x="152865" y="25166"/>
                        <a:pt x="144292" y="29929"/>
                      </a:cubicBezTo>
                      <a:cubicBezTo>
                        <a:pt x="132862" y="35644"/>
                        <a:pt x="124290" y="44216"/>
                        <a:pt x="123337" y="55647"/>
                      </a:cubicBezTo>
                      <a:cubicBezTo>
                        <a:pt x="121432" y="88031"/>
                        <a:pt x="127147" y="121369"/>
                        <a:pt x="119527" y="153754"/>
                      </a:cubicBezTo>
                      <a:cubicBezTo>
                        <a:pt x="117622" y="162327"/>
                        <a:pt x="129052" y="166137"/>
                        <a:pt x="135720" y="168041"/>
                      </a:cubicBezTo>
                      <a:cubicBezTo>
                        <a:pt x="146197" y="169946"/>
                        <a:pt x="144292" y="160421"/>
                        <a:pt x="146197" y="153754"/>
                      </a:cubicBezTo>
                      <a:cubicBezTo>
                        <a:pt x="149055" y="144229"/>
                        <a:pt x="145245" y="137562"/>
                        <a:pt x="140482" y="128989"/>
                      </a:cubicBezTo>
                      <a:cubicBezTo>
                        <a:pt x="131910" y="111844"/>
                        <a:pt x="131910" y="94699"/>
                        <a:pt x="161437" y="103271"/>
                      </a:cubicBezTo>
                      <a:cubicBezTo>
                        <a:pt x="161437" y="86127"/>
                        <a:pt x="143340" y="74696"/>
                        <a:pt x="149055" y="57552"/>
                      </a:cubicBezTo>
                      <a:cubicBezTo>
                        <a:pt x="157627" y="48027"/>
                        <a:pt x="171915" y="59456"/>
                        <a:pt x="180487" y="49931"/>
                      </a:cubicBezTo>
                      <a:cubicBezTo>
                        <a:pt x="190965" y="30881"/>
                        <a:pt x="248115" y="10879"/>
                        <a:pt x="250020" y="23261"/>
                      </a:cubicBezTo>
                      <a:cubicBezTo>
                        <a:pt x="254782" y="46122"/>
                        <a:pt x="272880" y="70887"/>
                        <a:pt x="256687" y="94699"/>
                      </a:cubicBezTo>
                      <a:cubicBezTo>
                        <a:pt x="249067" y="106129"/>
                        <a:pt x="249067" y="114702"/>
                        <a:pt x="253830" y="126131"/>
                      </a:cubicBezTo>
                      <a:cubicBezTo>
                        <a:pt x="269070" y="120416"/>
                        <a:pt x="277642" y="109939"/>
                        <a:pt x="282405" y="95652"/>
                      </a:cubicBezTo>
                      <a:cubicBezTo>
                        <a:pt x="291930" y="98509"/>
                        <a:pt x="290025" y="106129"/>
                        <a:pt x="290025" y="112796"/>
                      </a:cubicBezTo>
                      <a:cubicBezTo>
                        <a:pt x="290025" y="120416"/>
                        <a:pt x="292882" y="127084"/>
                        <a:pt x="302407" y="125179"/>
                      </a:cubicBezTo>
                      <a:cubicBezTo>
                        <a:pt x="309075" y="123274"/>
                        <a:pt x="319552" y="116606"/>
                        <a:pt x="319552" y="116606"/>
                      </a:cubicBezTo>
                      <a:cubicBezTo>
                        <a:pt x="307170" y="89937"/>
                        <a:pt x="330030" y="88984"/>
                        <a:pt x="340507" y="93746"/>
                      </a:cubicBezTo>
                      <a:cubicBezTo>
                        <a:pt x="357652" y="101366"/>
                        <a:pt x="388132" y="94699"/>
                        <a:pt x="388132" y="128037"/>
                      </a:cubicBezTo>
                      <a:cubicBezTo>
                        <a:pt x="388132" y="134704"/>
                        <a:pt x="391942" y="135656"/>
                        <a:pt x="395752" y="135656"/>
                      </a:cubicBezTo>
                      <a:cubicBezTo>
                        <a:pt x="409087" y="134704"/>
                        <a:pt x="416707" y="130894"/>
                        <a:pt x="409087" y="151849"/>
                      </a:cubicBezTo>
                      <a:cubicBezTo>
                        <a:pt x="405277" y="162327"/>
                        <a:pt x="433852" y="168994"/>
                        <a:pt x="445282" y="181377"/>
                      </a:cubicBezTo>
                      <a:cubicBezTo>
                        <a:pt x="452902" y="189949"/>
                        <a:pt x="457665" y="174709"/>
                        <a:pt x="462427" y="167089"/>
                      </a:cubicBezTo>
                      <a:cubicBezTo>
                        <a:pt x="469095" y="156612"/>
                        <a:pt x="512910" y="163279"/>
                        <a:pt x="518625" y="173756"/>
                      </a:cubicBezTo>
                      <a:cubicBezTo>
                        <a:pt x="523387" y="183281"/>
                        <a:pt x="516720" y="186139"/>
                        <a:pt x="510052" y="188996"/>
                      </a:cubicBezTo>
                      <a:cubicBezTo>
                        <a:pt x="500527" y="192806"/>
                        <a:pt x="490050" y="193759"/>
                        <a:pt x="480525" y="197569"/>
                      </a:cubicBezTo>
                      <a:cubicBezTo>
                        <a:pt x="474810" y="199474"/>
                        <a:pt x="471952" y="206141"/>
                        <a:pt x="472905" y="211856"/>
                      </a:cubicBezTo>
                      <a:cubicBezTo>
                        <a:pt x="474810" y="219477"/>
                        <a:pt x="482430" y="218524"/>
                        <a:pt x="486240" y="216619"/>
                      </a:cubicBezTo>
                      <a:cubicBezTo>
                        <a:pt x="514815" y="202331"/>
                        <a:pt x="541485" y="236621"/>
                        <a:pt x="570060" y="218524"/>
                      </a:cubicBezTo>
                      <a:cubicBezTo>
                        <a:pt x="571012" y="217571"/>
                        <a:pt x="576727" y="221381"/>
                        <a:pt x="577680" y="223287"/>
                      </a:cubicBezTo>
                      <a:cubicBezTo>
                        <a:pt x="580537" y="228049"/>
                        <a:pt x="577680" y="232812"/>
                        <a:pt x="573870" y="234716"/>
                      </a:cubicBezTo>
                      <a:cubicBezTo>
                        <a:pt x="563392" y="239479"/>
                        <a:pt x="551962" y="243289"/>
                        <a:pt x="540532" y="248052"/>
                      </a:cubicBezTo>
                      <a:cubicBezTo>
                        <a:pt x="554820" y="265196"/>
                        <a:pt x="571012" y="260434"/>
                        <a:pt x="587205" y="253766"/>
                      </a:cubicBezTo>
                      <a:cubicBezTo>
                        <a:pt x="596730" y="249956"/>
                        <a:pt x="606255" y="248052"/>
                        <a:pt x="610065" y="259481"/>
                      </a:cubicBezTo>
                      <a:cubicBezTo>
                        <a:pt x="614827" y="270912"/>
                        <a:pt x="603397" y="271864"/>
                        <a:pt x="596730" y="275674"/>
                      </a:cubicBezTo>
                      <a:cubicBezTo>
                        <a:pt x="586252" y="280437"/>
                        <a:pt x="573870" y="284246"/>
                        <a:pt x="580537" y="300439"/>
                      </a:cubicBezTo>
                      <a:cubicBezTo>
                        <a:pt x="586252" y="309012"/>
                        <a:pt x="578632" y="311869"/>
                        <a:pt x="574822" y="31663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9" name="Freeform: Shape 32">
                  <a:extLst>
                    <a:ext uri="{FF2B5EF4-FFF2-40B4-BE49-F238E27FC236}">
                      <a16:creationId xmlns:a16="http://schemas.microsoft.com/office/drawing/2014/main" id="{CF3FE340-4253-4F43-B8A9-3E72B8244DE3}"/>
                    </a:ext>
                  </a:extLst>
                </p:cNvPr>
                <p:cNvSpPr/>
                <p:nvPr/>
              </p:nvSpPr>
              <p:spPr>
                <a:xfrm>
                  <a:off x="2419826" y="1056291"/>
                  <a:ext cx="714375" cy="390525"/>
                </a:xfrm>
                <a:custGeom>
                  <a:avLst/>
                  <a:gdLst>
                    <a:gd name="connsiteX0" fmla="*/ 691991 w 714375"/>
                    <a:gd name="connsiteY0" fmla="*/ 279114 h 390525"/>
                    <a:gd name="connsiteX1" fmla="*/ 633889 w 714375"/>
                    <a:gd name="connsiteY1" fmla="*/ 243871 h 390525"/>
                    <a:gd name="connsiteX2" fmla="*/ 629126 w 714375"/>
                    <a:gd name="connsiteY2" fmla="*/ 230536 h 390525"/>
                    <a:gd name="connsiteX3" fmla="*/ 585311 w 714375"/>
                    <a:gd name="connsiteY3" fmla="*/ 104806 h 390525"/>
                    <a:gd name="connsiteX4" fmla="*/ 551021 w 714375"/>
                    <a:gd name="connsiteY4" fmla="*/ 102901 h 390525"/>
                    <a:gd name="connsiteX5" fmla="*/ 547211 w 714375"/>
                    <a:gd name="connsiteY5" fmla="*/ 136239 h 390525"/>
                    <a:gd name="connsiteX6" fmla="*/ 540544 w 714375"/>
                    <a:gd name="connsiteY6" fmla="*/ 167671 h 390525"/>
                    <a:gd name="connsiteX7" fmla="*/ 518636 w 714375"/>
                    <a:gd name="connsiteY7" fmla="*/ 144811 h 390525"/>
                    <a:gd name="connsiteX8" fmla="*/ 469106 w 714375"/>
                    <a:gd name="connsiteY8" fmla="*/ 107664 h 390525"/>
                    <a:gd name="connsiteX9" fmla="*/ 440531 w 714375"/>
                    <a:gd name="connsiteY9" fmla="*/ 147669 h 390525"/>
                    <a:gd name="connsiteX10" fmla="*/ 428149 w 714375"/>
                    <a:gd name="connsiteY10" fmla="*/ 152431 h 390525"/>
                    <a:gd name="connsiteX11" fmla="*/ 440531 w 714375"/>
                    <a:gd name="connsiteY11" fmla="*/ 141001 h 390525"/>
                    <a:gd name="connsiteX12" fmla="*/ 441484 w 714375"/>
                    <a:gd name="connsiteY12" fmla="*/ 119094 h 390525"/>
                    <a:gd name="connsiteX13" fmla="*/ 408146 w 714375"/>
                    <a:gd name="connsiteY13" fmla="*/ 110521 h 390525"/>
                    <a:gd name="connsiteX14" fmla="*/ 356711 w 714375"/>
                    <a:gd name="connsiteY14" fmla="*/ 124809 h 390525"/>
                    <a:gd name="connsiteX15" fmla="*/ 378619 w 714375"/>
                    <a:gd name="connsiteY15" fmla="*/ 94329 h 390525"/>
                    <a:gd name="connsiteX16" fmla="*/ 336709 w 714375"/>
                    <a:gd name="connsiteY16" fmla="*/ 79089 h 390525"/>
                    <a:gd name="connsiteX17" fmla="*/ 329089 w 714375"/>
                    <a:gd name="connsiteY17" fmla="*/ 82899 h 390525"/>
                    <a:gd name="connsiteX18" fmla="*/ 335756 w 714375"/>
                    <a:gd name="connsiteY18" fmla="*/ 70516 h 390525"/>
                    <a:gd name="connsiteX19" fmla="*/ 290989 w 714375"/>
                    <a:gd name="connsiteY19" fmla="*/ 33369 h 390525"/>
                    <a:gd name="connsiteX20" fmla="*/ 243364 w 714375"/>
                    <a:gd name="connsiteY20" fmla="*/ 33369 h 390525"/>
                    <a:gd name="connsiteX21" fmla="*/ 205264 w 714375"/>
                    <a:gd name="connsiteY21" fmla="*/ 31464 h 390525"/>
                    <a:gd name="connsiteX22" fmla="*/ 64294 w 714375"/>
                    <a:gd name="connsiteY22" fmla="*/ 18129 h 390525"/>
                    <a:gd name="connsiteX23" fmla="*/ 65246 w 714375"/>
                    <a:gd name="connsiteY23" fmla="*/ 21939 h 390525"/>
                    <a:gd name="connsiteX24" fmla="*/ 65246 w 714375"/>
                    <a:gd name="connsiteY24" fmla="*/ 81946 h 390525"/>
                    <a:gd name="connsiteX25" fmla="*/ 42386 w 714375"/>
                    <a:gd name="connsiteY25" fmla="*/ 105759 h 390525"/>
                    <a:gd name="connsiteX26" fmla="*/ 7144 w 714375"/>
                    <a:gd name="connsiteY26" fmla="*/ 161004 h 390525"/>
                    <a:gd name="connsiteX27" fmla="*/ 50006 w 714375"/>
                    <a:gd name="connsiteY27" fmla="*/ 215296 h 390525"/>
                    <a:gd name="connsiteX28" fmla="*/ 62389 w 714375"/>
                    <a:gd name="connsiteY28" fmla="*/ 226726 h 390525"/>
                    <a:gd name="connsiteX29" fmla="*/ 136684 w 714375"/>
                    <a:gd name="connsiteY29" fmla="*/ 196246 h 390525"/>
                    <a:gd name="connsiteX30" fmla="*/ 223361 w 714375"/>
                    <a:gd name="connsiteY30" fmla="*/ 133381 h 390525"/>
                    <a:gd name="connsiteX31" fmla="*/ 210026 w 714375"/>
                    <a:gd name="connsiteY31" fmla="*/ 162909 h 390525"/>
                    <a:gd name="connsiteX32" fmla="*/ 211931 w 714375"/>
                    <a:gd name="connsiteY32" fmla="*/ 197199 h 390525"/>
                    <a:gd name="connsiteX33" fmla="*/ 223361 w 714375"/>
                    <a:gd name="connsiteY33" fmla="*/ 208629 h 390525"/>
                    <a:gd name="connsiteX34" fmla="*/ 261461 w 714375"/>
                    <a:gd name="connsiteY34" fmla="*/ 209581 h 390525"/>
                    <a:gd name="connsiteX35" fmla="*/ 236696 w 714375"/>
                    <a:gd name="connsiteY35" fmla="*/ 221011 h 390525"/>
                    <a:gd name="connsiteX36" fmla="*/ 235744 w 714375"/>
                    <a:gd name="connsiteY36" fmla="*/ 249586 h 390525"/>
                    <a:gd name="connsiteX37" fmla="*/ 310991 w 714375"/>
                    <a:gd name="connsiteY37" fmla="*/ 257206 h 390525"/>
                    <a:gd name="connsiteX38" fmla="*/ 371951 w 714375"/>
                    <a:gd name="connsiteY38" fmla="*/ 266731 h 390525"/>
                    <a:gd name="connsiteX39" fmla="*/ 291941 w 714375"/>
                    <a:gd name="connsiteY39" fmla="*/ 268636 h 390525"/>
                    <a:gd name="connsiteX40" fmla="*/ 231934 w 714375"/>
                    <a:gd name="connsiteY40" fmla="*/ 297211 h 390525"/>
                    <a:gd name="connsiteX41" fmla="*/ 280511 w 714375"/>
                    <a:gd name="connsiteY41" fmla="*/ 338169 h 390525"/>
                    <a:gd name="connsiteX42" fmla="*/ 311944 w 714375"/>
                    <a:gd name="connsiteY42" fmla="*/ 375316 h 390525"/>
                    <a:gd name="connsiteX43" fmla="*/ 326231 w 714375"/>
                    <a:gd name="connsiteY43" fmla="*/ 391509 h 390525"/>
                    <a:gd name="connsiteX44" fmla="*/ 508159 w 714375"/>
                    <a:gd name="connsiteY44" fmla="*/ 356266 h 390525"/>
                    <a:gd name="connsiteX45" fmla="*/ 574834 w 714375"/>
                    <a:gd name="connsiteY45" fmla="*/ 360076 h 390525"/>
                    <a:gd name="connsiteX46" fmla="*/ 659606 w 714375"/>
                    <a:gd name="connsiteY46" fmla="*/ 346741 h 390525"/>
                    <a:gd name="connsiteX47" fmla="*/ 650081 w 714375"/>
                    <a:gd name="connsiteY47" fmla="*/ 346741 h 390525"/>
                    <a:gd name="connsiteX48" fmla="*/ 631031 w 714375"/>
                    <a:gd name="connsiteY48" fmla="*/ 349599 h 390525"/>
                    <a:gd name="connsiteX49" fmla="*/ 642461 w 714375"/>
                    <a:gd name="connsiteY49" fmla="*/ 326739 h 390525"/>
                    <a:gd name="connsiteX50" fmla="*/ 682466 w 714375"/>
                    <a:gd name="connsiteY50" fmla="*/ 322929 h 390525"/>
                    <a:gd name="connsiteX51" fmla="*/ 711041 w 714375"/>
                    <a:gd name="connsiteY51" fmla="*/ 314356 h 390525"/>
                    <a:gd name="connsiteX52" fmla="*/ 691991 w 714375"/>
                    <a:gd name="connsiteY52" fmla="*/ 279114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714375" h="390525">
                      <a:moveTo>
                        <a:pt x="691991" y="279114"/>
                      </a:moveTo>
                      <a:cubicBezTo>
                        <a:pt x="665321" y="277209"/>
                        <a:pt x="656749" y="249586"/>
                        <a:pt x="633889" y="243871"/>
                      </a:cubicBezTo>
                      <a:cubicBezTo>
                        <a:pt x="628174" y="242919"/>
                        <a:pt x="626269" y="237204"/>
                        <a:pt x="629126" y="230536"/>
                      </a:cubicBezTo>
                      <a:cubicBezTo>
                        <a:pt x="647224" y="184816"/>
                        <a:pt x="626269" y="124809"/>
                        <a:pt x="585311" y="104806"/>
                      </a:cubicBezTo>
                      <a:cubicBezTo>
                        <a:pt x="573881" y="99091"/>
                        <a:pt x="563404" y="90519"/>
                        <a:pt x="551021" y="102901"/>
                      </a:cubicBezTo>
                      <a:cubicBezTo>
                        <a:pt x="540544" y="113379"/>
                        <a:pt x="540544" y="122904"/>
                        <a:pt x="547211" y="136239"/>
                      </a:cubicBezTo>
                      <a:cubicBezTo>
                        <a:pt x="551974" y="144811"/>
                        <a:pt x="558641" y="161956"/>
                        <a:pt x="540544" y="167671"/>
                      </a:cubicBezTo>
                      <a:cubicBezTo>
                        <a:pt x="520541" y="173386"/>
                        <a:pt x="521494" y="154336"/>
                        <a:pt x="518636" y="144811"/>
                      </a:cubicBezTo>
                      <a:cubicBezTo>
                        <a:pt x="512921" y="119094"/>
                        <a:pt x="497681" y="108616"/>
                        <a:pt x="469106" y="107664"/>
                      </a:cubicBezTo>
                      <a:cubicBezTo>
                        <a:pt x="488156" y="143859"/>
                        <a:pt x="459581" y="141954"/>
                        <a:pt x="440531" y="147669"/>
                      </a:cubicBezTo>
                      <a:cubicBezTo>
                        <a:pt x="436721" y="148621"/>
                        <a:pt x="431959" y="150526"/>
                        <a:pt x="428149" y="152431"/>
                      </a:cubicBezTo>
                      <a:cubicBezTo>
                        <a:pt x="432911" y="149574"/>
                        <a:pt x="437674" y="146716"/>
                        <a:pt x="440531" y="141001"/>
                      </a:cubicBezTo>
                      <a:cubicBezTo>
                        <a:pt x="446246" y="133381"/>
                        <a:pt x="454819" y="125761"/>
                        <a:pt x="441484" y="119094"/>
                      </a:cubicBezTo>
                      <a:cubicBezTo>
                        <a:pt x="431006" y="113379"/>
                        <a:pt x="416719" y="100044"/>
                        <a:pt x="408146" y="110521"/>
                      </a:cubicBezTo>
                      <a:cubicBezTo>
                        <a:pt x="393859" y="125761"/>
                        <a:pt x="377666" y="119094"/>
                        <a:pt x="356711" y="124809"/>
                      </a:cubicBezTo>
                      <a:cubicBezTo>
                        <a:pt x="367189" y="111474"/>
                        <a:pt x="385286" y="107664"/>
                        <a:pt x="378619" y="94329"/>
                      </a:cubicBezTo>
                      <a:cubicBezTo>
                        <a:pt x="370046" y="77184"/>
                        <a:pt x="353854" y="75279"/>
                        <a:pt x="336709" y="79089"/>
                      </a:cubicBezTo>
                      <a:cubicBezTo>
                        <a:pt x="333851" y="80041"/>
                        <a:pt x="331946" y="81946"/>
                        <a:pt x="329089" y="82899"/>
                      </a:cubicBezTo>
                      <a:cubicBezTo>
                        <a:pt x="331946" y="79089"/>
                        <a:pt x="333851" y="75279"/>
                        <a:pt x="335756" y="70516"/>
                      </a:cubicBezTo>
                      <a:cubicBezTo>
                        <a:pt x="321469" y="58134"/>
                        <a:pt x="307181" y="43846"/>
                        <a:pt x="290989" y="33369"/>
                      </a:cubicBezTo>
                      <a:cubicBezTo>
                        <a:pt x="276701" y="23844"/>
                        <a:pt x="260509" y="9556"/>
                        <a:pt x="243364" y="33369"/>
                      </a:cubicBezTo>
                      <a:cubicBezTo>
                        <a:pt x="242411" y="35274"/>
                        <a:pt x="220504" y="42894"/>
                        <a:pt x="205264" y="31464"/>
                      </a:cubicBezTo>
                      <a:cubicBezTo>
                        <a:pt x="161449" y="-921"/>
                        <a:pt x="112871" y="3841"/>
                        <a:pt x="64294" y="18129"/>
                      </a:cubicBezTo>
                      <a:cubicBezTo>
                        <a:pt x="66199" y="19081"/>
                        <a:pt x="66199" y="20986"/>
                        <a:pt x="65246" y="21939"/>
                      </a:cubicBezTo>
                      <a:cubicBezTo>
                        <a:pt x="95726" y="46704"/>
                        <a:pt x="95726" y="60991"/>
                        <a:pt x="65246" y="81946"/>
                      </a:cubicBezTo>
                      <a:cubicBezTo>
                        <a:pt x="55721" y="88614"/>
                        <a:pt x="41434" y="93376"/>
                        <a:pt x="42386" y="105759"/>
                      </a:cubicBezTo>
                      <a:cubicBezTo>
                        <a:pt x="45244" y="133381"/>
                        <a:pt x="26194" y="144811"/>
                        <a:pt x="7144" y="161004"/>
                      </a:cubicBezTo>
                      <a:cubicBezTo>
                        <a:pt x="33814" y="170529"/>
                        <a:pt x="47149" y="188626"/>
                        <a:pt x="50006" y="215296"/>
                      </a:cubicBezTo>
                      <a:cubicBezTo>
                        <a:pt x="50959" y="222916"/>
                        <a:pt x="53816" y="229584"/>
                        <a:pt x="62389" y="226726"/>
                      </a:cubicBezTo>
                      <a:cubicBezTo>
                        <a:pt x="88106" y="218154"/>
                        <a:pt x="125254" y="215296"/>
                        <a:pt x="136684" y="196246"/>
                      </a:cubicBezTo>
                      <a:cubicBezTo>
                        <a:pt x="159544" y="161956"/>
                        <a:pt x="200501" y="161956"/>
                        <a:pt x="223361" y="133381"/>
                      </a:cubicBezTo>
                      <a:cubicBezTo>
                        <a:pt x="227171" y="146716"/>
                        <a:pt x="226219" y="155289"/>
                        <a:pt x="210026" y="162909"/>
                      </a:cubicBezTo>
                      <a:cubicBezTo>
                        <a:pt x="192881" y="171481"/>
                        <a:pt x="174784" y="187674"/>
                        <a:pt x="211931" y="197199"/>
                      </a:cubicBezTo>
                      <a:cubicBezTo>
                        <a:pt x="216694" y="198151"/>
                        <a:pt x="219551" y="204819"/>
                        <a:pt x="223361" y="208629"/>
                      </a:cubicBezTo>
                      <a:cubicBezTo>
                        <a:pt x="235744" y="217201"/>
                        <a:pt x="249079" y="213391"/>
                        <a:pt x="261461" y="209581"/>
                      </a:cubicBezTo>
                      <a:cubicBezTo>
                        <a:pt x="252889" y="213391"/>
                        <a:pt x="242411" y="212439"/>
                        <a:pt x="236696" y="221011"/>
                      </a:cubicBezTo>
                      <a:cubicBezTo>
                        <a:pt x="216694" y="229584"/>
                        <a:pt x="213836" y="239109"/>
                        <a:pt x="235744" y="249586"/>
                      </a:cubicBezTo>
                      <a:cubicBezTo>
                        <a:pt x="259556" y="260064"/>
                        <a:pt x="286226" y="256254"/>
                        <a:pt x="310991" y="257206"/>
                      </a:cubicBezTo>
                      <a:cubicBezTo>
                        <a:pt x="330041" y="257206"/>
                        <a:pt x="350044" y="252444"/>
                        <a:pt x="371951" y="266731"/>
                      </a:cubicBezTo>
                      <a:cubicBezTo>
                        <a:pt x="342424" y="275304"/>
                        <a:pt x="316706" y="266731"/>
                        <a:pt x="291941" y="268636"/>
                      </a:cubicBezTo>
                      <a:cubicBezTo>
                        <a:pt x="268129" y="270541"/>
                        <a:pt x="237649" y="267684"/>
                        <a:pt x="231934" y="297211"/>
                      </a:cubicBezTo>
                      <a:cubicBezTo>
                        <a:pt x="225266" y="331501"/>
                        <a:pt x="259556" y="330549"/>
                        <a:pt x="280511" y="338169"/>
                      </a:cubicBezTo>
                      <a:cubicBezTo>
                        <a:pt x="298609" y="344836"/>
                        <a:pt x="320516" y="345789"/>
                        <a:pt x="311944" y="375316"/>
                      </a:cubicBezTo>
                      <a:cubicBezTo>
                        <a:pt x="310039" y="382936"/>
                        <a:pt x="315754" y="390556"/>
                        <a:pt x="326231" y="391509"/>
                      </a:cubicBezTo>
                      <a:cubicBezTo>
                        <a:pt x="390049" y="395319"/>
                        <a:pt x="453866" y="387699"/>
                        <a:pt x="508159" y="356266"/>
                      </a:cubicBezTo>
                      <a:cubicBezTo>
                        <a:pt x="536734" y="339121"/>
                        <a:pt x="551021" y="335311"/>
                        <a:pt x="574834" y="360076"/>
                      </a:cubicBezTo>
                      <a:cubicBezTo>
                        <a:pt x="602456" y="389604"/>
                        <a:pt x="646271" y="381031"/>
                        <a:pt x="659606" y="346741"/>
                      </a:cubicBezTo>
                      <a:cubicBezTo>
                        <a:pt x="655796" y="346741"/>
                        <a:pt x="652939" y="347694"/>
                        <a:pt x="650081" y="346741"/>
                      </a:cubicBezTo>
                      <a:cubicBezTo>
                        <a:pt x="642461" y="343884"/>
                        <a:pt x="639604" y="370554"/>
                        <a:pt x="631031" y="349599"/>
                      </a:cubicBezTo>
                      <a:cubicBezTo>
                        <a:pt x="627221" y="340074"/>
                        <a:pt x="625316" y="329596"/>
                        <a:pt x="642461" y="326739"/>
                      </a:cubicBezTo>
                      <a:cubicBezTo>
                        <a:pt x="655796" y="324834"/>
                        <a:pt x="669131" y="321976"/>
                        <a:pt x="682466" y="322929"/>
                      </a:cubicBezTo>
                      <a:cubicBezTo>
                        <a:pt x="691039" y="322929"/>
                        <a:pt x="709136" y="332454"/>
                        <a:pt x="711041" y="314356"/>
                      </a:cubicBezTo>
                      <a:cubicBezTo>
                        <a:pt x="712946" y="300069"/>
                        <a:pt x="710089" y="280066"/>
                        <a:pt x="691991" y="27911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0" name="Freeform: Shape 33">
                  <a:extLst>
                    <a:ext uri="{FF2B5EF4-FFF2-40B4-BE49-F238E27FC236}">
                      <a16:creationId xmlns:a16="http://schemas.microsoft.com/office/drawing/2014/main" id="{5FCE5100-90D9-F84B-85D6-1F44B36DADCB}"/>
                    </a:ext>
                  </a:extLst>
                </p:cNvPr>
                <p:cNvSpPr/>
                <p:nvPr/>
              </p:nvSpPr>
              <p:spPr>
                <a:xfrm>
                  <a:off x="3339658" y="913040"/>
                  <a:ext cx="466725" cy="200025"/>
                </a:xfrm>
                <a:custGeom>
                  <a:avLst/>
                  <a:gdLst>
                    <a:gd name="connsiteX0" fmla="*/ 170305 w 466725"/>
                    <a:gd name="connsiteY0" fmla="*/ 64224 h 200025"/>
                    <a:gd name="connsiteX1" fmla="*/ 154112 w 466725"/>
                    <a:gd name="connsiteY1" fmla="*/ 85179 h 200025"/>
                    <a:gd name="connsiteX2" fmla="*/ 180782 w 466725"/>
                    <a:gd name="connsiteY2" fmla="*/ 100419 h 200025"/>
                    <a:gd name="connsiteX3" fmla="*/ 193165 w 466725"/>
                    <a:gd name="connsiteY3" fmla="*/ 104229 h 200025"/>
                    <a:gd name="connsiteX4" fmla="*/ 250315 w 466725"/>
                    <a:gd name="connsiteY4" fmla="*/ 126137 h 200025"/>
                    <a:gd name="connsiteX5" fmla="*/ 404620 w 466725"/>
                    <a:gd name="connsiteY5" fmla="*/ 115659 h 200025"/>
                    <a:gd name="connsiteX6" fmla="*/ 450340 w 466725"/>
                    <a:gd name="connsiteY6" fmla="*/ 143282 h 200025"/>
                    <a:gd name="connsiteX7" fmla="*/ 443672 w 466725"/>
                    <a:gd name="connsiteY7" fmla="*/ 187097 h 200025"/>
                    <a:gd name="connsiteX8" fmla="*/ 356995 w 466725"/>
                    <a:gd name="connsiteY8" fmla="*/ 193764 h 200025"/>
                    <a:gd name="connsiteX9" fmla="*/ 286510 w 466725"/>
                    <a:gd name="connsiteY9" fmla="*/ 188049 h 200025"/>
                    <a:gd name="connsiteX10" fmla="*/ 216977 w 466725"/>
                    <a:gd name="connsiteY10" fmla="*/ 167094 h 200025"/>
                    <a:gd name="connsiteX11" fmla="*/ 196975 w 466725"/>
                    <a:gd name="connsiteY11" fmla="*/ 173762 h 200025"/>
                    <a:gd name="connsiteX12" fmla="*/ 151255 w 466725"/>
                    <a:gd name="connsiteY12" fmla="*/ 173762 h 200025"/>
                    <a:gd name="connsiteX13" fmla="*/ 135062 w 466725"/>
                    <a:gd name="connsiteY13" fmla="*/ 168999 h 200025"/>
                    <a:gd name="connsiteX14" fmla="*/ 97915 w 466725"/>
                    <a:gd name="connsiteY14" fmla="*/ 138519 h 200025"/>
                    <a:gd name="connsiteX15" fmla="*/ 100772 w 466725"/>
                    <a:gd name="connsiteY15" fmla="*/ 111849 h 200025"/>
                    <a:gd name="connsiteX16" fmla="*/ 68387 w 466725"/>
                    <a:gd name="connsiteY16" fmla="*/ 79464 h 200025"/>
                    <a:gd name="connsiteX17" fmla="*/ 9332 w 466725"/>
                    <a:gd name="connsiteY17" fmla="*/ 33744 h 200025"/>
                    <a:gd name="connsiteX18" fmla="*/ 13142 w 466725"/>
                    <a:gd name="connsiteY18" fmla="*/ 18504 h 200025"/>
                    <a:gd name="connsiteX19" fmla="*/ 58862 w 466725"/>
                    <a:gd name="connsiteY19" fmla="*/ 10884 h 200025"/>
                    <a:gd name="connsiteX20" fmla="*/ 99820 w 466725"/>
                    <a:gd name="connsiteY20" fmla="*/ 45174 h 200025"/>
                    <a:gd name="connsiteX21" fmla="*/ 110297 w 466725"/>
                    <a:gd name="connsiteY21" fmla="*/ 44222 h 200025"/>
                    <a:gd name="connsiteX22" fmla="*/ 170305 w 466725"/>
                    <a:gd name="connsiteY22" fmla="*/ 64224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66725" h="200025">
                      <a:moveTo>
                        <a:pt x="170305" y="64224"/>
                      </a:moveTo>
                      <a:cubicBezTo>
                        <a:pt x="169352" y="74702"/>
                        <a:pt x="144587" y="70892"/>
                        <a:pt x="154112" y="85179"/>
                      </a:cubicBezTo>
                      <a:cubicBezTo>
                        <a:pt x="156970" y="89942"/>
                        <a:pt x="160780" y="115659"/>
                        <a:pt x="180782" y="100419"/>
                      </a:cubicBezTo>
                      <a:cubicBezTo>
                        <a:pt x="182687" y="98514"/>
                        <a:pt x="191260" y="101372"/>
                        <a:pt x="193165" y="104229"/>
                      </a:cubicBezTo>
                      <a:cubicBezTo>
                        <a:pt x="207452" y="124232"/>
                        <a:pt x="223645" y="123279"/>
                        <a:pt x="250315" y="126137"/>
                      </a:cubicBezTo>
                      <a:cubicBezTo>
                        <a:pt x="302702" y="130899"/>
                        <a:pt x="352232" y="102324"/>
                        <a:pt x="404620" y="115659"/>
                      </a:cubicBezTo>
                      <a:cubicBezTo>
                        <a:pt x="422717" y="120422"/>
                        <a:pt x="436052" y="129947"/>
                        <a:pt x="450340" y="143282"/>
                      </a:cubicBezTo>
                      <a:cubicBezTo>
                        <a:pt x="473200" y="164237"/>
                        <a:pt x="451292" y="186144"/>
                        <a:pt x="443672" y="187097"/>
                      </a:cubicBezTo>
                      <a:cubicBezTo>
                        <a:pt x="415097" y="191859"/>
                        <a:pt x="388427" y="211862"/>
                        <a:pt x="356995" y="193764"/>
                      </a:cubicBezTo>
                      <a:cubicBezTo>
                        <a:pt x="336040" y="181382"/>
                        <a:pt x="310322" y="193764"/>
                        <a:pt x="286510" y="188049"/>
                      </a:cubicBezTo>
                      <a:cubicBezTo>
                        <a:pt x="262697" y="182334"/>
                        <a:pt x="231265" y="209957"/>
                        <a:pt x="216977" y="167094"/>
                      </a:cubicBezTo>
                      <a:cubicBezTo>
                        <a:pt x="215072" y="160427"/>
                        <a:pt x="200785" y="168047"/>
                        <a:pt x="196975" y="173762"/>
                      </a:cubicBezTo>
                      <a:cubicBezTo>
                        <a:pt x="180782" y="196622"/>
                        <a:pt x="166495" y="201384"/>
                        <a:pt x="151255" y="173762"/>
                      </a:cubicBezTo>
                      <a:cubicBezTo>
                        <a:pt x="147445" y="166142"/>
                        <a:pt x="144587" y="166142"/>
                        <a:pt x="135062" y="168999"/>
                      </a:cubicBezTo>
                      <a:cubicBezTo>
                        <a:pt x="108392" y="177572"/>
                        <a:pt x="101725" y="159474"/>
                        <a:pt x="97915" y="138519"/>
                      </a:cubicBezTo>
                      <a:cubicBezTo>
                        <a:pt x="96010" y="128994"/>
                        <a:pt x="100772" y="121374"/>
                        <a:pt x="100772" y="111849"/>
                      </a:cubicBezTo>
                      <a:cubicBezTo>
                        <a:pt x="99820" y="88989"/>
                        <a:pt x="96962" y="76607"/>
                        <a:pt x="68387" y="79464"/>
                      </a:cubicBezTo>
                      <a:cubicBezTo>
                        <a:pt x="36955" y="82322"/>
                        <a:pt x="28382" y="49937"/>
                        <a:pt x="9332" y="33744"/>
                      </a:cubicBezTo>
                      <a:cubicBezTo>
                        <a:pt x="4570" y="29934"/>
                        <a:pt x="8380" y="22314"/>
                        <a:pt x="13142" y="18504"/>
                      </a:cubicBezTo>
                      <a:cubicBezTo>
                        <a:pt x="27430" y="8027"/>
                        <a:pt x="47432" y="3264"/>
                        <a:pt x="58862" y="10884"/>
                      </a:cubicBezTo>
                      <a:cubicBezTo>
                        <a:pt x="72197" y="21362"/>
                        <a:pt x="99820" y="16599"/>
                        <a:pt x="99820" y="45174"/>
                      </a:cubicBezTo>
                      <a:cubicBezTo>
                        <a:pt x="99820" y="56604"/>
                        <a:pt x="106487" y="45174"/>
                        <a:pt x="110297" y="44222"/>
                      </a:cubicBezTo>
                      <a:cubicBezTo>
                        <a:pt x="135062" y="36602"/>
                        <a:pt x="156970" y="36602"/>
                        <a:pt x="170305" y="642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1" name="Freeform: Shape 34">
                  <a:extLst>
                    <a:ext uri="{FF2B5EF4-FFF2-40B4-BE49-F238E27FC236}">
                      <a16:creationId xmlns:a16="http://schemas.microsoft.com/office/drawing/2014/main" id="{E2E84928-9F7A-224C-A1EB-D0FE77810226}"/>
                    </a:ext>
                  </a:extLst>
                </p:cNvPr>
                <p:cNvSpPr/>
                <p:nvPr/>
              </p:nvSpPr>
              <p:spPr>
                <a:xfrm>
                  <a:off x="2730341" y="911346"/>
                  <a:ext cx="352425" cy="171450"/>
                </a:xfrm>
                <a:custGeom>
                  <a:avLst/>
                  <a:gdLst>
                    <a:gd name="connsiteX0" fmla="*/ 122396 w 352425"/>
                    <a:gd name="connsiteY0" fmla="*/ 116401 h 171450"/>
                    <a:gd name="connsiteX1" fmla="*/ 88106 w 352425"/>
                    <a:gd name="connsiteY1" fmla="*/ 106876 h 171450"/>
                    <a:gd name="connsiteX2" fmla="*/ 10954 w 352425"/>
                    <a:gd name="connsiteY2" fmla="*/ 99256 h 171450"/>
                    <a:gd name="connsiteX3" fmla="*/ 7144 w 352425"/>
                    <a:gd name="connsiteY3" fmla="*/ 90683 h 171450"/>
                    <a:gd name="connsiteX4" fmla="*/ 19526 w 352425"/>
                    <a:gd name="connsiteY4" fmla="*/ 83063 h 171450"/>
                    <a:gd name="connsiteX5" fmla="*/ 61436 w 352425"/>
                    <a:gd name="connsiteY5" fmla="*/ 81158 h 171450"/>
                    <a:gd name="connsiteX6" fmla="*/ 27146 w 352425"/>
                    <a:gd name="connsiteY6" fmla="*/ 65918 h 171450"/>
                    <a:gd name="connsiteX7" fmla="*/ 56674 w 352425"/>
                    <a:gd name="connsiteY7" fmla="*/ 37343 h 171450"/>
                    <a:gd name="connsiteX8" fmla="*/ 167164 w 352425"/>
                    <a:gd name="connsiteY8" fmla="*/ 63061 h 171450"/>
                    <a:gd name="connsiteX9" fmla="*/ 248126 w 352425"/>
                    <a:gd name="connsiteY9" fmla="*/ 86873 h 171450"/>
                    <a:gd name="connsiteX10" fmla="*/ 222409 w 352425"/>
                    <a:gd name="connsiteY10" fmla="*/ 33533 h 171450"/>
                    <a:gd name="connsiteX11" fmla="*/ 234791 w 352425"/>
                    <a:gd name="connsiteY11" fmla="*/ 25913 h 171450"/>
                    <a:gd name="connsiteX12" fmla="*/ 288131 w 352425"/>
                    <a:gd name="connsiteY12" fmla="*/ 54488 h 171450"/>
                    <a:gd name="connsiteX13" fmla="*/ 297656 w 352425"/>
                    <a:gd name="connsiteY13" fmla="*/ 77348 h 171450"/>
                    <a:gd name="connsiteX14" fmla="*/ 315754 w 352425"/>
                    <a:gd name="connsiteY14" fmla="*/ 67823 h 171450"/>
                    <a:gd name="connsiteX15" fmla="*/ 339566 w 352425"/>
                    <a:gd name="connsiteY15" fmla="*/ 62108 h 171450"/>
                    <a:gd name="connsiteX16" fmla="*/ 352901 w 352425"/>
                    <a:gd name="connsiteY16" fmla="*/ 83063 h 171450"/>
                    <a:gd name="connsiteX17" fmla="*/ 297656 w 352425"/>
                    <a:gd name="connsiteY17" fmla="*/ 133546 h 171450"/>
                    <a:gd name="connsiteX18" fmla="*/ 193834 w 352425"/>
                    <a:gd name="connsiteY18" fmla="*/ 155453 h 171450"/>
                    <a:gd name="connsiteX19" fmla="*/ 113824 w 352425"/>
                    <a:gd name="connsiteY19" fmla="*/ 163073 h 171450"/>
                    <a:gd name="connsiteX20" fmla="*/ 107156 w 352425"/>
                    <a:gd name="connsiteY20" fmla="*/ 130688 h 171450"/>
                    <a:gd name="connsiteX21" fmla="*/ 122396 w 352425"/>
                    <a:gd name="connsiteY21" fmla="*/ 11640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52425" h="171450">
                      <a:moveTo>
                        <a:pt x="122396" y="116401"/>
                      </a:moveTo>
                      <a:cubicBezTo>
                        <a:pt x="111919" y="108781"/>
                        <a:pt x="107156" y="102113"/>
                        <a:pt x="88106" y="106876"/>
                      </a:cubicBezTo>
                      <a:cubicBezTo>
                        <a:pt x="65246" y="113543"/>
                        <a:pt x="36671" y="103066"/>
                        <a:pt x="10954" y="99256"/>
                      </a:cubicBezTo>
                      <a:cubicBezTo>
                        <a:pt x="9049" y="99256"/>
                        <a:pt x="7144" y="93541"/>
                        <a:pt x="7144" y="90683"/>
                      </a:cubicBezTo>
                      <a:cubicBezTo>
                        <a:pt x="7144" y="82111"/>
                        <a:pt x="13811" y="83063"/>
                        <a:pt x="19526" y="83063"/>
                      </a:cubicBezTo>
                      <a:cubicBezTo>
                        <a:pt x="32861" y="82111"/>
                        <a:pt x="45244" y="82111"/>
                        <a:pt x="61436" y="81158"/>
                      </a:cubicBezTo>
                      <a:cubicBezTo>
                        <a:pt x="50959" y="64966"/>
                        <a:pt x="36671" y="73538"/>
                        <a:pt x="27146" y="65918"/>
                      </a:cubicBezTo>
                      <a:cubicBezTo>
                        <a:pt x="36671" y="56393"/>
                        <a:pt x="45244" y="44011"/>
                        <a:pt x="56674" y="37343"/>
                      </a:cubicBezTo>
                      <a:cubicBezTo>
                        <a:pt x="99536" y="13531"/>
                        <a:pt x="134779" y="23056"/>
                        <a:pt x="167164" y="63061"/>
                      </a:cubicBezTo>
                      <a:cubicBezTo>
                        <a:pt x="190024" y="91636"/>
                        <a:pt x="190024" y="91636"/>
                        <a:pt x="248126" y="86873"/>
                      </a:cubicBezTo>
                      <a:cubicBezTo>
                        <a:pt x="235744" y="69728"/>
                        <a:pt x="258604" y="42106"/>
                        <a:pt x="222409" y="33533"/>
                      </a:cubicBezTo>
                      <a:cubicBezTo>
                        <a:pt x="229076" y="28771"/>
                        <a:pt x="231934" y="27818"/>
                        <a:pt x="234791" y="25913"/>
                      </a:cubicBezTo>
                      <a:cubicBezTo>
                        <a:pt x="284321" y="-2662"/>
                        <a:pt x="284321" y="-2662"/>
                        <a:pt x="288131" y="54488"/>
                      </a:cubicBezTo>
                      <a:cubicBezTo>
                        <a:pt x="289084" y="61156"/>
                        <a:pt x="283369" y="73538"/>
                        <a:pt x="297656" y="77348"/>
                      </a:cubicBezTo>
                      <a:cubicBezTo>
                        <a:pt x="308134" y="79253"/>
                        <a:pt x="311944" y="76396"/>
                        <a:pt x="315754" y="67823"/>
                      </a:cubicBezTo>
                      <a:cubicBezTo>
                        <a:pt x="321469" y="55441"/>
                        <a:pt x="330994" y="61156"/>
                        <a:pt x="339566" y="62108"/>
                      </a:cubicBezTo>
                      <a:cubicBezTo>
                        <a:pt x="351949" y="64013"/>
                        <a:pt x="352901" y="73538"/>
                        <a:pt x="352901" y="83063"/>
                      </a:cubicBezTo>
                      <a:cubicBezTo>
                        <a:pt x="353854" y="109733"/>
                        <a:pt x="324326" y="134498"/>
                        <a:pt x="297656" y="133546"/>
                      </a:cubicBezTo>
                      <a:cubicBezTo>
                        <a:pt x="261461" y="130688"/>
                        <a:pt x="226219" y="126878"/>
                        <a:pt x="193834" y="155453"/>
                      </a:cubicBezTo>
                      <a:cubicBezTo>
                        <a:pt x="172879" y="174503"/>
                        <a:pt x="140494" y="170693"/>
                        <a:pt x="113824" y="163073"/>
                      </a:cubicBezTo>
                      <a:cubicBezTo>
                        <a:pt x="101441" y="159263"/>
                        <a:pt x="79534" y="147833"/>
                        <a:pt x="107156" y="130688"/>
                      </a:cubicBezTo>
                      <a:cubicBezTo>
                        <a:pt x="126206" y="121163"/>
                        <a:pt x="135731" y="125926"/>
                        <a:pt x="122396" y="11640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2" name="Freeform: Shape 35">
                  <a:extLst>
                    <a:ext uri="{FF2B5EF4-FFF2-40B4-BE49-F238E27FC236}">
                      <a16:creationId xmlns:a16="http://schemas.microsoft.com/office/drawing/2014/main" id="{306E5BE9-5F27-844C-9282-D2E9E1E4AB8C}"/>
                    </a:ext>
                  </a:extLst>
                </p:cNvPr>
                <p:cNvSpPr/>
                <p:nvPr/>
              </p:nvSpPr>
              <p:spPr>
                <a:xfrm>
                  <a:off x="3416948" y="660192"/>
                  <a:ext cx="276225" cy="200025"/>
                </a:xfrm>
                <a:custGeom>
                  <a:avLst/>
                  <a:gdLst>
                    <a:gd name="connsiteX0" fmla="*/ 7290 w 276225"/>
                    <a:gd name="connsiteY0" fmla="*/ 97045 h 200025"/>
                    <a:gd name="connsiteX1" fmla="*/ 36817 w 276225"/>
                    <a:gd name="connsiteY1" fmla="*/ 62755 h 200025"/>
                    <a:gd name="connsiteX2" fmla="*/ 58724 w 276225"/>
                    <a:gd name="connsiteY2" fmla="*/ 62755 h 200025"/>
                    <a:gd name="connsiteX3" fmla="*/ 55867 w 276225"/>
                    <a:gd name="connsiteY3" fmla="*/ 28465 h 200025"/>
                    <a:gd name="connsiteX4" fmla="*/ 120637 w 276225"/>
                    <a:gd name="connsiteY4" fmla="*/ 13225 h 200025"/>
                    <a:gd name="connsiteX5" fmla="*/ 184455 w 276225"/>
                    <a:gd name="connsiteY5" fmla="*/ 69423 h 200025"/>
                    <a:gd name="connsiteX6" fmla="*/ 217792 w 276225"/>
                    <a:gd name="connsiteY6" fmla="*/ 77043 h 200025"/>
                    <a:gd name="connsiteX7" fmla="*/ 245415 w 276225"/>
                    <a:gd name="connsiteY7" fmla="*/ 105618 h 200025"/>
                    <a:gd name="connsiteX8" fmla="*/ 263512 w 276225"/>
                    <a:gd name="connsiteY8" fmla="*/ 124668 h 200025"/>
                    <a:gd name="connsiteX9" fmla="*/ 273990 w 276225"/>
                    <a:gd name="connsiteY9" fmla="*/ 130383 h 200025"/>
                    <a:gd name="connsiteX10" fmla="*/ 266370 w 276225"/>
                    <a:gd name="connsiteY10" fmla="*/ 144670 h 200025"/>
                    <a:gd name="connsiteX11" fmla="*/ 208267 w 276225"/>
                    <a:gd name="connsiteY11" fmla="*/ 164673 h 200025"/>
                    <a:gd name="connsiteX12" fmla="*/ 182549 w 276225"/>
                    <a:gd name="connsiteY12" fmla="*/ 179913 h 200025"/>
                    <a:gd name="connsiteX13" fmla="*/ 133020 w 276225"/>
                    <a:gd name="connsiteY13" fmla="*/ 191343 h 200025"/>
                    <a:gd name="connsiteX14" fmla="*/ 53009 w 276225"/>
                    <a:gd name="connsiteY14" fmla="*/ 152290 h 200025"/>
                    <a:gd name="connsiteX15" fmla="*/ 62534 w 276225"/>
                    <a:gd name="connsiteY15" fmla="*/ 130383 h 200025"/>
                    <a:gd name="connsiteX16" fmla="*/ 113970 w 276225"/>
                    <a:gd name="connsiteY16" fmla="*/ 128478 h 200025"/>
                    <a:gd name="connsiteX17" fmla="*/ 62534 w 276225"/>
                    <a:gd name="connsiteY17" fmla="*/ 126573 h 200025"/>
                    <a:gd name="connsiteX18" fmla="*/ 8242 w 276225"/>
                    <a:gd name="connsiteY18" fmla="*/ 113238 h 200025"/>
                    <a:gd name="connsiteX19" fmla="*/ 28245 w 276225"/>
                    <a:gd name="connsiteY19" fmla="*/ 97045 h 200025"/>
                    <a:gd name="connsiteX20" fmla="*/ 7290 w 276225"/>
                    <a:gd name="connsiteY20" fmla="*/ 9704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6225" h="200025">
                      <a:moveTo>
                        <a:pt x="7290" y="97045"/>
                      </a:moveTo>
                      <a:cubicBezTo>
                        <a:pt x="5384" y="85615"/>
                        <a:pt x="22530" y="63708"/>
                        <a:pt x="36817" y="62755"/>
                      </a:cubicBezTo>
                      <a:cubicBezTo>
                        <a:pt x="44437" y="61803"/>
                        <a:pt x="53009" y="62755"/>
                        <a:pt x="58724" y="62755"/>
                      </a:cubicBezTo>
                      <a:cubicBezTo>
                        <a:pt x="71107" y="47515"/>
                        <a:pt x="33959" y="40848"/>
                        <a:pt x="55867" y="28465"/>
                      </a:cubicBezTo>
                      <a:cubicBezTo>
                        <a:pt x="74917" y="17035"/>
                        <a:pt x="92062" y="-2967"/>
                        <a:pt x="120637" y="13225"/>
                      </a:cubicBezTo>
                      <a:cubicBezTo>
                        <a:pt x="145402" y="28465"/>
                        <a:pt x="153974" y="59898"/>
                        <a:pt x="184455" y="69423"/>
                      </a:cubicBezTo>
                      <a:cubicBezTo>
                        <a:pt x="194932" y="72280"/>
                        <a:pt x="199695" y="86568"/>
                        <a:pt x="217792" y="77043"/>
                      </a:cubicBezTo>
                      <a:cubicBezTo>
                        <a:pt x="227317" y="72280"/>
                        <a:pt x="249224" y="97045"/>
                        <a:pt x="245415" y="105618"/>
                      </a:cubicBezTo>
                      <a:cubicBezTo>
                        <a:pt x="234937" y="132288"/>
                        <a:pt x="243509" y="130383"/>
                        <a:pt x="263512" y="124668"/>
                      </a:cubicBezTo>
                      <a:cubicBezTo>
                        <a:pt x="268274" y="122763"/>
                        <a:pt x="273037" y="123715"/>
                        <a:pt x="273990" y="130383"/>
                      </a:cubicBezTo>
                      <a:cubicBezTo>
                        <a:pt x="274942" y="136098"/>
                        <a:pt x="273037" y="143718"/>
                        <a:pt x="266370" y="144670"/>
                      </a:cubicBezTo>
                      <a:cubicBezTo>
                        <a:pt x="245415" y="146575"/>
                        <a:pt x="231127" y="166578"/>
                        <a:pt x="208267" y="164673"/>
                      </a:cubicBezTo>
                      <a:cubicBezTo>
                        <a:pt x="197790" y="163720"/>
                        <a:pt x="188265" y="161815"/>
                        <a:pt x="182549" y="179913"/>
                      </a:cubicBezTo>
                      <a:cubicBezTo>
                        <a:pt x="176834" y="198963"/>
                        <a:pt x="148259" y="195153"/>
                        <a:pt x="133020" y="191343"/>
                      </a:cubicBezTo>
                      <a:cubicBezTo>
                        <a:pt x="105397" y="182770"/>
                        <a:pt x="77774" y="168483"/>
                        <a:pt x="53009" y="152290"/>
                      </a:cubicBezTo>
                      <a:cubicBezTo>
                        <a:pt x="35865" y="140860"/>
                        <a:pt x="55867" y="137050"/>
                        <a:pt x="62534" y="130383"/>
                      </a:cubicBezTo>
                      <a:cubicBezTo>
                        <a:pt x="78727" y="124668"/>
                        <a:pt x="95872" y="122763"/>
                        <a:pt x="113970" y="128478"/>
                      </a:cubicBezTo>
                      <a:cubicBezTo>
                        <a:pt x="95872" y="107523"/>
                        <a:pt x="79680" y="136098"/>
                        <a:pt x="62534" y="126573"/>
                      </a:cubicBezTo>
                      <a:cubicBezTo>
                        <a:pt x="48247" y="108475"/>
                        <a:pt x="23482" y="130383"/>
                        <a:pt x="8242" y="113238"/>
                      </a:cubicBezTo>
                      <a:cubicBezTo>
                        <a:pt x="8242" y="100855"/>
                        <a:pt x="21577" y="103713"/>
                        <a:pt x="28245" y="97045"/>
                      </a:cubicBezTo>
                      <a:cubicBezTo>
                        <a:pt x="21577" y="101808"/>
                        <a:pt x="13957" y="99903"/>
                        <a:pt x="7290" y="970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3" name="Freeform: Shape 36">
                  <a:extLst>
                    <a:ext uri="{FF2B5EF4-FFF2-40B4-BE49-F238E27FC236}">
                      <a16:creationId xmlns:a16="http://schemas.microsoft.com/office/drawing/2014/main" id="{133B49FD-8EE3-0947-96E7-C5A9F2299A0E}"/>
                    </a:ext>
                  </a:extLst>
                </p:cNvPr>
                <p:cNvSpPr/>
                <p:nvPr/>
              </p:nvSpPr>
              <p:spPr>
                <a:xfrm>
                  <a:off x="4106837" y="2345235"/>
                  <a:ext cx="190500" cy="209550"/>
                </a:xfrm>
                <a:custGeom>
                  <a:avLst/>
                  <a:gdLst>
                    <a:gd name="connsiteX0" fmla="*/ 91783 w 190500"/>
                    <a:gd name="connsiteY0" fmla="*/ 20775 h 209550"/>
                    <a:gd name="connsiteX1" fmla="*/ 125121 w 190500"/>
                    <a:gd name="connsiteY1" fmla="*/ 7440 h 209550"/>
                    <a:gd name="connsiteX2" fmla="*/ 97498 w 190500"/>
                    <a:gd name="connsiteY2" fmla="*/ 68400 h 209550"/>
                    <a:gd name="connsiteX3" fmla="*/ 110833 w 190500"/>
                    <a:gd name="connsiteY3" fmla="*/ 98880 h 209550"/>
                    <a:gd name="connsiteX4" fmla="*/ 166079 w 190500"/>
                    <a:gd name="connsiteY4" fmla="*/ 116025 h 209550"/>
                    <a:gd name="connsiteX5" fmla="*/ 191796 w 190500"/>
                    <a:gd name="connsiteY5" fmla="*/ 162697 h 209550"/>
                    <a:gd name="connsiteX6" fmla="*/ 180366 w 190500"/>
                    <a:gd name="connsiteY6" fmla="*/ 198892 h 209550"/>
                    <a:gd name="connsiteX7" fmla="*/ 149886 w 190500"/>
                    <a:gd name="connsiteY7" fmla="*/ 207465 h 209550"/>
                    <a:gd name="connsiteX8" fmla="*/ 126073 w 190500"/>
                    <a:gd name="connsiteY8" fmla="*/ 194130 h 209550"/>
                    <a:gd name="connsiteX9" fmla="*/ 119406 w 190500"/>
                    <a:gd name="connsiteY9" fmla="*/ 195082 h 209550"/>
                    <a:gd name="connsiteX10" fmla="*/ 92736 w 190500"/>
                    <a:gd name="connsiteY10" fmla="*/ 186510 h 209550"/>
                    <a:gd name="connsiteX11" fmla="*/ 22251 w 190500"/>
                    <a:gd name="connsiteY11" fmla="*/ 180795 h 209550"/>
                    <a:gd name="connsiteX12" fmla="*/ 27013 w 190500"/>
                    <a:gd name="connsiteY12" fmla="*/ 129360 h 209550"/>
                    <a:gd name="connsiteX13" fmla="*/ 65113 w 190500"/>
                    <a:gd name="connsiteY13" fmla="*/ 70305 h 209550"/>
                    <a:gd name="connsiteX14" fmla="*/ 83211 w 190500"/>
                    <a:gd name="connsiteY14" fmla="*/ 47445 h 209550"/>
                    <a:gd name="connsiteX15" fmla="*/ 91783 w 190500"/>
                    <a:gd name="connsiteY15" fmla="*/ 20775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0500" h="209550">
                      <a:moveTo>
                        <a:pt x="91783" y="20775"/>
                      </a:moveTo>
                      <a:cubicBezTo>
                        <a:pt x="101308" y="13155"/>
                        <a:pt x="111786" y="5535"/>
                        <a:pt x="125121" y="7440"/>
                      </a:cubicBezTo>
                      <a:cubicBezTo>
                        <a:pt x="125121" y="32205"/>
                        <a:pt x="102261" y="46492"/>
                        <a:pt x="97498" y="68400"/>
                      </a:cubicBezTo>
                      <a:cubicBezTo>
                        <a:pt x="86069" y="85545"/>
                        <a:pt x="110833" y="86497"/>
                        <a:pt x="110833" y="98880"/>
                      </a:cubicBezTo>
                      <a:cubicBezTo>
                        <a:pt x="124169" y="120787"/>
                        <a:pt x="151791" y="97927"/>
                        <a:pt x="166079" y="116025"/>
                      </a:cubicBezTo>
                      <a:cubicBezTo>
                        <a:pt x="164173" y="136980"/>
                        <a:pt x="177508" y="150315"/>
                        <a:pt x="191796" y="162697"/>
                      </a:cubicBezTo>
                      <a:cubicBezTo>
                        <a:pt x="193701" y="176985"/>
                        <a:pt x="191796" y="189367"/>
                        <a:pt x="180366" y="198892"/>
                      </a:cubicBezTo>
                      <a:cubicBezTo>
                        <a:pt x="173698" y="213180"/>
                        <a:pt x="159411" y="202702"/>
                        <a:pt x="149886" y="207465"/>
                      </a:cubicBezTo>
                      <a:cubicBezTo>
                        <a:pt x="144171" y="199845"/>
                        <a:pt x="132741" y="200797"/>
                        <a:pt x="126073" y="194130"/>
                      </a:cubicBezTo>
                      <a:cubicBezTo>
                        <a:pt x="124169" y="194130"/>
                        <a:pt x="121311" y="195082"/>
                        <a:pt x="119406" y="195082"/>
                      </a:cubicBezTo>
                      <a:cubicBezTo>
                        <a:pt x="107976" y="198892"/>
                        <a:pt x="98451" y="199845"/>
                        <a:pt x="92736" y="186510"/>
                      </a:cubicBezTo>
                      <a:cubicBezTo>
                        <a:pt x="71781" y="158887"/>
                        <a:pt x="47016" y="172222"/>
                        <a:pt x="22251" y="180795"/>
                      </a:cubicBezTo>
                      <a:cubicBezTo>
                        <a:pt x="-9181" y="160792"/>
                        <a:pt x="16536" y="141742"/>
                        <a:pt x="27013" y="129360"/>
                      </a:cubicBezTo>
                      <a:cubicBezTo>
                        <a:pt x="42254" y="111262"/>
                        <a:pt x="52731" y="90307"/>
                        <a:pt x="65113" y="70305"/>
                      </a:cubicBezTo>
                      <a:cubicBezTo>
                        <a:pt x="67971" y="59827"/>
                        <a:pt x="73686" y="52207"/>
                        <a:pt x="83211" y="47445"/>
                      </a:cubicBezTo>
                      <a:cubicBezTo>
                        <a:pt x="81306" y="37920"/>
                        <a:pt x="96546" y="33157"/>
                        <a:pt x="91783" y="207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4" name="Freeform: Shape 37">
                  <a:extLst>
                    <a:ext uri="{FF2B5EF4-FFF2-40B4-BE49-F238E27FC236}">
                      <a16:creationId xmlns:a16="http://schemas.microsoft.com/office/drawing/2014/main" id="{3DBB364E-2DB5-7A48-A97B-BB2A93B12818}"/>
                    </a:ext>
                  </a:extLst>
                </p:cNvPr>
                <p:cNvSpPr/>
                <p:nvPr/>
              </p:nvSpPr>
              <p:spPr>
                <a:xfrm>
                  <a:off x="2575676" y="847507"/>
                  <a:ext cx="266700" cy="123825"/>
                </a:xfrm>
                <a:custGeom>
                  <a:avLst/>
                  <a:gdLst>
                    <a:gd name="connsiteX0" fmla="*/ 152284 w 266700"/>
                    <a:gd name="connsiteY0" fmla="*/ 17363 h 123825"/>
                    <a:gd name="connsiteX1" fmla="*/ 225627 w 266700"/>
                    <a:gd name="connsiteY1" fmla="*/ 8790 h 123825"/>
                    <a:gd name="connsiteX2" fmla="*/ 262774 w 266700"/>
                    <a:gd name="connsiteY2" fmla="*/ 17363 h 123825"/>
                    <a:gd name="connsiteX3" fmla="*/ 239915 w 266700"/>
                    <a:gd name="connsiteY3" fmla="*/ 42128 h 123825"/>
                    <a:gd name="connsiteX4" fmla="*/ 208482 w 266700"/>
                    <a:gd name="connsiteY4" fmla="*/ 75465 h 123825"/>
                    <a:gd name="connsiteX5" fmla="*/ 174192 w 266700"/>
                    <a:gd name="connsiteY5" fmla="*/ 90705 h 123825"/>
                    <a:gd name="connsiteX6" fmla="*/ 172287 w 266700"/>
                    <a:gd name="connsiteY6" fmla="*/ 65940 h 123825"/>
                    <a:gd name="connsiteX7" fmla="*/ 167524 w 266700"/>
                    <a:gd name="connsiteY7" fmla="*/ 53558 h 123825"/>
                    <a:gd name="connsiteX8" fmla="*/ 156095 w 266700"/>
                    <a:gd name="connsiteY8" fmla="*/ 59273 h 123825"/>
                    <a:gd name="connsiteX9" fmla="*/ 137045 w 266700"/>
                    <a:gd name="connsiteY9" fmla="*/ 85943 h 123825"/>
                    <a:gd name="connsiteX10" fmla="*/ 58940 w 266700"/>
                    <a:gd name="connsiteY10" fmla="*/ 111660 h 123825"/>
                    <a:gd name="connsiteX11" fmla="*/ 28459 w 266700"/>
                    <a:gd name="connsiteY11" fmla="*/ 116423 h 123825"/>
                    <a:gd name="connsiteX12" fmla="*/ 7504 w 266700"/>
                    <a:gd name="connsiteY12" fmla="*/ 102135 h 123825"/>
                    <a:gd name="connsiteX13" fmla="*/ 20840 w 266700"/>
                    <a:gd name="connsiteY13" fmla="*/ 75465 h 123825"/>
                    <a:gd name="connsiteX14" fmla="*/ 128472 w 266700"/>
                    <a:gd name="connsiteY14" fmla="*/ 26888 h 123825"/>
                    <a:gd name="connsiteX15" fmla="*/ 152284 w 266700"/>
                    <a:gd name="connsiteY15" fmla="*/ 17363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123825">
                      <a:moveTo>
                        <a:pt x="152284" y="17363"/>
                      </a:moveTo>
                      <a:cubicBezTo>
                        <a:pt x="178002" y="38318"/>
                        <a:pt x="200862" y="12600"/>
                        <a:pt x="225627" y="8790"/>
                      </a:cubicBezTo>
                      <a:cubicBezTo>
                        <a:pt x="239915" y="6885"/>
                        <a:pt x="258012" y="4028"/>
                        <a:pt x="262774" y="17363"/>
                      </a:cubicBezTo>
                      <a:cubicBezTo>
                        <a:pt x="268490" y="30698"/>
                        <a:pt x="251345" y="35460"/>
                        <a:pt x="239915" y="42128"/>
                      </a:cubicBezTo>
                      <a:cubicBezTo>
                        <a:pt x="227532" y="49748"/>
                        <a:pt x="216102" y="62130"/>
                        <a:pt x="208482" y="75465"/>
                      </a:cubicBezTo>
                      <a:cubicBezTo>
                        <a:pt x="199909" y="89753"/>
                        <a:pt x="189432" y="95468"/>
                        <a:pt x="174192" y="90705"/>
                      </a:cubicBezTo>
                      <a:cubicBezTo>
                        <a:pt x="155142" y="84038"/>
                        <a:pt x="173240" y="74513"/>
                        <a:pt x="172287" y="65940"/>
                      </a:cubicBezTo>
                      <a:cubicBezTo>
                        <a:pt x="172287" y="62130"/>
                        <a:pt x="169429" y="58320"/>
                        <a:pt x="167524" y="53558"/>
                      </a:cubicBezTo>
                      <a:cubicBezTo>
                        <a:pt x="163715" y="55463"/>
                        <a:pt x="157999" y="56415"/>
                        <a:pt x="156095" y="59273"/>
                      </a:cubicBezTo>
                      <a:cubicBezTo>
                        <a:pt x="148474" y="67845"/>
                        <a:pt x="139902" y="79275"/>
                        <a:pt x="137045" y="85943"/>
                      </a:cubicBezTo>
                      <a:cubicBezTo>
                        <a:pt x="118947" y="124995"/>
                        <a:pt x="90372" y="117375"/>
                        <a:pt x="58940" y="111660"/>
                      </a:cubicBezTo>
                      <a:cubicBezTo>
                        <a:pt x="49415" y="109755"/>
                        <a:pt x="38937" y="115470"/>
                        <a:pt x="28459" y="116423"/>
                      </a:cubicBezTo>
                      <a:cubicBezTo>
                        <a:pt x="17982" y="117375"/>
                        <a:pt x="7504" y="117375"/>
                        <a:pt x="7504" y="102135"/>
                      </a:cubicBezTo>
                      <a:cubicBezTo>
                        <a:pt x="7504" y="90705"/>
                        <a:pt x="3695" y="79275"/>
                        <a:pt x="20840" y="75465"/>
                      </a:cubicBezTo>
                      <a:cubicBezTo>
                        <a:pt x="59892" y="66893"/>
                        <a:pt x="100849" y="62130"/>
                        <a:pt x="128472" y="26888"/>
                      </a:cubicBezTo>
                      <a:cubicBezTo>
                        <a:pt x="133234" y="22125"/>
                        <a:pt x="140854" y="16410"/>
                        <a:pt x="152284" y="1736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5" name="Freeform: Shape 38">
                  <a:extLst>
                    <a:ext uri="{FF2B5EF4-FFF2-40B4-BE49-F238E27FC236}">
                      <a16:creationId xmlns:a16="http://schemas.microsoft.com/office/drawing/2014/main" id="{2506109F-B81E-6B4B-98E0-527F8AB6E611}"/>
                    </a:ext>
                  </a:extLst>
                </p:cNvPr>
                <p:cNvSpPr/>
                <p:nvPr/>
              </p:nvSpPr>
              <p:spPr>
                <a:xfrm>
                  <a:off x="3448526" y="1613557"/>
                  <a:ext cx="200025" cy="152400"/>
                </a:xfrm>
                <a:custGeom>
                  <a:avLst/>
                  <a:gdLst>
                    <a:gd name="connsiteX0" fmla="*/ 197644 w 200025"/>
                    <a:gd name="connsiteY0" fmla="*/ 130470 h 152400"/>
                    <a:gd name="connsiteX1" fmla="*/ 128111 w 200025"/>
                    <a:gd name="connsiteY1" fmla="*/ 107610 h 152400"/>
                    <a:gd name="connsiteX2" fmla="*/ 95726 w 200025"/>
                    <a:gd name="connsiteY2" fmla="*/ 117135 h 152400"/>
                    <a:gd name="connsiteX3" fmla="*/ 40481 w 200025"/>
                    <a:gd name="connsiteY3" fmla="*/ 151425 h 152400"/>
                    <a:gd name="connsiteX4" fmla="*/ 40481 w 200025"/>
                    <a:gd name="connsiteY4" fmla="*/ 152378 h 152400"/>
                    <a:gd name="connsiteX5" fmla="*/ 7144 w 200025"/>
                    <a:gd name="connsiteY5" fmla="*/ 119993 h 152400"/>
                    <a:gd name="connsiteX6" fmla="*/ 46196 w 200025"/>
                    <a:gd name="connsiteY6" fmla="*/ 32363 h 152400"/>
                    <a:gd name="connsiteX7" fmla="*/ 67151 w 200025"/>
                    <a:gd name="connsiteY7" fmla="*/ 8550 h 152400"/>
                    <a:gd name="connsiteX8" fmla="*/ 77629 w 200025"/>
                    <a:gd name="connsiteY8" fmla="*/ 23790 h 152400"/>
                    <a:gd name="connsiteX9" fmla="*/ 133826 w 200025"/>
                    <a:gd name="connsiteY9" fmla="*/ 53318 h 152400"/>
                    <a:gd name="connsiteX10" fmla="*/ 164306 w 200025"/>
                    <a:gd name="connsiteY10" fmla="*/ 83798 h 152400"/>
                    <a:gd name="connsiteX11" fmla="*/ 188119 w 200025"/>
                    <a:gd name="connsiteY11" fmla="*/ 107610 h 152400"/>
                    <a:gd name="connsiteX12" fmla="*/ 197644 w 200025"/>
                    <a:gd name="connsiteY12" fmla="*/ 130470 h 152400"/>
                    <a:gd name="connsiteX13" fmla="*/ 197644 w 200025"/>
                    <a:gd name="connsiteY13" fmla="*/ 13047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0025" h="152400">
                      <a:moveTo>
                        <a:pt x="197644" y="130470"/>
                      </a:moveTo>
                      <a:cubicBezTo>
                        <a:pt x="171926" y="130470"/>
                        <a:pt x="147161" y="133328"/>
                        <a:pt x="128111" y="107610"/>
                      </a:cubicBezTo>
                      <a:cubicBezTo>
                        <a:pt x="118586" y="94275"/>
                        <a:pt x="101441" y="95228"/>
                        <a:pt x="95726" y="117135"/>
                      </a:cubicBezTo>
                      <a:cubicBezTo>
                        <a:pt x="87154" y="145710"/>
                        <a:pt x="69056" y="156188"/>
                        <a:pt x="40481" y="151425"/>
                      </a:cubicBezTo>
                      <a:lnTo>
                        <a:pt x="40481" y="152378"/>
                      </a:lnTo>
                      <a:cubicBezTo>
                        <a:pt x="57626" y="118088"/>
                        <a:pt x="24289" y="127613"/>
                        <a:pt x="7144" y="119993"/>
                      </a:cubicBezTo>
                      <a:cubicBezTo>
                        <a:pt x="34766" y="96180"/>
                        <a:pt x="37624" y="62843"/>
                        <a:pt x="46196" y="32363"/>
                      </a:cubicBezTo>
                      <a:cubicBezTo>
                        <a:pt x="50006" y="18075"/>
                        <a:pt x="58579" y="11408"/>
                        <a:pt x="67151" y="8550"/>
                      </a:cubicBezTo>
                      <a:cubicBezTo>
                        <a:pt x="84296" y="1883"/>
                        <a:pt x="72866" y="20933"/>
                        <a:pt x="77629" y="23790"/>
                      </a:cubicBezTo>
                      <a:cubicBezTo>
                        <a:pt x="95726" y="35220"/>
                        <a:pt x="114776" y="51413"/>
                        <a:pt x="133826" y="53318"/>
                      </a:cubicBezTo>
                      <a:cubicBezTo>
                        <a:pt x="156686" y="55223"/>
                        <a:pt x="162401" y="63795"/>
                        <a:pt x="164306" y="83798"/>
                      </a:cubicBezTo>
                      <a:cubicBezTo>
                        <a:pt x="165259" y="95228"/>
                        <a:pt x="166211" y="109515"/>
                        <a:pt x="188119" y="107610"/>
                      </a:cubicBezTo>
                      <a:cubicBezTo>
                        <a:pt x="201454" y="104753"/>
                        <a:pt x="198596" y="120945"/>
                        <a:pt x="197644" y="130470"/>
                      </a:cubicBezTo>
                      <a:lnTo>
                        <a:pt x="197644" y="1304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6" name="Freeform: Shape 39">
                  <a:extLst>
                    <a:ext uri="{FF2B5EF4-FFF2-40B4-BE49-F238E27FC236}">
                      <a16:creationId xmlns:a16="http://schemas.microsoft.com/office/drawing/2014/main" id="{3F87B25B-4DDC-5C41-9EBC-C0AAD631A4CA}"/>
                    </a:ext>
                  </a:extLst>
                </p:cNvPr>
                <p:cNvSpPr/>
                <p:nvPr/>
              </p:nvSpPr>
              <p:spPr>
                <a:xfrm>
                  <a:off x="3127970" y="1111777"/>
                  <a:ext cx="161925" cy="171450"/>
                </a:xfrm>
                <a:custGeom>
                  <a:avLst/>
                  <a:gdLst>
                    <a:gd name="connsiteX0" fmla="*/ 136247 w 161925"/>
                    <a:gd name="connsiteY0" fmla="*/ 62655 h 171450"/>
                    <a:gd name="connsiteX1" fmla="*/ 145772 w 161925"/>
                    <a:gd name="connsiteY1" fmla="*/ 114090 h 171450"/>
                    <a:gd name="connsiteX2" fmla="*/ 128627 w 161925"/>
                    <a:gd name="connsiteY2" fmla="*/ 140760 h 171450"/>
                    <a:gd name="connsiteX3" fmla="*/ 104815 w 161925"/>
                    <a:gd name="connsiteY3" fmla="*/ 126473 h 171450"/>
                    <a:gd name="connsiteX4" fmla="*/ 100052 w 161925"/>
                    <a:gd name="connsiteY4" fmla="*/ 144570 h 171450"/>
                    <a:gd name="connsiteX5" fmla="*/ 80050 w 161925"/>
                    <a:gd name="connsiteY5" fmla="*/ 167430 h 171450"/>
                    <a:gd name="connsiteX6" fmla="*/ 70525 w 161925"/>
                    <a:gd name="connsiteY6" fmla="*/ 147428 h 171450"/>
                    <a:gd name="connsiteX7" fmla="*/ 40045 w 161925"/>
                    <a:gd name="connsiteY7" fmla="*/ 114090 h 171450"/>
                    <a:gd name="connsiteX8" fmla="*/ 7660 w 161925"/>
                    <a:gd name="connsiteY8" fmla="*/ 75990 h 171450"/>
                    <a:gd name="connsiteX9" fmla="*/ 35282 w 161925"/>
                    <a:gd name="connsiteY9" fmla="*/ 66465 h 171450"/>
                    <a:gd name="connsiteX10" fmla="*/ 61000 w 161925"/>
                    <a:gd name="connsiteY10" fmla="*/ 61703 h 171450"/>
                    <a:gd name="connsiteX11" fmla="*/ 56237 w 161925"/>
                    <a:gd name="connsiteY11" fmla="*/ 43605 h 171450"/>
                    <a:gd name="connsiteX12" fmla="*/ 55285 w 161925"/>
                    <a:gd name="connsiteY12" fmla="*/ 28365 h 171450"/>
                    <a:gd name="connsiteX13" fmla="*/ 98147 w 161925"/>
                    <a:gd name="connsiteY13" fmla="*/ 10268 h 171450"/>
                    <a:gd name="connsiteX14" fmla="*/ 130532 w 161925"/>
                    <a:gd name="connsiteY14" fmla="*/ 12173 h 171450"/>
                    <a:gd name="connsiteX15" fmla="*/ 161012 w 161925"/>
                    <a:gd name="connsiteY15" fmla="*/ 23603 h 171450"/>
                    <a:gd name="connsiteX16" fmla="*/ 142915 w 161925"/>
                    <a:gd name="connsiteY16" fmla="*/ 43605 h 171450"/>
                    <a:gd name="connsiteX17" fmla="*/ 130532 w 161925"/>
                    <a:gd name="connsiteY17" fmla="*/ 49320 h 171450"/>
                    <a:gd name="connsiteX18" fmla="*/ 118150 w 161925"/>
                    <a:gd name="connsiteY18" fmla="*/ 59798 h 171450"/>
                    <a:gd name="connsiteX19" fmla="*/ 136247 w 161925"/>
                    <a:gd name="connsiteY19" fmla="*/ 6265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1925" h="171450">
                      <a:moveTo>
                        <a:pt x="136247" y="62655"/>
                      </a:moveTo>
                      <a:cubicBezTo>
                        <a:pt x="139105" y="79800"/>
                        <a:pt x="142915" y="96945"/>
                        <a:pt x="145772" y="114090"/>
                      </a:cubicBezTo>
                      <a:cubicBezTo>
                        <a:pt x="147677" y="127425"/>
                        <a:pt x="141010" y="135998"/>
                        <a:pt x="128627" y="140760"/>
                      </a:cubicBezTo>
                      <a:cubicBezTo>
                        <a:pt x="113387" y="147428"/>
                        <a:pt x="109577" y="135045"/>
                        <a:pt x="104815" y="126473"/>
                      </a:cubicBezTo>
                      <a:cubicBezTo>
                        <a:pt x="93385" y="131235"/>
                        <a:pt x="100052" y="137903"/>
                        <a:pt x="100052" y="144570"/>
                      </a:cubicBezTo>
                      <a:cubicBezTo>
                        <a:pt x="101005" y="158858"/>
                        <a:pt x="93385" y="166478"/>
                        <a:pt x="80050" y="167430"/>
                      </a:cubicBezTo>
                      <a:cubicBezTo>
                        <a:pt x="62905" y="169335"/>
                        <a:pt x="71477" y="154095"/>
                        <a:pt x="70525" y="147428"/>
                      </a:cubicBezTo>
                      <a:cubicBezTo>
                        <a:pt x="67667" y="129330"/>
                        <a:pt x="63857" y="115043"/>
                        <a:pt x="40045" y="114090"/>
                      </a:cubicBezTo>
                      <a:cubicBezTo>
                        <a:pt x="20042" y="113138"/>
                        <a:pt x="20995" y="86468"/>
                        <a:pt x="7660" y="75990"/>
                      </a:cubicBezTo>
                      <a:cubicBezTo>
                        <a:pt x="3850" y="73133"/>
                        <a:pt x="21947" y="55035"/>
                        <a:pt x="35282" y="66465"/>
                      </a:cubicBezTo>
                      <a:cubicBezTo>
                        <a:pt x="48617" y="78848"/>
                        <a:pt x="54332" y="66465"/>
                        <a:pt x="61000" y="61703"/>
                      </a:cubicBezTo>
                      <a:cubicBezTo>
                        <a:pt x="73382" y="53130"/>
                        <a:pt x="60047" y="49320"/>
                        <a:pt x="56237" y="43605"/>
                      </a:cubicBezTo>
                      <a:cubicBezTo>
                        <a:pt x="52427" y="38843"/>
                        <a:pt x="49570" y="32175"/>
                        <a:pt x="55285" y="28365"/>
                      </a:cubicBezTo>
                      <a:cubicBezTo>
                        <a:pt x="68620" y="20745"/>
                        <a:pt x="79097" y="4553"/>
                        <a:pt x="98147" y="10268"/>
                      </a:cubicBezTo>
                      <a:cubicBezTo>
                        <a:pt x="108625" y="14078"/>
                        <a:pt x="118150" y="19793"/>
                        <a:pt x="130532" y="12173"/>
                      </a:cubicBezTo>
                      <a:cubicBezTo>
                        <a:pt x="143867" y="4553"/>
                        <a:pt x="155297" y="3600"/>
                        <a:pt x="161012" y="23603"/>
                      </a:cubicBezTo>
                      <a:cubicBezTo>
                        <a:pt x="166727" y="42653"/>
                        <a:pt x="150535" y="37890"/>
                        <a:pt x="142915" y="43605"/>
                      </a:cubicBezTo>
                      <a:cubicBezTo>
                        <a:pt x="139105" y="46463"/>
                        <a:pt x="134342" y="47415"/>
                        <a:pt x="130532" y="49320"/>
                      </a:cubicBezTo>
                      <a:cubicBezTo>
                        <a:pt x="127675" y="54083"/>
                        <a:pt x="121007" y="54083"/>
                        <a:pt x="118150" y="59798"/>
                      </a:cubicBezTo>
                      <a:cubicBezTo>
                        <a:pt x="123865" y="56940"/>
                        <a:pt x="130532" y="57893"/>
                        <a:pt x="136247" y="626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7" name="Freeform: Shape 40">
                  <a:extLst>
                    <a:ext uri="{FF2B5EF4-FFF2-40B4-BE49-F238E27FC236}">
                      <a16:creationId xmlns:a16="http://schemas.microsoft.com/office/drawing/2014/main" id="{8A56A3B7-93FF-EB4C-9D98-52609659B3A5}"/>
                    </a:ext>
                  </a:extLst>
                </p:cNvPr>
                <p:cNvSpPr/>
                <p:nvPr/>
              </p:nvSpPr>
              <p:spPr>
                <a:xfrm>
                  <a:off x="3310874" y="1111639"/>
                  <a:ext cx="190500" cy="133350"/>
                </a:xfrm>
                <a:custGeom>
                  <a:avLst/>
                  <a:gdLst>
                    <a:gd name="connsiteX0" fmla="*/ 184801 w 190500"/>
                    <a:gd name="connsiteY0" fmla="*/ 20883 h 133350"/>
                    <a:gd name="connsiteX1" fmla="*/ 136224 w 190500"/>
                    <a:gd name="connsiteY1" fmla="*/ 71366 h 133350"/>
                    <a:gd name="connsiteX2" fmla="*/ 61929 w 190500"/>
                    <a:gd name="connsiteY2" fmla="*/ 84701 h 133350"/>
                    <a:gd name="connsiteX3" fmla="*/ 50499 w 190500"/>
                    <a:gd name="connsiteY3" fmla="*/ 123753 h 133350"/>
                    <a:gd name="connsiteX4" fmla="*/ 27639 w 190500"/>
                    <a:gd name="connsiteY4" fmla="*/ 102798 h 133350"/>
                    <a:gd name="connsiteX5" fmla="*/ 13351 w 190500"/>
                    <a:gd name="connsiteY5" fmla="*/ 83748 h 133350"/>
                    <a:gd name="connsiteX6" fmla="*/ 17161 w 190500"/>
                    <a:gd name="connsiteY6" fmla="*/ 46601 h 133350"/>
                    <a:gd name="connsiteX7" fmla="*/ 126699 w 190500"/>
                    <a:gd name="connsiteY7" fmla="*/ 14216 h 133350"/>
                    <a:gd name="connsiteX8" fmla="*/ 184801 w 190500"/>
                    <a:gd name="connsiteY8" fmla="*/ 2088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0" h="133350">
                      <a:moveTo>
                        <a:pt x="184801" y="20883"/>
                      </a:moveTo>
                      <a:cubicBezTo>
                        <a:pt x="186706" y="57078"/>
                        <a:pt x="147654" y="50411"/>
                        <a:pt x="136224" y="71366"/>
                      </a:cubicBezTo>
                      <a:cubicBezTo>
                        <a:pt x="116221" y="106608"/>
                        <a:pt x="86694" y="72318"/>
                        <a:pt x="61929" y="84701"/>
                      </a:cubicBezTo>
                      <a:cubicBezTo>
                        <a:pt x="81931" y="103751"/>
                        <a:pt x="66691" y="116133"/>
                        <a:pt x="50499" y="123753"/>
                      </a:cubicBezTo>
                      <a:cubicBezTo>
                        <a:pt x="31449" y="133278"/>
                        <a:pt x="29544" y="118038"/>
                        <a:pt x="27639" y="102798"/>
                      </a:cubicBezTo>
                      <a:cubicBezTo>
                        <a:pt x="26686" y="96131"/>
                        <a:pt x="18114" y="90416"/>
                        <a:pt x="13351" y="83748"/>
                      </a:cubicBezTo>
                      <a:cubicBezTo>
                        <a:pt x="2874" y="69461"/>
                        <a:pt x="6684" y="61841"/>
                        <a:pt x="17161" y="46601"/>
                      </a:cubicBezTo>
                      <a:cubicBezTo>
                        <a:pt x="46689" y="5643"/>
                        <a:pt x="80026" y="-72"/>
                        <a:pt x="126699" y="14216"/>
                      </a:cubicBezTo>
                      <a:cubicBezTo>
                        <a:pt x="144796" y="18978"/>
                        <a:pt x="166704" y="14216"/>
                        <a:pt x="184801" y="208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8" name="Freeform: Shape 41">
                  <a:extLst>
                    <a:ext uri="{FF2B5EF4-FFF2-40B4-BE49-F238E27FC236}">
                      <a16:creationId xmlns:a16="http://schemas.microsoft.com/office/drawing/2014/main" id="{C653D5AC-7FEF-0643-94D4-F0360CE474B7}"/>
                    </a:ext>
                  </a:extLst>
                </p:cNvPr>
                <p:cNvSpPr/>
                <p:nvPr/>
              </p:nvSpPr>
              <p:spPr>
                <a:xfrm>
                  <a:off x="3204930" y="945356"/>
                  <a:ext cx="114300" cy="123825"/>
                </a:xfrm>
                <a:custGeom>
                  <a:avLst/>
                  <a:gdLst>
                    <a:gd name="connsiteX0" fmla="*/ 60240 w 114300"/>
                    <a:gd name="connsiteY0" fmla="*/ 7144 h 123825"/>
                    <a:gd name="connsiteX1" fmla="*/ 115485 w 114300"/>
                    <a:gd name="connsiteY1" fmla="*/ 55721 h 123825"/>
                    <a:gd name="connsiteX2" fmla="*/ 59288 w 114300"/>
                    <a:gd name="connsiteY2" fmla="*/ 117634 h 123825"/>
                    <a:gd name="connsiteX3" fmla="*/ 32618 w 114300"/>
                    <a:gd name="connsiteY3" fmla="*/ 84296 h 123825"/>
                    <a:gd name="connsiteX4" fmla="*/ 10710 w 114300"/>
                    <a:gd name="connsiteY4" fmla="*/ 60484 h 123825"/>
                    <a:gd name="connsiteX5" fmla="*/ 8805 w 114300"/>
                    <a:gd name="connsiteY5" fmla="*/ 51911 h 123825"/>
                    <a:gd name="connsiteX6" fmla="*/ 25950 w 114300"/>
                    <a:gd name="connsiteY6" fmla="*/ 27146 h 123825"/>
                    <a:gd name="connsiteX7" fmla="*/ 41190 w 114300"/>
                    <a:gd name="connsiteY7" fmla="*/ 13811 h 123825"/>
                    <a:gd name="connsiteX8" fmla="*/ 60240 w 114300"/>
                    <a:gd name="connsiteY8" fmla="*/ 7144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" h="123825">
                      <a:moveTo>
                        <a:pt x="60240" y="7144"/>
                      </a:moveTo>
                      <a:cubicBezTo>
                        <a:pt x="108818" y="9049"/>
                        <a:pt x="116438" y="15716"/>
                        <a:pt x="115485" y="55721"/>
                      </a:cubicBezTo>
                      <a:cubicBezTo>
                        <a:pt x="114533" y="97631"/>
                        <a:pt x="96435" y="116681"/>
                        <a:pt x="59288" y="117634"/>
                      </a:cubicBezTo>
                      <a:cubicBezTo>
                        <a:pt x="33570" y="118586"/>
                        <a:pt x="25950" y="107156"/>
                        <a:pt x="32618" y="84296"/>
                      </a:cubicBezTo>
                      <a:cubicBezTo>
                        <a:pt x="38333" y="63341"/>
                        <a:pt x="32618" y="54769"/>
                        <a:pt x="10710" y="60484"/>
                      </a:cubicBezTo>
                      <a:cubicBezTo>
                        <a:pt x="6900" y="58579"/>
                        <a:pt x="5948" y="55721"/>
                        <a:pt x="8805" y="51911"/>
                      </a:cubicBezTo>
                      <a:cubicBezTo>
                        <a:pt x="8805" y="39529"/>
                        <a:pt x="41190" y="50006"/>
                        <a:pt x="25950" y="27146"/>
                      </a:cubicBezTo>
                      <a:cubicBezTo>
                        <a:pt x="28808" y="20479"/>
                        <a:pt x="35475" y="17621"/>
                        <a:pt x="41190" y="13811"/>
                      </a:cubicBezTo>
                      <a:cubicBezTo>
                        <a:pt x="45953" y="8096"/>
                        <a:pt x="54525" y="10001"/>
                        <a:pt x="60240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9" name="Freeform: Shape 42">
                  <a:extLst>
                    <a:ext uri="{FF2B5EF4-FFF2-40B4-BE49-F238E27FC236}">
                      <a16:creationId xmlns:a16="http://schemas.microsoft.com/office/drawing/2014/main" id="{2809DF33-16FD-C84C-A8CC-8FEF22D9C33D}"/>
                    </a:ext>
                  </a:extLst>
                </p:cNvPr>
                <p:cNvSpPr/>
                <p:nvPr/>
              </p:nvSpPr>
              <p:spPr>
                <a:xfrm>
                  <a:off x="3146584" y="765435"/>
                  <a:ext cx="180975" cy="95250"/>
                </a:xfrm>
                <a:custGeom>
                  <a:avLst/>
                  <a:gdLst>
                    <a:gd name="connsiteX0" fmla="*/ 13811 w 180975"/>
                    <a:gd name="connsiteY0" fmla="*/ 57524 h 95250"/>
                    <a:gd name="connsiteX1" fmla="*/ 51911 w 180975"/>
                    <a:gd name="connsiteY1" fmla="*/ 48952 h 95250"/>
                    <a:gd name="connsiteX2" fmla="*/ 7144 w 180975"/>
                    <a:gd name="connsiteY2" fmla="*/ 27997 h 95250"/>
                    <a:gd name="connsiteX3" fmla="*/ 82391 w 180975"/>
                    <a:gd name="connsiteY3" fmla="*/ 12757 h 95250"/>
                    <a:gd name="connsiteX4" fmla="*/ 137636 w 180975"/>
                    <a:gd name="connsiteY4" fmla="*/ 29902 h 95250"/>
                    <a:gd name="connsiteX5" fmla="*/ 176689 w 180975"/>
                    <a:gd name="connsiteY5" fmla="*/ 76574 h 95250"/>
                    <a:gd name="connsiteX6" fmla="*/ 161449 w 180975"/>
                    <a:gd name="connsiteY6" fmla="*/ 94672 h 95250"/>
                    <a:gd name="connsiteX7" fmla="*/ 146209 w 180975"/>
                    <a:gd name="connsiteY7" fmla="*/ 87052 h 95250"/>
                    <a:gd name="connsiteX8" fmla="*/ 50959 w 180975"/>
                    <a:gd name="connsiteY8" fmla="*/ 70859 h 95250"/>
                    <a:gd name="connsiteX9" fmla="*/ 13811 w 180975"/>
                    <a:gd name="connsiteY9" fmla="*/ 57524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975" h="95250">
                      <a:moveTo>
                        <a:pt x="13811" y="57524"/>
                      </a:moveTo>
                      <a:cubicBezTo>
                        <a:pt x="25241" y="46094"/>
                        <a:pt x="39529" y="57524"/>
                        <a:pt x="51911" y="48952"/>
                      </a:cubicBezTo>
                      <a:cubicBezTo>
                        <a:pt x="43339" y="28949"/>
                        <a:pt x="21431" y="37522"/>
                        <a:pt x="7144" y="27997"/>
                      </a:cubicBezTo>
                      <a:cubicBezTo>
                        <a:pt x="28099" y="1327"/>
                        <a:pt x="58579" y="5137"/>
                        <a:pt x="82391" y="12757"/>
                      </a:cubicBezTo>
                      <a:cubicBezTo>
                        <a:pt x="100489" y="18472"/>
                        <a:pt x="119539" y="24187"/>
                        <a:pt x="137636" y="29902"/>
                      </a:cubicBezTo>
                      <a:cubicBezTo>
                        <a:pt x="164306" y="37522"/>
                        <a:pt x="166211" y="59429"/>
                        <a:pt x="176689" y="76574"/>
                      </a:cubicBezTo>
                      <a:cubicBezTo>
                        <a:pt x="184309" y="88004"/>
                        <a:pt x="174784" y="95624"/>
                        <a:pt x="161449" y="94672"/>
                      </a:cubicBezTo>
                      <a:cubicBezTo>
                        <a:pt x="155734" y="93719"/>
                        <a:pt x="150019" y="90862"/>
                        <a:pt x="146209" y="87052"/>
                      </a:cubicBezTo>
                      <a:cubicBezTo>
                        <a:pt x="117634" y="61334"/>
                        <a:pt x="86201" y="58477"/>
                        <a:pt x="50959" y="70859"/>
                      </a:cubicBezTo>
                      <a:cubicBezTo>
                        <a:pt x="37624" y="75622"/>
                        <a:pt x="21431" y="76574"/>
                        <a:pt x="13811" y="575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0" name="Freeform: Shape 43">
                  <a:extLst>
                    <a:ext uri="{FF2B5EF4-FFF2-40B4-BE49-F238E27FC236}">
                      <a16:creationId xmlns:a16="http://schemas.microsoft.com/office/drawing/2014/main" id="{65225F68-7084-074C-BAA7-F34471321825}"/>
                    </a:ext>
                  </a:extLst>
                </p:cNvPr>
                <p:cNvSpPr/>
                <p:nvPr/>
              </p:nvSpPr>
              <p:spPr>
                <a:xfrm>
                  <a:off x="3340894" y="792711"/>
                  <a:ext cx="104775" cy="85725"/>
                </a:xfrm>
                <a:custGeom>
                  <a:avLst/>
                  <a:gdLst>
                    <a:gd name="connsiteX0" fmla="*/ 7144 w 104775"/>
                    <a:gd name="connsiteY0" fmla="*/ 57871 h 85725"/>
                    <a:gd name="connsiteX1" fmla="*/ 8096 w 104775"/>
                    <a:gd name="connsiteY1" fmla="*/ 21676 h 85725"/>
                    <a:gd name="connsiteX2" fmla="*/ 30956 w 104775"/>
                    <a:gd name="connsiteY2" fmla="*/ 8341 h 85725"/>
                    <a:gd name="connsiteX3" fmla="*/ 96679 w 104775"/>
                    <a:gd name="connsiteY3" fmla="*/ 36916 h 85725"/>
                    <a:gd name="connsiteX4" fmla="*/ 103346 w 104775"/>
                    <a:gd name="connsiteY4" fmla="*/ 54061 h 85725"/>
                    <a:gd name="connsiteX5" fmla="*/ 46196 w 104775"/>
                    <a:gd name="connsiteY5" fmla="*/ 78826 h 85725"/>
                    <a:gd name="connsiteX6" fmla="*/ 12859 w 104775"/>
                    <a:gd name="connsiteY6" fmla="*/ 65491 h 85725"/>
                    <a:gd name="connsiteX7" fmla="*/ 7144 w 104775"/>
                    <a:gd name="connsiteY7" fmla="*/ 57871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775" h="85725">
                      <a:moveTo>
                        <a:pt x="7144" y="57871"/>
                      </a:moveTo>
                      <a:cubicBezTo>
                        <a:pt x="36671" y="46441"/>
                        <a:pt x="10954" y="35011"/>
                        <a:pt x="8096" y="21676"/>
                      </a:cubicBezTo>
                      <a:cubicBezTo>
                        <a:pt x="6191" y="14056"/>
                        <a:pt x="18574" y="3578"/>
                        <a:pt x="30956" y="8341"/>
                      </a:cubicBezTo>
                      <a:cubicBezTo>
                        <a:pt x="52864" y="16913"/>
                        <a:pt x="74771" y="26438"/>
                        <a:pt x="96679" y="36916"/>
                      </a:cubicBezTo>
                      <a:cubicBezTo>
                        <a:pt x="103346" y="39773"/>
                        <a:pt x="108109" y="47393"/>
                        <a:pt x="103346" y="54061"/>
                      </a:cubicBezTo>
                      <a:cubicBezTo>
                        <a:pt x="90011" y="75016"/>
                        <a:pt x="64294" y="68348"/>
                        <a:pt x="46196" y="78826"/>
                      </a:cubicBezTo>
                      <a:cubicBezTo>
                        <a:pt x="36671" y="84541"/>
                        <a:pt x="22384" y="75016"/>
                        <a:pt x="12859" y="65491"/>
                      </a:cubicBezTo>
                      <a:cubicBezTo>
                        <a:pt x="10001" y="63586"/>
                        <a:pt x="10001" y="61681"/>
                        <a:pt x="7144" y="5787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1" name="Freeform: Shape 44">
                  <a:extLst>
                    <a:ext uri="{FF2B5EF4-FFF2-40B4-BE49-F238E27FC236}">
                      <a16:creationId xmlns:a16="http://schemas.microsoft.com/office/drawing/2014/main" id="{43CBE0F3-20F9-7C40-8C9C-253DD4245285}"/>
                    </a:ext>
                  </a:extLst>
                </p:cNvPr>
                <p:cNvSpPr/>
                <p:nvPr/>
              </p:nvSpPr>
              <p:spPr>
                <a:xfrm>
                  <a:off x="3728965" y="1159668"/>
                  <a:ext cx="114300" cy="66675"/>
                </a:xfrm>
                <a:custGeom>
                  <a:avLst/>
                  <a:gdLst>
                    <a:gd name="connsiteX0" fmla="*/ 42935 w 114300"/>
                    <a:gd name="connsiteY0" fmla="*/ 7144 h 66675"/>
                    <a:gd name="connsiteX1" fmla="*/ 107705 w 114300"/>
                    <a:gd name="connsiteY1" fmla="*/ 37624 h 66675"/>
                    <a:gd name="connsiteX2" fmla="*/ 113420 w 114300"/>
                    <a:gd name="connsiteY2" fmla="*/ 55721 h 66675"/>
                    <a:gd name="connsiteX3" fmla="*/ 91513 w 114300"/>
                    <a:gd name="connsiteY3" fmla="*/ 61436 h 66675"/>
                    <a:gd name="connsiteX4" fmla="*/ 52460 w 114300"/>
                    <a:gd name="connsiteY4" fmla="*/ 55721 h 66675"/>
                    <a:gd name="connsiteX5" fmla="*/ 22933 w 114300"/>
                    <a:gd name="connsiteY5" fmla="*/ 56674 h 66675"/>
                    <a:gd name="connsiteX6" fmla="*/ 9598 w 114300"/>
                    <a:gd name="connsiteY6" fmla="*/ 20479 h 66675"/>
                    <a:gd name="connsiteX7" fmla="*/ 42935 w 114300"/>
                    <a:gd name="connsiteY7" fmla="*/ 714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66675">
                      <a:moveTo>
                        <a:pt x="42935" y="7144"/>
                      </a:moveTo>
                      <a:cubicBezTo>
                        <a:pt x="71510" y="7144"/>
                        <a:pt x="94370" y="12859"/>
                        <a:pt x="107705" y="37624"/>
                      </a:cubicBezTo>
                      <a:cubicBezTo>
                        <a:pt x="110563" y="43339"/>
                        <a:pt x="118183" y="48101"/>
                        <a:pt x="113420" y="55721"/>
                      </a:cubicBezTo>
                      <a:cubicBezTo>
                        <a:pt x="107705" y="63341"/>
                        <a:pt x="99133" y="62389"/>
                        <a:pt x="91513" y="61436"/>
                      </a:cubicBezTo>
                      <a:cubicBezTo>
                        <a:pt x="79130" y="59531"/>
                        <a:pt x="68653" y="47149"/>
                        <a:pt x="52460" y="55721"/>
                      </a:cubicBezTo>
                      <a:cubicBezTo>
                        <a:pt x="44840" y="59531"/>
                        <a:pt x="30553" y="71914"/>
                        <a:pt x="22933" y="56674"/>
                      </a:cubicBezTo>
                      <a:cubicBezTo>
                        <a:pt x="17218" y="45244"/>
                        <a:pt x="1025" y="34766"/>
                        <a:pt x="9598" y="20479"/>
                      </a:cubicBezTo>
                      <a:cubicBezTo>
                        <a:pt x="16265" y="4286"/>
                        <a:pt x="32458" y="8096"/>
                        <a:pt x="42935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2" name="Freeform: Shape 45">
                  <a:extLst>
                    <a:ext uri="{FF2B5EF4-FFF2-40B4-BE49-F238E27FC236}">
                      <a16:creationId xmlns:a16="http://schemas.microsoft.com/office/drawing/2014/main" id="{1DAF0FCA-5D63-EE4E-8964-6E0275FA9DE7}"/>
                    </a:ext>
                  </a:extLst>
                </p:cNvPr>
                <p:cNvSpPr/>
                <p:nvPr/>
              </p:nvSpPr>
              <p:spPr>
                <a:xfrm>
                  <a:off x="3157061" y="1367263"/>
                  <a:ext cx="114300" cy="85725"/>
                </a:xfrm>
                <a:custGeom>
                  <a:avLst/>
                  <a:gdLst>
                    <a:gd name="connsiteX0" fmla="*/ 7144 w 114300"/>
                    <a:gd name="connsiteY0" fmla="*/ 51009 h 85725"/>
                    <a:gd name="connsiteX1" fmla="*/ 42386 w 114300"/>
                    <a:gd name="connsiteY1" fmla="*/ 24339 h 85725"/>
                    <a:gd name="connsiteX2" fmla="*/ 82391 w 114300"/>
                    <a:gd name="connsiteY2" fmla="*/ 19577 h 85725"/>
                    <a:gd name="connsiteX3" fmla="*/ 105251 w 114300"/>
                    <a:gd name="connsiteY3" fmla="*/ 57677 h 85725"/>
                    <a:gd name="connsiteX4" fmla="*/ 88106 w 114300"/>
                    <a:gd name="connsiteY4" fmla="*/ 79584 h 85725"/>
                    <a:gd name="connsiteX5" fmla="*/ 7144 w 114300"/>
                    <a:gd name="connsiteY5" fmla="*/ 51009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300" h="85725">
                      <a:moveTo>
                        <a:pt x="7144" y="51009"/>
                      </a:moveTo>
                      <a:cubicBezTo>
                        <a:pt x="22384" y="43389"/>
                        <a:pt x="37624" y="40532"/>
                        <a:pt x="42386" y="24339"/>
                      </a:cubicBezTo>
                      <a:cubicBezTo>
                        <a:pt x="50959" y="-4236"/>
                        <a:pt x="70009" y="9099"/>
                        <a:pt x="82391" y="19577"/>
                      </a:cubicBezTo>
                      <a:cubicBezTo>
                        <a:pt x="92869" y="29102"/>
                        <a:pt x="99536" y="44342"/>
                        <a:pt x="105251" y="57677"/>
                      </a:cubicBezTo>
                      <a:cubicBezTo>
                        <a:pt x="112871" y="73869"/>
                        <a:pt x="104299" y="83394"/>
                        <a:pt x="88106" y="79584"/>
                      </a:cubicBezTo>
                      <a:cubicBezTo>
                        <a:pt x="61436" y="73869"/>
                        <a:pt x="34766" y="69107"/>
                        <a:pt x="7144" y="5100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3" name="Freeform: Shape 46">
                  <a:extLst>
                    <a:ext uri="{FF2B5EF4-FFF2-40B4-BE49-F238E27FC236}">
                      <a16:creationId xmlns:a16="http://schemas.microsoft.com/office/drawing/2014/main" id="{880B551F-BE41-E64A-A6AE-CBF959DA32A9}"/>
                    </a:ext>
                  </a:extLst>
                </p:cNvPr>
                <p:cNvSpPr/>
                <p:nvPr/>
              </p:nvSpPr>
              <p:spPr>
                <a:xfrm>
                  <a:off x="2910075" y="816919"/>
                  <a:ext cx="95250" cy="57150"/>
                </a:xfrm>
                <a:custGeom>
                  <a:avLst/>
                  <a:gdLst>
                    <a:gd name="connsiteX0" fmla="*/ 42675 w 95250"/>
                    <a:gd name="connsiteY0" fmla="*/ 51760 h 57150"/>
                    <a:gd name="connsiteX1" fmla="*/ 7432 w 95250"/>
                    <a:gd name="connsiteY1" fmla="*/ 41283 h 57150"/>
                    <a:gd name="connsiteX2" fmla="*/ 34102 w 95250"/>
                    <a:gd name="connsiteY2" fmla="*/ 20328 h 57150"/>
                    <a:gd name="connsiteX3" fmla="*/ 67440 w 95250"/>
                    <a:gd name="connsiteY3" fmla="*/ 11755 h 57150"/>
                    <a:gd name="connsiteX4" fmla="*/ 96015 w 95250"/>
                    <a:gd name="connsiteY4" fmla="*/ 16518 h 57150"/>
                    <a:gd name="connsiteX5" fmla="*/ 74107 w 95250"/>
                    <a:gd name="connsiteY5" fmla="*/ 47950 h 57150"/>
                    <a:gd name="connsiteX6" fmla="*/ 42675 w 95250"/>
                    <a:gd name="connsiteY6" fmla="*/ 517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57150">
                      <a:moveTo>
                        <a:pt x="42675" y="51760"/>
                      </a:moveTo>
                      <a:cubicBezTo>
                        <a:pt x="28387" y="49855"/>
                        <a:pt x="10290" y="58428"/>
                        <a:pt x="7432" y="41283"/>
                      </a:cubicBezTo>
                      <a:cubicBezTo>
                        <a:pt x="4575" y="25090"/>
                        <a:pt x="23625" y="25090"/>
                        <a:pt x="34102" y="20328"/>
                      </a:cubicBezTo>
                      <a:cubicBezTo>
                        <a:pt x="44580" y="15565"/>
                        <a:pt x="56010" y="12708"/>
                        <a:pt x="67440" y="11755"/>
                      </a:cubicBezTo>
                      <a:cubicBezTo>
                        <a:pt x="76965" y="10803"/>
                        <a:pt x="93157" y="-627"/>
                        <a:pt x="96015" y="16518"/>
                      </a:cubicBezTo>
                      <a:cubicBezTo>
                        <a:pt x="97920" y="26995"/>
                        <a:pt x="90300" y="44140"/>
                        <a:pt x="74107" y="47950"/>
                      </a:cubicBezTo>
                      <a:cubicBezTo>
                        <a:pt x="62677" y="49855"/>
                        <a:pt x="51247" y="49855"/>
                        <a:pt x="42675" y="517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4" name="Freeform: Shape 47">
                  <a:extLst>
                    <a:ext uri="{FF2B5EF4-FFF2-40B4-BE49-F238E27FC236}">
                      <a16:creationId xmlns:a16="http://schemas.microsoft.com/office/drawing/2014/main" id="{DFBA39C4-ABAC-0944-AE2B-B3EF399701C7}"/>
                    </a:ext>
                  </a:extLst>
                </p:cNvPr>
                <p:cNvSpPr/>
                <p:nvPr/>
              </p:nvSpPr>
              <p:spPr>
                <a:xfrm>
                  <a:off x="3757749" y="1479690"/>
                  <a:ext cx="66675" cy="66675"/>
                </a:xfrm>
                <a:custGeom>
                  <a:avLst/>
                  <a:gdLst>
                    <a:gd name="connsiteX0" fmla="*/ 8436 w 66675"/>
                    <a:gd name="connsiteY0" fmla="*/ 56692 h 66675"/>
                    <a:gd name="connsiteX1" fmla="*/ 31296 w 66675"/>
                    <a:gd name="connsiteY1" fmla="*/ 11924 h 66675"/>
                    <a:gd name="connsiteX2" fmla="*/ 64634 w 66675"/>
                    <a:gd name="connsiteY2" fmla="*/ 16687 h 66675"/>
                    <a:gd name="connsiteX3" fmla="*/ 57014 w 66675"/>
                    <a:gd name="connsiteY3" fmla="*/ 50024 h 66675"/>
                    <a:gd name="connsiteX4" fmla="*/ 8436 w 66675"/>
                    <a:gd name="connsiteY4" fmla="*/ 56692 h 66675"/>
                    <a:gd name="connsiteX5" fmla="*/ 8436 w 66675"/>
                    <a:gd name="connsiteY5" fmla="*/ 56692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675" h="66675">
                      <a:moveTo>
                        <a:pt x="8436" y="56692"/>
                      </a:moveTo>
                      <a:cubicBezTo>
                        <a:pt x="3674" y="35737"/>
                        <a:pt x="12246" y="21449"/>
                        <a:pt x="31296" y="11924"/>
                      </a:cubicBezTo>
                      <a:cubicBezTo>
                        <a:pt x="42726" y="6209"/>
                        <a:pt x="56061" y="3352"/>
                        <a:pt x="64634" y="16687"/>
                      </a:cubicBezTo>
                      <a:cubicBezTo>
                        <a:pt x="73206" y="30022"/>
                        <a:pt x="67491" y="41452"/>
                        <a:pt x="57014" y="50024"/>
                      </a:cubicBezTo>
                      <a:cubicBezTo>
                        <a:pt x="41774" y="60502"/>
                        <a:pt x="26534" y="73837"/>
                        <a:pt x="8436" y="56692"/>
                      </a:cubicBezTo>
                      <a:lnTo>
                        <a:pt x="8436" y="566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5" name="Freeform: Shape 48">
                  <a:extLst>
                    <a:ext uri="{FF2B5EF4-FFF2-40B4-BE49-F238E27FC236}">
                      <a16:creationId xmlns:a16="http://schemas.microsoft.com/office/drawing/2014/main" id="{010FC3E4-54F4-854A-B96C-FCF97AC50A24}"/>
                    </a:ext>
                  </a:extLst>
                </p:cNvPr>
                <p:cNvSpPr/>
                <p:nvPr/>
              </p:nvSpPr>
              <p:spPr>
                <a:xfrm>
                  <a:off x="3328773" y="1023416"/>
                  <a:ext cx="76200" cy="57150"/>
                </a:xfrm>
                <a:custGeom>
                  <a:avLst/>
                  <a:gdLst>
                    <a:gd name="connsiteX0" fmla="*/ 37362 w 76200"/>
                    <a:gd name="connsiteY0" fmla="*/ 7189 h 57150"/>
                    <a:gd name="connsiteX1" fmla="*/ 75462 w 76200"/>
                    <a:gd name="connsiteY1" fmla="*/ 40526 h 57150"/>
                    <a:gd name="connsiteX2" fmla="*/ 64032 w 76200"/>
                    <a:gd name="connsiteY2" fmla="*/ 54814 h 57150"/>
                    <a:gd name="connsiteX3" fmla="*/ 7834 w 76200"/>
                    <a:gd name="connsiteY3" fmla="*/ 31001 h 57150"/>
                    <a:gd name="connsiteX4" fmla="*/ 37362 w 76200"/>
                    <a:gd name="connsiteY4" fmla="*/ 718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57150">
                      <a:moveTo>
                        <a:pt x="37362" y="7189"/>
                      </a:moveTo>
                      <a:cubicBezTo>
                        <a:pt x="63080" y="6236"/>
                        <a:pt x="72605" y="20524"/>
                        <a:pt x="75462" y="40526"/>
                      </a:cubicBezTo>
                      <a:cubicBezTo>
                        <a:pt x="77367" y="49099"/>
                        <a:pt x="75462" y="58624"/>
                        <a:pt x="64032" y="54814"/>
                      </a:cubicBezTo>
                      <a:cubicBezTo>
                        <a:pt x="44030" y="49099"/>
                        <a:pt x="15455" y="52909"/>
                        <a:pt x="7834" y="31001"/>
                      </a:cubicBezTo>
                      <a:cubicBezTo>
                        <a:pt x="3072" y="16714"/>
                        <a:pt x="24027" y="9094"/>
                        <a:pt x="37362" y="718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6" name="Freeform: Shape 49">
                  <a:extLst>
                    <a:ext uri="{FF2B5EF4-FFF2-40B4-BE49-F238E27FC236}">
                      <a16:creationId xmlns:a16="http://schemas.microsoft.com/office/drawing/2014/main" id="{5E61C38E-F2B3-3F41-B452-9AF4AC483CAA}"/>
                    </a:ext>
                  </a:extLst>
                </p:cNvPr>
                <p:cNvSpPr/>
                <p:nvPr/>
              </p:nvSpPr>
              <p:spPr>
                <a:xfrm>
                  <a:off x="3018949" y="1108616"/>
                  <a:ext cx="76200" cy="47625"/>
                </a:xfrm>
                <a:custGeom>
                  <a:avLst/>
                  <a:gdLst>
                    <a:gd name="connsiteX0" fmla="*/ 26194 w 76200"/>
                    <a:gd name="connsiteY0" fmla="*/ 8666 h 47625"/>
                    <a:gd name="connsiteX1" fmla="*/ 50006 w 76200"/>
                    <a:gd name="connsiteY1" fmla="*/ 11524 h 47625"/>
                    <a:gd name="connsiteX2" fmla="*/ 70009 w 76200"/>
                    <a:gd name="connsiteY2" fmla="*/ 25811 h 47625"/>
                    <a:gd name="connsiteX3" fmla="*/ 52864 w 76200"/>
                    <a:gd name="connsiteY3" fmla="*/ 44861 h 47625"/>
                    <a:gd name="connsiteX4" fmla="*/ 7144 w 76200"/>
                    <a:gd name="connsiteY4" fmla="*/ 19144 h 47625"/>
                    <a:gd name="connsiteX5" fmla="*/ 26194 w 76200"/>
                    <a:gd name="connsiteY5" fmla="*/ 8666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" h="47625">
                      <a:moveTo>
                        <a:pt x="26194" y="8666"/>
                      </a:moveTo>
                      <a:cubicBezTo>
                        <a:pt x="33814" y="9619"/>
                        <a:pt x="42386" y="12476"/>
                        <a:pt x="50006" y="11524"/>
                      </a:cubicBezTo>
                      <a:cubicBezTo>
                        <a:pt x="61436" y="10571"/>
                        <a:pt x="69056" y="16286"/>
                        <a:pt x="70009" y="25811"/>
                      </a:cubicBezTo>
                      <a:cubicBezTo>
                        <a:pt x="70961" y="36289"/>
                        <a:pt x="60484" y="41051"/>
                        <a:pt x="52864" y="44861"/>
                      </a:cubicBezTo>
                      <a:cubicBezTo>
                        <a:pt x="40481" y="51529"/>
                        <a:pt x="7144" y="32479"/>
                        <a:pt x="7144" y="19144"/>
                      </a:cubicBezTo>
                      <a:cubicBezTo>
                        <a:pt x="7144" y="5809"/>
                        <a:pt x="16669" y="5809"/>
                        <a:pt x="26194" y="866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7" name="Freeform: Shape 50">
                  <a:extLst>
                    <a:ext uri="{FF2B5EF4-FFF2-40B4-BE49-F238E27FC236}">
                      <a16:creationId xmlns:a16="http://schemas.microsoft.com/office/drawing/2014/main" id="{ACDE794B-84EB-A546-80E7-9957B43A6CAB}"/>
                    </a:ext>
                  </a:extLst>
                </p:cNvPr>
                <p:cNvSpPr/>
                <p:nvPr/>
              </p:nvSpPr>
              <p:spPr>
                <a:xfrm>
                  <a:off x="2918936" y="782831"/>
                  <a:ext cx="114300" cy="38100"/>
                </a:xfrm>
                <a:custGeom>
                  <a:avLst/>
                  <a:gdLst>
                    <a:gd name="connsiteX0" fmla="*/ 7144 w 114300"/>
                    <a:gd name="connsiteY0" fmla="*/ 33461 h 38100"/>
                    <a:gd name="connsiteX1" fmla="*/ 107156 w 114300"/>
                    <a:gd name="connsiteY1" fmla="*/ 15364 h 38100"/>
                    <a:gd name="connsiteX2" fmla="*/ 7144 w 114300"/>
                    <a:gd name="connsiteY2" fmla="*/ 3346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38100">
                      <a:moveTo>
                        <a:pt x="7144" y="33461"/>
                      </a:moveTo>
                      <a:cubicBezTo>
                        <a:pt x="33814" y="9649"/>
                        <a:pt x="64294" y="-1781"/>
                        <a:pt x="107156" y="15364"/>
                      </a:cubicBezTo>
                      <a:cubicBezTo>
                        <a:pt x="71914" y="35366"/>
                        <a:pt x="38576" y="30604"/>
                        <a:pt x="7144" y="3346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8" name="Freeform: Shape 51">
                  <a:extLst>
                    <a:ext uri="{FF2B5EF4-FFF2-40B4-BE49-F238E27FC236}">
                      <a16:creationId xmlns:a16="http://schemas.microsoft.com/office/drawing/2014/main" id="{8D367556-1E78-AA43-AC77-C40F4BBF7526}"/>
                    </a:ext>
                  </a:extLst>
                </p:cNvPr>
                <p:cNvSpPr/>
                <p:nvPr/>
              </p:nvSpPr>
              <p:spPr>
                <a:xfrm>
                  <a:off x="3521750" y="1773804"/>
                  <a:ext cx="66675" cy="47625"/>
                </a:xfrm>
                <a:custGeom>
                  <a:avLst/>
                  <a:gdLst>
                    <a:gd name="connsiteX0" fmla="*/ 22502 w 66675"/>
                    <a:gd name="connsiteY0" fmla="*/ 49280 h 47625"/>
                    <a:gd name="connsiteX1" fmla="*/ 7262 w 66675"/>
                    <a:gd name="connsiteY1" fmla="*/ 35945 h 47625"/>
                    <a:gd name="connsiteX2" fmla="*/ 49172 w 66675"/>
                    <a:gd name="connsiteY2" fmla="*/ 7370 h 47625"/>
                    <a:gd name="connsiteX3" fmla="*/ 59650 w 66675"/>
                    <a:gd name="connsiteY3" fmla="*/ 15943 h 47625"/>
                    <a:gd name="connsiteX4" fmla="*/ 22502 w 66675"/>
                    <a:gd name="connsiteY4" fmla="*/ 4928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" h="47625">
                      <a:moveTo>
                        <a:pt x="22502" y="49280"/>
                      </a:moveTo>
                      <a:cubicBezTo>
                        <a:pt x="11072" y="48328"/>
                        <a:pt x="6310" y="43565"/>
                        <a:pt x="7262" y="35945"/>
                      </a:cubicBezTo>
                      <a:cubicBezTo>
                        <a:pt x="12025" y="14038"/>
                        <a:pt x="32027" y="11180"/>
                        <a:pt x="49172" y="7370"/>
                      </a:cubicBezTo>
                      <a:cubicBezTo>
                        <a:pt x="54887" y="6418"/>
                        <a:pt x="62507" y="8323"/>
                        <a:pt x="59650" y="15943"/>
                      </a:cubicBezTo>
                      <a:cubicBezTo>
                        <a:pt x="53935" y="34993"/>
                        <a:pt x="32027" y="36898"/>
                        <a:pt x="22502" y="492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9" name="Freeform: Shape 52">
                  <a:extLst>
                    <a:ext uri="{FF2B5EF4-FFF2-40B4-BE49-F238E27FC236}">
                      <a16:creationId xmlns:a16="http://schemas.microsoft.com/office/drawing/2014/main" id="{26C912DA-CE9A-354E-A5D7-DB394FA7F2CF}"/>
                    </a:ext>
                  </a:extLst>
                </p:cNvPr>
                <p:cNvSpPr/>
                <p:nvPr/>
              </p:nvSpPr>
              <p:spPr>
                <a:xfrm>
                  <a:off x="3623775" y="1799748"/>
                  <a:ext cx="38100" cy="47625"/>
                </a:xfrm>
                <a:custGeom>
                  <a:avLst/>
                  <a:gdLst>
                    <a:gd name="connsiteX0" fmla="*/ 7156 w 38100"/>
                    <a:gd name="connsiteY0" fmla="*/ 32861 h 47625"/>
                    <a:gd name="connsiteX1" fmla="*/ 21443 w 38100"/>
                    <a:gd name="connsiteY1" fmla="*/ 7144 h 47625"/>
                    <a:gd name="connsiteX2" fmla="*/ 38588 w 38100"/>
                    <a:gd name="connsiteY2" fmla="*/ 24289 h 47625"/>
                    <a:gd name="connsiteX3" fmla="*/ 18585 w 38100"/>
                    <a:gd name="connsiteY3" fmla="*/ 49054 h 47625"/>
                    <a:gd name="connsiteX4" fmla="*/ 7156 w 38100"/>
                    <a:gd name="connsiteY4" fmla="*/ 32861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47625">
                      <a:moveTo>
                        <a:pt x="7156" y="32861"/>
                      </a:moveTo>
                      <a:cubicBezTo>
                        <a:pt x="7156" y="19526"/>
                        <a:pt x="6203" y="8096"/>
                        <a:pt x="21443" y="7144"/>
                      </a:cubicBezTo>
                      <a:cubicBezTo>
                        <a:pt x="31920" y="7144"/>
                        <a:pt x="39540" y="12859"/>
                        <a:pt x="38588" y="24289"/>
                      </a:cubicBezTo>
                      <a:cubicBezTo>
                        <a:pt x="37635" y="36671"/>
                        <a:pt x="30968" y="47149"/>
                        <a:pt x="18585" y="49054"/>
                      </a:cubicBezTo>
                      <a:cubicBezTo>
                        <a:pt x="2393" y="52864"/>
                        <a:pt x="10965" y="37624"/>
                        <a:pt x="7156" y="3286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0" name="Freeform: Shape 53">
                  <a:extLst>
                    <a:ext uri="{FF2B5EF4-FFF2-40B4-BE49-F238E27FC236}">
                      <a16:creationId xmlns:a16="http://schemas.microsoft.com/office/drawing/2014/main" id="{1CD5E7B7-B9C5-D94D-BD30-63C6B29D856D}"/>
                    </a:ext>
                  </a:extLst>
                </p:cNvPr>
                <p:cNvSpPr/>
                <p:nvPr/>
              </p:nvSpPr>
              <p:spPr>
                <a:xfrm>
                  <a:off x="3107740" y="852011"/>
                  <a:ext cx="47625" cy="47625"/>
                </a:xfrm>
                <a:custGeom>
                  <a:avLst/>
                  <a:gdLst>
                    <a:gd name="connsiteX0" fmla="*/ 19317 w 47625"/>
                    <a:gd name="connsiteY0" fmla="*/ 7144 h 47625"/>
                    <a:gd name="connsiteX1" fmla="*/ 45035 w 47625"/>
                    <a:gd name="connsiteY1" fmla="*/ 36671 h 47625"/>
                    <a:gd name="connsiteX2" fmla="*/ 32652 w 47625"/>
                    <a:gd name="connsiteY2" fmla="*/ 46196 h 47625"/>
                    <a:gd name="connsiteX3" fmla="*/ 7887 w 47625"/>
                    <a:gd name="connsiteY3" fmla="*/ 16669 h 47625"/>
                    <a:gd name="connsiteX4" fmla="*/ 19317 w 47625"/>
                    <a:gd name="connsiteY4" fmla="*/ 714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47625">
                      <a:moveTo>
                        <a:pt x="19317" y="7144"/>
                      </a:moveTo>
                      <a:cubicBezTo>
                        <a:pt x="28842" y="14764"/>
                        <a:pt x="42177" y="21431"/>
                        <a:pt x="45035" y="36671"/>
                      </a:cubicBezTo>
                      <a:cubicBezTo>
                        <a:pt x="45987" y="41434"/>
                        <a:pt x="39320" y="47149"/>
                        <a:pt x="32652" y="46196"/>
                      </a:cubicBezTo>
                      <a:cubicBezTo>
                        <a:pt x="16460" y="43339"/>
                        <a:pt x="12650" y="30004"/>
                        <a:pt x="7887" y="16669"/>
                      </a:cubicBezTo>
                      <a:cubicBezTo>
                        <a:pt x="5029" y="9049"/>
                        <a:pt x="10745" y="8096"/>
                        <a:pt x="19317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1" name="Freeform: Shape 54">
                  <a:extLst>
                    <a:ext uri="{FF2B5EF4-FFF2-40B4-BE49-F238E27FC236}">
                      <a16:creationId xmlns:a16="http://schemas.microsoft.com/office/drawing/2014/main" id="{E7C4BC5F-8B97-8045-B788-478238649DDA}"/>
                    </a:ext>
                  </a:extLst>
                </p:cNvPr>
                <p:cNvSpPr/>
                <p:nvPr/>
              </p:nvSpPr>
              <p:spPr>
                <a:xfrm>
                  <a:off x="3596164" y="636746"/>
                  <a:ext cx="57150" cy="38100"/>
                </a:xfrm>
                <a:custGeom>
                  <a:avLst/>
                  <a:gdLst>
                    <a:gd name="connsiteX0" fmla="*/ 50959 w 57150"/>
                    <a:gd name="connsiteY0" fmla="*/ 7144 h 38100"/>
                    <a:gd name="connsiteX1" fmla="*/ 57626 w 57150"/>
                    <a:gd name="connsiteY1" fmla="*/ 36671 h 38100"/>
                    <a:gd name="connsiteX2" fmla="*/ 7144 w 57150"/>
                    <a:gd name="connsiteY2" fmla="*/ 31909 h 38100"/>
                    <a:gd name="connsiteX3" fmla="*/ 50959 w 57150"/>
                    <a:gd name="connsiteY3" fmla="*/ 714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38100">
                      <a:moveTo>
                        <a:pt x="50959" y="7144"/>
                      </a:moveTo>
                      <a:cubicBezTo>
                        <a:pt x="52864" y="16669"/>
                        <a:pt x="55721" y="27146"/>
                        <a:pt x="57626" y="36671"/>
                      </a:cubicBezTo>
                      <a:cubicBezTo>
                        <a:pt x="41434" y="32861"/>
                        <a:pt x="27146" y="22384"/>
                        <a:pt x="7144" y="31909"/>
                      </a:cubicBezTo>
                      <a:cubicBezTo>
                        <a:pt x="14764" y="476"/>
                        <a:pt x="41434" y="23336"/>
                        <a:pt x="50959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2" name="Freeform: Shape 55">
                  <a:extLst>
                    <a:ext uri="{FF2B5EF4-FFF2-40B4-BE49-F238E27FC236}">
                      <a16:creationId xmlns:a16="http://schemas.microsoft.com/office/drawing/2014/main" id="{F3FD6A5F-6AD3-2C4F-B50A-2D9ADA4875FE}"/>
                    </a:ext>
                  </a:extLst>
                </p:cNvPr>
                <p:cNvSpPr/>
                <p:nvPr/>
              </p:nvSpPr>
              <p:spPr>
                <a:xfrm>
                  <a:off x="3096101" y="1002968"/>
                  <a:ext cx="38100" cy="38100"/>
                </a:xfrm>
                <a:custGeom>
                  <a:avLst/>
                  <a:gdLst>
                    <a:gd name="connsiteX0" fmla="*/ 18574 w 38100"/>
                    <a:gd name="connsiteY0" fmla="*/ 38114 h 38100"/>
                    <a:gd name="connsiteX1" fmla="*/ 7144 w 38100"/>
                    <a:gd name="connsiteY1" fmla="*/ 29542 h 38100"/>
                    <a:gd name="connsiteX2" fmla="*/ 25241 w 38100"/>
                    <a:gd name="connsiteY2" fmla="*/ 7634 h 38100"/>
                    <a:gd name="connsiteX3" fmla="*/ 36671 w 38100"/>
                    <a:gd name="connsiteY3" fmla="*/ 16207 h 38100"/>
                    <a:gd name="connsiteX4" fmla="*/ 18574 w 38100"/>
                    <a:gd name="connsiteY4" fmla="*/ 3811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18574" y="38114"/>
                      </a:moveTo>
                      <a:cubicBezTo>
                        <a:pt x="9049" y="40019"/>
                        <a:pt x="7144" y="35257"/>
                        <a:pt x="7144" y="29542"/>
                      </a:cubicBezTo>
                      <a:cubicBezTo>
                        <a:pt x="7144" y="17159"/>
                        <a:pt x="13811" y="10492"/>
                        <a:pt x="25241" y="7634"/>
                      </a:cubicBezTo>
                      <a:cubicBezTo>
                        <a:pt x="31909" y="5729"/>
                        <a:pt x="37624" y="9539"/>
                        <a:pt x="36671" y="16207"/>
                      </a:cubicBezTo>
                      <a:cubicBezTo>
                        <a:pt x="34766" y="26684"/>
                        <a:pt x="28099" y="34304"/>
                        <a:pt x="18574" y="3811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3" name="Freeform: Shape 56">
                  <a:extLst>
                    <a:ext uri="{FF2B5EF4-FFF2-40B4-BE49-F238E27FC236}">
                      <a16:creationId xmlns:a16="http://schemas.microsoft.com/office/drawing/2014/main" id="{8E55B133-FFD4-BB48-8BD9-C201E7084024}"/>
                    </a:ext>
                  </a:extLst>
                </p:cNvPr>
                <p:cNvSpPr/>
                <p:nvPr/>
              </p:nvSpPr>
              <p:spPr>
                <a:xfrm>
                  <a:off x="9347359" y="4408474"/>
                  <a:ext cx="1314450" cy="1028700"/>
                </a:xfrm>
                <a:custGeom>
                  <a:avLst/>
                  <a:gdLst>
                    <a:gd name="connsiteX0" fmla="*/ 953929 w 1314450"/>
                    <a:gd name="connsiteY0" fmla="*/ 1016013 h 1028700"/>
                    <a:gd name="connsiteX1" fmla="*/ 951072 w 1314450"/>
                    <a:gd name="connsiteY1" fmla="*/ 1016013 h 1028700"/>
                    <a:gd name="connsiteX2" fmla="*/ 948214 w 1314450"/>
                    <a:gd name="connsiteY2" fmla="*/ 1017918 h 1028700"/>
                    <a:gd name="connsiteX3" fmla="*/ 885349 w 1314450"/>
                    <a:gd name="connsiteY3" fmla="*/ 1003631 h 1028700"/>
                    <a:gd name="connsiteX4" fmla="*/ 824389 w 1314450"/>
                    <a:gd name="connsiteY4" fmla="*/ 968388 h 1028700"/>
                    <a:gd name="connsiteX5" fmla="*/ 818674 w 1314450"/>
                    <a:gd name="connsiteY5" fmla="*/ 950291 h 1028700"/>
                    <a:gd name="connsiteX6" fmla="*/ 814864 w 1314450"/>
                    <a:gd name="connsiteY6" fmla="*/ 904570 h 1028700"/>
                    <a:gd name="connsiteX7" fmla="*/ 805339 w 1314450"/>
                    <a:gd name="connsiteY7" fmla="*/ 888378 h 1028700"/>
                    <a:gd name="connsiteX8" fmla="*/ 786289 w 1314450"/>
                    <a:gd name="connsiteY8" fmla="*/ 862660 h 1028700"/>
                    <a:gd name="connsiteX9" fmla="*/ 774859 w 1314450"/>
                    <a:gd name="connsiteY9" fmla="*/ 863613 h 1028700"/>
                    <a:gd name="connsiteX10" fmla="*/ 772954 w 1314450"/>
                    <a:gd name="connsiteY10" fmla="*/ 868376 h 1028700"/>
                    <a:gd name="connsiteX11" fmla="*/ 743427 w 1314450"/>
                    <a:gd name="connsiteY11" fmla="*/ 863613 h 1028700"/>
                    <a:gd name="connsiteX12" fmla="*/ 773906 w 1314450"/>
                    <a:gd name="connsiteY12" fmla="*/ 801701 h 1028700"/>
                    <a:gd name="connsiteX13" fmla="*/ 779622 w 1314450"/>
                    <a:gd name="connsiteY13" fmla="*/ 788366 h 1028700"/>
                    <a:gd name="connsiteX14" fmla="*/ 765334 w 1314450"/>
                    <a:gd name="connsiteY14" fmla="*/ 793128 h 1028700"/>
                    <a:gd name="connsiteX15" fmla="*/ 722472 w 1314450"/>
                    <a:gd name="connsiteY15" fmla="*/ 833133 h 1028700"/>
                    <a:gd name="connsiteX16" fmla="*/ 716756 w 1314450"/>
                    <a:gd name="connsiteY16" fmla="*/ 855993 h 1028700"/>
                    <a:gd name="connsiteX17" fmla="*/ 696754 w 1314450"/>
                    <a:gd name="connsiteY17" fmla="*/ 863613 h 1028700"/>
                    <a:gd name="connsiteX18" fmla="*/ 683419 w 1314450"/>
                    <a:gd name="connsiteY18" fmla="*/ 850278 h 1028700"/>
                    <a:gd name="connsiteX19" fmla="*/ 658654 w 1314450"/>
                    <a:gd name="connsiteY19" fmla="*/ 801701 h 1028700"/>
                    <a:gd name="connsiteX20" fmla="*/ 652939 w 1314450"/>
                    <a:gd name="connsiteY20" fmla="*/ 765506 h 1028700"/>
                    <a:gd name="connsiteX21" fmla="*/ 627222 w 1314450"/>
                    <a:gd name="connsiteY21" fmla="*/ 752170 h 1028700"/>
                    <a:gd name="connsiteX22" fmla="*/ 571977 w 1314450"/>
                    <a:gd name="connsiteY22" fmla="*/ 731216 h 1028700"/>
                    <a:gd name="connsiteX23" fmla="*/ 521494 w 1314450"/>
                    <a:gd name="connsiteY23" fmla="*/ 736931 h 1028700"/>
                    <a:gd name="connsiteX24" fmla="*/ 467202 w 1314450"/>
                    <a:gd name="connsiteY24" fmla="*/ 759791 h 1028700"/>
                    <a:gd name="connsiteX25" fmla="*/ 410052 w 1314450"/>
                    <a:gd name="connsiteY25" fmla="*/ 764553 h 1028700"/>
                    <a:gd name="connsiteX26" fmla="*/ 340519 w 1314450"/>
                    <a:gd name="connsiteY26" fmla="*/ 792176 h 1028700"/>
                    <a:gd name="connsiteX27" fmla="*/ 328136 w 1314450"/>
                    <a:gd name="connsiteY27" fmla="*/ 813131 h 1028700"/>
                    <a:gd name="connsiteX28" fmla="*/ 290036 w 1314450"/>
                    <a:gd name="connsiteY28" fmla="*/ 826466 h 1028700"/>
                    <a:gd name="connsiteX29" fmla="*/ 140494 w 1314450"/>
                    <a:gd name="connsiteY29" fmla="*/ 862660 h 1028700"/>
                    <a:gd name="connsiteX30" fmla="*/ 98584 w 1314450"/>
                    <a:gd name="connsiteY30" fmla="*/ 862660 h 1028700"/>
                    <a:gd name="connsiteX31" fmla="*/ 34766 w 1314450"/>
                    <a:gd name="connsiteY31" fmla="*/ 840753 h 1028700"/>
                    <a:gd name="connsiteX32" fmla="*/ 53816 w 1314450"/>
                    <a:gd name="connsiteY32" fmla="*/ 813131 h 1028700"/>
                    <a:gd name="connsiteX33" fmla="*/ 63341 w 1314450"/>
                    <a:gd name="connsiteY33" fmla="*/ 804558 h 1028700"/>
                    <a:gd name="connsiteX34" fmla="*/ 70009 w 1314450"/>
                    <a:gd name="connsiteY34" fmla="*/ 737883 h 1028700"/>
                    <a:gd name="connsiteX35" fmla="*/ 57627 w 1314450"/>
                    <a:gd name="connsiteY35" fmla="*/ 692163 h 1028700"/>
                    <a:gd name="connsiteX36" fmla="*/ 46197 w 1314450"/>
                    <a:gd name="connsiteY36" fmla="*/ 646443 h 1028700"/>
                    <a:gd name="connsiteX37" fmla="*/ 7144 w 1314450"/>
                    <a:gd name="connsiteY37" fmla="*/ 548335 h 1028700"/>
                    <a:gd name="connsiteX38" fmla="*/ 21431 w 1314450"/>
                    <a:gd name="connsiteY38" fmla="*/ 509283 h 1028700"/>
                    <a:gd name="connsiteX39" fmla="*/ 15716 w 1314450"/>
                    <a:gd name="connsiteY39" fmla="*/ 494043 h 1028700"/>
                    <a:gd name="connsiteX40" fmla="*/ 35719 w 1314450"/>
                    <a:gd name="connsiteY40" fmla="*/ 407366 h 1028700"/>
                    <a:gd name="connsiteX41" fmla="*/ 55722 w 1314450"/>
                    <a:gd name="connsiteY41" fmla="*/ 402603 h 1028700"/>
                    <a:gd name="connsiteX42" fmla="*/ 227172 w 1314450"/>
                    <a:gd name="connsiteY42" fmla="*/ 334023 h 1028700"/>
                    <a:gd name="connsiteX43" fmla="*/ 282416 w 1314450"/>
                    <a:gd name="connsiteY43" fmla="*/ 305448 h 1028700"/>
                    <a:gd name="connsiteX44" fmla="*/ 298609 w 1314450"/>
                    <a:gd name="connsiteY44" fmla="*/ 254013 h 1028700"/>
                    <a:gd name="connsiteX45" fmla="*/ 321469 w 1314450"/>
                    <a:gd name="connsiteY45" fmla="*/ 214960 h 1028700"/>
                    <a:gd name="connsiteX46" fmla="*/ 353854 w 1314450"/>
                    <a:gd name="connsiteY46" fmla="*/ 237820 h 1028700"/>
                    <a:gd name="connsiteX47" fmla="*/ 370047 w 1314450"/>
                    <a:gd name="connsiteY47" fmla="*/ 207341 h 1028700"/>
                    <a:gd name="connsiteX48" fmla="*/ 393859 w 1314450"/>
                    <a:gd name="connsiteY48" fmla="*/ 204483 h 1028700"/>
                    <a:gd name="connsiteX49" fmla="*/ 409099 w 1314450"/>
                    <a:gd name="connsiteY49" fmla="*/ 154000 h 1028700"/>
                    <a:gd name="connsiteX50" fmla="*/ 427197 w 1314450"/>
                    <a:gd name="connsiteY50" fmla="*/ 147333 h 1028700"/>
                    <a:gd name="connsiteX51" fmla="*/ 495777 w 1314450"/>
                    <a:gd name="connsiteY51" fmla="*/ 147333 h 1028700"/>
                    <a:gd name="connsiteX52" fmla="*/ 495777 w 1314450"/>
                    <a:gd name="connsiteY52" fmla="*/ 178766 h 1028700"/>
                    <a:gd name="connsiteX53" fmla="*/ 551974 w 1314450"/>
                    <a:gd name="connsiteY53" fmla="*/ 162573 h 1028700"/>
                    <a:gd name="connsiteX54" fmla="*/ 559594 w 1314450"/>
                    <a:gd name="connsiteY54" fmla="*/ 108281 h 1028700"/>
                    <a:gd name="connsiteX55" fmla="*/ 587217 w 1314450"/>
                    <a:gd name="connsiteY55" fmla="*/ 59703 h 1028700"/>
                    <a:gd name="connsiteX56" fmla="*/ 640556 w 1314450"/>
                    <a:gd name="connsiteY56" fmla="*/ 52083 h 1028700"/>
                    <a:gd name="connsiteX57" fmla="*/ 616744 w 1314450"/>
                    <a:gd name="connsiteY57" fmla="*/ 39700 h 1028700"/>
                    <a:gd name="connsiteX58" fmla="*/ 643414 w 1314450"/>
                    <a:gd name="connsiteY58" fmla="*/ 33985 h 1028700"/>
                    <a:gd name="connsiteX59" fmla="*/ 760572 w 1314450"/>
                    <a:gd name="connsiteY59" fmla="*/ 49225 h 1028700"/>
                    <a:gd name="connsiteX60" fmla="*/ 780574 w 1314450"/>
                    <a:gd name="connsiteY60" fmla="*/ 56845 h 1028700"/>
                    <a:gd name="connsiteX61" fmla="*/ 767239 w 1314450"/>
                    <a:gd name="connsiteY61" fmla="*/ 91135 h 1028700"/>
                    <a:gd name="connsiteX62" fmla="*/ 767239 w 1314450"/>
                    <a:gd name="connsiteY62" fmla="*/ 174003 h 1028700"/>
                    <a:gd name="connsiteX63" fmla="*/ 871061 w 1314450"/>
                    <a:gd name="connsiteY63" fmla="*/ 234963 h 1028700"/>
                    <a:gd name="connsiteX64" fmla="*/ 914877 w 1314450"/>
                    <a:gd name="connsiteY64" fmla="*/ 212103 h 1028700"/>
                    <a:gd name="connsiteX65" fmla="*/ 928211 w 1314450"/>
                    <a:gd name="connsiteY65" fmla="*/ 141618 h 1028700"/>
                    <a:gd name="connsiteX66" fmla="*/ 936784 w 1314450"/>
                    <a:gd name="connsiteY66" fmla="*/ 21603 h 1028700"/>
                    <a:gd name="connsiteX67" fmla="*/ 953929 w 1314450"/>
                    <a:gd name="connsiteY67" fmla="*/ 7316 h 1028700"/>
                    <a:gd name="connsiteX68" fmla="*/ 976789 w 1314450"/>
                    <a:gd name="connsiteY68" fmla="*/ 19698 h 1028700"/>
                    <a:gd name="connsiteX69" fmla="*/ 1002506 w 1314450"/>
                    <a:gd name="connsiteY69" fmla="*/ 94945 h 1028700"/>
                    <a:gd name="connsiteX70" fmla="*/ 1024414 w 1314450"/>
                    <a:gd name="connsiteY70" fmla="*/ 112091 h 1028700"/>
                    <a:gd name="connsiteX71" fmla="*/ 1059656 w 1314450"/>
                    <a:gd name="connsiteY71" fmla="*/ 152095 h 1028700"/>
                    <a:gd name="connsiteX72" fmla="*/ 1072039 w 1314450"/>
                    <a:gd name="connsiteY72" fmla="*/ 187338 h 1028700"/>
                    <a:gd name="connsiteX73" fmla="*/ 1087279 w 1314450"/>
                    <a:gd name="connsiteY73" fmla="*/ 242583 h 1028700"/>
                    <a:gd name="connsiteX74" fmla="*/ 1121569 w 1314450"/>
                    <a:gd name="connsiteY74" fmla="*/ 288303 h 1028700"/>
                    <a:gd name="connsiteX75" fmla="*/ 1193959 w 1314450"/>
                    <a:gd name="connsiteY75" fmla="*/ 374981 h 1028700"/>
                    <a:gd name="connsiteX76" fmla="*/ 1194912 w 1314450"/>
                    <a:gd name="connsiteY76" fmla="*/ 377838 h 1028700"/>
                    <a:gd name="connsiteX77" fmla="*/ 1276827 w 1314450"/>
                    <a:gd name="connsiteY77" fmla="*/ 459753 h 1028700"/>
                    <a:gd name="connsiteX78" fmla="*/ 1296829 w 1314450"/>
                    <a:gd name="connsiteY78" fmla="*/ 489281 h 1028700"/>
                    <a:gd name="connsiteX79" fmla="*/ 1296829 w 1314450"/>
                    <a:gd name="connsiteY79" fmla="*/ 674066 h 1028700"/>
                    <a:gd name="connsiteX80" fmla="*/ 1290162 w 1314450"/>
                    <a:gd name="connsiteY80" fmla="*/ 716928 h 1028700"/>
                    <a:gd name="connsiteX81" fmla="*/ 1241584 w 1314450"/>
                    <a:gd name="connsiteY81" fmla="*/ 773126 h 1028700"/>
                    <a:gd name="connsiteX82" fmla="*/ 1226344 w 1314450"/>
                    <a:gd name="connsiteY82" fmla="*/ 799795 h 1028700"/>
                    <a:gd name="connsiteX83" fmla="*/ 1203484 w 1314450"/>
                    <a:gd name="connsiteY83" fmla="*/ 848373 h 1028700"/>
                    <a:gd name="connsiteX84" fmla="*/ 1170146 w 1314450"/>
                    <a:gd name="connsiteY84" fmla="*/ 918858 h 1028700"/>
                    <a:gd name="connsiteX85" fmla="*/ 1155859 w 1314450"/>
                    <a:gd name="connsiteY85" fmla="*/ 968388 h 1028700"/>
                    <a:gd name="connsiteX86" fmla="*/ 1045369 w 1314450"/>
                    <a:gd name="connsiteY86" fmla="*/ 1022681 h 1028700"/>
                    <a:gd name="connsiteX87" fmla="*/ 999649 w 1314450"/>
                    <a:gd name="connsiteY87" fmla="*/ 1007441 h 1028700"/>
                    <a:gd name="connsiteX88" fmla="*/ 975836 w 1314450"/>
                    <a:gd name="connsiteY88" fmla="*/ 1004583 h 1028700"/>
                    <a:gd name="connsiteX89" fmla="*/ 953929 w 1314450"/>
                    <a:gd name="connsiteY89" fmla="*/ 1016013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314450" h="1028700">
                      <a:moveTo>
                        <a:pt x="953929" y="1016013"/>
                      </a:moveTo>
                      <a:lnTo>
                        <a:pt x="951072" y="1016013"/>
                      </a:lnTo>
                      <a:lnTo>
                        <a:pt x="948214" y="1017918"/>
                      </a:lnTo>
                      <a:cubicBezTo>
                        <a:pt x="924402" y="1026491"/>
                        <a:pt x="908209" y="999820"/>
                        <a:pt x="885349" y="1003631"/>
                      </a:cubicBezTo>
                      <a:cubicBezTo>
                        <a:pt x="857727" y="1003631"/>
                        <a:pt x="836772" y="993153"/>
                        <a:pt x="824389" y="968388"/>
                      </a:cubicBezTo>
                      <a:cubicBezTo>
                        <a:pt x="821531" y="963626"/>
                        <a:pt x="812006" y="956006"/>
                        <a:pt x="818674" y="950291"/>
                      </a:cubicBezTo>
                      <a:cubicBezTo>
                        <a:pt x="842486" y="932193"/>
                        <a:pt x="819627" y="919810"/>
                        <a:pt x="814864" y="904570"/>
                      </a:cubicBezTo>
                      <a:cubicBezTo>
                        <a:pt x="810102" y="899808"/>
                        <a:pt x="812959" y="888378"/>
                        <a:pt x="805339" y="888378"/>
                      </a:cubicBezTo>
                      <a:cubicBezTo>
                        <a:pt x="784384" y="888378"/>
                        <a:pt x="785336" y="877901"/>
                        <a:pt x="786289" y="862660"/>
                      </a:cubicBezTo>
                      <a:cubicBezTo>
                        <a:pt x="787242" y="852183"/>
                        <a:pt x="779622" y="862660"/>
                        <a:pt x="774859" y="863613"/>
                      </a:cubicBezTo>
                      <a:cubicBezTo>
                        <a:pt x="772954" y="864566"/>
                        <a:pt x="772002" y="866470"/>
                        <a:pt x="772954" y="868376"/>
                      </a:cubicBezTo>
                      <a:cubicBezTo>
                        <a:pt x="761524" y="876948"/>
                        <a:pt x="751047" y="878853"/>
                        <a:pt x="743427" y="863613"/>
                      </a:cubicBezTo>
                      <a:cubicBezTo>
                        <a:pt x="757714" y="844563"/>
                        <a:pt x="776764" y="829323"/>
                        <a:pt x="773906" y="801701"/>
                      </a:cubicBezTo>
                      <a:cubicBezTo>
                        <a:pt x="775811" y="796938"/>
                        <a:pt x="777717" y="792176"/>
                        <a:pt x="779622" y="788366"/>
                      </a:cubicBezTo>
                      <a:cubicBezTo>
                        <a:pt x="774859" y="789318"/>
                        <a:pt x="770097" y="791223"/>
                        <a:pt x="765334" y="793128"/>
                      </a:cubicBezTo>
                      <a:cubicBezTo>
                        <a:pt x="749142" y="804558"/>
                        <a:pt x="742474" y="824560"/>
                        <a:pt x="722472" y="833133"/>
                      </a:cubicBezTo>
                      <a:cubicBezTo>
                        <a:pt x="715804" y="835991"/>
                        <a:pt x="702469" y="844563"/>
                        <a:pt x="716756" y="855993"/>
                      </a:cubicBezTo>
                      <a:cubicBezTo>
                        <a:pt x="715804" y="874091"/>
                        <a:pt x="704374" y="863613"/>
                        <a:pt x="696754" y="863613"/>
                      </a:cubicBezTo>
                      <a:cubicBezTo>
                        <a:pt x="690086" y="861708"/>
                        <a:pt x="680561" y="862660"/>
                        <a:pt x="683419" y="850278"/>
                      </a:cubicBezTo>
                      <a:cubicBezTo>
                        <a:pt x="691992" y="820751"/>
                        <a:pt x="689134" y="815035"/>
                        <a:pt x="658654" y="801701"/>
                      </a:cubicBezTo>
                      <a:cubicBezTo>
                        <a:pt x="636747" y="792176"/>
                        <a:pt x="669131" y="775031"/>
                        <a:pt x="652939" y="765506"/>
                      </a:cubicBezTo>
                      <a:cubicBezTo>
                        <a:pt x="645319" y="758838"/>
                        <a:pt x="631984" y="764553"/>
                        <a:pt x="627222" y="752170"/>
                      </a:cubicBezTo>
                      <a:cubicBezTo>
                        <a:pt x="605314" y="754076"/>
                        <a:pt x="591027" y="736931"/>
                        <a:pt x="571977" y="731216"/>
                      </a:cubicBezTo>
                      <a:cubicBezTo>
                        <a:pt x="555784" y="737883"/>
                        <a:pt x="537686" y="729310"/>
                        <a:pt x="521494" y="736931"/>
                      </a:cubicBezTo>
                      <a:cubicBezTo>
                        <a:pt x="503397" y="743598"/>
                        <a:pt x="483394" y="746456"/>
                        <a:pt x="467202" y="759791"/>
                      </a:cubicBezTo>
                      <a:cubicBezTo>
                        <a:pt x="448152" y="766458"/>
                        <a:pt x="428149" y="757885"/>
                        <a:pt x="410052" y="764553"/>
                      </a:cubicBezTo>
                      <a:cubicBezTo>
                        <a:pt x="385286" y="769316"/>
                        <a:pt x="361474" y="776935"/>
                        <a:pt x="340519" y="792176"/>
                      </a:cubicBezTo>
                      <a:cubicBezTo>
                        <a:pt x="340519" y="801701"/>
                        <a:pt x="336709" y="809320"/>
                        <a:pt x="328136" y="813131"/>
                      </a:cubicBezTo>
                      <a:cubicBezTo>
                        <a:pt x="317659" y="824560"/>
                        <a:pt x="305277" y="826466"/>
                        <a:pt x="290036" y="826466"/>
                      </a:cubicBezTo>
                      <a:cubicBezTo>
                        <a:pt x="237649" y="826466"/>
                        <a:pt x="184309" y="826466"/>
                        <a:pt x="140494" y="862660"/>
                      </a:cubicBezTo>
                      <a:cubicBezTo>
                        <a:pt x="126206" y="866470"/>
                        <a:pt x="112872" y="866470"/>
                        <a:pt x="98584" y="862660"/>
                      </a:cubicBezTo>
                      <a:cubicBezTo>
                        <a:pt x="75724" y="859803"/>
                        <a:pt x="55722" y="850278"/>
                        <a:pt x="34766" y="840753"/>
                      </a:cubicBezTo>
                      <a:cubicBezTo>
                        <a:pt x="24289" y="819798"/>
                        <a:pt x="41434" y="817893"/>
                        <a:pt x="53816" y="813131"/>
                      </a:cubicBezTo>
                      <a:cubicBezTo>
                        <a:pt x="56674" y="810273"/>
                        <a:pt x="59531" y="807416"/>
                        <a:pt x="63341" y="804558"/>
                      </a:cubicBezTo>
                      <a:cubicBezTo>
                        <a:pt x="65247" y="781698"/>
                        <a:pt x="74772" y="760743"/>
                        <a:pt x="70009" y="737883"/>
                      </a:cubicBezTo>
                      <a:cubicBezTo>
                        <a:pt x="56674" y="725501"/>
                        <a:pt x="42386" y="715023"/>
                        <a:pt x="57627" y="692163"/>
                      </a:cubicBezTo>
                      <a:cubicBezTo>
                        <a:pt x="63341" y="683591"/>
                        <a:pt x="51911" y="661683"/>
                        <a:pt x="46197" y="646443"/>
                      </a:cubicBezTo>
                      <a:cubicBezTo>
                        <a:pt x="33814" y="613106"/>
                        <a:pt x="20479" y="580720"/>
                        <a:pt x="7144" y="548335"/>
                      </a:cubicBezTo>
                      <a:cubicBezTo>
                        <a:pt x="14764" y="536906"/>
                        <a:pt x="31909" y="528333"/>
                        <a:pt x="21431" y="509283"/>
                      </a:cubicBezTo>
                      <a:cubicBezTo>
                        <a:pt x="19527" y="504520"/>
                        <a:pt x="13811" y="497853"/>
                        <a:pt x="15716" y="494043"/>
                      </a:cubicBezTo>
                      <a:cubicBezTo>
                        <a:pt x="29052" y="466420"/>
                        <a:pt x="13811" y="432131"/>
                        <a:pt x="35719" y="407366"/>
                      </a:cubicBezTo>
                      <a:cubicBezTo>
                        <a:pt x="42386" y="404508"/>
                        <a:pt x="49054" y="406413"/>
                        <a:pt x="55722" y="402603"/>
                      </a:cubicBezTo>
                      <a:cubicBezTo>
                        <a:pt x="110014" y="372123"/>
                        <a:pt x="159544" y="332118"/>
                        <a:pt x="227172" y="334023"/>
                      </a:cubicBezTo>
                      <a:cubicBezTo>
                        <a:pt x="250031" y="334976"/>
                        <a:pt x="270986" y="326403"/>
                        <a:pt x="282416" y="305448"/>
                      </a:cubicBezTo>
                      <a:cubicBezTo>
                        <a:pt x="290989" y="290208"/>
                        <a:pt x="317659" y="282588"/>
                        <a:pt x="298609" y="254013"/>
                      </a:cubicBezTo>
                      <a:cubicBezTo>
                        <a:pt x="290989" y="242583"/>
                        <a:pt x="312897" y="228295"/>
                        <a:pt x="321469" y="214960"/>
                      </a:cubicBezTo>
                      <a:cubicBezTo>
                        <a:pt x="344329" y="205435"/>
                        <a:pt x="345281" y="228295"/>
                        <a:pt x="353854" y="237820"/>
                      </a:cubicBezTo>
                      <a:cubicBezTo>
                        <a:pt x="350997" y="222581"/>
                        <a:pt x="330994" y="199720"/>
                        <a:pt x="370047" y="207341"/>
                      </a:cubicBezTo>
                      <a:cubicBezTo>
                        <a:pt x="377666" y="210198"/>
                        <a:pt x="385286" y="210198"/>
                        <a:pt x="393859" y="204483"/>
                      </a:cubicBezTo>
                      <a:cubicBezTo>
                        <a:pt x="358616" y="175908"/>
                        <a:pt x="401479" y="170193"/>
                        <a:pt x="409099" y="154000"/>
                      </a:cubicBezTo>
                      <a:cubicBezTo>
                        <a:pt x="411956" y="147333"/>
                        <a:pt x="420529" y="154000"/>
                        <a:pt x="427197" y="147333"/>
                      </a:cubicBezTo>
                      <a:cubicBezTo>
                        <a:pt x="463391" y="111138"/>
                        <a:pt x="462439" y="112091"/>
                        <a:pt x="495777" y="147333"/>
                      </a:cubicBezTo>
                      <a:cubicBezTo>
                        <a:pt x="508159" y="159716"/>
                        <a:pt x="492919" y="168288"/>
                        <a:pt x="495777" y="178766"/>
                      </a:cubicBezTo>
                      <a:cubicBezTo>
                        <a:pt x="512922" y="167335"/>
                        <a:pt x="518636" y="165431"/>
                        <a:pt x="551974" y="162573"/>
                      </a:cubicBezTo>
                      <a:cubicBezTo>
                        <a:pt x="538639" y="142570"/>
                        <a:pt x="521494" y="119710"/>
                        <a:pt x="559594" y="108281"/>
                      </a:cubicBezTo>
                      <a:cubicBezTo>
                        <a:pt x="544354" y="77800"/>
                        <a:pt x="570072" y="71133"/>
                        <a:pt x="587217" y="59703"/>
                      </a:cubicBezTo>
                      <a:cubicBezTo>
                        <a:pt x="606267" y="65418"/>
                        <a:pt x="622459" y="58750"/>
                        <a:pt x="640556" y="52083"/>
                      </a:cubicBezTo>
                      <a:cubicBezTo>
                        <a:pt x="636747" y="38748"/>
                        <a:pt x="620554" y="50178"/>
                        <a:pt x="616744" y="39700"/>
                      </a:cubicBezTo>
                      <a:cubicBezTo>
                        <a:pt x="624364" y="30175"/>
                        <a:pt x="634842" y="36843"/>
                        <a:pt x="643414" y="33985"/>
                      </a:cubicBezTo>
                      <a:cubicBezTo>
                        <a:pt x="682467" y="39700"/>
                        <a:pt x="717709" y="73038"/>
                        <a:pt x="760572" y="49225"/>
                      </a:cubicBezTo>
                      <a:cubicBezTo>
                        <a:pt x="769144" y="44463"/>
                        <a:pt x="779622" y="50178"/>
                        <a:pt x="780574" y="56845"/>
                      </a:cubicBezTo>
                      <a:cubicBezTo>
                        <a:pt x="782479" y="69228"/>
                        <a:pt x="775811" y="82563"/>
                        <a:pt x="767239" y="91135"/>
                      </a:cubicBezTo>
                      <a:cubicBezTo>
                        <a:pt x="733902" y="121616"/>
                        <a:pt x="737711" y="143523"/>
                        <a:pt x="767239" y="174003"/>
                      </a:cubicBezTo>
                      <a:cubicBezTo>
                        <a:pt x="796767" y="204483"/>
                        <a:pt x="840581" y="205435"/>
                        <a:pt x="871061" y="234963"/>
                      </a:cubicBezTo>
                      <a:cubicBezTo>
                        <a:pt x="883444" y="247345"/>
                        <a:pt x="905352" y="229248"/>
                        <a:pt x="914877" y="212103"/>
                      </a:cubicBezTo>
                      <a:cubicBezTo>
                        <a:pt x="927259" y="190195"/>
                        <a:pt x="932022" y="165431"/>
                        <a:pt x="928211" y="141618"/>
                      </a:cubicBezTo>
                      <a:cubicBezTo>
                        <a:pt x="922497" y="100660"/>
                        <a:pt x="940594" y="62560"/>
                        <a:pt x="936784" y="21603"/>
                      </a:cubicBezTo>
                      <a:cubicBezTo>
                        <a:pt x="935831" y="12078"/>
                        <a:pt x="945356" y="8268"/>
                        <a:pt x="953929" y="7316"/>
                      </a:cubicBezTo>
                      <a:cubicBezTo>
                        <a:pt x="963454" y="6363"/>
                        <a:pt x="972979" y="9220"/>
                        <a:pt x="976789" y="19698"/>
                      </a:cubicBezTo>
                      <a:cubicBezTo>
                        <a:pt x="986314" y="44463"/>
                        <a:pt x="996792" y="69228"/>
                        <a:pt x="1002506" y="94945"/>
                      </a:cubicBezTo>
                      <a:cubicBezTo>
                        <a:pt x="1006317" y="110185"/>
                        <a:pt x="1011079" y="110185"/>
                        <a:pt x="1024414" y="112091"/>
                      </a:cubicBezTo>
                      <a:cubicBezTo>
                        <a:pt x="1046322" y="113995"/>
                        <a:pt x="1065371" y="121616"/>
                        <a:pt x="1059656" y="152095"/>
                      </a:cubicBezTo>
                      <a:cubicBezTo>
                        <a:pt x="1056799" y="165431"/>
                        <a:pt x="1064419" y="176860"/>
                        <a:pt x="1072039" y="187338"/>
                      </a:cubicBezTo>
                      <a:cubicBezTo>
                        <a:pt x="1084421" y="203531"/>
                        <a:pt x="1091089" y="220675"/>
                        <a:pt x="1087279" y="242583"/>
                      </a:cubicBezTo>
                      <a:cubicBezTo>
                        <a:pt x="1083469" y="268301"/>
                        <a:pt x="1101567" y="282588"/>
                        <a:pt x="1121569" y="288303"/>
                      </a:cubicBezTo>
                      <a:cubicBezTo>
                        <a:pt x="1165384" y="301638"/>
                        <a:pt x="1190150" y="329260"/>
                        <a:pt x="1193959" y="374981"/>
                      </a:cubicBezTo>
                      <a:cubicBezTo>
                        <a:pt x="1193959" y="375933"/>
                        <a:pt x="1193959" y="377838"/>
                        <a:pt x="1194912" y="377838"/>
                      </a:cubicBezTo>
                      <a:cubicBezTo>
                        <a:pt x="1252062" y="374981"/>
                        <a:pt x="1228250" y="454038"/>
                        <a:pt x="1276827" y="459753"/>
                      </a:cubicBezTo>
                      <a:cubicBezTo>
                        <a:pt x="1287304" y="467373"/>
                        <a:pt x="1291114" y="478803"/>
                        <a:pt x="1296829" y="489281"/>
                      </a:cubicBezTo>
                      <a:cubicBezTo>
                        <a:pt x="1316831" y="551193"/>
                        <a:pt x="1324452" y="612153"/>
                        <a:pt x="1296829" y="674066"/>
                      </a:cubicBezTo>
                      <a:cubicBezTo>
                        <a:pt x="1289209" y="687401"/>
                        <a:pt x="1298734" y="703593"/>
                        <a:pt x="1290162" y="716928"/>
                      </a:cubicBezTo>
                      <a:cubicBezTo>
                        <a:pt x="1278731" y="738835"/>
                        <a:pt x="1267302" y="761695"/>
                        <a:pt x="1241584" y="773126"/>
                      </a:cubicBezTo>
                      <a:cubicBezTo>
                        <a:pt x="1233964" y="776935"/>
                        <a:pt x="1231106" y="791223"/>
                        <a:pt x="1226344" y="799795"/>
                      </a:cubicBezTo>
                      <a:cubicBezTo>
                        <a:pt x="1213009" y="813131"/>
                        <a:pt x="1203484" y="829323"/>
                        <a:pt x="1203484" y="848373"/>
                      </a:cubicBezTo>
                      <a:cubicBezTo>
                        <a:pt x="1204437" y="877901"/>
                        <a:pt x="1169194" y="889331"/>
                        <a:pt x="1170146" y="918858"/>
                      </a:cubicBezTo>
                      <a:cubicBezTo>
                        <a:pt x="1162527" y="934098"/>
                        <a:pt x="1161575" y="952195"/>
                        <a:pt x="1155859" y="968388"/>
                      </a:cubicBezTo>
                      <a:cubicBezTo>
                        <a:pt x="1116806" y="981723"/>
                        <a:pt x="1076802" y="990295"/>
                        <a:pt x="1045369" y="1022681"/>
                      </a:cubicBezTo>
                      <a:cubicBezTo>
                        <a:pt x="1032034" y="1036016"/>
                        <a:pt x="1009174" y="1028395"/>
                        <a:pt x="999649" y="1007441"/>
                      </a:cubicBezTo>
                      <a:cubicBezTo>
                        <a:pt x="992029" y="990295"/>
                        <a:pt x="984409" y="994106"/>
                        <a:pt x="975836" y="1004583"/>
                      </a:cubicBezTo>
                      <a:cubicBezTo>
                        <a:pt x="972027" y="1015060"/>
                        <a:pt x="960597" y="1012203"/>
                        <a:pt x="953929" y="10160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4" name="Freeform: Shape 57">
                  <a:extLst>
                    <a:ext uri="{FF2B5EF4-FFF2-40B4-BE49-F238E27FC236}">
                      <a16:creationId xmlns:a16="http://schemas.microsoft.com/office/drawing/2014/main" id="{2C908337-8C37-DF4D-8000-FE7F13A8C36B}"/>
                    </a:ext>
                  </a:extLst>
                </p:cNvPr>
                <p:cNvSpPr/>
                <p:nvPr/>
              </p:nvSpPr>
              <p:spPr>
                <a:xfrm>
                  <a:off x="9927431" y="4104732"/>
                  <a:ext cx="647700" cy="295275"/>
                </a:xfrm>
                <a:custGeom>
                  <a:avLst/>
                  <a:gdLst>
                    <a:gd name="connsiteX0" fmla="*/ 562452 w 647700"/>
                    <a:gd name="connsiteY0" fmla="*/ 213902 h 295275"/>
                    <a:gd name="connsiteX1" fmla="*/ 590073 w 647700"/>
                    <a:gd name="connsiteY1" fmla="*/ 226285 h 295275"/>
                    <a:gd name="connsiteX2" fmla="*/ 630079 w 647700"/>
                    <a:gd name="connsiteY2" fmla="*/ 257718 h 295275"/>
                    <a:gd name="connsiteX3" fmla="*/ 647223 w 647700"/>
                    <a:gd name="connsiteY3" fmla="*/ 281530 h 295275"/>
                    <a:gd name="connsiteX4" fmla="*/ 562452 w 647700"/>
                    <a:gd name="connsiteY4" fmla="*/ 282483 h 295275"/>
                    <a:gd name="connsiteX5" fmla="*/ 498634 w 647700"/>
                    <a:gd name="connsiteY5" fmla="*/ 221523 h 295275"/>
                    <a:gd name="connsiteX6" fmla="*/ 414814 w 647700"/>
                    <a:gd name="connsiteY6" fmla="*/ 201520 h 295275"/>
                    <a:gd name="connsiteX7" fmla="*/ 376714 w 647700"/>
                    <a:gd name="connsiteY7" fmla="*/ 219618 h 295275"/>
                    <a:gd name="connsiteX8" fmla="*/ 383381 w 647700"/>
                    <a:gd name="connsiteY8" fmla="*/ 253908 h 295275"/>
                    <a:gd name="connsiteX9" fmla="*/ 304324 w 647700"/>
                    <a:gd name="connsiteY9" fmla="*/ 244383 h 295275"/>
                    <a:gd name="connsiteX10" fmla="*/ 285274 w 647700"/>
                    <a:gd name="connsiteY10" fmla="*/ 232000 h 295275"/>
                    <a:gd name="connsiteX11" fmla="*/ 250031 w 647700"/>
                    <a:gd name="connsiteY11" fmla="*/ 197710 h 295275"/>
                    <a:gd name="connsiteX12" fmla="*/ 169069 w 647700"/>
                    <a:gd name="connsiteY12" fmla="*/ 123415 h 295275"/>
                    <a:gd name="connsiteX13" fmla="*/ 110966 w 647700"/>
                    <a:gd name="connsiteY13" fmla="*/ 101508 h 295275"/>
                    <a:gd name="connsiteX14" fmla="*/ 89059 w 647700"/>
                    <a:gd name="connsiteY14" fmla="*/ 51977 h 295275"/>
                    <a:gd name="connsiteX15" fmla="*/ 72866 w 647700"/>
                    <a:gd name="connsiteY15" fmla="*/ 77695 h 295275"/>
                    <a:gd name="connsiteX16" fmla="*/ 58579 w 647700"/>
                    <a:gd name="connsiteY16" fmla="*/ 104365 h 295275"/>
                    <a:gd name="connsiteX17" fmla="*/ 43339 w 647700"/>
                    <a:gd name="connsiteY17" fmla="*/ 83410 h 295275"/>
                    <a:gd name="connsiteX18" fmla="*/ 7144 w 647700"/>
                    <a:gd name="connsiteY18" fmla="*/ 53883 h 295275"/>
                    <a:gd name="connsiteX19" fmla="*/ 31909 w 647700"/>
                    <a:gd name="connsiteY19" fmla="*/ 42452 h 295275"/>
                    <a:gd name="connsiteX20" fmla="*/ 49054 w 647700"/>
                    <a:gd name="connsiteY20" fmla="*/ 34833 h 295275"/>
                    <a:gd name="connsiteX21" fmla="*/ 74771 w 647700"/>
                    <a:gd name="connsiteY21" fmla="*/ 29117 h 295275"/>
                    <a:gd name="connsiteX22" fmla="*/ 81439 w 647700"/>
                    <a:gd name="connsiteY22" fmla="*/ 29117 h 295275"/>
                    <a:gd name="connsiteX23" fmla="*/ 102394 w 647700"/>
                    <a:gd name="connsiteY23" fmla="*/ 50073 h 295275"/>
                    <a:gd name="connsiteX24" fmla="*/ 166211 w 647700"/>
                    <a:gd name="connsiteY24" fmla="*/ 21498 h 295275"/>
                    <a:gd name="connsiteX25" fmla="*/ 206216 w 647700"/>
                    <a:gd name="connsiteY25" fmla="*/ 7210 h 295275"/>
                    <a:gd name="connsiteX26" fmla="*/ 233839 w 647700"/>
                    <a:gd name="connsiteY26" fmla="*/ 21498 h 295275"/>
                    <a:gd name="connsiteX27" fmla="*/ 394811 w 647700"/>
                    <a:gd name="connsiteY27" fmla="*/ 74837 h 295275"/>
                    <a:gd name="connsiteX28" fmla="*/ 462439 w 647700"/>
                    <a:gd name="connsiteY28" fmla="*/ 100555 h 295275"/>
                    <a:gd name="connsiteX29" fmla="*/ 506254 w 647700"/>
                    <a:gd name="connsiteY29" fmla="*/ 124367 h 295275"/>
                    <a:gd name="connsiteX30" fmla="*/ 512921 w 647700"/>
                    <a:gd name="connsiteY30" fmla="*/ 125320 h 295275"/>
                    <a:gd name="connsiteX31" fmla="*/ 536734 w 647700"/>
                    <a:gd name="connsiteY31" fmla="*/ 142465 h 295275"/>
                    <a:gd name="connsiteX32" fmla="*/ 555784 w 647700"/>
                    <a:gd name="connsiteY32" fmla="*/ 197710 h 295275"/>
                    <a:gd name="connsiteX33" fmla="*/ 562452 w 647700"/>
                    <a:gd name="connsiteY33" fmla="*/ 213902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47700" h="295275">
                      <a:moveTo>
                        <a:pt x="562452" y="213902"/>
                      </a:moveTo>
                      <a:cubicBezTo>
                        <a:pt x="568167" y="225333"/>
                        <a:pt x="576739" y="232000"/>
                        <a:pt x="590073" y="226285"/>
                      </a:cubicBezTo>
                      <a:cubicBezTo>
                        <a:pt x="603409" y="236762"/>
                        <a:pt x="615792" y="248193"/>
                        <a:pt x="630079" y="257718"/>
                      </a:cubicBezTo>
                      <a:cubicBezTo>
                        <a:pt x="637698" y="264385"/>
                        <a:pt x="649129" y="268195"/>
                        <a:pt x="647223" y="281530"/>
                      </a:cubicBezTo>
                      <a:cubicBezTo>
                        <a:pt x="619602" y="308200"/>
                        <a:pt x="591027" y="287245"/>
                        <a:pt x="562452" y="282483"/>
                      </a:cubicBezTo>
                      <a:cubicBezTo>
                        <a:pt x="533877" y="270100"/>
                        <a:pt x="508159" y="256765"/>
                        <a:pt x="498634" y="221523"/>
                      </a:cubicBezTo>
                      <a:cubicBezTo>
                        <a:pt x="491966" y="195805"/>
                        <a:pt x="437674" y="184375"/>
                        <a:pt x="414814" y="201520"/>
                      </a:cubicBezTo>
                      <a:cubicBezTo>
                        <a:pt x="404336" y="209140"/>
                        <a:pt x="395764" y="218665"/>
                        <a:pt x="376714" y="219618"/>
                      </a:cubicBezTo>
                      <a:cubicBezTo>
                        <a:pt x="405289" y="231048"/>
                        <a:pt x="403384" y="241525"/>
                        <a:pt x="383381" y="253908"/>
                      </a:cubicBezTo>
                      <a:cubicBezTo>
                        <a:pt x="354806" y="272005"/>
                        <a:pt x="328136" y="259623"/>
                        <a:pt x="304324" y="244383"/>
                      </a:cubicBezTo>
                      <a:cubicBezTo>
                        <a:pt x="297656" y="240573"/>
                        <a:pt x="293846" y="232000"/>
                        <a:pt x="285274" y="232000"/>
                      </a:cubicBezTo>
                      <a:cubicBezTo>
                        <a:pt x="267176" y="227237"/>
                        <a:pt x="241459" y="229143"/>
                        <a:pt x="250031" y="197710"/>
                      </a:cubicBezTo>
                      <a:cubicBezTo>
                        <a:pt x="241459" y="152943"/>
                        <a:pt x="215741" y="128177"/>
                        <a:pt x="169069" y="123415"/>
                      </a:cubicBezTo>
                      <a:cubicBezTo>
                        <a:pt x="149066" y="121510"/>
                        <a:pt x="130969" y="108175"/>
                        <a:pt x="110966" y="101508"/>
                      </a:cubicBezTo>
                      <a:cubicBezTo>
                        <a:pt x="86201" y="92935"/>
                        <a:pt x="72866" y="80552"/>
                        <a:pt x="89059" y="51977"/>
                      </a:cubicBezTo>
                      <a:cubicBezTo>
                        <a:pt x="70009" y="54835"/>
                        <a:pt x="70009" y="64360"/>
                        <a:pt x="72866" y="77695"/>
                      </a:cubicBezTo>
                      <a:cubicBezTo>
                        <a:pt x="75724" y="89125"/>
                        <a:pt x="73819" y="103412"/>
                        <a:pt x="58579" y="104365"/>
                      </a:cubicBezTo>
                      <a:cubicBezTo>
                        <a:pt x="46196" y="105317"/>
                        <a:pt x="43339" y="96745"/>
                        <a:pt x="43339" y="83410"/>
                      </a:cubicBezTo>
                      <a:cubicBezTo>
                        <a:pt x="43339" y="63408"/>
                        <a:pt x="19526" y="65312"/>
                        <a:pt x="7144" y="53883"/>
                      </a:cubicBezTo>
                      <a:cubicBezTo>
                        <a:pt x="15716" y="50073"/>
                        <a:pt x="24289" y="46262"/>
                        <a:pt x="31909" y="42452"/>
                      </a:cubicBezTo>
                      <a:cubicBezTo>
                        <a:pt x="36671" y="37690"/>
                        <a:pt x="42386" y="35785"/>
                        <a:pt x="49054" y="34833"/>
                      </a:cubicBezTo>
                      <a:cubicBezTo>
                        <a:pt x="57626" y="35785"/>
                        <a:pt x="65246" y="24355"/>
                        <a:pt x="74771" y="29117"/>
                      </a:cubicBezTo>
                      <a:cubicBezTo>
                        <a:pt x="76676" y="30070"/>
                        <a:pt x="79534" y="30070"/>
                        <a:pt x="81439" y="29117"/>
                      </a:cubicBezTo>
                      <a:cubicBezTo>
                        <a:pt x="90011" y="34833"/>
                        <a:pt x="97631" y="41500"/>
                        <a:pt x="102394" y="50073"/>
                      </a:cubicBezTo>
                      <a:cubicBezTo>
                        <a:pt x="135731" y="69123"/>
                        <a:pt x="145256" y="31023"/>
                        <a:pt x="166211" y="21498"/>
                      </a:cubicBezTo>
                      <a:cubicBezTo>
                        <a:pt x="179546" y="15783"/>
                        <a:pt x="190976" y="6258"/>
                        <a:pt x="206216" y="7210"/>
                      </a:cubicBezTo>
                      <a:cubicBezTo>
                        <a:pt x="214789" y="13877"/>
                        <a:pt x="230029" y="6258"/>
                        <a:pt x="233839" y="21498"/>
                      </a:cubicBezTo>
                      <a:cubicBezTo>
                        <a:pt x="287179" y="39595"/>
                        <a:pt x="337661" y="67217"/>
                        <a:pt x="394811" y="74837"/>
                      </a:cubicBezTo>
                      <a:cubicBezTo>
                        <a:pt x="423386" y="67217"/>
                        <a:pt x="448151" y="72933"/>
                        <a:pt x="462439" y="100555"/>
                      </a:cubicBezTo>
                      <a:cubicBezTo>
                        <a:pt x="471964" y="118652"/>
                        <a:pt x="489109" y="120558"/>
                        <a:pt x="506254" y="124367"/>
                      </a:cubicBezTo>
                      <a:cubicBezTo>
                        <a:pt x="508159" y="124367"/>
                        <a:pt x="511016" y="125320"/>
                        <a:pt x="512921" y="125320"/>
                      </a:cubicBezTo>
                      <a:cubicBezTo>
                        <a:pt x="528161" y="120558"/>
                        <a:pt x="542448" y="130083"/>
                        <a:pt x="536734" y="142465"/>
                      </a:cubicBezTo>
                      <a:cubicBezTo>
                        <a:pt x="525304" y="169135"/>
                        <a:pt x="541496" y="181518"/>
                        <a:pt x="555784" y="197710"/>
                      </a:cubicBezTo>
                      <a:cubicBezTo>
                        <a:pt x="560546" y="204377"/>
                        <a:pt x="560546" y="210093"/>
                        <a:pt x="562452" y="21390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5" name="Freeform: Shape 58">
                  <a:extLst>
                    <a:ext uri="{FF2B5EF4-FFF2-40B4-BE49-F238E27FC236}">
                      <a16:creationId xmlns:a16="http://schemas.microsoft.com/office/drawing/2014/main" id="{B26D5F89-E4AE-3F46-B648-C0602C8961D0}"/>
                    </a:ext>
                  </a:extLst>
                </p:cNvPr>
                <p:cNvSpPr/>
                <p:nvPr/>
              </p:nvSpPr>
              <p:spPr>
                <a:xfrm>
                  <a:off x="9506024" y="4063841"/>
                  <a:ext cx="152400" cy="209550"/>
                </a:xfrm>
                <a:custGeom>
                  <a:avLst/>
                  <a:gdLst>
                    <a:gd name="connsiteX0" fmla="*/ 50408 w 152400"/>
                    <a:gd name="connsiteY0" fmla="*/ 15716 h 209550"/>
                    <a:gd name="connsiteX1" fmla="*/ 48503 w 152400"/>
                    <a:gd name="connsiteY1" fmla="*/ 46196 h 209550"/>
                    <a:gd name="connsiteX2" fmla="*/ 82793 w 152400"/>
                    <a:gd name="connsiteY2" fmla="*/ 54769 h 209550"/>
                    <a:gd name="connsiteX3" fmla="*/ 138990 w 152400"/>
                    <a:gd name="connsiteY3" fmla="*/ 37624 h 209550"/>
                    <a:gd name="connsiteX4" fmla="*/ 128513 w 152400"/>
                    <a:gd name="connsiteY4" fmla="*/ 50959 h 209550"/>
                    <a:gd name="connsiteX5" fmla="*/ 118988 w 152400"/>
                    <a:gd name="connsiteY5" fmla="*/ 103346 h 209550"/>
                    <a:gd name="connsiteX6" fmla="*/ 145658 w 152400"/>
                    <a:gd name="connsiteY6" fmla="*/ 149066 h 209550"/>
                    <a:gd name="connsiteX7" fmla="*/ 144706 w 152400"/>
                    <a:gd name="connsiteY7" fmla="*/ 172879 h 209550"/>
                    <a:gd name="connsiteX8" fmla="*/ 115178 w 152400"/>
                    <a:gd name="connsiteY8" fmla="*/ 190024 h 209550"/>
                    <a:gd name="connsiteX9" fmla="*/ 99938 w 152400"/>
                    <a:gd name="connsiteY9" fmla="*/ 165259 h 209550"/>
                    <a:gd name="connsiteX10" fmla="*/ 76126 w 152400"/>
                    <a:gd name="connsiteY10" fmla="*/ 104299 h 209550"/>
                    <a:gd name="connsiteX11" fmla="*/ 60886 w 152400"/>
                    <a:gd name="connsiteY11" fmla="*/ 99536 h 209550"/>
                    <a:gd name="connsiteX12" fmla="*/ 56123 w 152400"/>
                    <a:gd name="connsiteY12" fmla="*/ 112871 h 209550"/>
                    <a:gd name="connsiteX13" fmla="*/ 61838 w 152400"/>
                    <a:gd name="connsiteY13" fmla="*/ 190024 h 209550"/>
                    <a:gd name="connsiteX14" fmla="*/ 44693 w 152400"/>
                    <a:gd name="connsiteY14" fmla="*/ 205264 h 209550"/>
                    <a:gd name="connsiteX15" fmla="*/ 32311 w 152400"/>
                    <a:gd name="connsiteY15" fmla="*/ 188119 h 209550"/>
                    <a:gd name="connsiteX16" fmla="*/ 14213 w 152400"/>
                    <a:gd name="connsiteY16" fmla="*/ 141446 h 209550"/>
                    <a:gd name="connsiteX17" fmla="*/ 7546 w 152400"/>
                    <a:gd name="connsiteY17" fmla="*/ 124301 h 209550"/>
                    <a:gd name="connsiteX18" fmla="*/ 31358 w 152400"/>
                    <a:gd name="connsiteY18" fmla="*/ 10954 h 209550"/>
                    <a:gd name="connsiteX19" fmla="*/ 40883 w 152400"/>
                    <a:gd name="connsiteY19" fmla="*/ 7144 h 209550"/>
                    <a:gd name="connsiteX20" fmla="*/ 50408 w 152400"/>
                    <a:gd name="connsiteY20" fmla="*/ 15716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2400" h="209550">
                      <a:moveTo>
                        <a:pt x="50408" y="15716"/>
                      </a:moveTo>
                      <a:cubicBezTo>
                        <a:pt x="45646" y="25241"/>
                        <a:pt x="36121" y="36671"/>
                        <a:pt x="48503" y="46196"/>
                      </a:cubicBezTo>
                      <a:cubicBezTo>
                        <a:pt x="58028" y="53816"/>
                        <a:pt x="67553" y="61436"/>
                        <a:pt x="82793" y="54769"/>
                      </a:cubicBezTo>
                      <a:cubicBezTo>
                        <a:pt x="99938" y="47149"/>
                        <a:pt x="119940" y="43339"/>
                        <a:pt x="138990" y="37624"/>
                      </a:cubicBezTo>
                      <a:cubicBezTo>
                        <a:pt x="141848" y="48101"/>
                        <a:pt x="133276" y="47149"/>
                        <a:pt x="128513" y="50959"/>
                      </a:cubicBezTo>
                      <a:cubicBezTo>
                        <a:pt x="113273" y="65246"/>
                        <a:pt x="92318" y="79534"/>
                        <a:pt x="118988" y="103346"/>
                      </a:cubicBezTo>
                      <a:cubicBezTo>
                        <a:pt x="132323" y="114776"/>
                        <a:pt x="126608" y="138589"/>
                        <a:pt x="145658" y="149066"/>
                      </a:cubicBezTo>
                      <a:cubicBezTo>
                        <a:pt x="149468" y="150971"/>
                        <a:pt x="153278" y="170974"/>
                        <a:pt x="144706" y="172879"/>
                      </a:cubicBezTo>
                      <a:cubicBezTo>
                        <a:pt x="132323" y="175736"/>
                        <a:pt x="129465" y="197644"/>
                        <a:pt x="115178" y="190024"/>
                      </a:cubicBezTo>
                      <a:cubicBezTo>
                        <a:pt x="107558" y="186214"/>
                        <a:pt x="98986" y="177641"/>
                        <a:pt x="99938" y="165259"/>
                      </a:cubicBezTo>
                      <a:cubicBezTo>
                        <a:pt x="101843" y="141446"/>
                        <a:pt x="73268" y="129064"/>
                        <a:pt x="76126" y="104299"/>
                      </a:cubicBezTo>
                      <a:cubicBezTo>
                        <a:pt x="77078" y="100489"/>
                        <a:pt x="66601" y="98584"/>
                        <a:pt x="60886" y="99536"/>
                      </a:cubicBezTo>
                      <a:cubicBezTo>
                        <a:pt x="53265" y="101441"/>
                        <a:pt x="53265" y="109061"/>
                        <a:pt x="56123" y="112871"/>
                      </a:cubicBezTo>
                      <a:cubicBezTo>
                        <a:pt x="72315" y="137636"/>
                        <a:pt x="56123" y="165259"/>
                        <a:pt x="61838" y="190024"/>
                      </a:cubicBezTo>
                      <a:cubicBezTo>
                        <a:pt x="64696" y="204311"/>
                        <a:pt x="54218" y="203359"/>
                        <a:pt x="44693" y="205264"/>
                      </a:cubicBezTo>
                      <a:cubicBezTo>
                        <a:pt x="29453" y="208121"/>
                        <a:pt x="30406" y="197644"/>
                        <a:pt x="32311" y="188119"/>
                      </a:cubicBezTo>
                      <a:cubicBezTo>
                        <a:pt x="37073" y="168116"/>
                        <a:pt x="46598" y="147161"/>
                        <a:pt x="14213" y="141446"/>
                      </a:cubicBezTo>
                      <a:cubicBezTo>
                        <a:pt x="4688" y="139541"/>
                        <a:pt x="7546" y="128111"/>
                        <a:pt x="7546" y="124301"/>
                      </a:cubicBezTo>
                      <a:cubicBezTo>
                        <a:pt x="14213" y="86201"/>
                        <a:pt x="22786" y="49054"/>
                        <a:pt x="31358" y="10954"/>
                      </a:cubicBezTo>
                      <a:cubicBezTo>
                        <a:pt x="31358" y="9049"/>
                        <a:pt x="37073" y="8096"/>
                        <a:pt x="40883" y="7144"/>
                      </a:cubicBezTo>
                      <a:cubicBezTo>
                        <a:pt x="50408" y="8096"/>
                        <a:pt x="52313" y="10001"/>
                        <a:pt x="50408" y="1571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6" name="Freeform: Shape 59">
                  <a:extLst>
                    <a:ext uri="{FF2B5EF4-FFF2-40B4-BE49-F238E27FC236}">
                      <a16:creationId xmlns:a16="http://schemas.microsoft.com/office/drawing/2014/main" id="{04BD07FC-FB6E-8C46-9042-5742F6EAA3D8}"/>
                    </a:ext>
                  </a:extLst>
                </p:cNvPr>
                <p:cNvSpPr/>
                <p:nvPr/>
              </p:nvSpPr>
              <p:spPr>
                <a:xfrm>
                  <a:off x="9088383" y="4298753"/>
                  <a:ext cx="304800" cy="95250"/>
                </a:xfrm>
                <a:custGeom>
                  <a:avLst/>
                  <a:gdLst>
                    <a:gd name="connsiteX0" fmla="*/ 261357 w 304800"/>
                    <a:gd name="connsiteY0" fmla="*/ 80841 h 95250"/>
                    <a:gd name="connsiteX1" fmla="*/ 183253 w 304800"/>
                    <a:gd name="connsiteY1" fmla="*/ 76079 h 95250"/>
                    <a:gd name="connsiteX2" fmla="*/ 137532 w 304800"/>
                    <a:gd name="connsiteY2" fmla="*/ 59886 h 95250"/>
                    <a:gd name="connsiteX3" fmla="*/ 86098 w 304800"/>
                    <a:gd name="connsiteY3" fmla="*/ 54171 h 95250"/>
                    <a:gd name="connsiteX4" fmla="*/ 23232 w 304800"/>
                    <a:gd name="connsiteY4" fmla="*/ 40836 h 95250"/>
                    <a:gd name="connsiteX5" fmla="*/ 18470 w 304800"/>
                    <a:gd name="connsiteY5" fmla="*/ 13214 h 95250"/>
                    <a:gd name="connsiteX6" fmla="*/ 105148 w 304800"/>
                    <a:gd name="connsiteY6" fmla="*/ 20834 h 95250"/>
                    <a:gd name="connsiteX7" fmla="*/ 181348 w 304800"/>
                    <a:gd name="connsiteY7" fmla="*/ 24644 h 95250"/>
                    <a:gd name="connsiteX8" fmla="*/ 249928 w 304800"/>
                    <a:gd name="connsiteY8" fmla="*/ 52266 h 95250"/>
                    <a:gd name="connsiteX9" fmla="*/ 268025 w 304800"/>
                    <a:gd name="connsiteY9" fmla="*/ 57981 h 95250"/>
                    <a:gd name="connsiteX10" fmla="*/ 301362 w 304800"/>
                    <a:gd name="connsiteY10" fmla="*/ 68459 h 95250"/>
                    <a:gd name="connsiteX11" fmla="*/ 281360 w 304800"/>
                    <a:gd name="connsiteY11" fmla="*/ 90366 h 95250"/>
                    <a:gd name="connsiteX12" fmla="*/ 261357 w 304800"/>
                    <a:gd name="connsiteY12" fmla="*/ 80841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4800" h="95250">
                      <a:moveTo>
                        <a:pt x="261357" y="80841"/>
                      </a:moveTo>
                      <a:cubicBezTo>
                        <a:pt x="235640" y="67506"/>
                        <a:pt x="208970" y="80841"/>
                        <a:pt x="183253" y="76079"/>
                      </a:cubicBezTo>
                      <a:cubicBezTo>
                        <a:pt x="170870" y="61791"/>
                        <a:pt x="154678" y="58934"/>
                        <a:pt x="137532" y="59886"/>
                      </a:cubicBezTo>
                      <a:cubicBezTo>
                        <a:pt x="120387" y="53219"/>
                        <a:pt x="102290" y="61791"/>
                        <a:pt x="86098" y="54171"/>
                      </a:cubicBezTo>
                      <a:cubicBezTo>
                        <a:pt x="65142" y="49409"/>
                        <a:pt x="44187" y="44646"/>
                        <a:pt x="23232" y="40836"/>
                      </a:cubicBezTo>
                      <a:cubicBezTo>
                        <a:pt x="-6295" y="36074"/>
                        <a:pt x="12755" y="23691"/>
                        <a:pt x="18470" y="13214"/>
                      </a:cubicBezTo>
                      <a:cubicBezTo>
                        <a:pt x="48950" y="-121"/>
                        <a:pt x="77525" y="11309"/>
                        <a:pt x="105148" y="20834"/>
                      </a:cubicBezTo>
                      <a:cubicBezTo>
                        <a:pt x="131817" y="29406"/>
                        <a:pt x="155630" y="25596"/>
                        <a:pt x="181348" y="24644"/>
                      </a:cubicBezTo>
                      <a:cubicBezTo>
                        <a:pt x="206112" y="23691"/>
                        <a:pt x="238498" y="13214"/>
                        <a:pt x="249928" y="52266"/>
                      </a:cubicBezTo>
                      <a:cubicBezTo>
                        <a:pt x="252785" y="61791"/>
                        <a:pt x="257548" y="62744"/>
                        <a:pt x="268025" y="57981"/>
                      </a:cubicBezTo>
                      <a:cubicBezTo>
                        <a:pt x="279455" y="53219"/>
                        <a:pt x="295648" y="48456"/>
                        <a:pt x="301362" y="68459"/>
                      </a:cubicBezTo>
                      <a:cubicBezTo>
                        <a:pt x="310887" y="91319"/>
                        <a:pt x="302315" y="96081"/>
                        <a:pt x="281360" y="90366"/>
                      </a:cubicBezTo>
                      <a:cubicBezTo>
                        <a:pt x="273740" y="86556"/>
                        <a:pt x="267073" y="83699"/>
                        <a:pt x="261357" y="808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7" name="Freeform: Shape 60">
                  <a:extLst>
                    <a:ext uri="{FF2B5EF4-FFF2-40B4-BE49-F238E27FC236}">
                      <a16:creationId xmlns:a16="http://schemas.microsoft.com/office/drawing/2014/main" id="{8164DAFB-923F-A148-97CA-7D28D9355222}"/>
                    </a:ext>
                  </a:extLst>
                </p:cNvPr>
                <p:cNvSpPr/>
                <p:nvPr/>
              </p:nvSpPr>
              <p:spPr>
                <a:xfrm>
                  <a:off x="9558402" y="3772609"/>
                  <a:ext cx="152400" cy="123825"/>
                </a:xfrm>
                <a:custGeom>
                  <a:avLst/>
                  <a:gdLst>
                    <a:gd name="connsiteX0" fmla="*/ 114235 w 152400"/>
                    <a:gd name="connsiteY0" fmla="*/ 121210 h 123825"/>
                    <a:gd name="connsiteX1" fmla="*/ 74230 w 152400"/>
                    <a:gd name="connsiteY1" fmla="*/ 83110 h 123825"/>
                    <a:gd name="connsiteX2" fmla="*/ 56133 w 152400"/>
                    <a:gd name="connsiteY2" fmla="*/ 70728 h 123825"/>
                    <a:gd name="connsiteX3" fmla="*/ 7555 w 152400"/>
                    <a:gd name="connsiteY3" fmla="*/ 79300 h 123825"/>
                    <a:gd name="connsiteX4" fmla="*/ 44703 w 152400"/>
                    <a:gd name="connsiteY4" fmla="*/ 45963 h 123825"/>
                    <a:gd name="connsiteX5" fmla="*/ 106615 w 152400"/>
                    <a:gd name="connsiteY5" fmla="*/ 9768 h 123825"/>
                    <a:gd name="connsiteX6" fmla="*/ 135190 w 152400"/>
                    <a:gd name="connsiteY6" fmla="*/ 25960 h 123825"/>
                    <a:gd name="connsiteX7" fmla="*/ 151383 w 152400"/>
                    <a:gd name="connsiteY7" fmla="*/ 74538 h 123825"/>
                    <a:gd name="connsiteX8" fmla="*/ 144715 w 152400"/>
                    <a:gd name="connsiteY8" fmla="*/ 95493 h 123825"/>
                    <a:gd name="connsiteX9" fmla="*/ 129475 w 152400"/>
                    <a:gd name="connsiteY9" fmla="*/ 116448 h 123825"/>
                    <a:gd name="connsiteX10" fmla="*/ 114235 w 152400"/>
                    <a:gd name="connsiteY10" fmla="*/ 12121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400" h="123825">
                      <a:moveTo>
                        <a:pt x="114235" y="121210"/>
                      </a:moveTo>
                      <a:cubicBezTo>
                        <a:pt x="91375" y="118353"/>
                        <a:pt x="75183" y="109780"/>
                        <a:pt x="74230" y="83110"/>
                      </a:cubicBezTo>
                      <a:cubicBezTo>
                        <a:pt x="74230" y="71680"/>
                        <a:pt x="68515" y="60250"/>
                        <a:pt x="56133" y="70728"/>
                      </a:cubicBezTo>
                      <a:cubicBezTo>
                        <a:pt x="39940" y="84063"/>
                        <a:pt x="8508" y="83110"/>
                        <a:pt x="7555" y="79300"/>
                      </a:cubicBezTo>
                      <a:cubicBezTo>
                        <a:pt x="2792" y="52630"/>
                        <a:pt x="40892" y="45963"/>
                        <a:pt x="44703" y="45963"/>
                      </a:cubicBezTo>
                      <a:cubicBezTo>
                        <a:pt x="75183" y="47868"/>
                        <a:pt x="90423" y="32628"/>
                        <a:pt x="106615" y="9768"/>
                      </a:cubicBezTo>
                      <a:cubicBezTo>
                        <a:pt x="112330" y="1196"/>
                        <a:pt x="129475" y="15483"/>
                        <a:pt x="135190" y="25960"/>
                      </a:cubicBezTo>
                      <a:cubicBezTo>
                        <a:pt x="142810" y="41200"/>
                        <a:pt x="147573" y="58346"/>
                        <a:pt x="151383" y="74538"/>
                      </a:cubicBezTo>
                      <a:cubicBezTo>
                        <a:pt x="153287" y="82158"/>
                        <a:pt x="154240" y="94540"/>
                        <a:pt x="144715" y="95493"/>
                      </a:cubicBezTo>
                      <a:cubicBezTo>
                        <a:pt x="129475" y="97398"/>
                        <a:pt x="126617" y="101208"/>
                        <a:pt x="129475" y="116448"/>
                      </a:cubicBezTo>
                      <a:cubicBezTo>
                        <a:pt x="131380" y="129783"/>
                        <a:pt x="118998" y="117400"/>
                        <a:pt x="114235" y="1212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8" name="Freeform: Shape 61">
                  <a:extLst>
                    <a:ext uri="{FF2B5EF4-FFF2-40B4-BE49-F238E27FC236}">
                      <a16:creationId xmlns:a16="http://schemas.microsoft.com/office/drawing/2014/main" id="{F5C94D92-4D71-CE45-94F1-D98EB5B07AEA}"/>
                    </a:ext>
                  </a:extLst>
                </p:cNvPr>
                <p:cNvSpPr/>
                <p:nvPr/>
              </p:nvSpPr>
              <p:spPr>
                <a:xfrm>
                  <a:off x="9438233" y="3493625"/>
                  <a:ext cx="76200" cy="161925"/>
                </a:xfrm>
                <a:custGeom>
                  <a:avLst/>
                  <a:gdLst>
                    <a:gd name="connsiteX0" fmla="*/ 69622 w 76200"/>
                    <a:gd name="connsiteY0" fmla="*/ 147782 h 161925"/>
                    <a:gd name="connsiteX1" fmla="*/ 49619 w 76200"/>
                    <a:gd name="connsiteY1" fmla="*/ 150640 h 161925"/>
                    <a:gd name="connsiteX2" fmla="*/ 14377 w 76200"/>
                    <a:gd name="connsiteY2" fmla="*/ 112540 h 161925"/>
                    <a:gd name="connsiteX3" fmla="*/ 11519 w 76200"/>
                    <a:gd name="connsiteY3" fmla="*/ 17290 h 161925"/>
                    <a:gd name="connsiteX4" fmla="*/ 62954 w 76200"/>
                    <a:gd name="connsiteY4" fmla="*/ 19195 h 161925"/>
                    <a:gd name="connsiteX5" fmla="*/ 71527 w 76200"/>
                    <a:gd name="connsiteY5" fmla="*/ 74440 h 161925"/>
                    <a:gd name="connsiteX6" fmla="*/ 69622 w 76200"/>
                    <a:gd name="connsiteY6" fmla="*/ 140162 h 161925"/>
                    <a:gd name="connsiteX7" fmla="*/ 69622 w 76200"/>
                    <a:gd name="connsiteY7" fmla="*/ 147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200" h="161925">
                      <a:moveTo>
                        <a:pt x="69622" y="147782"/>
                      </a:moveTo>
                      <a:cubicBezTo>
                        <a:pt x="63906" y="157307"/>
                        <a:pt x="56287" y="157307"/>
                        <a:pt x="49619" y="150640"/>
                      </a:cubicBezTo>
                      <a:cubicBezTo>
                        <a:pt x="37237" y="139210"/>
                        <a:pt x="25806" y="125875"/>
                        <a:pt x="14377" y="112540"/>
                      </a:cubicBezTo>
                      <a:cubicBezTo>
                        <a:pt x="5804" y="103015"/>
                        <a:pt x="4852" y="28720"/>
                        <a:pt x="11519" y="17290"/>
                      </a:cubicBezTo>
                      <a:cubicBezTo>
                        <a:pt x="20092" y="3002"/>
                        <a:pt x="52477" y="3955"/>
                        <a:pt x="62954" y="19195"/>
                      </a:cubicBezTo>
                      <a:cubicBezTo>
                        <a:pt x="74384" y="36340"/>
                        <a:pt x="78194" y="63962"/>
                        <a:pt x="71527" y="74440"/>
                      </a:cubicBezTo>
                      <a:cubicBezTo>
                        <a:pt x="54381" y="99205"/>
                        <a:pt x="71527" y="119207"/>
                        <a:pt x="69622" y="140162"/>
                      </a:cubicBezTo>
                      <a:cubicBezTo>
                        <a:pt x="74384" y="143020"/>
                        <a:pt x="74384" y="144925"/>
                        <a:pt x="69622" y="147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62">
                  <a:extLst>
                    <a:ext uri="{FF2B5EF4-FFF2-40B4-BE49-F238E27FC236}">
                      <a16:creationId xmlns:a16="http://schemas.microsoft.com/office/drawing/2014/main" id="{3A8A217B-7242-724B-992F-4684F836B925}"/>
                    </a:ext>
                  </a:extLst>
                </p:cNvPr>
                <p:cNvSpPr/>
                <p:nvPr/>
              </p:nvSpPr>
              <p:spPr>
                <a:xfrm>
                  <a:off x="9885917" y="4054981"/>
                  <a:ext cx="114300" cy="66675"/>
                </a:xfrm>
                <a:custGeom>
                  <a:avLst/>
                  <a:gdLst>
                    <a:gd name="connsiteX0" fmla="*/ 105808 w 114300"/>
                    <a:gd name="connsiteY0" fmla="*/ 54103 h 66675"/>
                    <a:gd name="connsiteX1" fmla="*/ 82948 w 114300"/>
                    <a:gd name="connsiteY1" fmla="*/ 67438 h 66675"/>
                    <a:gd name="connsiteX2" fmla="*/ 36276 w 114300"/>
                    <a:gd name="connsiteY2" fmla="*/ 53150 h 66675"/>
                    <a:gd name="connsiteX3" fmla="*/ 8653 w 114300"/>
                    <a:gd name="connsiteY3" fmla="*/ 14098 h 66675"/>
                    <a:gd name="connsiteX4" fmla="*/ 8653 w 114300"/>
                    <a:gd name="connsiteY4" fmla="*/ 14098 h 66675"/>
                    <a:gd name="connsiteX5" fmla="*/ 98189 w 114300"/>
                    <a:gd name="connsiteY5" fmla="*/ 12193 h 66675"/>
                    <a:gd name="connsiteX6" fmla="*/ 105808 w 114300"/>
                    <a:gd name="connsiteY6" fmla="*/ 39816 h 66675"/>
                    <a:gd name="connsiteX7" fmla="*/ 105808 w 114300"/>
                    <a:gd name="connsiteY7" fmla="*/ 54103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66675">
                      <a:moveTo>
                        <a:pt x="105808" y="54103"/>
                      </a:moveTo>
                      <a:cubicBezTo>
                        <a:pt x="98189" y="58866"/>
                        <a:pt x="95331" y="70296"/>
                        <a:pt x="82948" y="67438"/>
                      </a:cubicBezTo>
                      <a:cubicBezTo>
                        <a:pt x="70566" y="53150"/>
                        <a:pt x="50564" y="63628"/>
                        <a:pt x="36276" y="53150"/>
                      </a:cubicBezTo>
                      <a:cubicBezTo>
                        <a:pt x="30561" y="37911"/>
                        <a:pt x="81" y="38863"/>
                        <a:pt x="8653" y="14098"/>
                      </a:cubicBezTo>
                      <a:lnTo>
                        <a:pt x="8653" y="14098"/>
                      </a:lnTo>
                      <a:cubicBezTo>
                        <a:pt x="38181" y="14098"/>
                        <a:pt x="68661" y="-189"/>
                        <a:pt x="98189" y="12193"/>
                      </a:cubicBezTo>
                      <a:cubicBezTo>
                        <a:pt x="108666" y="18861"/>
                        <a:pt x="110571" y="28386"/>
                        <a:pt x="105808" y="39816"/>
                      </a:cubicBezTo>
                      <a:cubicBezTo>
                        <a:pt x="106761" y="44578"/>
                        <a:pt x="106761" y="49341"/>
                        <a:pt x="105808" y="541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63">
                  <a:extLst>
                    <a:ext uri="{FF2B5EF4-FFF2-40B4-BE49-F238E27FC236}">
                      <a16:creationId xmlns:a16="http://schemas.microsoft.com/office/drawing/2014/main" id="{2E0BDC93-399D-6245-9336-F94D8C3D1DCC}"/>
                    </a:ext>
                  </a:extLst>
                </p:cNvPr>
                <p:cNvSpPr/>
                <p:nvPr/>
              </p:nvSpPr>
              <p:spPr>
                <a:xfrm>
                  <a:off x="9365983" y="3272268"/>
                  <a:ext cx="57150" cy="104775"/>
                </a:xfrm>
                <a:custGeom>
                  <a:avLst/>
                  <a:gdLst>
                    <a:gd name="connsiteX0" fmla="*/ 51384 w 57150"/>
                    <a:gd name="connsiteY0" fmla="*/ 106249 h 104775"/>
                    <a:gd name="connsiteX1" fmla="*/ 10427 w 57150"/>
                    <a:gd name="connsiteY1" fmla="*/ 33859 h 104775"/>
                    <a:gd name="connsiteX2" fmla="*/ 38049 w 57150"/>
                    <a:gd name="connsiteY2" fmla="*/ 7189 h 104775"/>
                    <a:gd name="connsiteX3" fmla="*/ 56147 w 57150"/>
                    <a:gd name="connsiteY3" fmla="*/ 36716 h 104775"/>
                    <a:gd name="connsiteX4" fmla="*/ 51384 w 57150"/>
                    <a:gd name="connsiteY4" fmla="*/ 106249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104775">
                      <a:moveTo>
                        <a:pt x="51384" y="106249"/>
                      </a:moveTo>
                      <a:cubicBezTo>
                        <a:pt x="11379" y="85294"/>
                        <a:pt x="902" y="66244"/>
                        <a:pt x="10427" y="33859"/>
                      </a:cubicBezTo>
                      <a:cubicBezTo>
                        <a:pt x="14236" y="20524"/>
                        <a:pt x="23761" y="6237"/>
                        <a:pt x="38049" y="7189"/>
                      </a:cubicBezTo>
                      <a:cubicBezTo>
                        <a:pt x="51384" y="8141"/>
                        <a:pt x="57099" y="23382"/>
                        <a:pt x="56147" y="36716"/>
                      </a:cubicBezTo>
                      <a:cubicBezTo>
                        <a:pt x="55194" y="59576"/>
                        <a:pt x="53289" y="81484"/>
                        <a:pt x="51384" y="1062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1" name="Freeform: Shape 64">
                  <a:extLst>
                    <a:ext uri="{FF2B5EF4-FFF2-40B4-BE49-F238E27FC236}">
                      <a16:creationId xmlns:a16="http://schemas.microsoft.com/office/drawing/2014/main" id="{191DCC39-6955-4A4B-8F46-816C3924A365}"/>
                    </a:ext>
                  </a:extLst>
                </p:cNvPr>
                <p:cNvSpPr/>
                <p:nvPr/>
              </p:nvSpPr>
              <p:spPr>
                <a:xfrm>
                  <a:off x="9566434" y="4046401"/>
                  <a:ext cx="161925" cy="47625"/>
                </a:xfrm>
                <a:custGeom>
                  <a:avLst/>
                  <a:gdLst>
                    <a:gd name="connsiteX0" fmla="*/ 13811 w 161925"/>
                    <a:gd name="connsiteY0" fmla="*/ 45538 h 47625"/>
                    <a:gd name="connsiteX1" fmla="*/ 7144 w 161925"/>
                    <a:gd name="connsiteY1" fmla="*/ 38871 h 47625"/>
                    <a:gd name="connsiteX2" fmla="*/ 21431 w 161925"/>
                    <a:gd name="connsiteY2" fmla="*/ 13153 h 47625"/>
                    <a:gd name="connsiteX3" fmla="*/ 40481 w 161925"/>
                    <a:gd name="connsiteY3" fmla="*/ 14106 h 47625"/>
                    <a:gd name="connsiteX4" fmla="*/ 134779 w 161925"/>
                    <a:gd name="connsiteY4" fmla="*/ 15058 h 47625"/>
                    <a:gd name="connsiteX5" fmla="*/ 154781 w 161925"/>
                    <a:gd name="connsiteY5" fmla="*/ 11248 h 47625"/>
                    <a:gd name="connsiteX6" fmla="*/ 146209 w 161925"/>
                    <a:gd name="connsiteY6" fmla="*/ 31251 h 47625"/>
                    <a:gd name="connsiteX7" fmla="*/ 109061 w 161925"/>
                    <a:gd name="connsiteY7" fmla="*/ 43633 h 47625"/>
                    <a:gd name="connsiteX8" fmla="*/ 13811 w 161925"/>
                    <a:gd name="connsiteY8" fmla="*/ 4553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925" h="47625">
                      <a:moveTo>
                        <a:pt x="13811" y="45538"/>
                      </a:moveTo>
                      <a:cubicBezTo>
                        <a:pt x="11906" y="43633"/>
                        <a:pt x="10002" y="41728"/>
                        <a:pt x="7144" y="38871"/>
                      </a:cubicBezTo>
                      <a:cubicBezTo>
                        <a:pt x="11906" y="30298"/>
                        <a:pt x="16669" y="21726"/>
                        <a:pt x="21431" y="13153"/>
                      </a:cubicBezTo>
                      <a:cubicBezTo>
                        <a:pt x="28099" y="13153"/>
                        <a:pt x="33814" y="13153"/>
                        <a:pt x="40481" y="14106"/>
                      </a:cubicBezTo>
                      <a:cubicBezTo>
                        <a:pt x="71914" y="30298"/>
                        <a:pt x="103347" y="34108"/>
                        <a:pt x="134779" y="15058"/>
                      </a:cubicBezTo>
                      <a:cubicBezTo>
                        <a:pt x="141447" y="11248"/>
                        <a:pt x="148114" y="1723"/>
                        <a:pt x="154781" y="11248"/>
                      </a:cubicBezTo>
                      <a:cubicBezTo>
                        <a:pt x="161449" y="19821"/>
                        <a:pt x="150019" y="25536"/>
                        <a:pt x="146209" y="31251"/>
                      </a:cubicBezTo>
                      <a:cubicBezTo>
                        <a:pt x="137636" y="44586"/>
                        <a:pt x="121444" y="46491"/>
                        <a:pt x="109061" y="43633"/>
                      </a:cubicBezTo>
                      <a:cubicBezTo>
                        <a:pt x="77629" y="36966"/>
                        <a:pt x="46197" y="47443"/>
                        <a:pt x="13811" y="4553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65">
                  <a:extLst>
                    <a:ext uri="{FF2B5EF4-FFF2-40B4-BE49-F238E27FC236}">
                      <a16:creationId xmlns:a16="http://schemas.microsoft.com/office/drawing/2014/main" id="{7DA738D8-0703-B94B-9347-1499C584CC80}"/>
                    </a:ext>
                  </a:extLst>
                </p:cNvPr>
                <p:cNvSpPr/>
                <p:nvPr/>
              </p:nvSpPr>
              <p:spPr>
                <a:xfrm>
                  <a:off x="9062032" y="3451930"/>
                  <a:ext cx="76200" cy="76200"/>
                </a:xfrm>
                <a:custGeom>
                  <a:avLst/>
                  <a:gdLst>
                    <a:gd name="connsiteX0" fmla="*/ 78158 w 76200"/>
                    <a:gd name="connsiteY0" fmla="*/ 29457 h 76200"/>
                    <a:gd name="connsiteX1" fmla="*/ 49583 w 76200"/>
                    <a:gd name="connsiteY1" fmla="*/ 69463 h 76200"/>
                    <a:gd name="connsiteX2" fmla="*/ 7673 w 76200"/>
                    <a:gd name="connsiteY2" fmla="*/ 38030 h 76200"/>
                    <a:gd name="connsiteX3" fmla="*/ 45773 w 76200"/>
                    <a:gd name="connsiteY3" fmla="*/ 8502 h 76200"/>
                    <a:gd name="connsiteX4" fmla="*/ 78158 w 76200"/>
                    <a:gd name="connsiteY4" fmla="*/ 29457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76200">
                      <a:moveTo>
                        <a:pt x="78158" y="29457"/>
                      </a:moveTo>
                      <a:cubicBezTo>
                        <a:pt x="52440" y="33267"/>
                        <a:pt x="76253" y="66605"/>
                        <a:pt x="49583" y="69463"/>
                      </a:cubicBezTo>
                      <a:cubicBezTo>
                        <a:pt x="26723" y="71367"/>
                        <a:pt x="10530" y="59938"/>
                        <a:pt x="7673" y="38030"/>
                      </a:cubicBezTo>
                      <a:cubicBezTo>
                        <a:pt x="2910" y="10407"/>
                        <a:pt x="31485" y="15170"/>
                        <a:pt x="45773" y="8502"/>
                      </a:cubicBezTo>
                      <a:cubicBezTo>
                        <a:pt x="56250" y="2788"/>
                        <a:pt x="67680" y="16123"/>
                        <a:pt x="78158" y="294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66">
                  <a:extLst>
                    <a:ext uri="{FF2B5EF4-FFF2-40B4-BE49-F238E27FC236}">
                      <a16:creationId xmlns:a16="http://schemas.microsoft.com/office/drawing/2014/main" id="{501F7F69-963A-4B4D-BFFE-DAA7DD5F54F3}"/>
                    </a:ext>
                  </a:extLst>
                </p:cNvPr>
                <p:cNvSpPr/>
                <p:nvPr/>
              </p:nvSpPr>
              <p:spPr>
                <a:xfrm>
                  <a:off x="9682594" y="4347744"/>
                  <a:ext cx="114300" cy="66675"/>
                </a:xfrm>
                <a:custGeom>
                  <a:avLst/>
                  <a:gdLst>
                    <a:gd name="connsiteX0" fmla="*/ 107201 w 114300"/>
                    <a:gd name="connsiteY0" fmla="*/ 8038 h 66675"/>
                    <a:gd name="connsiteX1" fmla="*/ 20523 w 114300"/>
                    <a:gd name="connsiteY1" fmla="*/ 66140 h 66675"/>
                    <a:gd name="connsiteX2" fmla="*/ 9093 w 114300"/>
                    <a:gd name="connsiteY2" fmla="*/ 61378 h 66675"/>
                    <a:gd name="connsiteX3" fmla="*/ 14808 w 114300"/>
                    <a:gd name="connsiteY3" fmla="*/ 43280 h 66675"/>
                    <a:gd name="connsiteX4" fmla="*/ 107201 w 114300"/>
                    <a:gd name="connsiteY4" fmla="*/ 8038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66675">
                      <a:moveTo>
                        <a:pt x="107201" y="8038"/>
                      </a:moveTo>
                      <a:cubicBezTo>
                        <a:pt x="81483" y="37565"/>
                        <a:pt x="43383" y="40423"/>
                        <a:pt x="20523" y="66140"/>
                      </a:cubicBezTo>
                      <a:cubicBezTo>
                        <a:pt x="19570" y="67093"/>
                        <a:pt x="10998" y="64235"/>
                        <a:pt x="9093" y="61378"/>
                      </a:cubicBezTo>
                      <a:cubicBezTo>
                        <a:pt x="4331" y="54710"/>
                        <a:pt x="9093" y="47090"/>
                        <a:pt x="14808" y="43280"/>
                      </a:cubicBezTo>
                      <a:cubicBezTo>
                        <a:pt x="40526" y="25183"/>
                        <a:pt x="65291" y="2323"/>
                        <a:pt x="107201" y="803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4" name="Freeform: Shape 67">
                  <a:extLst>
                    <a:ext uri="{FF2B5EF4-FFF2-40B4-BE49-F238E27FC236}">
                      <a16:creationId xmlns:a16="http://schemas.microsoft.com/office/drawing/2014/main" id="{5C4BF46B-7359-6145-B977-F86F2273D2A5}"/>
                    </a:ext>
                  </a:extLst>
                </p:cNvPr>
                <p:cNvSpPr/>
                <p:nvPr/>
              </p:nvSpPr>
              <p:spPr>
                <a:xfrm>
                  <a:off x="9790271" y="4142751"/>
                  <a:ext cx="123825" cy="38100"/>
                </a:xfrm>
                <a:custGeom>
                  <a:avLst/>
                  <a:gdLst>
                    <a:gd name="connsiteX0" fmla="*/ 117634 w 123825"/>
                    <a:gd name="connsiteY0" fmla="*/ 36818 h 38100"/>
                    <a:gd name="connsiteX1" fmla="*/ 7144 w 123825"/>
                    <a:gd name="connsiteY1" fmla="*/ 33961 h 38100"/>
                    <a:gd name="connsiteX2" fmla="*/ 117634 w 123825"/>
                    <a:gd name="connsiteY2" fmla="*/ 3681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825" h="38100">
                      <a:moveTo>
                        <a:pt x="117634" y="36818"/>
                      </a:moveTo>
                      <a:cubicBezTo>
                        <a:pt x="80486" y="30151"/>
                        <a:pt x="46197" y="21579"/>
                        <a:pt x="7144" y="33961"/>
                      </a:cubicBezTo>
                      <a:cubicBezTo>
                        <a:pt x="36672" y="-3186"/>
                        <a:pt x="83344" y="-1282"/>
                        <a:pt x="117634" y="368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68">
                  <a:extLst>
                    <a:ext uri="{FF2B5EF4-FFF2-40B4-BE49-F238E27FC236}">
                      <a16:creationId xmlns:a16="http://schemas.microsoft.com/office/drawing/2014/main" id="{3EB50260-738B-2242-8BD0-8F7B02911A9A}"/>
                    </a:ext>
                  </a:extLst>
                </p:cNvPr>
                <p:cNvSpPr/>
                <p:nvPr/>
              </p:nvSpPr>
              <p:spPr>
                <a:xfrm>
                  <a:off x="9535001" y="3704237"/>
                  <a:ext cx="57150" cy="95250"/>
                </a:xfrm>
                <a:custGeom>
                  <a:avLst/>
                  <a:gdLst>
                    <a:gd name="connsiteX0" fmla="*/ 56674 w 57150"/>
                    <a:gd name="connsiteY0" fmla="*/ 82903 h 95250"/>
                    <a:gd name="connsiteX1" fmla="*/ 36672 w 57150"/>
                    <a:gd name="connsiteY1" fmla="*/ 84807 h 95250"/>
                    <a:gd name="connsiteX2" fmla="*/ 14764 w 57150"/>
                    <a:gd name="connsiteY2" fmla="*/ 40040 h 95250"/>
                    <a:gd name="connsiteX3" fmla="*/ 7144 w 57150"/>
                    <a:gd name="connsiteY3" fmla="*/ 8607 h 95250"/>
                    <a:gd name="connsiteX4" fmla="*/ 49054 w 57150"/>
                    <a:gd name="connsiteY4" fmla="*/ 41945 h 95250"/>
                    <a:gd name="connsiteX5" fmla="*/ 56674 w 57150"/>
                    <a:gd name="connsiteY5" fmla="*/ 8290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95250">
                      <a:moveTo>
                        <a:pt x="56674" y="82903"/>
                      </a:moveTo>
                      <a:cubicBezTo>
                        <a:pt x="50959" y="100048"/>
                        <a:pt x="35719" y="91475"/>
                        <a:pt x="36672" y="84807"/>
                      </a:cubicBezTo>
                      <a:cubicBezTo>
                        <a:pt x="42386" y="61948"/>
                        <a:pt x="33814" y="51470"/>
                        <a:pt x="14764" y="40040"/>
                      </a:cubicBezTo>
                      <a:cubicBezTo>
                        <a:pt x="8097" y="36230"/>
                        <a:pt x="9049" y="19085"/>
                        <a:pt x="7144" y="8607"/>
                      </a:cubicBezTo>
                      <a:cubicBezTo>
                        <a:pt x="39529" y="35"/>
                        <a:pt x="35719" y="31468"/>
                        <a:pt x="49054" y="41945"/>
                      </a:cubicBezTo>
                      <a:cubicBezTo>
                        <a:pt x="58579" y="55280"/>
                        <a:pt x="48101" y="70520"/>
                        <a:pt x="56674" y="829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69">
                  <a:extLst>
                    <a:ext uri="{FF2B5EF4-FFF2-40B4-BE49-F238E27FC236}">
                      <a16:creationId xmlns:a16="http://schemas.microsoft.com/office/drawing/2014/main" id="{9BBC04B6-ECF4-9D46-84FD-BDB593B114CD}"/>
                    </a:ext>
                  </a:extLst>
                </p:cNvPr>
                <p:cNvSpPr/>
                <p:nvPr/>
              </p:nvSpPr>
              <p:spPr>
                <a:xfrm>
                  <a:off x="10115865" y="4311505"/>
                  <a:ext cx="47625" cy="47625"/>
                </a:xfrm>
                <a:custGeom>
                  <a:avLst/>
                  <a:gdLst>
                    <a:gd name="connsiteX0" fmla="*/ 34928 w 47625"/>
                    <a:gd name="connsiteY0" fmla="*/ 35705 h 47625"/>
                    <a:gd name="connsiteX1" fmla="*/ 7305 w 47625"/>
                    <a:gd name="connsiteY1" fmla="*/ 28085 h 47625"/>
                    <a:gd name="connsiteX2" fmla="*/ 37785 w 47625"/>
                    <a:gd name="connsiteY2" fmla="*/ 8082 h 47625"/>
                    <a:gd name="connsiteX3" fmla="*/ 34928 w 47625"/>
                    <a:gd name="connsiteY3" fmla="*/ 3570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47625">
                      <a:moveTo>
                        <a:pt x="34928" y="35705"/>
                      </a:moveTo>
                      <a:cubicBezTo>
                        <a:pt x="24450" y="38562"/>
                        <a:pt x="8258" y="49992"/>
                        <a:pt x="7305" y="28085"/>
                      </a:cubicBezTo>
                      <a:cubicBezTo>
                        <a:pt x="5400" y="8082"/>
                        <a:pt x="20640" y="5225"/>
                        <a:pt x="37785" y="8082"/>
                      </a:cubicBezTo>
                      <a:cubicBezTo>
                        <a:pt x="43500" y="17607"/>
                        <a:pt x="45405" y="27132"/>
                        <a:pt x="34928" y="357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7" name="Freeform: Shape 70">
                  <a:extLst>
                    <a:ext uri="{FF2B5EF4-FFF2-40B4-BE49-F238E27FC236}">
                      <a16:creationId xmlns:a16="http://schemas.microsoft.com/office/drawing/2014/main" id="{41B94708-691A-F44E-A95F-F8CF91D6B517}"/>
                    </a:ext>
                  </a:extLst>
                </p:cNvPr>
                <p:cNvSpPr/>
                <p:nvPr/>
              </p:nvSpPr>
              <p:spPr>
                <a:xfrm>
                  <a:off x="9556909" y="4353152"/>
                  <a:ext cx="66675" cy="28575"/>
                </a:xfrm>
                <a:custGeom>
                  <a:avLst/>
                  <a:gdLst>
                    <a:gd name="connsiteX0" fmla="*/ 62389 w 66675"/>
                    <a:gd name="connsiteY0" fmla="*/ 18822 h 28575"/>
                    <a:gd name="connsiteX1" fmla="*/ 7144 w 66675"/>
                    <a:gd name="connsiteY1" fmla="*/ 26442 h 28575"/>
                    <a:gd name="connsiteX2" fmla="*/ 55722 w 66675"/>
                    <a:gd name="connsiteY2" fmla="*/ 12155 h 28575"/>
                    <a:gd name="connsiteX3" fmla="*/ 62389 w 66675"/>
                    <a:gd name="connsiteY3" fmla="*/ 18822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28575">
                      <a:moveTo>
                        <a:pt x="62389" y="18822"/>
                      </a:moveTo>
                      <a:cubicBezTo>
                        <a:pt x="44291" y="21680"/>
                        <a:pt x="26194" y="23585"/>
                        <a:pt x="7144" y="26442"/>
                      </a:cubicBezTo>
                      <a:cubicBezTo>
                        <a:pt x="17622" y="-4990"/>
                        <a:pt x="38577" y="11202"/>
                        <a:pt x="55722" y="12155"/>
                      </a:cubicBezTo>
                      <a:cubicBezTo>
                        <a:pt x="62389" y="8345"/>
                        <a:pt x="63341" y="13107"/>
                        <a:pt x="62389" y="188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71">
                  <a:extLst>
                    <a:ext uri="{FF2B5EF4-FFF2-40B4-BE49-F238E27FC236}">
                      <a16:creationId xmlns:a16="http://schemas.microsoft.com/office/drawing/2014/main" id="{3F65E18C-6AF5-E145-B55D-4292B4309785}"/>
                    </a:ext>
                  </a:extLst>
                </p:cNvPr>
                <p:cNvSpPr/>
                <p:nvPr/>
              </p:nvSpPr>
              <p:spPr>
                <a:xfrm>
                  <a:off x="9537859" y="4395311"/>
                  <a:ext cx="57150" cy="28575"/>
                </a:xfrm>
                <a:custGeom>
                  <a:avLst/>
                  <a:gdLst>
                    <a:gd name="connsiteX0" fmla="*/ 32861 w 57150"/>
                    <a:gd name="connsiteY0" fmla="*/ 7144 h 28575"/>
                    <a:gd name="connsiteX1" fmla="*/ 53816 w 57150"/>
                    <a:gd name="connsiteY1" fmla="*/ 27146 h 28575"/>
                    <a:gd name="connsiteX2" fmla="*/ 7144 w 57150"/>
                    <a:gd name="connsiteY2" fmla="*/ 13811 h 28575"/>
                    <a:gd name="connsiteX3" fmla="*/ 32861 w 57150"/>
                    <a:gd name="connsiteY3" fmla="*/ 714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28575">
                      <a:moveTo>
                        <a:pt x="32861" y="7144"/>
                      </a:moveTo>
                      <a:cubicBezTo>
                        <a:pt x="43339" y="9049"/>
                        <a:pt x="51911" y="11906"/>
                        <a:pt x="53816" y="27146"/>
                      </a:cubicBezTo>
                      <a:cubicBezTo>
                        <a:pt x="36672" y="22384"/>
                        <a:pt x="22384" y="18574"/>
                        <a:pt x="7144" y="13811"/>
                      </a:cubicBezTo>
                      <a:cubicBezTo>
                        <a:pt x="13811" y="4286"/>
                        <a:pt x="25241" y="12859"/>
                        <a:pt x="3286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72">
                  <a:extLst>
                    <a:ext uri="{FF2B5EF4-FFF2-40B4-BE49-F238E27FC236}">
                      <a16:creationId xmlns:a16="http://schemas.microsoft.com/office/drawing/2014/main" id="{6400168B-30F1-1E47-B7FA-E3DF36ECC62E}"/>
                    </a:ext>
                  </a:extLst>
                </p:cNvPr>
                <p:cNvSpPr/>
                <p:nvPr/>
              </p:nvSpPr>
              <p:spPr>
                <a:xfrm>
                  <a:off x="9907787" y="4421840"/>
                  <a:ext cx="38100" cy="38100"/>
                </a:xfrm>
                <a:custGeom>
                  <a:avLst/>
                  <a:gdLst>
                    <a:gd name="connsiteX0" fmla="*/ 25835 w 38100"/>
                    <a:gd name="connsiteY0" fmla="*/ 33002 h 38100"/>
                    <a:gd name="connsiteX1" fmla="*/ 8690 w 38100"/>
                    <a:gd name="connsiteY1" fmla="*/ 21572 h 38100"/>
                    <a:gd name="connsiteX2" fmla="*/ 32502 w 38100"/>
                    <a:gd name="connsiteY2" fmla="*/ 10142 h 38100"/>
                    <a:gd name="connsiteX3" fmla="*/ 25835 w 38100"/>
                    <a:gd name="connsiteY3" fmla="*/ 330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38100">
                      <a:moveTo>
                        <a:pt x="25835" y="33002"/>
                      </a:moveTo>
                      <a:cubicBezTo>
                        <a:pt x="17263" y="33002"/>
                        <a:pt x="6785" y="29192"/>
                        <a:pt x="8690" y="21572"/>
                      </a:cubicBezTo>
                      <a:cubicBezTo>
                        <a:pt x="2023" y="4427"/>
                        <a:pt x="18215" y="5379"/>
                        <a:pt x="32502" y="10142"/>
                      </a:cubicBezTo>
                      <a:cubicBezTo>
                        <a:pt x="32502" y="18714"/>
                        <a:pt x="35360" y="27287"/>
                        <a:pt x="25835" y="3300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73">
                  <a:extLst>
                    <a:ext uri="{FF2B5EF4-FFF2-40B4-BE49-F238E27FC236}">
                      <a16:creationId xmlns:a16="http://schemas.microsoft.com/office/drawing/2014/main" id="{AE96FE9F-F1B6-0B44-85C8-F9E85CA98564}"/>
                    </a:ext>
                  </a:extLst>
                </p:cNvPr>
                <p:cNvSpPr/>
                <p:nvPr/>
              </p:nvSpPr>
              <p:spPr>
                <a:xfrm>
                  <a:off x="9480709" y="3654266"/>
                  <a:ext cx="47625" cy="38100"/>
                </a:xfrm>
                <a:custGeom>
                  <a:avLst/>
                  <a:gdLst>
                    <a:gd name="connsiteX0" fmla="*/ 7144 w 47625"/>
                    <a:gd name="connsiteY0" fmla="*/ 7144 h 38100"/>
                    <a:gd name="connsiteX1" fmla="*/ 42386 w 47625"/>
                    <a:gd name="connsiteY1" fmla="*/ 34766 h 38100"/>
                    <a:gd name="connsiteX2" fmla="*/ 7144 w 47625"/>
                    <a:gd name="connsiteY2" fmla="*/ 714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25" h="38100">
                      <a:moveTo>
                        <a:pt x="7144" y="7144"/>
                      </a:moveTo>
                      <a:cubicBezTo>
                        <a:pt x="25241" y="7144"/>
                        <a:pt x="30004" y="21431"/>
                        <a:pt x="42386" y="34766"/>
                      </a:cubicBezTo>
                      <a:cubicBezTo>
                        <a:pt x="15716" y="36671"/>
                        <a:pt x="16669" y="15716"/>
                        <a:pt x="7144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74">
                  <a:extLst>
                    <a:ext uri="{FF2B5EF4-FFF2-40B4-BE49-F238E27FC236}">
                      <a16:creationId xmlns:a16="http://schemas.microsoft.com/office/drawing/2014/main" id="{47CA26E0-72A5-0D46-8C60-B6B3BF179DF3}"/>
                    </a:ext>
                  </a:extLst>
                </p:cNvPr>
                <p:cNvSpPr/>
                <p:nvPr/>
              </p:nvSpPr>
              <p:spPr>
                <a:xfrm>
                  <a:off x="9604534" y="3723798"/>
                  <a:ext cx="47625" cy="38100"/>
                </a:xfrm>
                <a:custGeom>
                  <a:avLst/>
                  <a:gdLst>
                    <a:gd name="connsiteX0" fmla="*/ 29052 w 47625"/>
                    <a:gd name="connsiteY0" fmla="*/ 7144 h 38100"/>
                    <a:gd name="connsiteX1" fmla="*/ 44291 w 47625"/>
                    <a:gd name="connsiteY1" fmla="*/ 28099 h 38100"/>
                    <a:gd name="connsiteX2" fmla="*/ 30004 w 47625"/>
                    <a:gd name="connsiteY2" fmla="*/ 28099 h 38100"/>
                    <a:gd name="connsiteX3" fmla="*/ 7144 w 47625"/>
                    <a:gd name="connsiteY3" fmla="*/ 14764 h 38100"/>
                    <a:gd name="connsiteX4" fmla="*/ 29052 w 47625"/>
                    <a:gd name="connsiteY4" fmla="*/ 714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38100">
                      <a:moveTo>
                        <a:pt x="29052" y="7144"/>
                      </a:moveTo>
                      <a:cubicBezTo>
                        <a:pt x="28099" y="18574"/>
                        <a:pt x="42386" y="18574"/>
                        <a:pt x="44291" y="28099"/>
                      </a:cubicBezTo>
                      <a:cubicBezTo>
                        <a:pt x="39529" y="32861"/>
                        <a:pt x="34766" y="32861"/>
                        <a:pt x="30004" y="28099"/>
                      </a:cubicBezTo>
                      <a:cubicBezTo>
                        <a:pt x="22384" y="23336"/>
                        <a:pt x="14764" y="19526"/>
                        <a:pt x="7144" y="14764"/>
                      </a:cubicBezTo>
                      <a:cubicBezTo>
                        <a:pt x="10954" y="2381"/>
                        <a:pt x="22384" y="10954"/>
                        <a:pt x="29052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2" name="Freeform: Shape 75">
                  <a:extLst>
                    <a:ext uri="{FF2B5EF4-FFF2-40B4-BE49-F238E27FC236}">
                      <a16:creationId xmlns:a16="http://schemas.microsoft.com/office/drawing/2014/main" id="{2BB764E7-82BC-EC48-8A88-48DD887B0A67}"/>
                    </a:ext>
                  </a:extLst>
                </p:cNvPr>
                <p:cNvSpPr/>
                <p:nvPr/>
              </p:nvSpPr>
              <p:spPr>
                <a:xfrm>
                  <a:off x="9950530" y="4407954"/>
                  <a:ext cx="38100" cy="19050"/>
                </a:xfrm>
                <a:custGeom>
                  <a:avLst/>
                  <a:gdLst>
                    <a:gd name="connsiteX0" fmla="*/ 38338 w 38100"/>
                    <a:gd name="connsiteY0" fmla="*/ 14503 h 19050"/>
                    <a:gd name="connsiteX1" fmla="*/ 11668 w 38100"/>
                    <a:gd name="connsiteY1" fmla="*/ 20218 h 19050"/>
                    <a:gd name="connsiteX2" fmla="*/ 9763 w 38100"/>
                    <a:gd name="connsiteY2" fmla="*/ 9740 h 19050"/>
                    <a:gd name="connsiteX3" fmla="*/ 38338 w 38100"/>
                    <a:gd name="connsiteY3" fmla="*/ 145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19050">
                      <a:moveTo>
                        <a:pt x="38338" y="14503"/>
                      </a:moveTo>
                      <a:cubicBezTo>
                        <a:pt x="30718" y="23075"/>
                        <a:pt x="21193" y="19265"/>
                        <a:pt x="11668" y="20218"/>
                      </a:cubicBezTo>
                      <a:cubicBezTo>
                        <a:pt x="5001" y="17360"/>
                        <a:pt x="6906" y="11645"/>
                        <a:pt x="9763" y="9740"/>
                      </a:cubicBezTo>
                      <a:cubicBezTo>
                        <a:pt x="20240" y="4978"/>
                        <a:pt x="29765" y="6883"/>
                        <a:pt x="38338" y="145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76">
                  <a:extLst>
                    <a:ext uri="{FF2B5EF4-FFF2-40B4-BE49-F238E27FC236}">
                      <a16:creationId xmlns:a16="http://schemas.microsoft.com/office/drawing/2014/main" id="{D31FD449-B462-F044-BF35-9F1F2BFBBA67}"/>
                    </a:ext>
                  </a:extLst>
                </p:cNvPr>
                <p:cNvSpPr/>
                <p:nvPr/>
              </p:nvSpPr>
              <p:spPr>
                <a:xfrm>
                  <a:off x="9509284" y="4377908"/>
                  <a:ext cx="38100" cy="19050"/>
                </a:xfrm>
                <a:custGeom>
                  <a:avLst/>
                  <a:gdLst>
                    <a:gd name="connsiteX0" fmla="*/ 32861 w 38100"/>
                    <a:gd name="connsiteY0" fmla="*/ 10259 h 19050"/>
                    <a:gd name="connsiteX1" fmla="*/ 7144 w 38100"/>
                    <a:gd name="connsiteY1" fmla="*/ 16926 h 19050"/>
                    <a:gd name="connsiteX2" fmla="*/ 32861 w 38100"/>
                    <a:gd name="connsiteY2" fmla="*/ 102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19050">
                      <a:moveTo>
                        <a:pt x="32861" y="10259"/>
                      </a:moveTo>
                      <a:cubicBezTo>
                        <a:pt x="26194" y="18831"/>
                        <a:pt x="15716" y="12163"/>
                        <a:pt x="7144" y="16926"/>
                      </a:cubicBezTo>
                      <a:cubicBezTo>
                        <a:pt x="11906" y="734"/>
                        <a:pt x="23336" y="9306"/>
                        <a:pt x="32861" y="102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77">
                  <a:extLst>
                    <a:ext uri="{FF2B5EF4-FFF2-40B4-BE49-F238E27FC236}">
                      <a16:creationId xmlns:a16="http://schemas.microsoft.com/office/drawing/2014/main" id="{06D83429-E652-704D-925F-77C5CA4DA1B2}"/>
                    </a:ext>
                  </a:extLst>
                </p:cNvPr>
                <p:cNvSpPr/>
                <p:nvPr/>
              </p:nvSpPr>
              <p:spPr>
                <a:xfrm>
                  <a:off x="9400336" y="4359116"/>
                  <a:ext cx="28575" cy="28575"/>
                </a:xfrm>
                <a:custGeom>
                  <a:avLst/>
                  <a:gdLst>
                    <a:gd name="connsiteX0" fmla="*/ 19889 w 28575"/>
                    <a:gd name="connsiteY0" fmla="*/ 7144 h 28575"/>
                    <a:gd name="connsiteX1" fmla="*/ 21794 w 28575"/>
                    <a:gd name="connsiteY1" fmla="*/ 22384 h 28575"/>
                    <a:gd name="connsiteX2" fmla="*/ 7507 w 28575"/>
                    <a:gd name="connsiteY2" fmla="*/ 8096 h 28575"/>
                    <a:gd name="connsiteX3" fmla="*/ 19889 w 28575"/>
                    <a:gd name="connsiteY3" fmla="*/ 714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28575">
                      <a:moveTo>
                        <a:pt x="19889" y="7144"/>
                      </a:moveTo>
                      <a:cubicBezTo>
                        <a:pt x="23699" y="11906"/>
                        <a:pt x="31319" y="18574"/>
                        <a:pt x="21794" y="22384"/>
                      </a:cubicBezTo>
                      <a:cubicBezTo>
                        <a:pt x="11316" y="26194"/>
                        <a:pt x="5602" y="19526"/>
                        <a:pt x="7507" y="8096"/>
                      </a:cubicBezTo>
                      <a:cubicBezTo>
                        <a:pt x="11316" y="7144"/>
                        <a:pt x="16079" y="7144"/>
                        <a:pt x="19889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5" name="Freeform: Shape 78">
                  <a:extLst>
                    <a:ext uri="{FF2B5EF4-FFF2-40B4-BE49-F238E27FC236}">
                      <a16:creationId xmlns:a16="http://schemas.microsoft.com/office/drawing/2014/main" id="{8CAC4DE7-41AF-1047-8337-9E5F183948C0}"/>
                    </a:ext>
                  </a:extLst>
                </p:cNvPr>
                <p:cNvSpPr/>
                <p:nvPr/>
              </p:nvSpPr>
              <p:spPr>
                <a:xfrm>
                  <a:off x="9746447" y="2133050"/>
                  <a:ext cx="152400" cy="400050"/>
                </a:xfrm>
                <a:custGeom>
                  <a:avLst/>
                  <a:gdLst>
                    <a:gd name="connsiteX0" fmla="*/ 118596 w 152400"/>
                    <a:gd name="connsiteY0" fmla="*/ 378692 h 400050"/>
                    <a:gd name="connsiteX1" fmla="*/ 104309 w 152400"/>
                    <a:gd name="connsiteY1" fmla="*/ 389170 h 400050"/>
                    <a:gd name="connsiteX2" fmla="*/ 91926 w 152400"/>
                    <a:gd name="connsiteY2" fmla="*/ 368215 h 400050"/>
                    <a:gd name="connsiteX3" fmla="*/ 44301 w 152400"/>
                    <a:gd name="connsiteY3" fmla="*/ 219625 h 400050"/>
                    <a:gd name="connsiteX4" fmla="*/ 43348 w 152400"/>
                    <a:gd name="connsiteY4" fmla="*/ 216767 h 400050"/>
                    <a:gd name="connsiteX5" fmla="*/ 7153 w 152400"/>
                    <a:gd name="connsiteY5" fmla="*/ 71035 h 400050"/>
                    <a:gd name="connsiteX6" fmla="*/ 10964 w 152400"/>
                    <a:gd name="connsiteY6" fmla="*/ 17695 h 400050"/>
                    <a:gd name="connsiteX7" fmla="*/ 27156 w 152400"/>
                    <a:gd name="connsiteY7" fmla="*/ 7217 h 400050"/>
                    <a:gd name="connsiteX8" fmla="*/ 33823 w 152400"/>
                    <a:gd name="connsiteY8" fmla="*/ 19600 h 400050"/>
                    <a:gd name="connsiteX9" fmla="*/ 49064 w 152400"/>
                    <a:gd name="connsiteY9" fmla="*/ 48175 h 400050"/>
                    <a:gd name="connsiteX10" fmla="*/ 59541 w 152400"/>
                    <a:gd name="connsiteY10" fmla="*/ 67225 h 400050"/>
                    <a:gd name="connsiteX11" fmla="*/ 98593 w 152400"/>
                    <a:gd name="connsiteY11" fmla="*/ 177715 h 400050"/>
                    <a:gd name="connsiteX12" fmla="*/ 147171 w 152400"/>
                    <a:gd name="connsiteY12" fmla="*/ 252962 h 400050"/>
                    <a:gd name="connsiteX13" fmla="*/ 103356 w 152400"/>
                    <a:gd name="connsiteY13" fmla="*/ 240580 h 400050"/>
                    <a:gd name="connsiteX14" fmla="*/ 95736 w 152400"/>
                    <a:gd name="connsiteY14" fmla="*/ 282490 h 400050"/>
                    <a:gd name="connsiteX15" fmla="*/ 132884 w 152400"/>
                    <a:gd name="connsiteY15" fmla="*/ 362500 h 400050"/>
                    <a:gd name="connsiteX16" fmla="*/ 118596 w 152400"/>
                    <a:gd name="connsiteY16" fmla="*/ 378692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400050">
                      <a:moveTo>
                        <a:pt x="118596" y="378692"/>
                      </a:moveTo>
                      <a:cubicBezTo>
                        <a:pt x="115739" y="385360"/>
                        <a:pt x="119548" y="401552"/>
                        <a:pt x="104309" y="389170"/>
                      </a:cubicBezTo>
                      <a:cubicBezTo>
                        <a:pt x="98593" y="384407"/>
                        <a:pt x="92878" y="375835"/>
                        <a:pt x="91926" y="368215"/>
                      </a:cubicBezTo>
                      <a:cubicBezTo>
                        <a:pt x="87164" y="314875"/>
                        <a:pt x="69066" y="266297"/>
                        <a:pt x="44301" y="219625"/>
                      </a:cubicBezTo>
                      <a:cubicBezTo>
                        <a:pt x="43348" y="218672"/>
                        <a:pt x="42396" y="216767"/>
                        <a:pt x="43348" y="216767"/>
                      </a:cubicBezTo>
                      <a:cubicBezTo>
                        <a:pt x="75734" y="156760"/>
                        <a:pt x="6201" y="122470"/>
                        <a:pt x="7153" y="71035"/>
                      </a:cubicBezTo>
                      <a:cubicBezTo>
                        <a:pt x="7153" y="53890"/>
                        <a:pt x="19536" y="36745"/>
                        <a:pt x="10964" y="17695"/>
                      </a:cubicBezTo>
                      <a:cubicBezTo>
                        <a:pt x="10011" y="14837"/>
                        <a:pt x="19536" y="6265"/>
                        <a:pt x="27156" y="7217"/>
                      </a:cubicBezTo>
                      <a:cubicBezTo>
                        <a:pt x="35728" y="7217"/>
                        <a:pt x="34776" y="13885"/>
                        <a:pt x="33823" y="19600"/>
                      </a:cubicBezTo>
                      <a:cubicBezTo>
                        <a:pt x="30966" y="33887"/>
                        <a:pt x="40491" y="40555"/>
                        <a:pt x="49064" y="48175"/>
                      </a:cubicBezTo>
                      <a:cubicBezTo>
                        <a:pt x="54778" y="53890"/>
                        <a:pt x="63351" y="57700"/>
                        <a:pt x="59541" y="67225"/>
                      </a:cubicBezTo>
                      <a:cubicBezTo>
                        <a:pt x="43348" y="113897"/>
                        <a:pt x="86211" y="140567"/>
                        <a:pt x="98593" y="177715"/>
                      </a:cubicBezTo>
                      <a:cubicBezTo>
                        <a:pt x="107166" y="203432"/>
                        <a:pt x="109071" y="233912"/>
                        <a:pt x="147171" y="252962"/>
                      </a:cubicBezTo>
                      <a:cubicBezTo>
                        <a:pt x="122406" y="252962"/>
                        <a:pt x="114786" y="231055"/>
                        <a:pt x="103356" y="240580"/>
                      </a:cubicBezTo>
                      <a:cubicBezTo>
                        <a:pt x="90973" y="250105"/>
                        <a:pt x="92878" y="268202"/>
                        <a:pt x="95736" y="282490"/>
                      </a:cubicBezTo>
                      <a:cubicBezTo>
                        <a:pt x="101451" y="312017"/>
                        <a:pt x="109071" y="340592"/>
                        <a:pt x="132884" y="362500"/>
                      </a:cubicBezTo>
                      <a:cubicBezTo>
                        <a:pt x="136693" y="378692"/>
                        <a:pt x="121453" y="372977"/>
                        <a:pt x="118596" y="37869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79">
                  <a:extLst>
                    <a:ext uri="{FF2B5EF4-FFF2-40B4-BE49-F238E27FC236}">
                      <a16:creationId xmlns:a16="http://schemas.microsoft.com/office/drawing/2014/main" id="{5B042BAD-E759-5749-A719-4AA1520EBF00}"/>
                    </a:ext>
                  </a:extLst>
                </p:cNvPr>
                <p:cNvSpPr/>
                <p:nvPr/>
              </p:nvSpPr>
              <p:spPr>
                <a:xfrm>
                  <a:off x="9870281" y="2508408"/>
                  <a:ext cx="38100" cy="28575"/>
                </a:xfrm>
                <a:custGeom>
                  <a:avLst/>
                  <a:gdLst>
                    <a:gd name="connsiteX0" fmla="*/ 7144 w 38100"/>
                    <a:gd name="connsiteY0" fmla="*/ 21431 h 28575"/>
                    <a:gd name="connsiteX1" fmla="*/ 21431 w 38100"/>
                    <a:gd name="connsiteY1" fmla="*/ 7144 h 28575"/>
                    <a:gd name="connsiteX2" fmla="*/ 34766 w 38100"/>
                    <a:gd name="connsiteY2" fmla="*/ 24289 h 28575"/>
                    <a:gd name="connsiteX3" fmla="*/ 7144 w 38100"/>
                    <a:gd name="connsiteY3" fmla="*/ 2143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28575">
                      <a:moveTo>
                        <a:pt x="7144" y="21431"/>
                      </a:moveTo>
                      <a:cubicBezTo>
                        <a:pt x="11906" y="16669"/>
                        <a:pt x="16669" y="11906"/>
                        <a:pt x="21431" y="7144"/>
                      </a:cubicBezTo>
                      <a:cubicBezTo>
                        <a:pt x="30004" y="10001"/>
                        <a:pt x="35719" y="13811"/>
                        <a:pt x="34766" y="24289"/>
                      </a:cubicBezTo>
                      <a:cubicBezTo>
                        <a:pt x="25241" y="28099"/>
                        <a:pt x="16669" y="13811"/>
                        <a:pt x="7144" y="2143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80">
                  <a:extLst>
                    <a:ext uri="{FF2B5EF4-FFF2-40B4-BE49-F238E27FC236}">
                      <a16:creationId xmlns:a16="http://schemas.microsoft.com/office/drawing/2014/main" id="{07EEE419-EFE8-7D4A-8B53-68301CC2C02F}"/>
                    </a:ext>
                  </a:extLst>
                </p:cNvPr>
                <p:cNvSpPr/>
                <p:nvPr/>
              </p:nvSpPr>
              <p:spPr>
                <a:xfrm>
                  <a:off x="2022634" y="2425179"/>
                  <a:ext cx="142875" cy="104775"/>
                </a:xfrm>
                <a:custGeom>
                  <a:avLst/>
                  <a:gdLst>
                    <a:gd name="connsiteX0" fmla="*/ 96679 w 142875"/>
                    <a:gd name="connsiteY0" fmla="*/ 32270 h 104775"/>
                    <a:gd name="connsiteX1" fmla="*/ 140494 w 142875"/>
                    <a:gd name="connsiteY1" fmla="*/ 66560 h 104775"/>
                    <a:gd name="connsiteX2" fmla="*/ 105251 w 142875"/>
                    <a:gd name="connsiteY2" fmla="*/ 96088 h 104775"/>
                    <a:gd name="connsiteX3" fmla="*/ 40481 w 142875"/>
                    <a:gd name="connsiteY3" fmla="*/ 38938 h 104775"/>
                    <a:gd name="connsiteX4" fmla="*/ 15716 w 142875"/>
                    <a:gd name="connsiteY4" fmla="*/ 29413 h 104775"/>
                    <a:gd name="connsiteX5" fmla="*/ 7144 w 142875"/>
                    <a:gd name="connsiteY5" fmla="*/ 17983 h 104775"/>
                    <a:gd name="connsiteX6" fmla="*/ 29051 w 142875"/>
                    <a:gd name="connsiteY6" fmla="*/ 11315 h 104775"/>
                    <a:gd name="connsiteX7" fmla="*/ 29051 w 142875"/>
                    <a:gd name="connsiteY7" fmla="*/ 11315 h 104775"/>
                    <a:gd name="connsiteX8" fmla="*/ 96679 w 142875"/>
                    <a:gd name="connsiteY8" fmla="*/ 3227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875" h="104775">
                      <a:moveTo>
                        <a:pt x="96679" y="32270"/>
                      </a:moveTo>
                      <a:cubicBezTo>
                        <a:pt x="108109" y="47510"/>
                        <a:pt x="116681" y="66560"/>
                        <a:pt x="140494" y="66560"/>
                      </a:cubicBezTo>
                      <a:cubicBezTo>
                        <a:pt x="140494" y="108470"/>
                        <a:pt x="140494" y="108470"/>
                        <a:pt x="105251" y="96088"/>
                      </a:cubicBezTo>
                      <a:cubicBezTo>
                        <a:pt x="73819" y="88468"/>
                        <a:pt x="63341" y="57035"/>
                        <a:pt x="40481" y="38938"/>
                      </a:cubicBezTo>
                      <a:cubicBezTo>
                        <a:pt x="32861" y="34175"/>
                        <a:pt x="21431" y="38938"/>
                        <a:pt x="15716" y="29413"/>
                      </a:cubicBezTo>
                      <a:cubicBezTo>
                        <a:pt x="12859" y="25603"/>
                        <a:pt x="10001" y="21793"/>
                        <a:pt x="7144" y="17983"/>
                      </a:cubicBezTo>
                      <a:cubicBezTo>
                        <a:pt x="10001" y="1790"/>
                        <a:pt x="20479" y="7505"/>
                        <a:pt x="29051" y="11315"/>
                      </a:cubicBezTo>
                      <a:lnTo>
                        <a:pt x="29051" y="11315"/>
                      </a:lnTo>
                      <a:cubicBezTo>
                        <a:pt x="50959" y="17983"/>
                        <a:pt x="73819" y="25603"/>
                        <a:pt x="96679" y="322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8" name="Freeform: Shape 81">
                  <a:extLst>
                    <a:ext uri="{FF2B5EF4-FFF2-40B4-BE49-F238E27FC236}">
                      <a16:creationId xmlns:a16="http://schemas.microsoft.com/office/drawing/2014/main" id="{A382328A-0219-B54C-8309-677F62DA8C5D}"/>
                    </a:ext>
                  </a:extLst>
                </p:cNvPr>
                <p:cNvSpPr/>
                <p:nvPr/>
              </p:nvSpPr>
              <p:spPr>
                <a:xfrm>
                  <a:off x="1237653" y="2103708"/>
                  <a:ext cx="95250" cy="57150"/>
                </a:xfrm>
                <a:custGeom>
                  <a:avLst/>
                  <a:gdLst>
                    <a:gd name="connsiteX0" fmla="*/ 88227 w 95250"/>
                    <a:gd name="connsiteY0" fmla="*/ 13699 h 57150"/>
                    <a:gd name="connsiteX1" fmla="*/ 18695 w 95250"/>
                    <a:gd name="connsiteY1" fmla="*/ 51799 h 57150"/>
                    <a:gd name="connsiteX2" fmla="*/ 7265 w 95250"/>
                    <a:gd name="connsiteY2" fmla="*/ 37511 h 57150"/>
                    <a:gd name="connsiteX3" fmla="*/ 18695 w 95250"/>
                    <a:gd name="connsiteY3" fmla="*/ 27034 h 57150"/>
                    <a:gd name="connsiteX4" fmla="*/ 54889 w 95250"/>
                    <a:gd name="connsiteY4" fmla="*/ 9889 h 57150"/>
                    <a:gd name="connsiteX5" fmla="*/ 88227 w 95250"/>
                    <a:gd name="connsiteY5" fmla="*/ 1369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250" h="57150">
                      <a:moveTo>
                        <a:pt x="88227" y="13699"/>
                      </a:moveTo>
                      <a:cubicBezTo>
                        <a:pt x="76797" y="50846"/>
                        <a:pt x="53937" y="63229"/>
                        <a:pt x="18695" y="51799"/>
                      </a:cubicBezTo>
                      <a:cubicBezTo>
                        <a:pt x="11075" y="48941"/>
                        <a:pt x="6312" y="45132"/>
                        <a:pt x="7265" y="37511"/>
                      </a:cubicBezTo>
                      <a:cubicBezTo>
                        <a:pt x="8217" y="31796"/>
                        <a:pt x="13932" y="25129"/>
                        <a:pt x="18695" y="27034"/>
                      </a:cubicBezTo>
                      <a:cubicBezTo>
                        <a:pt x="38697" y="36559"/>
                        <a:pt x="41555" y="12746"/>
                        <a:pt x="54889" y="9889"/>
                      </a:cubicBezTo>
                      <a:cubicBezTo>
                        <a:pt x="66320" y="7984"/>
                        <a:pt x="77750" y="3221"/>
                        <a:pt x="88227" y="136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82">
                  <a:extLst>
                    <a:ext uri="{FF2B5EF4-FFF2-40B4-BE49-F238E27FC236}">
                      <a16:creationId xmlns:a16="http://schemas.microsoft.com/office/drawing/2014/main" id="{D344569A-DE3F-6045-A0F6-95405B62B60A}"/>
                    </a:ext>
                  </a:extLst>
                </p:cNvPr>
                <p:cNvSpPr/>
                <p:nvPr/>
              </p:nvSpPr>
              <p:spPr>
                <a:xfrm>
                  <a:off x="1935004" y="2251233"/>
                  <a:ext cx="47625" cy="57150"/>
                </a:xfrm>
                <a:custGeom>
                  <a:avLst/>
                  <a:gdLst>
                    <a:gd name="connsiteX0" fmla="*/ 32861 w 47625"/>
                    <a:gd name="connsiteY0" fmla="*/ 58579 h 57150"/>
                    <a:gd name="connsiteX1" fmla="*/ 7144 w 47625"/>
                    <a:gd name="connsiteY1" fmla="*/ 7144 h 57150"/>
                    <a:gd name="connsiteX2" fmla="*/ 38576 w 47625"/>
                    <a:gd name="connsiteY2" fmla="*/ 37624 h 57150"/>
                    <a:gd name="connsiteX3" fmla="*/ 32861 w 47625"/>
                    <a:gd name="connsiteY3" fmla="*/ 5857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57150">
                      <a:moveTo>
                        <a:pt x="32861" y="58579"/>
                      </a:moveTo>
                      <a:cubicBezTo>
                        <a:pt x="476" y="54769"/>
                        <a:pt x="19526" y="23336"/>
                        <a:pt x="7144" y="7144"/>
                      </a:cubicBezTo>
                      <a:cubicBezTo>
                        <a:pt x="20479" y="14764"/>
                        <a:pt x="50006" y="4286"/>
                        <a:pt x="38576" y="37624"/>
                      </a:cubicBezTo>
                      <a:cubicBezTo>
                        <a:pt x="36671" y="44291"/>
                        <a:pt x="38576" y="52864"/>
                        <a:pt x="32861" y="58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83">
                  <a:extLst>
                    <a:ext uri="{FF2B5EF4-FFF2-40B4-BE49-F238E27FC236}">
                      <a16:creationId xmlns:a16="http://schemas.microsoft.com/office/drawing/2014/main" id="{FDC2E925-A7A4-FE47-9556-6335BBCE1BC5}"/>
                    </a:ext>
                  </a:extLst>
                </p:cNvPr>
                <p:cNvSpPr/>
                <p:nvPr/>
              </p:nvSpPr>
              <p:spPr>
                <a:xfrm>
                  <a:off x="1850710" y="2026205"/>
                  <a:ext cx="38100" cy="47625"/>
                </a:xfrm>
                <a:custGeom>
                  <a:avLst/>
                  <a:gdLst>
                    <a:gd name="connsiteX0" fmla="*/ 20953 w 38100"/>
                    <a:gd name="connsiteY0" fmla="*/ 7382 h 47625"/>
                    <a:gd name="connsiteX1" fmla="*/ 38098 w 38100"/>
                    <a:gd name="connsiteY1" fmla="*/ 11192 h 47625"/>
                    <a:gd name="connsiteX2" fmla="*/ 20000 w 38100"/>
                    <a:gd name="connsiteY2" fmla="*/ 42624 h 47625"/>
                    <a:gd name="connsiteX3" fmla="*/ 20953 w 38100"/>
                    <a:gd name="connsiteY3" fmla="*/ 738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47625">
                      <a:moveTo>
                        <a:pt x="20953" y="7382"/>
                      </a:moveTo>
                      <a:cubicBezTo>
                        <a:pt x="27620" y="8334"/>
                        <a:pt x="39050" y="4524"/>
                        <a:pt x="38098" y="11192"/>
                      </a:cubicBezTo>
                      <a:cubicBezTo>
                        <a:pt x="37145" y="23574"/>
                        <a:pt x="34287" y="36909"/>
                        <a:pt x="20000" y="42624"/>
                      </a:cubicBezTo>
                      <a:cubicBezTo>
                        <a:pt x="-2" y="30242"/>
                        <a:pt x="5713" y="18812"/>
                        <a:pt x="20953" y="73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1" name="Freeform: Shape 84">
                  <a:extLst>
                    <a:ext uri="{FF2B5EF4-FFF2-40B4-BE49-F238E27FC236}">
                      <a16:creationId xmlns:a16="http://schemas.microsoft.com/office/drawing/2014/main" id="{CDEB47D6-902D-E644-BF16-2C1D565C278A}"/>
                    </a:ext>
                  </a:extLst>
                </p:cNvPr>
                <p:cNvSpPr/>
                <p:nvPr/>
              </p:nvSpPr>
              <p:spPr>
                <a:xfrm>
                  <a:off x="1882616" y="2067572"/>
                  <a:ext cx="38100" cy="47625"/>
                </a:xfrm>
                <a:custGeom>
                  <a:avLst/>
                  <a:gdLst>
                    <a:gd name="connsiteX0" fmla="*/ 7144 w 38100"/>
                    <a:gd name="connsiteY0" fmla="*/ 12687 h 47625"/>
                    <a:gd name="connsiteX1" fmla="*/ 30956 w 38100"/>
                    <a:gd name="connsiteY1" fmla="*/ 26975 h 47625"/>
                    <a:gd name="connsiteX2" fmla="*/ 10001 w 38100"/>
                    <a:gd name="connsiteY2" fmla="*/ 32690 h 47625"/>
                    <a:gd name="connsiteX3" fmla="*/ 7144 w 38100"/>
                    <a:gd name="connsiteY3" fmla="*/ 12687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47625">
                      <a:moveTo>
                        <a:pt x="7144" y="12687"/>
                      </a:moveTo>
                      <a:cubicBezTo>
                        <a:pt x="27146" y="-2553"/>
                        <a:pt x="26194" y="17450"/>
                        <a:pt x="30956" y="26975"/>
                      </a:cubicBezTo>
                      <a:cubicBezTo>
                        <a:pt x="27146" y="41262"/>
                        <a:pt x="19526" y="46977"/>
                        <a:pt x="10001" y="32690"/>
                      </a:cubicBezTo>
                      <a:cubicBezTo>
                        <a:pt x="8096" y="29832"/>
                        <a:pt x="12859" y="19355"/>
                        <a:pt x="7144" y="126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85">
                  <a:extLst>
                    <a:ext uri="{FF2B5EF4-FFF2-40B4-BE49-F238E27FC236}">
                      <a16:creationId xmlns:a16="http://schemas.microsoft.com/office/drawing/2014/main" id="{8A5145F6-7855-744B-8C62-40E1ABFFDD79}"/>
                    </a:ext>
                  </a:extLst>
                </p:cNvPr>
                <p:cNvSpPr/>
                <p:nvPr/>
              </p:nvSpPr>
              <p:spPr>
                <a:xfrm>
                  <a:off x="1298734" y="2059919"/>
                  <a:ext cx="47625" cy="38100"/>
                </a:xfrm>
                <a:custGeom>
                  <a:avLst/>
                  <a:gdLst>
                    <a:gd name="connsiteX0" fmla="*/ 7144 w 47625"/>
                    <a:gd name="connsiteY0" fmla="*/ 32723 h 38100"/>
                    <a:gd name="connsiteX1" fmla="*/ 48101 w 47625"/>
                    <a:gd name="connsiteY1" fmla="*/ 7958 h 38100"/>
                    <a:gd name="connsiteX2" fmla="*/ 7144 w 47625"/>
                    <a:gd name="connsiteY2" fmla="*/ 327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25" h="38100">
                      <a:moveTo>
                        <a:pt x="7144" y="32723"/>
                      </a:moveTo>
                      <a:cubicBezTo>
                        <a:pt x="19526" y="20341"/>
                        <a:pt x="24289" y="3196"/>
                        <a:pt x="48101" y="7958"/>
                      </a:cubicBezTo>
                      <a:cubicBezTo>
                        <a:pt x="37624" y="21293"/>
                        <a:pt x="30004" y="36533"/>
                        <a:pt x="7144" y="327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86">
                  <a:extLst>
                    <a:ext uri="{FF2B5EF4-FFF2-40B4-BE49-F238E27FC236}">
                      <a16:creationId xmlns:a16="http://schemas.microsoft.com/office/drawing/2014/main" id="{E429F169-BE25-8642-8A3D-09359F5D5751}"/>
                    </a:ext>
                  </a:extLst>
                </p:cNvPr>
                <p:cNvSpPr/>
                <p:nvPr/>
              </p:nvSpPr>
              <p:spPr>
                <a:xfrm>
                  <a:off x="10062164" y="5285898"/>
                  <a:ext cx="76200" cy="38100"/>
                </a:xfrm>
                <a:custGeom>
                  <a:avLst/>
                  <a:gdLst>
                    <a:gd name="connsiteX0" fmla="*/ 42909 w 76200"/>
                    <a:gd name="connsiteY0" fmla="*/ 8096 h 38100"/>
                    <a:gd name="connsiteX1" fmla="*/ 72436 w 76200"/>
                    <a:gd name="connsiteY1" fmla="*/ 20479 h 38100"/>
                    <a:gd name="connsiteX2" fmla="*/ 52434 w 76200"/>
                    <a:gd name="connsiteY2" fmla="*/ 34766 h 38100"/>
                    <a:gd name="connsiteX3" fmla="*/ 17191 w 76200"/>
                    <a:gd name="connsiteY3" fmla="*/ 34766 h 38100"/>
                    <a:gd name="connsiteX4" fmla="*/ 10524 w 76200"/>
                    <a:gd name="connsiteY4" fmla="*/ 18574 h 38100"/>
                    <a:gd name="connsiteX5" fmla="*/ 41956 w 76200"/>
                    <a:gd name="connsiteY5" fmla="*/ 7144 h 38100"/>
                    <a:gd name="connsiteX6" fmla="*/ 42909 w 76200"/>
                    <a:gd name="connsiteY6" fmla="*/ 809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42909" y="8096"/>
                      </a:moveTo>
                      <a:cubicBezTo>
                        <a:pt x="51481" y="16669"/>
                        <a:pt x="67674" y="6191"/>
                        <a:pt x="72436" y="20479"/>
                      </a:cubicBezTo>
                      <a:cubicBezTo>
                        <a:pt x="65769" y="25241"/>
                        <a:pt x="59101" y="30004"/>
                        <a:pt x="52434" y="34766"/>
                      </a:cubicBezTo>
                      <a:cubicBezTo>
                        <a:pt x="41004" y="34766"/>
                        <a:pt x="29574" y="34766"/>
                        <a:pt x="17191" y="34766"/>
                      </a:cubicBezTo>
                      <a:cubicBezTo>
                        <a:pt x="14334" y="30004"/>
                        <a:pt x="999" y="29051"/>
                        <a:pt x="10524" y="18574"/>
                      </a:cubicBezTo>
                      <a:cubicBezTo>
                        <a:pt x="18144" y="7144"/>
                        <a:pt x="31479" y="11906"/>
                        <a:pt x="41956" y="7144"/>
                      </a:cubicBezTo>
                      <a:lnTo>
                        <a:pt x="42909" y="809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4" name="Freeform: Shape 87">
                  <a:extLst>
                    <a:ext uri="{FF2B5EF4-FFF2-40B4-BE49-F238E27FC236}">
                      <a16:creationId xmlns:a16="http://schemas.microsoft.com/office/drawing/2014/main" id="{52BE617B-DDBC-AA4B-B622-4E6D136C3AD8}"/>
                    </a:ext>
                  </a:extLst>
                </p:cNvPr>
                <p:cNvSpPr/>
                <p:nvPr/>
              </p:nvSpPr>
              <p:spPr>
                <a:xfrm>
                  <a:off x="10988533" y="5493543"/>
                  <a:ext cx="323850" cy="304800"/>
                </a:xfrm>
                <a:custGeom>
                  <a:avLst/>
                  <a:gdLst>
                    <a:gd name="connsiteX0" fmla="*/ 163338 w 323850"/>
                    <a:gd name="connsiteY0" fmla="*/ 262414 h 304800"/>
                    <a:gd name="connsiteX1" fmla="*/ 141430 w 323850"/>
                    <a:gd name="connsiteY1" fmla="*/ 280511 h 304800"/>
                    <a:gd name="connsiteX2" fmla="*/ 128095 w 323850"/>
                    <a:gd name="connsiteY2" fmla="*/ 298609 h 304800"/>
                    <a:gd name="connsiteX3" fmla="*/ 128095 w 323850"/>
                    <a:gd name="connsiteY3" fmla="*/ 298609 h 304800"/>
                    <a:gd name="connsiteX4" fmla="*/ 21415 w 323850"/>
                    <a:gd name="connsiteY4" fmla="*/ 275749 h 304800"/>
                    <a:gd name="connsiteX5" fmla="*/ 19509 w 323850"/>
                    <a:gd name="connsiteY5" fmla="*/ 245269 h 304800"/>
                    <a:gd name="connsiteX6" fmla="*/ 138572 w 323850"/>
                    <a:gd name="connsiteY6" fmla="*/ 151924 h 304800"/>
                    <a:gd name="connsiteX7" fmla="*/ 250967 w 323850"/>
                    <a:gd name="connsiteY7" fmla="*/ 7144 h 304800"/>
                    <a:gd name="connsiteX8" fmla="*/ 313832 w 323850"/>
                    <a:gd name="connsiteY8" fmla="*/ 44291 h 304800"/>
                    <a:gd name="connsiteX9" fmla="*/ 317642 w 323850"/>
                    <a:gd name="connsiteY9" fmla="*/ 64294 h 304800"/>
                    <a:gd name="connsiteX10" fmla="*/ 253825 w 323850"/>
                    <a:gd name="connsiteY10" fmla="*/ 136684 h 304800"/>
                    <a:gd name="connsiteX11" fmla="*/ 192865 w 323850"/>
                    <a:gd name="connsiteY11" fmla="*/ 202406 h 304800"/>
                    <a:gd name="connsiteX12" fmla="*/ 171909 w 323850"/>
                    <a:gd name="connsiteY12" fmla="*/ 232886 h 304800"/>
                    <a:gd name="connsiteX13" fmla="*/ 163338 w 323850"/>
                    <a:gd name="connsiteY13" fmla="*/ 26241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3850" h="304800">
                      <a:moveTo>
                        <a:pt x="163338" y="262414"/>
                      </a:moveTo>
                      <a:cubicBezTo>
                        <a:pt x="155717" y="268129"/>
                        <a:pt x="155717" y="282416"/>
                        <a:pt x="141430" y="280511"/>
                      </a:cubicBezTo>
                      <a:cubicBezTo>
                        <a:pt x="127142" y="278606"/>
                        <a:pt x="129047" y="290036"/>
                        <a:pt x="128095" y="298609"/>
                      </a:cubicBezTo>
                      <a:lnTo>
                        <a:pt x="128095" y="298609"/>
                      </a:lnTo>
                      <a:cubicBezTo>
                        <a:pt x="89995" y="302419"/>
                        <a:pt x="55705" y="287179"/>
                        <a:pt x="21415" y="275749"/>
                      </a:cubicBezTo>
                      <a:cubicBezTo>
                        <a:pt x="9032" y="270986"/>
                        <a:pt x="-2397" y="261461"/>
                        <a:pt x="19509" y="245269"/>
                      </a:cubicBezTo>
                      <a:cubicBezTo>
                        <a:pt x="60467" y="215741"/>
                        <a:pt x="97615" y="182404"/>
                        <a:pt x="138572" y="151924"/>
                      </a:cubicBezTo>
                      <a:cubicBezTo>
                        <a:pt x="186197" y="117634"/>
                        <a:pt x="230013" y="71914"/>
                        <a:pt x="250967" y="7144"/>
                      </a:cubicBezTo>
                      <a:cubicBezTo>
                        <a:pt x="268113" y="30956"/>
                        <a:pt x="288115" y="42386"/>
                        <a:pt x="313832" y="44291"/>
                      </a:cubicBezTo>
                      <a:cubicBezTo>
                        <a:pt x="326215" y="49054"/>
                        <a:pt x="319547" y="56674"/>
                        <a:pt x="317642" y="64294"/>
                      </a:cubicBezTo>
                      <a:cubicBezTo>
                        <a:pt x="292878" y="86201"/>
                        <a:pt x="267159" y="110966"/>
                        <a:pt x="253825" y="136684"/>
                      </a:cubicBezTo>
                      <a:cubicBezTo>
                        <a:pt x="238584" y="167164"/>
                        <a:pt x="230013" y="193834"/>
                        <a:pt x="192865" y="202406"/>
                      </a:cubicBezTo>
                      <a:cubicBezTo>
                        <a:pt x="190959" y="202406"/>
                        <a:pt x="170005" y="216694"/>
                        <a:pt x="171909" y="232886"/>
                      </a:cubicBezTo>
                      <a:cubicBezTo>
                        <a:pt x="182388" y="246221"/>
                        <a:pt x="155717" y="249079"/>
                        <a:pt x="163338" y="26241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88">
                  <a:extLst>
                    <a:ext uri="{FF2B5EF4-FFF2-40B4-BE49-F238E27FC236}">
                      <a16:creationId xmlns:a16="http://schemas.microsoft.com/office/drawing/2014/main" id="{2D02BC78-5E33-2E43-B387-9E731848097D}"/>
                    </a:ext>
                  </a:extLst>
                </p:cNvPr>
                <p:cNvSpPr/>
                <p:nvPr/>
              </p:nvSpPr>
              <p:spPr>
                <a:xfrm>
                  <a:off x="11268552" y="5208382"/>
                  <a:ext cx="76200" cy="114300"/>
                </a:xfrm>
                <a:custGeom>
                  <a:avLst/>
                  <a:gdLst>
                    <a:gd name="connsiteX0" fmla="*/ 76676 w 76200"/>
                    <a:gd name="connsiteY0" fmla="*/ 95138 h 114300"/>
                    <a:gd name="connsiteX1" fmla="*/ 62388 w 76200"/>
                    <a:gd name="connsiteY1" fmla="*/ 109425 h 114300"/>
                    <a:gd name="connsiteX2" fmla="*/ 55721 w 76200"/>
                    <a:gd name="connsiteY2" fmla="*/ 96090 h 114300"/>
                    <a:gd name="connsiteX3" fmla="*/ 7144 w 76200"/>
                    <a:gd name="connsiteY3" fmla="*/ 11318 h 114300"/>
                    <a:gd name="connsiteX4" fmla="*/ 34765 w 76200"/>
                    <a:gd name="connsiteY4" fmla="*/ 12270 h 114300"/>
                    <a:gd name="connsiteX5" fmla="*/ 47148 w 76200"/>
                    <a:gd name="connsiteY5" fmla="*/ 27510 h 114300"/>
                    <a:gd name="connsiteX6" fmla="*/ 70961 w 76200"/>
                    <a:gd name="connsiteY6" fmla="*/ 76088 h 114300"/>
                    <a:gd name="connsiteX7" fmla="*/ 76676 w 76200"/>
                    <a:gd name="connsiteY7" fmla="*/ 95138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200" h="114300">
                      <a:moveTo>
                        <a:pt x="76676" y="95138"/>
                      </a:moveTo>
                      <a:cubicBezTo>
                        <a:pt x="71913" y="99900"/>
                        <a:pt x="67151" y="104663"/>
                        <a:pt x="62388" y="109425"/>
                      </a:cubicBezTo>
                      <a:cubicBezTo>
                        <a:pt x="57626" y="106568"/>
                        <a:pt x="60484" y="98948"/>
                        <a:pt x="55721" y="96090"/>
                      </a:cubicBezTo>
                      <a:cubicBezTo>
                        <a:pt x="44290" y="65610"/>
                        <a:pt x="10953" y="47513"/>
                        <a:pt x="7144" y="11318"/>
                      </a:cubicBezTo>
                      <a:cubicBezTo>
                        <a:pt x="16669" y="5603"/>
                        <a:pt x="26194" y="5603"/>
                        <a:pt x="34765" y="12270"/>
                      </a:cubicBezTo>
                      <a:cubicBezTo>
                        <a:pt x="38576" y="17985"/>
                        <a:pt x="41434" y="25605"/>
                        <a:pt x="47148" y="27510"/>
                      </a:cubicBezTo>
                      <a:cubicBezTo>
                        <a:pt x="70961" y="37035"/>
                        <a:pt x="82390" y="50370"/>
                        <a:pt x="70961" y="76088"/>
                      </a:cubicBezTo>
                      <a:cubicBezTo>
                        <a:pt x="68103" y="81803"/>
                        <a:pt x="74771" y="89423"/>
                        <a:pt x="76676" y="9513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89">
                  <a:extLst>
                    <a:ext uri="{FF2B5EF4-FFF2-40B4-BE49-F238E27FC236}">
                      <a16:creationId xmlns:a16="http://schemas.microsoft.com/office/drawing/2014/main" id="{4D5E5CD4-AC80-7746-90CA-31143CAA45BF}"/>
                    </a:ext>
                  </a:extLst>
                </p:cNvPr>
                <p:cNvSpPr/>
                <p:nvPr/>
              </p:nvSpPr>
              <p:spPr>
                <a:xfrm>
                  <a:off x="6024535" y="2114073"/>
                  <a:ext cx="47625" cy="47625"/>
                </a:xfrm>
                <a:custGeom>
                  <a:avLst/>
                  <a:gdLst>
                    <a:gd name="connsiteX0" fmla="*/ 22888 w 47625"/>
                    <a:gd name="connsiteY0" fmla="*/ 7144 h 47625"/>
                    <a:gd name="connsiteX1" fmla="*/ 40985 w 47625"/>
                    <a:gd name="connsiteY1" fmla="*/ 30956 h 47625"/>
                    <a:gd name="connsiteX2" fmla="*/ 27650 w 47625"/>
                    <a:gd name="connsiteY2" fmla="*/ 46196 h 47625"/>
                    <a:gd name="connsiteX3" fmla="*/ 7647 w 47625"/>
                    <a:gd name="connsiteY3" fmla="*/ 24289 h 47625"/>
                    <a:gd name="connsiteX4" fmla="*/ 22888 w 47625"/>
                    <a:gd name="connsiteY4" fmla="*/ 714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47625">
                      <a:moveTo>
                        <a:pt x="22888" y="7144"/>
                      </a:moveTo>
                      <a:cubicBezTo>
                        <a:pt x="38128" y="10954"/>
                        <a:pt x="39080" y="22384"/>
                        <a:pt x="40985" y="30956"/>
                      </a:cubicBezTo>
                      <a:cubicBezTo>
                        <a:pt x="42890" y="38576"/>
                        <a:pt x="36222" y="47149"/>
                        <a:pt x="27650" y="46196"/>
                      </a:cubicBezTo>
                      <a:cubicBezTo>
                        <a:pt x="16220" y="45244"/>
                        <a:pt x="10505" y="33814"/>
                        <a:pt x="7647" y="24289"/>
                      </a:cubicBezTo>
                      <a:cubicBezTo>
                        <a:pt x="3838" y="10954"/>
                        <a:pt x="22888" y="17621"/>
                        <a:pt x="22888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7" name="Freeform: Shape 90">
                  <a:extLst>
                    <a:ext uri="{FF2B5EF4-FFF2-40B4-BE49-F238E27FC236}">
                      <a16:creationId xmlns:a16="http://schemas.microsoft.com/office/drawing/2014/main" id="{02836F22-6A69-D940-A195-1ECBF7C5F7E5}"/>
                    </a:ext>
                  </a:extLst>
                </p:cNvPr>
                <p:cNvSpPr/>
                <p:nvPr/>
              </p:nvSpPr>
              <p:spPr>
                <a:xfrm>
                  <a:off x="5965984" y="2016248"/>
                  <a:ext cx="47625" cy="47625"/>
                </a:xfrm>
                <a:custGeom>
                  <a:avLst/>
                  <a:gdLst>
                    <a:gd name="connsiteX0" fmla="*/ 7144 w 47625"/>
                    <a:gd name="connsiteY0" fmla="*/ 42104 h 47625"/>
                    <a:gd name="connsiteX1" fmla="*/ 17622 w 47625"/>
                    <a:gd name="connsiteY1" fmla="*/ 24959 h 47625"/>
                    <a:gd name="connsiteX2" fmla="*/ 39529 w 47625"/>
                    <a:gd name="connsiteY2" fmla="*/ 7814 h 47625"/>
                    <a:gd name="connsiteX3" fmla="*/ 48102 w 47625"/>
                    <a:gd name="connsiteY3" fmla="*/ 31627 h 47625"/>
                    <a:gd name="connsiteX4" fmla="*/ 24289 w 47625"/>
                    <a:gd name="connsiteY4" fmla="*/ 42104 h 47625"/>
                    <a:gd name="connsiteX5" fmla="*/ 17622 w 47625"/>
                    <a:gd name="connsiteY5" fmla="*/ 43057 h 47625"/>
                    <a:gd name="connsiteX6" fmla="*/ 7144 w 47625"/>
                    <a:gd name="connsiteY6" fmla="*/ 4210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7144" y="42104"/>
                      </a:moveTo>
                      <a:cubicBezTo>
                        <a:pt x="10954" y="36389"/>
                        <a:pt x="13811" y="29722"/>
                        <a:pt x="17622" y="24959"/>
                      </a:cubicBezTo>
                      <a:cubicBezTo>
                        <a:pt x="23336" y="17339"/>
                        <a:pt x="28099" y="4004"/>
                        <a:pt x="39529" y="7814"/>
                      </a:cubicBezTo>
                      <a:cubicBezTo>
                        <a:pt x="45244" y="9719"/>
                        <a:pt x="49054" y="23054"/>
                        <a:pt x="48102" y="31627"/>
                      </a:cubicBezTo>
                      <a:cubicBezTo>
                        <a:pt x="47149" y="46867"/>
                        <a:pt x="33814" y="41152"/>
                        <a:pt x="24289" y="42104"/>
                      </a:cubicBezTo>
                      <a:cubicBezTo>
                        <a:pt x="22384" y="42104"/>
                        <a:pt x="19527" y="43057"/>
                        <a:pt x="17622" y="43057"/>
                      </a:cubicBezTo>
                      <a:cubicBezTo>
                        <a:pt x="13811" y="46867"/>
                        <a:pt x="10002" y="45914"/>
                        <a:pt x="7144" y="4210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91">
                  <a:extLst>
                    <a:ext uri="{FF2B5EF4-FFF2-40B4-BE49-F238E27FC236}">
                      <a16:creationId xmlns:a16="http://schemas.microsoft.com/office/drawing/2014/main" id="{963A7288-2ADE-1348-9575-C2EBD75352B6}"/>
                    </a:ext>
                  </a:extLst>
                </p:cNvPr>
                <p:cNvSpPr/>
                <p:nvPr/>
              </p:nvSpPr>
              <p:spPr>
                <a:xfrm>
                  <a:off x="6209821" y="2014061"/>
                  <a:ext cx="28575" cy="57150"/>
                </a:xfrm>
                <a:custGeom>
                  <a:avLst/>
                  <a:gdLst>
                    <a:gd name="connsiteX0" fmla="*/ 24292 w 28575"/>
                    <a:gd name="connsiteY0" fmla="*/ 7144 h 57150"/>
                    <a:gd name="connsiteX1" fmla="*/ 18577 w 28575"/>
                    <a:gd name="connsiteY1" fmla="*/ 50959 h 57150"/>
                    <a:gd name="connsiteX2" fmla="*/ 10004 w 28575"/>
                    <a:gd name="connsiteY2" fmla="*/ 50006 h 57150"/>
                    <a:gd name="connsiteX3" fmla="*/ 24292 w 28575"/>
                    <a:gd name="connsiteY3" fmla="*/ 714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57150">
                      <a:moveTo>
                        <a:pt x="24292" y="7144"/>
                      </a:moveTo>
                      <a:cubicBezTo>
                        <a:pt x="31912" y="26194"/>
                        <a:pt x="30960" y="39529"/>
                        <a:pt x="18577" y="50959"/>
                      </a:cubicBezTo>
                      <a:cubicBezTo>
                        <a:pt x="17624" y="51911"/>
                        <a:pt x="10957" y="51911"/>
                        <a:pt x="10004" y="50006"/>
                      </a:cubicBezTo>
                      <a:cubicBezTo>
                        <a:pt x="2385" y="33814"/>
                        <a:pt x="10957" y="22384"/>
                        <a:pt x="24292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92">
                  <a:extLst>
                    <a:ext uri="{FF2B5EF4-FFF2-40B4-BE49-F238E27FC236}">
                      <a16:creationId xmlns:a16="http://schemas.microsoft.com/office/drawing/2014/main" id="{BF9FE744-3DFF-CA4D-BE5E-73995471AD58}"/>
                    </a:ext>
                  </a:extLst>
                </p:cNvPr>
                <p:cNvSpPr/>
                <p:nvPr/>
              </p:nvSpPr>
              <p:spPr>
                <a:xfrm>
                  <a:off x="6301889" y="1979771"/>
                  <a:ext cx="38100" cy="38100"/>
                </a:xfrm>
                <a:custGeom>
                  <a:avLst/>
                  <a:gdLst>
                    <a:gd name="connsiteX0" fmla="*/ 36046 w 38100"/>
                    <a:gd name="connsiteY0" fmla="*/ 16669 h 38100"/>
                    <a:gd name="connsiteX1" fmla="*/ 19853 w 38100"/>
                    <a:gd name="connsiteY1" fmla="*/ 30956 h 38100"/>
                    <a:gd name="connsiteX2" fmla="*/ 7471 w 38100"/>
                    <a:gd name="connsiteY2" fmla="*/ 21431 h 38100"/>
                    <a:gd name="connsiteX3" fmla="*/ 20806 w 38100"/>
                    <a:gd name="connsiteY3" fmla="*/ 7144 h 38100"/>
                    <a:gd name="connsiteX4" fmla="*/ 36046 w 38100"/>
                    <a:gd name="connsiteY4" fmla="*/ 16669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6046" y="16669"/>
                      </a:moveTo>
                      <a:cubicBezTo>
                        <a:pt x="35093" y="26194"/>
                        <a:pt x="27473" y="29051"/>
                        <a:pt x="19853" y="30956"/>
                      </a:cubicBezTo>
                      <a:cubicBezTo>
                        <a:pt x="10328" y="33814"/>
                        <a:pt x="9376" y="29051"/>
                        <a:pt x="7471" y="21431"/>
                      </a:cubicBezTo>
                      <a:cubicBezTo>
                        <a:pt x="5566" y="10001"/>
                        <a:pt x="12234" y="8096"/>
                        <a:pt x="20806" y="7144"/>
                      </a:cubicBezTo>
                      <a:cubicBezTo>
                        <a:pt x="28426" y="7144"/>
                        <a:pt x="34141" y="7144"/>
                        <a:pt x="36046" y="166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0" name="Freeform: Shape 93">
                  <a:extLst>
                    <a:ext uri="{FF2B5EF4-FFF2-40B4-BE49-F238E27FC236}">
                      <a16:creationId xmlns:a16="http://schemas.microsoft.com/office/drawing/2014/main" id="{4F8658EB-F31D-A14F-862D-2B573685ACE5}"/>
                    </a:ext>
                  </a:extLst>
                </p:cNvPr>
                <p:cNvSpPr/>
                <p:nvPr/>
              </p:nvSpPr>
              <p:spPr>
                <a:xfrm>
                  <a:off x="6024917" y="2163106"/>
                  <a:ext cx="28575" cy="19050"/>
                </a:xfrm>
                <a:custGeom>
                  <a:avLst/>
                  <a:gdLst>
                    <a:gd name="connsiteX0" fmla="*/ 16791 w 28575"/>
                    <a:gd name="connsiteY0" fmla="*/ 20024 h 19050"/>
                    <a:gd name="connsiteX1" fmla="*/ 7266 w 28575"/>
                    <a:gd name="connsiteY1" fmla="*/ 12404 h 19050"/>
                    <a:gd name="connsiteX2" fmla="*/ 13933 w 28575"/>
                    <a:gd name="connsiteY2" fmla="*/ 7641 h 19050"/>
                    <a:gd name="connsiteX3" fmla="*/ 23458 w 28575"/>
                    <a:gd name="connsiteY3" fmla="*/ 11452 h 19050"/>
                    <a:gd name="connsiteX4" fmla="*/ 16791 w 28575"/>
                    <a:gd name="connsiteY4" fmla="*/ 2002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19050">
                      <a:moveTo>
                        <a:pt x="16791" y="20024"/>
                      </a:moveTo>
                      <a:cubicBezTo>
                        <a:pt x="11076" y="19072"/>
                        <a:pt x="6313" y="17166"/>
                        <a:pt x="7266" y="12404"/>
                      </a:cubicBezTo>
                      <a:cubicBezTo>
                        <a:pt x="7266" y="10499"/>
                        <a:pt x="12028" y="8594"/>
                        <a:pt x="13933" y="7641"/>
                      </a:cubicBezTo>
                      <a:cubicBezTo>
                        <a:pt x="17744" y="6689"/>
                        <a:pt x="23458" y="6689"/>
                        <a:pt x="23458" y="11452"/>
                      </a:cubicBezTo>
                      <a:cubicBezTo>
                        <a:pt x="24411" y="14309"/>
                        <a:pt x="19648" y="18119"/>
                        <a:pt x="16791" y="200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94">
                  <a:extLst>
                    <a:ext uri="{FF2B5EF4-FFF2-40B4-BE49-F238E27FC236}">
                      <a16:creationId xmlns:a16="http://schemas.microsoft.com/office/drawing/2014/main" id="{25B01EF3-A817-CB43-AD4D-DFF15429F131}"/>
                    </a:ext>
                  </a:extLst>
                </p:cNvPr>
                <p:cNvSpPr/>
                <p:nvPr/>
              </p:nvSpPr>
              <p:spPr>
                <a:xfrm>
                  <a:off x="6004084" y="2134515"/>
                  <a:ext cx="19050" cy="28575"/>
                </a:xfrm>
                <a:custGeom>
                  <a:avLst/>
                  <a:gdLst>
                    <a:gd name="connsiteX0" fmla="*/ 13811 w 19050"/>
                    <a:gd name="connsiteY0" fmla="*/ 7656 h 28575"/>
                    <a:gd name="connsiteX1" fmla="*/ 20479 w 19050"/>
                    <a:gd name="connsiteY1" fmla="*/ 17181 h 28575"/>
                    <a:gd name="connsiteX2" fmla="*/ 11906 w 19050"/>
                    <a:gd name="connsiteY2" fmla="*/ 22897 h 28575"/>
                    <a:gd name="connsiteX3" fmla="*/ 7144 w 19050"/>
                    <a:gd name="connsiteY3" fmla="*/ 12419 h 28575"/>
                    <a:gd name="connsiteX4" fmla="*/ 13811 w 19050"/>
                    <a:gd name="connsiteY4" fmla="*/ 765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28575">
                      <a:moveTo>
                        <a:pt x="13811" y="7656"/>
                      </a:moveTo>
                      <a:cubicBezTo>
                        <a:pt x="18574" y="9562"/>
                        <a:pt x="20479" y="12419"/>
                        <a:pt x="20479" y="17181"/>
                      </a:cubicBezTo>
                      <a:cubicBezTo>
                        <a:pt x="20479" y="23849"/>
                        <a:pt x="15716" y="24802"/>
                        <a:pt x="11906" y="22897"/>
                      </a:cubicBezTo>
                      <a:cubicBezTo>
                        <a:pt x="9049" y="20992"/>
                        <a:pt x="7144" y="16229"/>
                        <a:pt x="7144" y="12419"/>
                      </a:cubicBezTo>
                      <a:cubicBezTo>
                        <a:pt x="7144" y="9562"/>
                        <a:pt x="10002" y="5752"/>
                        <a:pt x="13811" y="76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95">
                  <a:extLst>
                    <a:ext uri="{FF2B5EF4-FFF2-40B4-BE49-F238E27FC236}">
                      <a16:creationId xmlns:a16="http://schemas.microsoft.com/office/drawing/2014/main" id="{3109E4F1-9F47-3B48-B4FB-2DCC6B730222}"/>
                    </a:ext>
                  </a:extLst>
                </p:cNvPr>
                <p:cNvSpPr/>
                <p:nvPr/>
              </p:nvSpPr>
              <p:spPr>
                <a:xfrm>
                  <a:off x="799586" y="1960730"/>
                  <a:ext cx="66675" cy="57150"/>
                </a:xfrm>
                <a:custGeom>
                  <a:avLst/>
                  <a:gdLst>
                    <a:gd name="connsiteX0" fmla="*/ 41472 w 66675"/>
                    <a:gd name="connsiteY0" fmla="*/ 53807 h 57150"/>
                    <a:gd name="connsiteX1" fmla="*/ 7182 w 66675"/>
                    <a:gd name="connsiteY1" fmla="*/ 33805 h 57150"/>
                    <a:gd name="connsiteX2" fmla="*/ 42424 w 66675"/>
                    <a:gd name="connsiteY2" fmla="*/ 8087 h 57150"/>
                    <a:gd name="connsiteX3" fmla="*/ 59569 w 66675"/>
                    <a:gd name="connsiteY3" fmla="*/ 28090 h 57150"/>
                    <a:gd name="connsiteX4" fmla="*/ 41472 w 66675"/>
                    <a:gd name="connsiteY4" fmla="*/ 53807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" h="57150">
                      <a:moveTo>
                        <a:pt x="41472" y="53807"/>
                      </a:moveTo>
                      <a:cubicBezTo>
                        <a:pt x="23374" y="50950"/>
                        <a:pt x="6229" y="48092"/>
                        <a:pt x="7182" y="33805"/>
                      </a:cubicBezTo>
                      <a:cubicBezTo>
                        <a:pt x="8134" y="16660"/>
                        <a:pt x="30042" y="13802"/>
                        <a:pt x="42424" y="8087"/>
                      </a:cubicBezTo>
                      <a:cubicBezTo>
                        <a:pt x="51949" y="3325"/>
                        <a:pt x="60522" y="17612"/>
                        <a:pt x="59569" y="28090"/>
                      </a:cubicBezTo>
                      <a:cubicBezTo>
                        <a:pt x="58617" y="40472"/>
                        <a:pt x="50997" y="50950"/>
                        <a:pt x="41472" y="538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3" name="Freeform: Shape 96">
                  <a:extLst>
                    <a:ext uri="{FF2B5EF4-FFF2-40B4-BE49-F238E27FC236}">
                      <a16:creationId xmlns:a16="http://schemas.microsoft.com/office/drawing/2014/main" id="{852C3E19-D089-F24E-8362-DA2118AD0F9E}"/>
                    </a:ext>
                  </a:extLst>
                </p:cNvPr>
                <p:cNvSpPr/>
                <p:nvPr/>
              </p:nvSpPr>
              <p:spPr>
                <a:xfrm>
                  <a:off x="734854" y="2378229"/>
                  <a:ext cx="38100" cy="28575"/>
                </a:xfrm>
                <a:custGeom>
                  <a:avLst/>
                  <a:gdLst>
                    <a:gd name="connsiteX0" fmla="*/ 7144 w 38100"/>
                    <a:gd name="connsiteY0" fmla="*/ 15403 h 28575"/>
                    <a:gd name="connsiteX1" fmla="*/ 35719 w 38100"/>
                    <a:gd name="connsiteY1" fmla="*/ 15403 h 28575"/>
                    <a:gd name="connsiteX2" fmla="*/ 7144 w 38100"/>
                    <a:gd name="connsiteY2" fmla="*/ 1540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28575">
                      <a:moveTo>
                        <a:pt x="7144" y="15403"/>
                      </a:moveTo>
                      <a:cubicBezTo>
                        <a:pt x="16669" y="14450"/>
                        <a:pt x="26194" y="-2695"/>
                        <a:pt x="35719" y="15403"/>
                      </a:cubicBezTo>
                      <a:cubicBezTo>
                        <a:pt x="25241" y="16355"/>
                        <a:pt x="16669" y="32548"/>
                        <a:pt x="7144" y="154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97">
                  <a:extLst>
                    <a:ext uri="{FF2B5EF4-FFF2-40B4-BE49-F238E27FC236}">
                      <a16:creationId xmlns:a16="http://schemas.microsoft.com/office/drawing/2014/main" id="{0584A2C2-C1E0-A34B-8CBF-47715BADAA9D}"/>
                    </a:ext>
                  </a:extLst>
                </p:cNvPr>
                <p:cNvSpPr/>
                <p:nvPr/>
              </p:nvSpPr>
              <p:spPr>
                <a:xfrm>
                  <a:off x="3631410" y="6142196"/>
                  <a:ext cx="152400" cy="95250"/>
                </a:xfrm>
                <a:custGeom>
                  <a:avLst/>
                  <a:gdLst>
                    <a:gd name="connsiteX0" fmla="*/ 36668 w 152400"/>
                    <a:gd name="connsiteY0" fmla="*/ 7144 h 95250"/>
                    <a:gd name="connsiteX1" fmla="*/ 51908 w 152400"/>
                    <a:gd name="connsiteY1" fmla="*/ 15716 h 95250"/>
                    <a:gd name="connsiteX2" fmla="*/ 122393 w 152400"/>
                    <a:gd name="connsiteY2" fmla="*/ 62389 h 95250"/>
                    <a:gd name="connsiteX3" fmla="*/ 148110 w 152400"/>
                    <a:gd name="connsiteY3" fmla="*/ 76677 h 95250"/>
                    <a:gd name="connsiteX4" fmla="*/ 54765 w 152400"/>
                    <a:gd name="connsiteY4" fmla="*/ 96679 h 95250"/>
                    <a:gd name="connsiteX5" fmla="*/ 36668 w 152400"/>
                    <a:gd name="connsiteY5" fmla="*/ 77629 h 95250"/>
                    <a:gd name="connsiteX6" fmla="*/ 8093 w 152400"/>
                    <a:gd name="connsiteY6" fmla="*/ 20479 h 95250"/>
                    <a:gd name="connsiteX7" fmla="*/ 36668 w 152400"/>
                    <a:gd name="connsiteY7" fmla="*/ 7144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400" h="95250">
                      <a:moveTo>
                        <a:pt x="36668" y="7144"/>
                      </a:moveTo>
                      <a:cubicBezTo>
                        <a:pt x="43335" y="8097"/>
                        <a:pt x="50003" y="8097"/>
                        <a:pt x="51908" y="15716"/>
                      </a:cubicBezTo>
                      <a:cubicBezTo>
                        <a:pt x="68100" y="42386"/>
                        <a:pt x="94770" y="52864"/>
                        <a:pt x="122393" y="62389"/>
                      </a:cubicBezTo>
                      <a:cubicBezTo>
                        <a:pt x="131918" y="66199"/>
                        <a:pt x="143348" y="64294"/>
                        <a:pt x="148110" y="76677"/>
                      </a:cubicBezTo>
                      <a:cubicBezTo>
                        <a:pt x="116678" y="79534"/>
                        <a:pt x="88103" y="98584"/>
                        <a:pt x="54765" y="96679"/>
                      </a:cubicBezTo>
                      <a:cubicBezTo>
                        <a:pt x="45240" y="93822"/>
                        <a:pt x="35715" y="90964"/>
                        <a:pt x="36668" y="77629"/>
                      </a:cubicBezTo>
                      <a:cubicBezTo>
                        <a:pt x="31905" y="55722"/>
                        <a:pt x="1425" y="47149"/>
                        <a:pt x="8093" y="20479"/>
                      </a:cubicBezTo>
                      <a:cubicBezTo>
                        <a:pt x="17618" y="15716"/>
                        <a:pt x="27143" y="11906"/>
                        <a:pt x="36668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98">
                  <a:extLst>
                    <a:ext uri="{FF2B5EF4-FFF2-40B4-BE49-F238E27FC236}">
                      <a16:creationId xmlns:a16="http://schemas.microsoft.com/office/drawing/2014/main" id="{5818567F-F499-574F-BF20-40398EB07565}"/>
                    </a:ext>
                  </a:extLst>
                </p:cNvPr>
                <p:cNvSpPr/>
                <p:nvPr/>
              </p:nvSpPr>
              <p:spPr>
                <a:xfrm>
                  <a:off x="3581876" y="6218132"/>
                  <a:ext cx="95250" cy="28575"/>
                </a:xfrm>
                <a:custGeom>
                  <a:avLst/>
                  <a:gdLst>
                    <a:gd name="connsiteX0" fmla="*/ 88106 w 95250"/>
                    <a:gd name="connsiteY0" fmla="*/ 23600 h 28575"/>
                    <a:gd name="connsiteX1" fmla="*/ 18574 w 95250"/>
                    <a:gd name="connsiteY1" fmla="*/ 25505 h 28575"/>
                    <a:gd name="connsiteX2" fmla="*/ 7144 w 95250"/>
                    <a:gd name="connsiteY2" fmla="*/ 23600 h 28575"/>
                    <a:gd name="connsiteX3" fmla="*/ 11906 w 95250"/>
                    <a:gd name="connsiteY3" fmla="*/ 10265 h 28575"/>
                    <a:gd name="connsiteX4" fmla="*/ 74771 w 95250"/>
                    <a:gd name="connsiteY4" fmla="*/ 11217 h 28575"/>
                    <a:gd name="connsiteX5" fmla="*/ 88106 w 95250"/>
                    <a:gd name="connsiteY5" fmla="*/ 2360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250" h="28575">
                      <a:moveTo>
                        <a:pt x="88106" y="23600"/>
                      </a:moveTo>
                      <a:cubicBezTo>
                        <a:pt x="65246" y="24553"/>
                        <a:pt x="41434" y="25505"/>
                        <a:pt x="18574" y="25505"/>
                      </a:cubicBezTo>
                      <a:cubicBezTo>
                        <a:pt x="14764" y="24553"/>
                        <a:pt x="10954" y="24553"/>
                        <a:pt x="7144" y="23600"/>
                      </a:cubicBezTo>
                      <a:cubicBezTo>
                        <a:pt x="9049" y="18837"/>
                        <a:pt x="10001" y="15028"/>
                        <a:pt x="11906" y="10265"/>
                      </a:cubicBezTo>
                      <a:cubicBezTo>
                        <a:pt x="32861" y="10265"/>
                        <a:pt x="53816" y="2645"/>
                        <a:pt x="74771" y="11217"/>
                      </a:cubicBezTo>
                      <a:cubicBezTo>
                        <a:pt x="78581" y="15028"/>
                        <a:pt x="83344" y="18837"/>
                        <a:pt x="88106" y="236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6" name="Freeform: Shape 99">
                  <a:extLst>
                    <a:ext uri="{FF2B5EF4-FFF2-40B4-BE49-F238E27FC236}">
                      <a16:creationId xmlns:a16="http://schemas.microsoft.com/office/drawing/2014/main" id="{4AC2E668-59AB-684C-A729-1D0BCB3C643E}"/>
                    </a:ext>
                  </a:extLst>
                </p:cNvPr>
                <p:cNvSpPr/>
                <p:nvPr/>
              </p:nvSpPr>
              <p:spPr>
                <a:xfrm>
                  <a:off x="3490314" y="5785008"/>
                  <a:ext cx="38100" cy="66675"/>
                </a:xfrm>
                <a:custGeom>
                  <a:avLst/>
                  <a:gdLst>
                    <a:gd name="connsiteX0" fmla="*/ 17743 w 38100"/>
                    <a:gd name="connsiteY0" fmla="*/ 7144 h 66675"/>
                    <a:gd name="connsiteX1" fmla="*/ 31078 w 38100"/>
                    <a:gd name="connsiteY1" fmla="*/ 22384 h 66675"/>
                    <a:gd name="connsiteX2" fmla="*/ 24411 w 38100"/>
                    <a:gd name="connsiteY2" fmla="*/ 57627 h 66675"/>
                    <a:gd name="connsiteX3" fmla="*/ 24411 w 38100"/>
                    <a:gd name="connsiteY3" fmla="*/ 57627 h 66675"/>
                    <a:gd name="connsiteX4" fmla="*/ 10123 w 38100"/>
                    <a:gd name="connsiteY4" fmla="*/ 37624 h 66675"/>
                    <a:gd name="connsiteX5" fmla="*/ 17743 w 38100"/>
                    <a:gd name="connsiteY5" fmla="*/ 714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" h="66675">
                      <a:moveTo>
                        <a:pt x="17743" y="7144"/>
                      </a:moveTo>
                      <a:cubicBezTo>
                        <a:pt x="26316" y="8097"/>
                        <a:pt x="38698" y="9049"/>
                        <a:pt x="31078" y="22384"/>
                      </a:cubicBezTo>
                      <a:cubicBezTo>
                        <a:pt x="23458" y="33814"/>
                        <a:pt x="29173" y="46197"/>
                        <a:pt x="24411" y="57627"/>
                      </a:cubicBezTo>
                      <a:lnTo>
                        <a:pt x="24411" y="57627"/>
                      </a:lnTo>
                      <a:cubicBezTo>
                        <a:pt x="-354" y="65247"/>
                        <a:pt x="8218" y="49054"/>
                        <a:pt x="10123" y="37624"/>
                      </a:cubicBezTo>
                      <a:cubicBezTo>
                        <a:pt x="15838" y="28099"/>
                        <a:pt x="5361" y="14764"/>
                        <a:pt x="17743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100">
                  <a:extLst>
                    <a:ext uri="{FF2B5EF4-FFF2-40B4-BE49-F238E27FC236}">
                      <a16:creationId xmlns:a16="http://schemas.microsoft.com/office/drawing/2014/main" id="{DE2BCF08-10EF-3847-8705-4085FF2DE4F3}"/>
                    </a:ext>
                  </a:extLst>
                </p:cNvPr>
                <p:cNvSpPr/>
                <p:nvPr/>
              </p:nvSpPr>
              <p:spPr>
                <a:xfrm>
                  <a:off x="3642049" y="6234937"/>
                  <a:ext cx="47625" cy="28575"/>
                </a:xfrm>
                <a:custGeom>
                  <a:avLst/>
                  <a:gdLst>
                    <a:gd name="connsiteX0" fmla="*/ 12693 w 47625"/>
                    <a:gd name="connsiteY0" fmla="*/ 11558 h 28575"/>
                    <a:gd name="connsiteX1" fmla="*/ 47936 w 47625"/>
                    <a:gd name="connsiteY1" fmla="*/ 12511 h 28575"/>
                    <a:gd name="connsiteX2" fmla="*/ 21266 w 47625"/>
                    <a:gd name="connsiteY2" fmla="*/ 24893 h 28575"/>
                    <a:gd name="connsiteX3" fmla="*/ 12693 w 47625"/>
                    <a:gd name="connsiteY3" fmla="*/ 1155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28575">
                      <a:moveTo>
                        <a:pt x="12693" y="11558"/>
                      </a:moveTo>
                      <a:cubicBezTo>
                        <a:pt x="24123" y="15368"/>
                        <a:pt x="36506" y="-825"/>
                        <a:pt x="47936" y="12511"/>
                      </a:cubicBezTo>
                      <a:cubicBezTo>
                        <a:pt x="39363" y="17273"/>
                        <a:pt x="30791" y="22988"/>
                        <a:pt x="21266" y="24893"/>
                      </a:cubicBezTo>
                      <a:cubicBezTo>
                        <a:pt x="15551" y="26798"/>
                        <a:pt x="-1594" y="26798"/>
                        <a:pt x="12693" y="115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101">
                  <a:extLst>
                    <a:ext uri="{FF2B5EF4-FFF2-40B4-BE49-F238E27FC236}">
                      <a16:creationId xmlns:a16="http://schemas.microsoft.com/office/drawing/2014/main" id="{9A4DE125-A90C-BE4E-BDC8-7D66E6470DE8}"/>
                    </a:ext>
                  </a:extLst>
                </p:cNvPr>
                <p:cNvSpPr/>
                <p:nvPr/>
              </p:nvSpPr>
              <p:spPr>
                <a:xfrm>
                  <a:off x="7007691" y="1175116"/>
                  <a:ext cx="152400" cy="161925"/>
                </a:xfrm>
                <a:custGeom>
                  <a:avLst/>
                  <a:gdLst>
                    <a:gd name="connsiteX0" fmla="*/ 13187 w 152400"/>
                    <a:gd name="connsiteY0" fmla="*/ 102186 h 161925"/>
                    <a:gd name="connsiteX1" fmla="*/ 18902 w 152400"/>
                    <a:gd name="connsiteY1" fmla="*/ 76469 h 161925"/>
                    <a:gd name="connsiteX2" fmla="*/ 50334 w 152400"/>
                    <a:gd name="connsiteY2" fmla="*/ 35511 h 161925"/>
                    <a:gd name="connsiteX3" fmla="*/ 76052 w 152400"/>
                    <a:gd name="connsiteY3" fmla="*/ 12651 h 161925"/>
                    <a:gd name="connsiteX4" fmla="*/ 131297 w 152400"/>
                    <a:gd name="connsiteY4" fmla="*/ 21224 h 161925"/>
                    <a:gd name="connsiteX5" fmla="*/ 139869 w 152400"/>
                    <a:gd name="connsiteY5" fmla="*/ 138381 h 161925"/>
                    <a:gd name="connsiteX6" fmla="*/ 145584 w 152400"/>
                    <a:gd name="connsiteY6" fmla="*/ 159336 h 161925"/>
                    <a:gd name="connsiteX7" fmla="*/ 124629 w 152400"/>
                    <a:gd name="connsiteY7" fmla="*/ 160289 h 161925"/>
                    <a:gd name="connsiteX8" fmla="*/ 82719 w 152400"/>
                    <a:gd name="connsiteY8" fmla="*/ 160289 h 161925"/>
                    <a:gd name="connsiteX9" fmla="*/ 67479 w 152400"/>
                    <a:gd name="connsiteY9" fmla="*/ 131714 h 161925"/>
                    <a:gd name="connsiteX10" fmla="*/ 26522 w 152400"/>
                    <a:gd name="connsiteY10" fmla="*/ 132666 h 161925"/>
                    <a:gd name="connsiteX11" fmla="*/ 18902 w 152400"/>
                    <a:gd name="connsiteY11" fmla="*/ 125046 h 161925"/>
                    <a:gd name="connsiteX12" fmla="*/ 13187 w 152400"/>
                    <a:gd name="connsiteY12" fmla="*/ 10218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2400" h="161925">
                      <a:moveTo>
                        <a:pt x="13187" y="102186"/>
                      </a:moveTo>
                      <a:cubicBezTo>
                        <a:pt x="12234" y="92661"/>
                        <a:pt x="-3006" y="80279"/>
                        <a:pt x="18902" y="76469"/>
                      </a:cubicBezTo>
                      <a:cubicBezTo>
                        <a:pt x="43667" y="72659"/>
                        <a:pt x="47477" y="53609"/>
                        <a:pt x="50334" y="35511"/>
                      </a:cubicBezTo>
                      <a:cubicBezTo>
                        <a:pt x="53192" y="20271"/>
                        <a:pt x="59859" y="11699"/>
                        <a:pt x="76052" y="12651"/>
                      </a:cubicBezTo>
                      <a:cubicBezTo>
                        <a:pt x="95102" y="11699"/>
                        <a:pt x="116057" y="-3541"/>
                        <a:pt x="131297" y="21224"/>
                      </a:cubicBezTo>
                      <a:cubicBezTo>
                        <a:pt x="91292" y="45989"/>
                        <a:pt x="101769" y="115521"/>
                        <a:pt x="139869" y="138381"/>
                      </a:cubicBezTo>
                      <a:cubicBezTo>
                        <a:pt x="145584" y="144096"/>
                        <a:pt x="165587" y="146001"/>
                        <a:pt x="145584" y="159336"/>
                      </a:cubicBezTo>
                      <a:cubicBezTo>
                        <a:pt x="138917" y="160289"/>
                        <a:pt x="131297" y="154574"/>
                        <a:pt x="124629" y="160289"/>
                      </a:cubicBezTo>
                      <a:cubicBezTo>
                        <a:pt x="110342" y="163146"/>
                        <a:pt x="97007" y="164099"/>
                        <a:pt x="82719" y="160289"/>
                      </a:cubicBezTo>
                      <a:cubicBezTo>
                        <a:pt x="59859" y="160289"/>
                        <a:pt x="70337" y="142191"/>
                        <a:pt x="67479" y="131714"/>
                      </a:cubicBezTo>
                      <a:cubicBezTo>
                        <a:pt x="54144" y="121236"/>
                        <a:pt x="39857" y="130761"/>
                        <a:pt x="26522" y="132666"/>
                      </a:cubicBezTo>
                      <a:cubicBezTo>
                        <a:pt x="23664" y="129809"/>
                        <a:pt x="21759" y="127904"/>
                        <a:pt x="18902" y="125046"/>
                      </a:cubicBezTo>
                      <a:cubicBezTo>
                        <a:pt x="13187" y="118379"/>
                        <a:pt x="18902" y="108854"/>
                        <a:pt x="13187" y="1021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9" name="Freeform: Shape 102">
                  <a:extLst>
                    <a:ext uri="{FF2B5EF4-FFF2-40B4-BE49-F238E27FC236}">
                      <a16:creationId xmlns:a16="http://schemas.microsoft.com/office/drawing/2014/main" id="{C3042153-4739-554B-931D-46D3EC6EA70D}"/>
                    </a:ext>
                  </a:extLst>
                </p:cNvPr>
                <p:cNvSpPr/>
                <p:nvPr/>
              </p:nvSpPr>
              <p:spPr>
                <a:xfrm>
                  <a:off x="6909911" y="1404276"/>
                  <a:ext cx="66675" cy="47625"/>
                </a:xfrm>
                <a:custGeom>
                  <a:avLst/>
                  <a:gdLst>
                    <a:gd name="connsiteX0" fmla="*/ 7144 w 66675"/>
                    <a:gd name="connsiteY0" fmla="*/ 39713 h 47625"/>
                    <a:gd name="connsiteX1" fmla="*/ 55721 w 66675"/>
                    <a:gd name="connsiteY1" fmla="*/ 8281 h 47625"/>
                    <a:gd name="connsiteX2" fmla="*/ 67151 w 66675"/>
                    <a:gd name="connsiteY2" fmla="*/ 21616 h 47625"/>
                    <a:gd name="connsiteX3" fmla="*/ 7144 w 66675"/>
                    <a:gd name="connsiteY3" fmla="*/ 3971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47625">
                      <a:moveTo>
                        <a:pt x="7144" y="39713"/>
                      </a:moveTo>
                      <a:cubicBezTo>
                        <a:pt x="9049" y="5423"/>
                        <a:pt x="30956" y="5423"/>
                        <a:pt x="55721" y="8281"/>
                      </a:cubicBezTo>
                      <a:cubicBezTo>
                        <a:pt x="63341" y="9233"/>
                        <a:pt x="70961" y="14948"/>
                        <a:pt x="67151" y="21616"/>
                      </a:cubicBezTo>
                      <a:cubicBezTo>
                        <a:pt x="51911" y="43523"/>
                        <a:pt x="30003" y="43523"/>
                        <a:pt x="7144" y="39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103">
                  <a:extLst>
                    <a:ext uri="{FF2B5EF4-FFF2-40B4-BE49-F238E27FC236}">
                      <a16:creationId xmlns:a16="http://schemas.microsoft.com/office/drawing/2014/main" id="{55DE1BB1-470E-A94A-A231-92CDA36C4C43}"/>
                    </a:ext>
                  </a:extLst>
                </p:cNvPr>
                <p:cNvSpPr/>
                <p:nvPr/>
              </p:nvSpPr>
              <p:spPr>
                <a:xfrm>
                  <a:off x="7190899" y="1325403"/>
                  <a:ext cx="66675" cy="47625"/>
                </a:xfrm>
                <a:custGeom>
                  <a:avLst/>
                  <a:gdLst>
                    <a:gd name="connsiteX0" fmla="*/ 10954 w 66675"/>
                    <a:gd name="connsiteY0" fmla="*/ 9049 h 47625"/>
                    <a:gd name="connsiteX1" fmla="*/ 13812 w 66675"/>
                    <a:gd name="connsiteY1" fmla="*/ 7144 h 47625"/>
                    <a:gd name="connsiteX2" fmla="*/ 68104 w 66675"/>
                    <a:gd name="connsiteY2" fmla="*/ 37624 h 47625"/>
                    <a:gd name="connsiteX3" fmla="*/ 65246 w 66675"/>
                    <a:gd name="connsiteY3" fmla="*/ 45244 h 47625"/>
                    <a:gd name="connsiteX4" fmla="*/ 11906 w 66675"/>
                    <a:gd name="connsiteY4" fmla="*/ 29051 h 47625"/>
                    <a:gd name="connsiteX5" fmla="*/ 10954 w 66675"/>
                    <a:gd name="connsiteY5" fmla="*/ 90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675" h="47625">
                      <a:moveTo>
                        <a:pt x="10954" y="9049"/>
                      </a:moveTo>
                      <a:cubicBezTo>
                        <a:pt x="11906" y="8096"/>
                        <a:pt x="12859" y="7144"/>
                        <a:pt x="13812" y="7144"/>
                      </a:cubicBezTo>
                      <a:cubicBezTo>
                        <a:pt x="37624" y="7144"/>
                        <a:pt x="54769" y="19526"/>
                        <a:pt x="68104" y="37624"/>
                      </a:cubicBezTo>
                      <a:cubicBezTo>
                        <a:pt x="69056" y="38576"/>
                        <a:pt x="66199" y="45244"/>
                        <a:pt x="65246" y="45244"/>
                      </a:cubicBezTo>
                      <a:cubicBezTo>
                        <a:pt x="44291" y="50959"/>
                        <a:pt x="29051" y="36671"/>
                        <a:pt x="11906" y="29051"/>
                      </a:cubicBezTo>
                      <a:cubicBezTo>
                        <a:pt x="5239" y="23336"/>
                        <a:pt x="6191" y="16669"/>
                        <a:pt x="10954" y="90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104">
                  <a:extLst>
                    <a:ext uri="{FF2B5EF4-FFF2-40B4-BE49-F238E27FC236}">
                      <a16:creationId xmlns:a16="http://schemas.microsoft.com/office/drawing/2014/main" id="{92276E2A-D71C-8E45-93CF-47BF6D9FD622}"/>
                    </a:ext>
                  </a:extLst>
                </p:cNvPr>
                <p:cNvSpPr/>
                <p:nvPr/>
              </p:nvSpPr>
              <p:spPr>
                <a:xfrm>
                  <a:off x="6087904" y="1438362"/>
                  <a:ext cx="57150" cy="47625"/>
                </a:xfrm>
                <a:custGeom>
                  <a:avLst/>
                  <a:gdLst>
                    <a:gd name="connsiteX0" fmla="*/ 44291 w 57150"/>
                    <a:gd name="connsiteY0" fmla="*/ 24677 h 47625"/>
                    <a:gd name="connsiteX1" fmla="*/ 23336 w 57150"/>
                    <a:gd name="connsiteY1" fmla="*/ 38965 h 47625"/>
                    <a:gd name="connsiteX2" fmla="*/ 23336 w 57150"/>
                    <a:gd name="connsiteY2" fmla="*/ 38965 h 47625"/>
                    <a:gd name="connsiteX3" fmla="*/ 7144 w 57150"/>
                    <a:gd name="connsiteY3" fmla="*/ 32297 h 47625"/>
                    <a:gd name="connsiteX4" fmla="*/ 17621 w 57150"/>
                    <a:gd name="connsiteY4" fmla="*/ 19915 h 47625"/>
                    <a:gd name="connsiteX5" fmla="*/ 50959 w 57150"/>
                    <a:gd name="connsiteY5" fmla="*/ 13247 h 47625"/>
                    <a:gd name="connsiteX6" fmla="*/ 44291 w 57150"/>
                    <a:gd name="connsiteY6" fmla="*/ 24677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">
                      <a:moveTo>
                        <a:pt x="44291" y="24677"/>
                      </a:moveTo>
                      <a:cubicBezTo>
                        <a:pt x="37623" y="29440"/>
                        <a:pt x="30003" y="34202"/>
                        <a:pt x="23336" y="38965"/>
                      </a:cubicBezTo>
                      <a:lnTo>
                        <a:pt x="23336" y="38965"/>
                      </a:lnTo>
                      <a:cubicBezTo>
                        <a:pt x="14764" y="44680"/>
                        <a:pt x="9048" y="42775"/>
                        <a:pt x="7144" y="32297"/>
                      </a:cubicBezTo>
                      <a:cubicBezTo>
                        <a:pt x="10953" y="28487"/>
                        <a:pt x="13811" y="23725"/>
                        <a:pt x="17621" y="19915"/>
                      </a:cubicBezTo>
                      <a:cubicBezTo>
                        <a:pt x="27146" y="11342"/>
                        <a:pt x="36671" y="-88"/>
                        <a:pt x="50959" y="13247"/>
                      </a:cubicBezTo>
                      <a:cubicBezTo>
                        <a:pt x="48101" y="17057"/>
                        <a:pt x="46196" y="20867"/>
                        <a:pt x="44291" y="246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2" name="Freeform: Shape 105">
                  <a:extLst>
                    <a:ext uri="{FF2B5EF4-FFF2-40B4-BE49-F238E27FC236}">
                      <a16:creationId xmlns:a16="http://schemas.microsoft.com/office/drawing/2014/main" id="{EA471B82-0823-B641-8FE0-A447BB6EF584}"/>
                    </a:ext>
                  </a:extLst>
                </p:cNvPr>
                <p:cNvSpPr/>
                <p:nvPr/>
              </p:nvSpPr>
              <p:spPr>
                <a:xfrm>
                  <a:off x="6285071" y="1322720"/>
                  <a:ext cx="47625" cy="28575"/>
                </a:xfrm>
                <a:custGeom>
                  <a:avLst/>
                  <a:gdLst>
                    <a:gd name="connsiteX0" fmla="*/ 42386 w 47625"/>
                    <a:gd name="connsiteY0" fmla="*/ 14590 h 28575"/>
                    <a:gd name="connsiteX1" fmla="*/ 7144 w 47625"/>
                    <a:gd name="connsiteY1" fmla="*/ 15542 h 28575"/>
                    <a:gd name="connsiteX2" fmla="*/ 42386 w 47625"/>
                    <a:gd name="connsiteY2" fmla="*/ 1459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25" h="28575">
                      <a:moveTo>
                        <a:pt x="42386" y="14590"/>
                      </a:moveTo>
                      <a:cubicBezTo>
                        <a:pt x="30956" y="21257"/>
                        <a:pt x="19527" y="32687"/>
                        <a:pt x="7144" y="15542"/>
                      </a:cubicBezTo>
                      <a:cubicBezTo>
                        <a:pt x="19527" y="6017"/>
                        <a:pt x="30956" y="3160"/>
                        <a:pt x="42386" y="145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106">
                  <a:extLst>
                    <a:ext uri="{FF2B5EF4-FFF2-40B4-BE49-F238E27FC236}">
                      <a16:creationId xmlns:a16="http://schemas.microsoft.com/office/drawing/2014/main" id="{09958D24-FF94-1E46-B110-6A4C67522ABD}"/>
                    </a:ext>
                  </a:extLst>
                </p:cNvPr>
                <p:cNvSpPr/>
                <p:nvPr/>
              </p:nvSpPr>
              <p:spPr>
                <a:xfrm>
                  <a:off x="10298430" y="5502116"/>
                  <a:ext cx="123825" cy="142875"/>
                </a:xfrm>
                <a:custGeom>
                  <a:avLst/>
                  <a:gdLst>
                    <a:gd name="connsiteX0" fmla="*/ 12382 w 123825"/>
                    <a:gd name="connsiteY0" fmla="*/ 7144 h 142875"/>
                    <a:gd name="connsiteX1" fmla="*/ 101918 w 123825"/>
                    <a:gd name="connsiteY1" fmla="*/ 10953 h 142875"/>
                    <a:gd name="connsiteX2" fmla="*/ 121920 w 123825"/>
                    <a:gd name="connsiteY2" fmla="*/ 21431 h 142875"/>
                    <a:gd name="connsiteX3" fmla="*/ 90488 w 123825"/>
                    <a:gd name="connsiteY3" fmla="*/ 104298 h 142875"/>
                    <a:gd name="connsiteX4" fmla="*/ 75247 w 123825"/>
                    <a:gd name="connsiteY4" fmla="*/ 131921 h 142875"/>
                    <a:gd name="connsiteX5" fmla="*/ 10477 w 123825"/>
                    <a:gd name="connsiteY5" fmla="*/ 96678 h 142875"/>
                    <a:gd name="connsiteX6" fmla="*/ 16193 w 123825"/>
                    <a:gd name="connsiteY6" fmla="*/ 69056 h 142875"/>
                    <a:gd name="connsiteX7" fmla="*/ 10477 w 123825"/>
                    <a:gd name="connsiteY7" fmla="*/ 41434 h 142875"/>
                    <a:gd name="connsiteX8" fmla="*/ 12382 w 123825"/>
                    <a:gd name="connsiteY8" fmla="*/ 714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825" h="142875">
                      <a:moveTo>
                        <a:pt x="12382" y="7144"/>
                      </a:moveTo>
                      <a:cubicBezTo>
                        <a:pt x="41910" y="18573"/>
                        <a:pt x="71438" y="30003"/>
                        <a:pt x="101918" y="10953"/>
                      </a:cubicBezTo>
                      <a:cubicBezTo>
                        <a:pt x="114299" y="3334"/>
                        <a:pt x="123824" y="8096"/>
                        <a:pt x="121920" y="21431"/>
                      </a:cubicBezTo>
                      <a:cubicBezTo>
                        <a:pt x="117157" y="50959"/>
                        <a:pt x="126682" y="86201"/>
                        <a:pt x="90488" y="104298"/>
                      </a:cubicBezTo>
                      <a:cubicBezTo>
                        <a:pt x="81915" y="109061"/>
                        <a:pt x="88582" y="125253"/>
                        <a:pt x="75247" y="131921"/>
                      </a:cubicBezTo>
                      <a:cubicBezTo>
                        <a:pt x="51435" y="143351"/>
                        <a:pt x="28575" y="132873"/>
                        <a:pt x="10477" y="96678"/>
                      </a:cubicBezTo>
                      <a:cubicBezTo>
                        <a:pt x="5715" y="86201"/>
                        <a:pt x="7620" y="76676"/>
                        <a:pt x="16193" y="69056"/>
                      </a:cubicBezTo>
                      <a:cubicBezTo>
                        <a:pt x="26670" y="57626"/>
                        <a:pt x="5715" y="51911"/>
                        <a:pt x="10477" y="41434"/>
                      </a:cubicBezTo>
                      <a:cubicBezTo>
                        <a:pt x="6668" y="30003"/>
                        <a:pt x="4763" y="18573"/>
                        <a:pt x="12382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107">
                  <a:extLst>
                    <a:ext uri="{FF2B5EF4-FFF2-40B4-BE49-F238E27FC236}">
                      <a16:creationId xmlns:a16="http://schemas.microsoft.com/office/drawing/2014/main" id="{D0C915B6-6DB0-A244-95D6-37DDBC1A8F38}"/>
                    </a:ext>
                  </a:extLst>
                </p:cNvPr>
                <p:cNvSpPr/>
                <p:nvPr/>
              </p:nvSpPr>
              <p:spPr>
                <a:xfrm>
                  <a:off x="3967639" y="2426437"/>
                  <a:ext cx="85725" cy="47625"/>
                </a:xfrm>
                <a:custGeom>
                  <a:avLst/>
                  <a:gdLst>
                    <a:gd name="connsiteX0" fmla="*/ 82391 w 85725"/>
                    <a:gd name="connsiteY0" fmla="*/ 43395 h 47625"/>
                    <a:gd name="connsiteX1" fmla="*/ 7144 w 85725"/>
                    <a:gd name="connsiteY1" fmla="*/ 11963 h 47625"/>
                    <a:gd name="connsiteX2" fmla="*/ 76676 w 85725"/>
                    <a:gd name="connsiteY2" fmla="*/ 23393 h 47625"/>
                    <a:gd name="connsiteX3" fmla="*/ 82391 w 85725"/>
                    <a:gd name="connsiteY3" fmla="*/ 4339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47625">
                      <a:moveTo>
                        <a:pt x="82391" y="43395"/>
                      </a:moveTo>
                      <a:cubicBezTo>
                        <a:pt x="52864" y="45300"/>
                        <a:pt x="27146" y="36728"/>
                        <a:pt x="7144" y="11963"/>
                      </a:cubicBezTo>
                      <a:cubicBezTo>
                        <a:pt x="33814" y="-420"/>
                        <a:pt x="54769" y="13868"/>
                        <a:pt x="76676" y="23393"/>
                      </a:cubicBezTo>
                      <a:cubicBezTo>
                        <a:pt x="83344" y="28155"/>
                        <a:pt x="93821" y="32918"/>
                        <a:pt x="82391" y="433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5" name="Freeform: Shape 108">
                  <a:extLst>
                    <a:ext uri="{FF2B5EF4-FFF2-40B4-BE49-F238E27FC236}">
                      <a16:creationId xmlns:a16="http://schemas.microsoft.com/office/drawing/2014/main" id="{C4C1BE5F-CC64-3345-8BA7-4C5FA34F15BA}"/>
                    </a:ext>
                  </a:extLst>
                </p:cNvPr>
                <p:cNvSpPr/>
                <p:nvPr/>
              </p:nvSpPr>
              <p:spPr>
                <a:xfrm>
                  <a:off x="7247722" y="686235"/>
                  <a:ext cx="76200" cy="66675"/>
                </a:xfrm>
                <a:custGeom>
                  <a:avLst/>
                  <a:gdLst>
                    <a:gd name="connsiteX0" fmla="*/ 64621 w 76200"/>
                    <a:gd name="connsiteY0" fmla="*/ 48142 h 66675"/>
                    <a:gd name="connsiteX1" fmla="*/ 51286 w 76200"/>
                    <a:gd name="connsiteY1" fmla="*/ 56714 h 66675"/>
                    <a:gd name="connsiteX2" fmla="*/ 17948 w 76200"/>
                    <a:gd name="connsiteY2" fmla="*/ 58619 h 66675"/>
                    <a:gd name="connsiteX3" fmla="*/ 9376 w 76200"/>
                    <a:gd name="connsiteY3" fmla="*/ 42427 h 66675"/>
                    <a:gd name="connsiteX4" fmla="*/ 29378 w 76200"/>
                    <a:gd name="connsiteY4" fmla="*/ 25282 h 66675"/>
                    <a:gd name="connsiteX5" fmla="*/ 64621 w 76200"/>
                    <a:gd name="connsiteY5" fmla="*/ 14804 h 66675"/>
                    <a:gd name="connsiteX6" fmla="*/ 64621 w 76200"/>
                    <a:gd name="connsiteY6" fmla="*/ 48142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66675">
                      <a:moveTo>
                        <a:pt x="64621" y="48142"/>
                      </a:moveTo>
                      <a:cubicBezTo>
                        <a:pt x="59859" y="50999"/>
                        <a:pt x="56048" y="53857"/>
                        <a:pt x="51286" y="56714"/>
                      </a:cubicBezTo>
                      <a:cubicBezTo>
                        <a:pt x="39856" y="61477"/>
                        <a:pt x="28426" y="59572"/>
                        <a:pt x="17948" y="58619"/>
                      </a:cubicBezTo>
                      <a:cubicBezTo>
                        <a:pt x="7471" y="57667"/>
                        <a:pt x="4614" y="50999"/>
                        <a:pt x="9376" y="42427"/>
                      </a:cubicBezTo>
                      <a:cubicBezTo>
                        <a:pt x="16043" y="36712"/>
                        <a:pt x="28426" y="31949"/>
                        <a:pt x="29378" y="25282"/>
                      </a:cubicBezTo>
                      <a:cubicBezTo>
                        <a:pt x="36046" y="-436"/>
                        <a:pt x="49381" y="6232"/>
                        <a:pt x="64621" y="14804"/>
                      </a:cubicBezTo>
                      <a:cubicBezTo>
                        <a:pt x="71289" y="26234"/>
                        <a:pt x="71289" y="37664"/>
                        <a:pt x="64621" y="481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109">
                  <a:extLst>
                    <a:ext uri="{FF2B5EF4-FFF2-40B4-BE49-F238E27FC236}">
                      <a16:creationId xmlns:a16="http://schemas.microsoft.com/office/drawing/2014/main" id="{FE453BBD-AEF1-E545-82AA-1DC2F1B7B3BA}"/>
                    </a:ext>
                  </a:extLst>
                </p:cNvPr>
                <p:cNvSpPr/>
                <p:nvPr/>
              </p:nvSpPr>
              <p:spPr>
                <a:xfrm>
                  <a:off x="7171776" y="716340"/>
                  <a:ext cx="76200" cy="57150"/>
                </a:xfrm>
                <a:custGeom>
                  <a:avLst/>
                  <a:gdLst>
                    <a:gd name="connsiteX0" fmla="*/ 72939 w 76200"/>
                    <a:gd name="connsiteY0" fmla="*/ 33277 h 57150"/>
                    <a:gd name="connsiteX1" fmla="*/ 31981 w 76200"/>
                    <a:gd name="connsiteY1" fmla="*/ 51374 h 57150"/>
                    <a:gd name="connsiteX2" fmla="*/ 7216 w 76200"/>
                    <a:gd name="connsiteY2" fmla="*/ 38992 h 57150"/>
                    <a:gd name="connsiteX3" fmla="*/ 24361 w 76200"/>
                    <a:gd name="connsiteY3" fmla="*/ 16132 h 57150"/>
                    <a:gd name="connsiteX4" fmla="*/ 36744 w 76200"/>
                    <a:gd name="connsiteY4" fmla="*/ 10417 h 57150"/>
                    <a:gd name="connsiteX5" fmla="*/ 71034 w 76200"/>
                    <a:gd name="connsiteY5" fmla="*/ 13274 h 57150"/>
                    <a:gd name="connsiteX6" fmla="*/ 73891 w 76200"/>
                    <a:gd name="connsiteY6" fmla="*/ 18037 h 57150"/>
                    <a:gd name="connsiteX7" fmla="*/ 72939 w 76200"/>
                    <a:gd name="connsiteY7" fmla="*/ 33277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200" h="57150">
                      <a:moveTo>
                        <a:pt x="72939" y="33277"/>
                      </a:moveTo>
                      <a:cubicBezTo>
                        <a:pt x="56746" y="33277"/>
                        <a:pt x="53888" y="64709"/>
                        <a:pt x="31981" y="51374"/>
                      </a:cubicBezTo>
                      <a:cubicBezTo>
                        <a:pt x="24361" y="46612"/>
                        <a:pt x="9121" y="54232"/>
                        <a:pt x="7216" y="38992"/>
                      </a:cubicBezTo>
                      <a:cubicBezTo>
                        <a:pt x="6263" y="27562"/>
                        <a:pt x="14836" y="20894"/>
                        <a:pt x="24361" y="16132"/>
                      </a:cubicBezTo>
                      <a:cubicBezTo>
                        <a:pt x="28171" y="14227"/>
                        <a:pt x="32934" y="12322"/>
                        <a:pt x="36744" y="10417"/>
                      </a:cubicBezTo>
                      <a:cubicBezTo>
                        <a:pt x="48174" y="8512"/>
                        <a:pt x="60556" y="2797"/>
                        <a:pt x="71034" y="13274"/>
                      </a:cubicBezTo>
                      <a:cubicBezTo>
                        <a:pt x="71034" y="15179"/>
                        <a:pt x="71034" y="17084"/>
                        <a:pt x="73891" y="18037"/>
                      </a:cubicBezTo>
                      <a:cubicBezTo>
                        <a:pt x="76749" y="23752"/>
                        <a:pt x="75796" y="28514"/>
                        <a:pt x="72939" y="332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110">
                  <a:extLst>
                    <a:ext uri="{FF2B5EF4-FFF2-40B4-BE49-F238E27FC236}">
                      <a16:creationId xmlns:a16="http://schemas.microsoft.com/office/drawing/2014/main" id="{2B81E509-D001-4240-920A-501FF721F1C4}"/>
                    </a:ext>
                  </a:extLst>
                </p:cNvPr>
                <p:cNvSpPr/>
                <p:nvPr/>
              </p:nvSpPr>
              <p:spPr>
                <a:xfrm>
                  <a:off x="7074983" y="686514"/>
                  <a:ext cx="66675" cy="38100"/>
                </a:xfrm>
                <a:custGeom>
                  <a:avLst/>
                  <a:gdLst>
                    <a:gd name="connsiteX0" fmla="*/ 14474 w 66675"/>
                    <a:gd name="connsiteY0" fmla="*/ 34528 h 38100"/>
                    <a:gd name="connsiteX1" fmla="*/ 22094 w 66675"/>
                    <a:gd name="connsiteY1" fmla="*/ 13573 h 38100"/>
                    <a:gd name="connsiteX2" fmla="*/ 57337 w 66675"/>
                    <a:gd name="connsiteY2" fmla="*/ 7858 h 38100"/>
                    <a:gd name="connsiteX3" fmla="*/ 64004 w 66675"/>
                    <a:gd name="connsiteY3" fmla="*/ 13573 h 38100"/>
                    <a:gd name="connsiteX4" fmla="*/ 14474 w 66675"/>
                    <a:gd name="connsiteY4" fmla="*/ 3452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" h="38100">
                      <a:moveTo>
                        <a:pt x="14474" y="34528"/>
                      </a:moveTo>
                      <a:cubicBezTo>
                        <a:pt x="2092" y="22146"/>
                        <a:pt x="5902" y="15478"/>
                        <a:pt x="22094" y="13573"/>
                      </a:cubicBezTo>
                      <a:cubicBezTo>
                        <a:pt x="34477" y="12621"/>
                        <a:pt x="46859" y="16431"/>
                        <a:pt x="57337" y="7858"/>
                      </a:cubicBezTo>
                      <a:cubicBezTo>
                        <a:pt x="63052" y="5953"/>
                        <a:pt x="65909" y="7858"/>
                        <a:pt x="64004" y="13573"/>
                      </a:cubicBezTo>
                      <a:cubicBezTo>
                        <a:pt x="52574" y="31671"/>
                        <a:pt x="31619" y="28813"/>
                        <a:pt x="14474" y="345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8" name="Freeform: Shape 111">
                  <a:extLst>
                    <a:ext uri="{FF2B5EF4-FFF2-40B4-BE49-F238E27FC236}">
                      <a16:creationId xmlns:a16="http://schemas.microsoft.com/office/drawing/2014/main" id="{F8CB5177-8763-7349-AB7B-C560FDB4007F}"/>
                    </a:ext>
                  </a:extLst>
                </p:cNvPr>
                <p:cNvSpPr/>
                <p:nvPr/>
              </p:nvSpPr>
              <p:spPr>
                <a:xfrm>
                  <a:off x="6999036" y="764835"/>
                  <a:ext cx="57150" cy="28575"/>
                </a:xfrm>
                <a:custGeom>
                  <a:avLst/>
                  <a:gdLst>
                    <a:gd name="connsiteX0" fmla="*/ 55178 w 57150"/>
                    <a:gd name="connsiteY0" fmla="*/ 14309 h 28575"/>
                    <a:gd name="connsiteX1" fmla="*/ 13269 w 57150"/>
                    <a:gd name="connsiteY1" fmla="*/ 24787 h 28575"/>
                    <a:gd name="connsiteX2" fmla="*/ 14221 w 57150"/>
                    <a:gd name="connsiteY2" fmla="*/ 11452 h 28575"/>
                    <a:gd name="connsiteX3" fmla="*/ 55178 w 57150"/>
                    <a:gd name="connsiteY3" fmla="*/ 14309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28575">
                      <a:moveTo>
                        <a:pt x="55178" y="14309"/>
                      </a:moveTo>
                      <a:cubicBezTo>
                        <a:pt x="44701" y="30502"/>
                        <a:pt x="28508" y="28597"/>
                        <a:pt x="13269" y="24787"/>
                      </a:cubicBezTo>
                      <a:cubicBezTo>
                        <a:pt x="2791" y="21929"/>
                        <a:pt x="7553" y="15262"/>
                        <a:pt x="14221" y="11452"/>
                      </a:cubicBezTo>
                      <a:cubicBezTo>
                        <a:pt x="28508" y="7642"/>
                        <a:pt x="42796" y="2879"/>
                        <a:pt x="55178" y="1430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112">
                  <a:extLst>
                    <a:ext uri="{FF2B5EF4-FFF2-40B4-BE49-F238E27FC236}">
                      <a16:creationId xmlns:a16="http://schemas.microsoft.com/office/drawing/2014/main" id="{4E12BF8E-5F1B-C141-A684-878EAD2D7E6A}"/>
                    </a:ext>
                  </a:extLst>
                </p:cNvPr>
                <p:cNvSpPr/>
                <p:nvPr/>
              </p:nvSpPr>
              <p:spPr>
                <a:xfrm>
                  <a:off x="7185188" y="690782"/>
                  <a:ext cx="38100" cy="28575"/>
                </a:xfrm>
                <a:custGeom>
                  <a:avLst/>
                  <a:gdLst>
                    <a:gd name="connsiteX0" fmla="*/ 22380 w 38100"/>
                    <a:gd name="connsiteY0" fmla="*/ 29308 h 28575"/>
                    <a:gd name="connsiteX1" fmla="*/ 8092 w 38100"/>
                    <a:gd name="connsiteY1" fmla="*/ 26450 h 28575"/>
                    <a:gd name="connsiteX2" fmla="*/ 16665 w 38100"/>
                    <a:gd name="connsiteY2" fmla="*/ 7400 h 28575"/>
                    <a:gd name="connsiteX3" fmla="*/ 29048 w 38100"/>
                    <a:gd name="connsiteY3" fmla="*/ 23593 h 28575"/>
                    <a:gd name="connsiteX4" fmla="*/ 29048 w 38100"/>
                    <a:gd name="connsiteY4" fmla="*/ 23593 h 28575"/>
                    <a:gd name="connsiteX5" fmla="*/ 22380 w 38100"/>
                    <a:gd name="connsiteY5" fmla="*/ 2930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" h="28575">
                      <a:moveTo>
                        <a:pt x="22380" y="29308"/>
                      </a:moveTo>
                      <a:cubicBezTo>
                        <a:pt x="17617" y="29308"/>
                        <a:pt x="9998" y="32165"/>
                        <a:pt x="8092" y="26450"/>
                      </a:cubicBezTo>
                      <a:cubicBezTo>
                        <a:pt x="5235" y="18830"/>
                        <a:pt x="9045" y="12163"/>
                        <a:pt x="16665" y="7400"/>
                      </a:cubicBezTo>
                      <a:cubicBezTo>
                        <a:pt x="29048" y="6448"/>
                        <a:pt x="38573" y="7400"/>
                        <a:pt x="29048" y="23593"/>
                      </a:cubicBezTo>
                      <a:lnTo>
                        <a:pt x="29048" y="23593"/>
                      </a:lnTo>
                      <a:cubicBezTo>
                        <a:pt x="29048" y="26450"/>
                        <a:pt x="26190" y="28355"/>
                        <a:pt x="22380" y="293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113">
                  <a:extLst>
                    <a:ext uri="{FF2B5EF4-FFF2-40B4-BE49-F238E27FC236}">
                      <a16:creationId xmlns:a16="http://schemas.microsoft.com/office/drawing/2014/main" id="{9DDE3597-1B18-5543-963F-B5D60246EF5F}"/>
                    </a:ext>
                  </a:extLst>
                </p:cNvPr>
                <p:cNvSpPr/>
                <p:nvPr/>
              </p:nvSpPr>
              <p:spPr>
                <a:xfrm>
                  <a:off x="7234714" y="654825"/>
                  <a:ext cx="38100" cy="28575"/>
                </a:xfrm>
                <a:custGeom>
                  <a:avLst/>
                  <a:gdLst>
                    <a:gd name="connsiteX0" fmla="*/ 15716 w 38100"/>
                    <a:gd name="connsiteY0" fmla="*/ 26212 h 28575"/>
                    <a:gd name="connsiteX1" fmla="*/ 7144 w 38100"/>
                    <a:gd name="connsiteY1" fmla="*/ 17639 h 28575"/>
                    <a:gd name="connsiteX2" fmla="*/ 30004 w 38100"/>
                    <a:gd name="connsiteY2" fmla="*/ 10972 h 28575"/>
                    <a:gd name="connsiteX3" fmla="*/ 30004 w 38100"/>
                    <a:gd name="connsiteY3" fmla="*/ 10972 h 28575"/>
                    <a:gd name="connsiteX4" fmla="*/ 15716 w 38100"/>
                    <a:gd name="connsiteY4" fmla="*/ 26212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8575">
                      <a:moveTo>
                        <a:pt x="15716" y="26212"/>
                      </a:moveTo>
                      <a:cubicBezTo>
                        <a:pt x="12859" y="23354"/>
                        <a:pt x="10001" y="20497"/>
                        <a:pt x="7144" y="17639"/>
                      </a:cubicBezTo>
                      <a:cubicBezTo>
                        <a:pt x="10954" y="2399"/>
                        <a:pt x="20479" y="7162"/>
                        <a:pt x="30004" y="10972"/>
                      </a:cubicBezTo>
                      <a:lnTo>
                        <a:pt x="30004" y="10972"/>
                      </a:lnTo>
                      <a:cubicBezTo>
                        <a:pt x="35719" y="25259"/>
                        <a:pt x="29051" y="29069"/>
                        <a:pt x="15716" y="2621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1" name="Freeform: Shape 114">
                  <a:extLst>
                    <a:ext uri="{FF2B5EF4-FFF2-40B4-BE49-F238E27FC236}">
                      <a16:creationId xmlns:a16="http://schemas.microsoft.com/office/drawing/2014/main" id="{870C6101-F34B-204A-8014-DAFA484E3096}"/>
                    </a:ext>
                  </a:extLst>
                </p:cNvPr>
                <p:cNvSpPr/>
                <p:nvPr/>
              </p:nvSpPr>
              <p:spPr>
                <a:xfrm>
                  <a:off x="7479478" y="1101823"/>
                  <a:ext cx="57150" cy="47625"/>
                </a:xfrm>
                <a:custGeom>
                  <a:avLst/>
                  <a:gdLst>
                    <a:gd name="connsiteX0" fmla="*/ 34795 w 57150"/>
                    <a:gd name="connsiteY0" fmla="*/ 44034 h 47625"/>
                    <a:gd name="connsiteX1" fmla="*/ 8124 w 57150"/>
                    <a:gd name="connsiteY1" fmla="*/ 40224 h 47625"/>
                    <a:gd name="connsiteX2" fmla="*/ 25270 w 57150"/>
                    <a:gd name="connsiteY2" fmla="*/ 7839 h 47625"/>
                    <a:gd name="connsiteX3" fmla="*/ 51940 w 57150"/>
                    <a:gd name="connsiteY3" fmla="*/ 32604 h 47625"/>
                    <a:gd name="connsiteX4" fmla="*/ 34795 w 57150"/>
                    <a:gd name="connsiteY4" fmla="*/ 4403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47625">
                      <a:moveTo>
                        <a:pt x="34795" y="44034"/>
                      </a:moveTo>
                      <a:cubicBezTo>
                        <a:pt x="26222" y="43082"/>
                        <a:pt x="16697" y="42129"/>
                        <a:pt x="8124" y="40224"/>
                      </a:cubicBezTo>
                      <a:cubicBezTo>
                        <a:pt x="4315" y="24032"/>
                        <a:pt x="11935" y="11649"/>
                        <a:pt x="25270" y="7839"/>
                      </a:cubicBezTo>
                      <a:cubicBezTo>
                        <a:pt x="41462" y="3077"/>
                        <a:pt x="42415" y="24032"/>
                        <a:pt x="51940" y="32604"/>
                      </a:cubicBezTo>
                      <a:cubicBezTo>
                        <a:pt x="60512" y="40224"/>
                        <a:pt x="38604" y="37367"/>
                        <a:pt x="34795" y="440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115">
                  <a:extLst>
                    <a:ext uri="{FF2B5EF4-FFF2-40B4-BE49-F238E27FC236}">
                      <a16:creationId xmlns:a16="http://schemas.microsoft.com/office/drawing/2014/main" id="{BE2AB4D4-71BF-3942-924A-8B5765A4B0C5}"/>
                    </a:ext>
                  </a:extLst>
                </p:cNvPr>
                <p:cNvSpPr/>
                <p:nvPr/>
              </p:nvSpPr>
              <p:spPr>
                <a:xfrm>
                  <a:off x="5431631" y="2150268"/>
                  <a:ext cx="142875" cy="180975"/>
                </a:xfrm>
                <a:custGeom>
                  <a:avLst/>
                  <a:gdLst>
                    <a:gd name="connsiteX0" fmla="*/ 120491 w 142875"/>
                    <a:gd name="connsiteY0" fmla="*/ 7144 h 180975"/>
                    <a:gd name="connsiteX1" fmla="*/ 138589 w 142875"/>
                    <a:gd name="connsiteY1" fmla="*/ 13811 h 180975"/>
                    <a:gd name="connsiteX2" fmla="*/ 139541 w 142875"/>
                    <a:gd name="connsiteY2" fmla="*/ 27146 h 180975"/>
                    <a:gd name="connsiteX3" fmla="*/ 137636 w 142875"/>
                    <a:gd name="connsiteY3" fmla="*/ 86201 h 180975"/>
                    <a:gd name="connsiteX4" fmla="*/ 97631 w 142875"/>
                    <a:gd name="connsiteY4" fmla="*/ 160496 h 180975"/>
                    <a:gd name="connsiteX5" fmla="*/ 7144 w 142875"/>
                    <a:gd name="connsiteY5" fmla="*/ 179546 h 180975"/>
                    <a:gd name="connsiteX6" fmla="*/ 20479 w 142875"/>
                    <a:gd name="connsiteY6" fmla="*/ 132874 h 180975"/>
                    <a:gd name="connsiteX7" fmla="*/ 31909 w 142875"/>
                    <a:gd name="connsiteY7" fmla="*/ 110966 h 180975"/>
                    <a:gd name="connsiteX8" fmla="*/ 34766 w 142875"/>
                    <a:gd name="connsiteY8" fmla="*/ 106204 h 180975"/>
                    <a:gd name="connsiteX9" fmla="*/ 27146 w 142875"/>
                    <a:gd name="connsiteY9" fmla="*/ 90011 h 180975"/>
                    <a:gd name="connsiteX10" fmla="*/ 25241 w 142875"/>
                    <a:gd name="connsiteY10" fmla="*/ 88106 h 180975"/>
                    <a:gd name="connsiteX11" fmla="*/ 22384 w 142875"/>
                    <a:gd name="connsiteY11" fmla="*/ 88106 h 180975"/>
                    <a:gd name="connsiteX12" fmla="*/ 21431 w 142875"/>
                    <a:gd name="connsiteY12" fmla="*/ 58579 h 180975"/>
                    <a:gd name="connsiteX13" fmla="*/ 21431 w 142875"/>
                    <a:gd name="connsiteY13" fmla="*/ 57626 h 180975"/>
                    <a:gd name="connsiteX14" fmla="*/ 55721 w 142875"/>
                    <a:gd name="connsiteY14" fmla="*/ 53816 h 180975"/>
                    <a:gd name="connsiteX15" fmla="*/ 83344 w 142875"/>
                    <a:gd name="connsiteY15" fmla="*/ 12859 h 180975"/>
                    <a:gd name="connsiteX16" fmla="*/ 120491 w 142875"/>
                    <a:gd name="connsiteY16" fmla="*/ 714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2875" h="180975">
                      <a:moveTo>
                        <a:pt x="120491" y="7144"/>
                      </a:moveTo>
                      <a:cubicBezTo>
                        <a:pt x="125254" y="12859"/>
                        <a:pt x="130969" y="13811"/>
                        <a:pt x="138589" y="13811"/>
                      </a:cubicBezTo>
                      <a:cubicBezTo>
                        <a:pt x="144304" y="17621"/>
                        <a:pt x="143351" y="22384"/>
                        <a:pt x="139541" y="27146"/>
                      </a:cubicBezTo>
                      <a:cubicBezTo>
                        <a:pt x="145256" y="47149"/>
                        <a:pt x="135731" y="66199"/>
                        <a:pt x="137636" y="86201"/>
                      </a:cubicBezTo>
                      <a:cubicBezTo>
                        <a:pt x="140494" y="118586"/>
                        <a:pt x="143351" y="144304"/>
                        <a:pt x="97631" y="160496"/>
                      </a:cubicBezTo>
                      <a:cubicBezTo>
                        <a:pt x="66199" y="171926"/>
                        <a:pt x="37624" y="173831"/>
                        <a:pt x="7144" y="179546"/>
                      </a:cubicBezTo>
                      <a:cubicBezTo>
                        <a:pt x="8096" y="162401"/>
                        <a:pt x="4286" y="145256"/>
                        <a:pt x="20479" y="132874"/>
                      </a:cubicBezTo>
                      <a:cubicBezTo>
                        <a:pt x="31909" y="130016"/>
                        <a:pt x="23336" y="115729"/>
                        <a:pt x="31909" y="110966"/>
                      </a:cubicBezTo>
                      <a:cubicBezTo>
                        <a:pt x="34766" y="110966"/>
                        <a:pt x="35719" y="109061"/>
                        <a:pt x="34766" y="106204"/>
                      </a:cubicBezTo>
                      <a:cubicBezTo>
                        <a:pt x="40481" y="96679"/>
                        <a:pt x="32861" y="93821"/>
                        <a:pt x="27146" y="90011"/>
                      </a:cubicBezTo>
                      <a:lnTo>
                        <a:pt x="25241" y="88106"/>
                      </a:lnTo>
                      <a:lnTo>
                        <a:pt x="22384" y="88106"/>
                      </a:lnTo>
                      <a:cubicBezTo>
                        <a:pt x="8096" y="78581"/>
                        <a:pt x="28099" y="68104"/>
                        <a:pt x="21431" y="58579"/>
                      </a:cubicBezTo>
                      <a:lnTo>
                        <a:pt x="21431" y="57626"/>
                      </a:lnTo>
                      <a:cubicBezTo>
                        <a:pt x="30956" y="45244"/>
                        <a:pt x="43339" y="51911"/>
                        <a:pt x="55721" y="53816"/>
                      </a:cubicBezTo>
                      <a:cubicBezTo>
                        <a:pt x="70961" y="44291"/>
                        <a:pt x="50959" y="10954"/>
                        <a:pt x="83344" y="12859"/>
                      </a:cubicBezTo>
                      <a:cubicBezTo>
                        <a:pt x="94774" y="6191"/>
                        <a:pt x="108109" y="11906"/>
                        <a:pt x="12049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116">
                  <a:extLst>
                    <a:ext uri="{FF2B5EF4-FFF2-40B4-BE49-F238E27FC236}">
                      <a16:creationId xmlns:a16="http://schemas.microsoft.com/office/drawing/2014/main" id="{4A711E0D-6862-0446-BA60-47703C1E5BFE}"/>
                    </a:ext>
                  </a:extLst>
                </p:cNvPr>
                <p:cNvSpPr/>
                <p:nvPr/>
              </p:nvSpPr>
              <p:spPr>
                <a:xfrm>
                  <a:off x="6247924" y="935506"/>
                  <a:ext cx="85725" cy="57150"/>
                </a:xfrm>
                <a:custGeom>
                  <a:avLst/>
                  <a:gdLst>
                    <a:gd name="connsiteX0" fmla="*/ 7144 w 85725"/>
                    <a:gd name="connsiteY0" fmla="*/ 47473 h 57150"/>
                    <a:gd name="connsiteX1" fmla="*/ 84296 w 85725"/>
                    <a:gd name="connsiteY1" fmla="*/ 31281 h 57150"/>
                    <a:gd name="connsiteX2" fmla="*/ 7144 w 85725"/>
                    <a:gd name="connsiteY2" fmla="*/ 4747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725" h="57150">
                      <a:moveTo>
                        <a:pt x="7144" y="47473"/>
                      </a:moveTo>
                      <a:cubicBezTo>
                        <a:pt x="28099" y="-1104"/>
                        <a:pt x="46196" y="-4914"/>
                        <a:pt x="84296" y="31281"/>
                      </a:cubicBezTo>
                      <a:cubicBezTo>
                        <a:pt x="42386" y="53188"/>
                        <a:pt x="42386" y="53188"/>
                        <a:pt x="7144" y="4747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4" name="Freeform: Shape 117">
                  <a:extLst>
                    <a:ext uri="{FF2B5EF4-FFF2-40B4-BE49-F238E27FC236}">
                      <a16:creationId xmlns:a16="http://schemas.microsoft.com/office/drawing/2014/main" id="{8FB9E1EC-86DE-F34F-9B8D-EFFA812C2AE8}"/>
                    </a:ext>
                  </a:extLst>
                </p:cNvPr>
                <p:cNvSpPr/>
                <p:nvPr/>
              </p:nvSpPr>
              <p:spPr>
                <a:xfrm>
                  <a:off x="9295567" y="832120"/>
                  <a:ext cx="304800" cy="133350"/>
                </a:xfrm>
                <a:custGeom>
                  <a:avLst/>
                  <a:gdLst>
                    <a:gd name="connsiteX0" fmla="*/ 10358 w 304800"/>
                    <a:gd name="connsiteY0" fmla="*/ 64182 h 133350"/>
                    <a:gd name="connsiteX1" fmla="*/ 55126 w 304800"/>
                    <a:gd name="connsiteY1" fmla="*/ 14652 h 133350"/>
                    <a:gd name="connsiteX2" fmla="*/ 96083 w 304800"/>
                    <a:gd name="connsiteY2" fmla="*/ 14652 h 133350"/>
                    <a:gd name="connsiteX3" fmla="*/ 140851 w 304800"/>
                    <a:gd name="connsiteY3" fmla="*/ 28939 h 133350"/>
                    <a:gd name="connsiteX4" fmla="*/ 149423 w 304800"/>
                    <a:gd name="connsiteY4" fmla="*/ 23224 h 133350"/>
                    <a:gd name="connsiteX5" fmla="*/ 149423 w 304800"/>
                    <a:gd name="connsiteY5" fmla="*/ 9889 h 133350"/>
                    <a:gd name="connsiteX6" fmla="*/ 189428 w 304800"/>
                    <a:gd name="connsiteY6" fmla="*/ 13699 h 133350"/>
                    <a:gd name="connsiteX7" fmla="*/ 276106 w 304800"/>
                    <a:gd name="connsiteY7" fmla="*/ 29892 h 133350"/>
                    <a:gd name="connsiteX8" fmla="*/ 301823 w 304800"/>
                    <a:gd name="connsiteY8" fmla="*/ 49894 h 133350"/>
                    <a:gd name="connsiteX9" fmla="*/ 219908 w 304800"/>
                    <a:gd name="connsiteY9" fmla="*/ 59419 h 133350"/>
                    <a:gd name="connsiteX10" fmla="*/ 208478 w 304800"/>
                    <a:gd name="connsiteY10" fmla="*/ 47037 h 133350"/>
                    <a:gd name="connsiteX11" fmla="*/ 197048 w 304800"/>
                    <a:gd name="connsiteY11" fmla="*/ 58467 h 133350"/>
                    <a:gd name="connsiteX12" fmla="*/ 202764 w 304800"/>
                    <a:gd name="connsiteY12" fmla="*/ 80374 h 133350"/>
                    <a:gd name="connsiteX13" fmla="*/ 237053 w 304800"/>
                    <a:gd name="connsiteY13" fmla="*/ 103234 h 133350"/>
                    <a:gd name="connsiteX14" fmla="*/ 125611 w 304800"/>
                    <a:gd name="connsiteY14" fmla="*/ 96567 h 133350"/>
                    <a:gd name="connsiteX15" fmla="*/ 122753 w 304800"/>
                    <a:gd name="connsiteY15" fmla="*/ 123237 h 133350"/>
                    <a:gd name="connsiteX16" fmla="*/ 89416 w 304800"/>
                    <a:gd name="connsiteY16" fmla="*/ 123237 h 133350"/>
                    <a:gd name="connsiteX17" fmla="*/ 10358 w 304800"/>
                    <a:gd name="connsiteY17" fmla="*/ 71802 h 133350"/>
                    <a:gd name="connsiteX18" fmla="*/ 7501 w 304800"/>
                    <a:gd name="connsiteY18" fmla="*/ 67992 h 133350"/>
                    <a:gd name="connsiteX19" fmla="*/ 10358 w 304800"/>
                    <a:gd name="connsiteY19" fmla="*/ 6418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4800" h="133350">
                      <a:moveTo>
                        <a:pt x="10358" y="64182"/>
                      </a:moveTo>
                      <a:cubicBezTo>
                        <a:pt x="28456" y="50847"/>
                        <a:pt x="31314" y="23224"/>
                        <a:pt x="55126" y="14652"/>
                      </a:cubicBezTo>
                      <a:cubicBezTo>
                        <a:pt x="68461" y="18462"/>
                        <a:pt x="82748" y="19414"/>
                        <a:pt x="96083" y="14652"/>
                      </a:cubicBezTo>
                      <a:cubicBezTo>
                        <a:pt x="109419" y="22272"/>
                        <a:pt x="123706" y="31797"/>
                        <a:pt x="140851" y="28939"/>
                      </a:cubicBezTo>
                      <a:cubicBezTo>
                        <a:pt x="147519" y="31797"/>
                        <a:pt x="154186" y="34654"/>
                        <a:pt x="149423" y="23224"/>
                      </a:cubicBezTo>
                      <a:cubicBezTo>
                        <a:pt x="142756" y="18462"/>
                        <a:pt x="138946" y="11794"/>
                        <a:pt x="149423" y="9889"/>
                      </a:cubicBezTo>
                      <a:cubicBezTo>
                        <a:pt x="162758" y="7032"/>
                        <a:pt x="177998" y="4174"/>
                        <a:pt x="189428" y="13699"/>
                      </a:cubicBezTo>
                      <a:cubicBezTo>
                        <a:pt x="216098" y="34654"/>
                        <a:pt x="249436" y="12747"/>
                        <a:pt x="276106" y="29892"/>
                      </a:cubicBezTo>
                      <a:cubicBezTo>
                        <a:pt x="278011" y="46084"/>
                        <a:pt x="298966" y="33702"/>
                        <a:pt x="301823" y="49894"/>
                      </a:cubicBezTo>
                      <a:cubicBezTo>
                        <a:pt x="282773" y="91804"/>
                        <a:pt x="249436" y="96567"/>
                        <a:pt x="219908" y="59419"/>
                      </a:cubicBezTo>
                      <a:cubicBezTo>
                        <a:pt x="216098" y="54657"/>
                        <a:pt x="218956" y="43227"/>
                        <a:pt x="208478" y="47037"/>
                      </a:cubicBezTo>
                      <a:cubicBezTo>
                        <a:pt x="203716" y="48942"/>
                        <a:pt x="198953" y="53704"/>
                        <a:pt x="197048" y="58467"/>
                      </a:cubicBezTo>
                      <a:cubicBezTo>
                        <a:pt x="194191" y="66087"/>
                        <a:pt x="195144" y="74659"/>
                        <a:pt x="202764" y="80374"/>
                      </a:cubicBezTo>
                      <a:cubicBezTo>
                        <a:pt x="211336" y="87042"/>
                        <a:pt x="225623" y="84184"/>
                        <a:pt x="237053" y="103234"/>
                      </a:cubicBezTo>
                      <a:cubicBezTo>
                        <a:pt x="196096" y="92757"/>
                        <a:pt x="160853" y="115617"/>
                        <a:pt x="125611" y="96567"/>
                      </a:cubicBezTo>
                      <a:cubicBezTo>
                        <a:pt x="117991" y="105139"/>
                        <a:pt x="143708" y="116569"/>
                        <a:pt x="122753" y="123237"/>
                      </a:cubicBezTo>
                      <a:cubicBezTo>
                        <a:pt x="112276" y="126094"/>
                        <a:pt x="104656" y="132762"/>
                        <a:pt x="89416" y="123237"/>
                      </a:cubicBezTo>
                      <a:cubicBezTo>
                        <a:pt x="62746" y="106092"/>
                        <a:pt x="40839" y="82279"/>
                        <a:pt x="10358" y="71802"/>
                      </a:cubicBezTo>
                      <a:cubicBezTo>
                        <a:pt x="7501" y="70849"/>
                        <a:pt x="6548" y="68944"/>
                        <a:pt x="7501" y="67992"/>
                      </a:cubicBezTo>
                      <a:cubicBezTo>
                        <a:pt x="8453" y="65134"/>
                        <a:pt x="9406" y="64182"/>
                        <a:pt x="10358" y="641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118">
                  <a:extLst>
                    <a:ext uri="{FF2B5EF4-FFF2-40B4-BE49-F238E27FC236}">
                      <a16:creationId xmlns:a16="http://schemas.microsoft.com/office/drawing/2014/main" id="{12745B02-70E0-3544-B3EA-E3C95B9BFEAF}"/>
                    </a:ext>
                  </a:extLst>
                </p:cNvPr>
                <p:cNvSpPr/>
                <p:nvPr/>
              </p:nvSpPr>
              <p:spPr>
                <a:xfrm>
                  <a:off x="9624115" y="872117"/>
                  <a:ext cx="171450" cy="66675"/>
                </a:xfrm>
                <a:custGeom>
                  <a:avLst/>
                  <a:gdLst>
                    <a:gd name="connsiteX0" fmla="*/ 23758 w 171450"/>
                    <a:gd name="connsiteY0" fmla="*/ 8945 h 66675"/>
                    <a:gd name="connsiteX1" fmla="*/ 57096 w 171450"/>
                    <a:gd name="connsiteY1" fmla="*/ 9897 h 66675"/>
                    <a:gd name="connsiteX2" fmla="*/ 85671 w 171450"/>
                    <a:gd name="connsiteY2" fmla="*/ 17517 h 66675"/>
                    <a:gd name="connsiteX3" fmla="*/ 152346 w 171450"/>
                    <a:gd name="connsiteY3" fmla="*/ 29900 h 66675"/>
                    <a:gd name="connsiteX4" fmla="*/ 170443 w 171450"/>
                    <a:gd name="connsiteY4" fmla="*/ 43235 h 66675"/>
                    <a:gd name="connsiteX5" fmla="*/ 39950 w 171450"/>
                    <a:gd name="connsiteY5" fmla="*/ 51807 h 66675"/>
                    <a:gd name="connsiteX6" fmla="*/ 8518 w 171450"/>
                    <a:gd name="connsiteY6" fmla="*/ 22280 h 66675"/>
                    <a:gd name="connsiteX7" fmla="*/ 23758 w 171450"/>
                    <a:gd name="connsiteY7" fmla="*/ 894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450" h="66675">
                      <a:moveTo>
                        <a:pt x="23758" y="8945"/>
                      </a:moveTo>
                      <a:cubicBezTo>
                        <a:pt x="34235" y="40377"/>
                        <a:pt x="46618" y="10850"/>
                        <a:pt x="57096" y="9897"/>
                      </a:cubicBezTo>
                      <a:cubicBezTo>
                        <a:pt x="65668" y="17517"/>
                        <a:pt x="78050" y="7040"/>
                        <a:pt x="85671" y="17517"/>
                      </a:cubicBezTo>
                      <a:cubicBezTo>
                        <a:pt x="105673" y="34662"/>
                        <a:pt x="132343" y="11802"/>
                        <a:pt x="152346" y="29900"/>
                      </a:cubicBezTo>
                      <a:cubicBezTo>
                        <a:pt x="158060" y="34662"/>
                        <a:pt x="167585" y="35615"/>
                        <a:pt x="170443" y="43235"/>
                      </a:cubicBezTo>
                      <a:cubicBezTo>
                        <a:pt x="127580" y="58475"/>
                        <a:pt x="84718" y="74667"/>
                        <a:pt x="39950" y="51807"/>
                      </a:cubicBezTo>
                      <a:cubicBezTo>
                        <a:pt x="26616" y="45140"/>
                        <a:pt x="12328" y="39425"/>
                        <a:pt x="8518" y="22280"/>
                      </a:cubicBezTo>
                      <a:cubicBezTo>
                        <a:pt x="4708" y="8945"/>
                        <a:pt x="8518" y="4182"/>
                        <a:pt x="23758" y="8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119">
                  <a:extLst>
                    <a:ext uri="{FF2B5EF4-FFF2-40B4-BE49-F238E27FC236}">
                      <a16:creationId xmlns:a16="http://schemas.microsoft.com/office/drawing/2014/main" id="{80E73ED7-7D86-8847-B111-C96FB8AA3FA0}"/>
                    </a:ext>
                  </a:extLst>
                </p:cNvPr>
                <p:cNvSpPr/>
                <p:nvPr/>
              </p:nvSpPr>
              <p:spPr>
                <a:xfrm>
                  <a:off x="9444514" y="993215"/>
                  <a:ext cx="123825" cy="57150"/>
                </a:xfrm>
                <a:custGeom>
                  <a:avLst/>
                  <a:gdLst>
                    <a:gd name="connsiteX0" fmla="*/ 120491 w 123825"/>
                    <a:gd name="connsiteY0" fmla="*/ 41199 h 57150"/>
                    <a:gd name="connsiteX1" fmla="*/ 7144 w 123825"/>
                    <a:gd name="connsiteY1" fmla="*/ 43104 h 57150"/>
                    <a:gd name="connsiteX2" fmla="*/ 120491 w 123825"/>
                    <a:gd name="connsiteY2" fmla="*/ 41199 h 57150"/>
                    <a:gd name="connsiteX3" fmla="*/ 120491 w 123825"/>
                    <a:gd name="connsiteY3" fmla="*/ 4119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5" h="57150">
                      <a:moveTo>
                        <a:pt x="120491" y="41199"/>
                      </a:moveTo>
                      <a:cubicBezTo>
                        <a:pt x="83344" y="68822"/>
                        <a:pt x="46197" y="43104"/>
                        <a:pt x="7144" y="43104"/>
                      </a:cubicBezTo>
                      <a:cubicBezTo>
                        <a:pt x="56674" y="-4521"/>
                        <a:pt x="88106" y="-4521"/>
                        <a:pt x="120491" y="41199"/>
                      </a:cubicBezTo>
                      <a:lnTo>
                        <a:pt x="120491" y="4119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7" name="Freeform: Shape 120">
                  <a:extLst>
                    <a:ext uri="{FF2B5EF4-FFF2-40B4-BE49-F238E27FC236}">
                      <a16:creationId xmlns:a16="http://schemas.microsoft.com/office/drawing/2014/main" id="{5BFE6E85-C0C0-2C47-AEF8-0D4EA27C04E8}"/>
                    </a:ext>
                  </a:extLst>
                </p:cNvPr>
                <p:cNvSpPr/>
                <p:nvPr/>
              </p:nvSpPr>
              <p:spPr>
                <a:xfrm>
                  <a:off x="9433017" y="970001"/>
                  <a:ext cx="47625" cy="38100"/>
                </a:xfrm>
                <a:custGeom>
                  <a:avLst/>
                  <a:gdLst>
                    <a:gd name="connsiteX0" fmla="*/ 40548 w 47625"/>
                    <a:gd name="connsiteY0" fmla="*/ 19646 h 38100"/>
                    <a:gd name="connsiteX1" fmla="*/ 18641 w 47625"/>
                    <a:gd name="connsiteY1" fmla="*/ 34886 h 38100"/>
                    <a:gd name="connsiteX2" fmla="*/ 8163 w 47625"/>
                    <a:gd name="connsiteY2" fmla="*/ 21551 h 38100"/>
                    <a:gd name="connsiteX3" fmla="*/ 32928 w 47625"/>
                    <a:gd name="connsiteY3" fmla="*/ 7264 h 38100"/>
                    <a:gd name="connsiteX4" fmla="*/ 40548 w 47625"/>
                    <a:gd name="connsiteY4" fmla="*/ 1964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38100">
                      <a:moveTo>
                        <a:pt x="40548" y="19646"/>
                      </a:moveTo>
                      <a:cubicBezTo>
                        <a:pt x="36738" y="28219"/>
                        <a:pt x="30071" y="35839"/>
                        <a:pt x="18641" y="34886"/>
                      </a:cubicBezTo>
                      <a:cubicBezTo>
                        <a:pt x="11973" y="33934"/>
                        <a:pt x="4353" y="30124"/>
                        <a:pt x="8163" y="21551"/>
                      </a:cubicBezTo>
                      <a:cubicBezTo>
                        <a:pt x="11973" y="10121"/>
                        <a:pt x="22451" y="7264"/>
                        <a:pt x="32928" y="7264"/>
                      </a:cubicBezTo>
                      <a:cubicBezTo>
                        <a:pt x="39596" y="6311"/>
                        <a:pt x="41501" y="11074"/>
                        <a:pt x="40548" y="196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121">
                  <a:extLst>
                    <a:ext uri="{FF2B5EF4-FFF2-40B4-BE49-F238E27FC236}">
                      <a16:creationId xmlns:a16="http://schemas.microsoft.com/office/drawing/2014/main" id="{039BC58D-ED88-FC4F-B037-D396E36C7541}"/>
                    </a:ext>
                  </a:extLst>
                </p:cNvPr>
                <p:cNvSpPr/>
                <p:nvPr/>
              </p:nvSpPr>
              <p:spPr>
                <a:xfrm>
                  <a:off x="9273889" y="872673"/>
                  <a:ext cx="38100" cy="38100"/>
                </a:xfrm>
                <a:custGeom>
                  <a:avLst/>
                  <a:gdLst>
                    <a:gd name="connsiteX0" fmla="*/ 32036 w 38100"/>
                    <a:gd name="connsiteY0" fmla="*/ 23629 h 38100"/>
                    <a:gd name="connsiteX1" fmla="*/ 32036 w 38100"/>
                    <a:gd name="connsiteY1" fmla="*/ 29344 h 38100"/>
                    <a:gd name="connsiteX2" fmla="*/ 25368 w 38100"/>
                    <a:gd name="connsiteY2" fmla="*/ 30296 h 38100"/>
                    <a:gd name="connsiteX3" fmla="*/ 10128 w 38100"/>
                    <a:gd name="connsiteY3" fmla="*/ 28391 h 38100"/>
                    <a:gd name="connsiteX4" fmla="*/ 12034 w 38100"/>
                    <a:gd name="connsiteY4" fmla="*/ 8389 h 38100"/>
                    <a:gd name="connsiteX5" fmla="*/ 24416 w 38100"/>
                    <a:gd name="connsiteY5" fmla="*/ 15056 h 38100"/>
                    <a:gd name="connsiteX6" fmla="*/ 32036 w 38100"/>
                    <a:gd name="connsiteY6" fmla="*/ 23629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38100">
                      <a:moveTo>
                        <a:pt x="32036" y="23629"/>
                      </a:moveTo>
                      <a:cubicBezTo>
                        <a:pt x="32036" y="25534"/>
                        <a:pt x="32036" y="27439"/>
                        <a:pt x="32036" y="29344"/>
                      </a:cubicBezTo>
                      <a:cubicBezTo>
                        <a:pt x="30131" y="29344"/>
                        <a:pt x="27273" y="30296"/>
                        <a:pt x="25368" y="30296"/>
                      </a:cubicBezTo>
                      <a:cubicBezTo>
                        <a:pt x="20606" y="26486"/>
                        <a:pt x="13938" y="40774"/>
                        <a:pt x="10128" y="28391"/>
                      </a:cubicBezTo>
                      <a:cubicBezTo>
                        <a:pt x="7271" y="20771"/>
                        <a:pt x="4413" y="13151"/>
                        <a:pt x="12034" y="8389"/>
                      </a:cubicBezTo>
                      <a:cubicBezTo>
                        <a:pt x="16796" y="4579"/>
                        <a:pt x="21559" y="10294"/>
                        <a:pt x="24416" y="15056"/>
                      </a:cubicBezTo>
                      <a:cubicBezTo>
                        <a:pt x="27273" y="18866"/>
                        <a:pt x="30131" y="20771"/>
                        <a:pt x="32036" y="236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122">
                  <a:extLst>
                    <a:ext uri="{FF2B5EF4-FFF2-40B4-BE49-F238E27FC236}">
                      <a16:creationId xmlns:a16="http://schemas.microsoft.com/office/drawing/2014/main" id="{E58ABC40-241D-C046-837D-A7C718A424EC}"/>
                    </a:ext>
                  </a:extLst>
                </p:cNvPr>
                <p:cNvSpPr/>
                <p:nvPr/>
              </p:nvSpPr>
              <p:spPr>
                <a:xfrm>
                  <a:off x="10735152" y="1170350"/>
                  <a:ext cx="152400" cy="57150"/>
                </a:xfrm>
                <a:custGeom>
                  <a:avLst/>
                  <a:gdLst>
                    <a:gd name="connsiteX0" fmla="*/ 114776 w 152400"/>
                    <a:gd name="connsiteY0" fmla="*/ 59327 h 57150"/>
                    <a:gd name="connsiteX1" fmla="*/ 92869 w 152400"/>
                    <a:gd name="connsiteY1" fmla="*/ 59327 h 57150"/>
                    <a:gd name="connsiteX2" fmla="*/ 41434 w 152400"/>
                    <a:gd name="connsiteY2" fmla="*/ 53612 h 57150"/>
                    <a:gd name="connsiteX3" fmla="*/ 7144 w 152400"/>
                    <a:gd name="connsiteY3" fmla="*/ 47897 h 57150"/>
                    <a:gd name="connsiteX4" fmla="*/ 49053 w 152400"/>
                    <a:gd name="connsiteY4" fmla="*/ 9797 h 57150"/>
                    <a:gd name="connsiteX5" fmla="*/ 83344 w 152400"/>
                    <a:gd name="connsiteY5" fmla="*/ 11702 h 57150"/>
                    <a:gd name="connsiteX6" fmla="*/ 96678 w 152400"/>
                    <a:gd name="connsiteY6" fmla="*/ 17417 h 57150"/>
                    <a:gd name="connsiteX7" fmla="*/ 131921 w 152400"/>
                    <a:gd name="connsiteY7" fmla="*/ 23132 h 57150"/>
                    <a:gd name="connsiteX8" fmla="*/ 145256 w 152400"/>
                    <a:gd name="connsiteY8" fmla="*/ 31705 h 57150"/>
                    <a:gd name="connsiteX9" fmla="*/ 114776 w 152400"/>
                    <a:gd name="connsiteY9" fmla="*/ 59327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400" h="57150">
                      <a:moveTo>
                        <a:pt x="114776" y="59327"/>
                      </a:moveTo>
                      <a:cubicBezTo>
                        <a:pt x="107156" y="59327"/>
                        <a:pt x="100488" y="59327"/>
                        <a:pt x="92869" y="59327"/>
                      </a:cubicBezTo>
                      <a:cubicBezTo>
                        <a:pt x="76676" y="52660"/>
                        <a:pt x="57626" y="60280"/>
                        <a:pt x="41434" y="53612"/>
                      </a:cubicBezTo>
                      <a:cubicBezTo>
                        <a:pt x="30956" y="51707"/>
                        <a:pt x="19526" y="49802"/>
                        <a:pt x="7144" y="47897"/>
                      </a:cubicBezTo>
                      <a:cubicBezTo>
                        <a:pt x="15715" y="27895"/>
                        <a:pt x="26194" y="12655"/>
                        <a:pt x="49053" y="9797"/>
                      </a:cubicBezTo>
                      <a:cubicBezTo>
                        <a:pt x="60484" y="7892"/>
                        <a:pt x="72865" y="4082"/>
                        <a:pt x="83344" y="11702"/>
                      </a:cubicBezTo>
                      <a:cubicBezTo>
                        <a:pt x="85248" y="18370"/>
                        <a:pt x="91915" y="18370"/>
                        <a:pt x="96678" y="17417"/>
                      </a:cubicBezTo>
                      <a:cubicBezTo>
                        <a:pt x="107156" y="25037"/>
                        <a:pt x="120490" y="17417"/>
                        <a:pt x="131921" y="23132"/>
                      </a:cubicBezTo>
                      <a:cubicBezTo>
                        <a:pt x="136684" y="25990"/>
                        <a:pt x="141446" y="28847"/>
                        <a:pt x="145256" y="31705"/>
                      </a:cubicBezTo>
                      <a:cubicBezTo>
                        <a:pt x="159544" y="67900"/>
                        <a:pt x="125253" y="49802"/>
                        <a:pt x="114776" y="593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0" name="Freeform: Shape 123">
                  <a:extLst>
                    <a:ext uri="{FF2B5EF4-FFF2-40B4-BE49-F238E27FC236}">
                      <a16:creationId xmlns:a16="http://schemas.microsoft.com/office/drawing/2014/main" id="{A71B19D8-B2A1-084B-94D5-901B6057AF8F}"/>
                    </a:ext>
                  </a:extLst>
                </p:cNvPr>
                <p:cNvSpPr/>
                <p:nvPr/>
              </p:nvSpPr>
              <p:spPr>
                <a:xfrm>
                  <a:off x="4352687" y="1388268"/>
                  <a:ext cx="76200" cy="66675"/>
                </a:xfrm>
                <a:custGeom>
                  <a:avLst/>
                  <a:gdLst>
                    <a:gd name="connsiteX0" fmla="*/ 33576 w 76200"/>
                    <a:gd name="connsiteY0" fmla="*/ 7144 h 66675"/>
                    <a:gd name="connsiteX1" fmla="*/ 74533 w 76200"/>
                    <a:gd name="connsiteY1" fmla="*/ 63341 h 66675"/>
                    <a:gd name="connsiteX2" fmla="*/ 74533 w 76200"/>
                    <a:gd name="connsiteY2" fmla="*/ 63341 h 66675"/>
                    <a:gd name="connsiteX3" fmla="*/ 33576 w 76200"/>
                    <a:gd name="connsiteY3" fmla="*/ 65246 h 66675"/>
                    <a:gd name="connsiteX4" fmla="*/ 33576 w 76200"/>
                    <a:gd name="connsiteY4" fmla="*/ 714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66675">
                      <a:moveTo>
                        <a:pt x="33576" y="7144"/>
                      </a:moveTo>
                      <a:cubicBezTo>
                        <a:pt x="48816" y="24289"/>
                        <a:pt x="81201" y="30004"/>
                        <a:pt x="74533" y="63341"/>
                      </a:cubicBezTo>
                      <a:lnTo>
                        <a:pt x="74533" y="63341"/>
                      </a:lnTo>
                      <a:cubicBezTo>
                        <a:pt x="61198" y="70961"/>
                        <a:pt x="46911" y="69056"/>
                        <a:pt x="33576" y="65246"/>
                      </a:cubicBezTo>
                      <a:cubicBezTo>
                        <a:pt x="-1667" y="54769"/>
                        <a:pt x="-1667" y="54769"/>
                        <a:pt x="33576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124">
                  <a:extLst>
                    <a:ext uri="{FF2B5EF4-FFF2-40B4-BE49-F238E27FC236}">
                      <a16:creationId xmlns:a16="http://schemas.microsoft.com/office/drawing/2014/main" id="{D0921FF4-D1C2-EB4A-B733-88542C3372BB}"/>
                    </a:ext>
                  </a:extLst>
                </p:cNvPr>
                <p:cNvSpPr/>
                <p:nvPr/>
              </p:nvSpPr>
              <p:spPr>
                <a:xfrm>
                  <a:off x="8046017" y="655905"/>
                  <a:ext cx="180975" cy="95250"/>
                </a:xfrm>
                <a:custGeom>
                  <a:avLst/>
                  <a:gdLst>
                    <a:gd name="connsiteX0" fmla="*/ 54043 w 180975"/>
                    <a:gd name="connsiteY0" fmla="*/ 77519 h 95250"/>
                    <a:gd name="connsiteX1" fmla="*/ 52138 w 180975"/>
                    <a:gd name="connsiteY1" fmla="*/ 77519 h 95250"/>
                    <a:gd name="connsiteX2" fmla="*/ 51185 w 180975"/>
                    <a:gd name="connsiteY2" fmla="*/ 79424 h 95250"/>
                    <a:gd name="connsiteX3" fmla="*/ 31183 w 180975"/>
                    <a:gd name="connsiteY3" fmla="*/ 79424 h 95250"/>
                    <a:gd name="connsiteX4" fmla="*/ 7371 w 180975"/>
                    <a:gd name="connsiteY4" fmla="*/ 64184 h 95250"/>
                    <a:gd name="connsiteX5" fmla="*/ 24515 w 180975"/>
                    <a:gd name="connsiteY5" fmla="*/ 46087 h 95250"/>
                    <a:gd name="connsiteX6" fmla="*/ 56901 w 180975"/>
                    <a:gd name="connsiteY6" fmla="*/ 26084 h 95250"/>
                    <a:gd name="connsiteX7" fmla="*/ 74998 w 180975"/>
                    <a:gd name="connsiteY7" fmla="*/ 20369 h 95250"/>
                    <a:gd name="connsiteX8" fmla="*/ 138815 w 180975"/>
                    <a:gd name="connsiteY8" fmla="*/ 10844 h 95250"/>
                    <a:gd name="connsiteX9" fmla="*/ 138815 w 180975"/>
                    <a:gd name="connsiteY9" fmla="*/ 10844 h 95250"/>
                    <a:gd name="connsiteX10" fmla="*/ 173106 w 180975"/>
                    <a:gd name="connsiteY10" fmla="*/ 9892 h 95250"/>
                    <a:gd name="connsiteX11" fmla="*/ 170248 w 180975"/>
                    <a:gd name="connsiteY11" fmla="*/ 86092 h 95250"/>
                    <a:gd name="connsiteX12" fmla="*/ 145483 w 180975"/>
                    <a:gd name="connsiteY12" fmla="*/ 88949 h 95250"/>
                    <a:gd name="connsiteX13" fmla="*/ 104526 w 180975"/>
                    <a:gd name="connsiteY13" fmla="*/ 87044 h 95250"/>
                    <a:gd name="connsiteX14" fmla="*/ 104526 w 180975"/>
                    <a:gd name="connsiteY14" fmla="*/ 87044 h 95250"/>
                    <a:gd name="connsiteX15" fmla="*/ 54043 w 180975"/>
                    <a:gd name="connsiteY15" fmla="*/ 7751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0975" h="95250">
                      <a:moveTo>
                        <a:pt x="54043" y="77519"/>
                      </a:moveTo>
                      <a:lnTo>
                        <a:pt x="52138" y="77519"/>
                      </a:lnTo>
                      <a:lnTo>
                        <a:pt x="51185" y="79424"/>
                      </a:lnTo>
                      <a:cubicBezTo>
                        <a:pt x="44518" y="76567"/>
                        <a:pt x="37851" y="80377"/>
                        <a:pt x="31183" y="79424"/>
                      </a:cubicBezTo>
                      <a:cubicBezTo>
                        <a:pt x="20706" y="78472"/>
                        <a:pt x="9276" y="75614"/>
                        <a:pt x="7371" y="64184"/>
                      </a:cubicBezTo>
                      <a:cubicBezTo>
                        <a:pt x="5465" y="52754"/>
                        <a:pt x="15943" y="48944"/>
                        <a:pt x="24515" y="46087"/>
                      </a:cubicBezTo>
                      <a:cubicBezTo>
                        <a:pt x="36898" y="42277"/>
                        <a:pt x="45471" y="31799"/>
                        <a:pt x="56901" y="26084"/>
                      </a:cubicBezTo>
                      <a:cubicBezTo>
                        <a:pt x="62615" y="23227"/>
                        <a:pt x="69283" y="21322"/>
                        <a:pt x="74998" y="20369"/>
                      </a:cubicBezTo>
                      <a:cubicBezTo>
                        <a:pt x="95953" y="17512"/>
                        <a:pt x="120718" y="29894"/>
                        <a:pt x="138815" y="10844"/>
                      </a:cubicBezTo>
                      <a:lnTo>
                        <a:pt x="138815" y="10844"/>
                      </a:lnTo>
                      <a:cubicBezTo>
                        <a:pt x="150246" y="5129"/>
                        <a:pt x="161676" y="7034"/>
                        <a:pt x="173106" y="9892"/>
                      </a:cubicBezTo>
                      <a:cubicBezTo>
                        <a:pt x="195013" y="35609"/>
                        <a:pt x="174058" y="61327"/>
                        <a:pt x="170248" y="86092"/>
                      </a:cubicBezTo>
                      <a:cubicBezTo>
                        <a:pt x="169296" y="93712"/>
                        <a:pt x="154056" y="88949"/>
                        <a:pt x="145483" y="88949"/>
                      </a:cubicBezTo>
                      <a:cubicBezTo>
                        <a:pt x="132148" y="87997"/>
                        <a:pt x="117860" y="87044"/>
                        <a:pt x="104526" y="87044"/>
                      </a:cubicBezTo>
                      <a:lnTo>
                        <a:pt x="104526" y="87044"/>
                      </a:lnTo>
                      <a:cubicBezTo>
                        <a:pt x="88333" y="78472"/>
                        <a:pt x="70235" y="79424"/>
                        <a:pt x="54043" y="775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125">
                  <a:extLst>
                    <a:ext uri="{FF2B5EF4-FFF2-40B4-BE49-F238E27FC236}">
                      <a16:creationId xmlns:a16="http://schemas.microsoft.com/office/drawing/2014/main" id="{188159D4-BDFE-9E44-ABA4-113852B0A85D}"/>
                    </a:ext>
                  </a:extLst>
                </p:cNvPr>
                <p:cNvSpPr/>
                <p:nvPr/>
              </p:nvSpPr>
              <p:spPr>
                <a:xfrm>
                  <a:off x="8247221" y="688927"/>
                  <a:ext cx="123825" cy="114300"/>
                </a:xfrm>
                <a:custGeom>
                  <a:avLst/>
                  <a:gdLst>
                    <a:gd name="connsiteX0" fmla="*/ 69056 w 123825"/>
                    <a:gd name="connsiteY0" fmla="*/ 17827 h 114300"/>
                    <a:gd name="connsiteX1" fmla="*/ 82391 w 123825"/>
                    <a:gd name="connsiteY1" fmla="*/ 26400 h 114300"/>
                    <a:gd name="connsiteX2" fmla="*/ 96679 w 123825"/>
                    <a:gd name="connsiteY2" fmla="*/ 39735 h 114300"/>
                    <a:gd name="connsiteX3" fmla="*/ 118586 w 123825"/>
                    <a:gd name="connsiteY3" fmla="*/ 59737 h 114300"/>
                    <a:gd name="connsiteX4" fmla="*/ 87154 w 123825"/>
                    <a:gd name="connsiteY4" fmla="*/ 80692 h 114300"/>
                    <a:gd name="connsiteX5" fmla="*/ 16669 w 123825"/>
                    <a:gd name="connsiteY5" fmla="*/ 107362 h 114300"/>
                    <a:gd name="connsiteX6" fmla="*/ 7144 w 123825"/>
                    <a:gd name="connsiteY6" fmla="*/ 14017 h 114300"/>
                    <a:gd name="connsiteX7" fmla="*/ 69056 w 123825"/>
                    <a:gd name="connsiteY7" fmla="*/ 17827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825" h="114300">
                      <a:moveTo>
                        <a:pt x="69056" y="17827"/>
                      </a:moveTo>
                      <a:cubicBezTo>
                        <a:pt x="73819" y="20685"/>
                        <a:pt x="78581" y="23542"/>
                        <a:pt x="82391" y="26400"/>
                      </a:cubicBezTo>
                      <a:cubicBezTo>
                        <a:pt x="85249" y="33067"/>
                        <a:pt x="90011" y="37830"/>
                        <a:pt x="96679" y="39735"/>
                      </a:cubicBezTo>
                      <a:cubicBezTo>
                        <a:pt x="107156" y="42592"/>
                        <a:pt x="122397" y="45450"/>
                        <a:pt x="118586" y="59737"/>
                      </a:cubicBezTo>
                      <a:cubicBezTo>
                        <a:pt x="114777" y="71167"/>
                        <a:pt x="104299" y="82597"/>
                        <a:pt x="87154" y="80692"/>
                      </a:cubicBezTo>
                      <a:cubicBezTo>
                        <a:pt x="60484" y="77835"/>
                        <a:pt x="31909" y="71167"/>
                        <a:pt x="16669" y="107362"/>
                      </a:cubicBezTo>
                      <a:cubicBezTo>
                        <a:pt x="23336" y="25447"/>
                        <a:pt x="23336" y="25447"/>
                        <a:pt x="7144" y="14017"/>
                      </a:cubicBezTo>
                      <a:cubicBezTo>
                        <a:pt x="30004" y="-8843"/>
                        <a:pt x="48102" y="34020"/>
                        <a:pt x="69056" y="17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3" name="Freeform: Shape 126">
                  <a:extLst>
                    <a:ext uri="{FF2B5EF4-FFF2-40B4-BE49-F238E27FC236}">
                      <a16:creationId xmlns:a16="http://schemas.microsoft.com/office/drawing/2014/main" id="{D7741B41-9B3D-9140-B662-5EC1CA5124AD}"/>
                    </a:ext>
                  </a:extLst>
                </p:cNvPr>
                <p:cNvSpPr/>
                <p:nvPr/>
              </p:nvSpPr>
              <p:spPr>
                <a:xfrm>
                  <a:off x="5180171" y="1248699"/>
                  <a:ext cx="76200" cy="38100"/>
                </a:xfrm>
                <a:custGeom>
                  <a:avLst/>
                  <a:gdLst>
                    <a:gd name="connsiteX0" fmla="*/ 74771 w 76200"/>
                    <a:gd name="connsiteY0" fmla="*/ 17173 h 38100"/>
                    <a:gd name="connsiteX1" fmla="*/ 61436 w 76200"/>
                    <a:gd name="connsiteY1" fmla="*/ 30508 h 38100"/>
                    <a:gd name="connsiteX2" fmla="*/ 7144 w 76200"/>
                    <a:gd name="connsiteY2" fmla="*/ 15268 h 38100"/>
                    <a:gd name="connsiteX3" fmla="*/ 56674 w 76200"/>
                    <a:gd name="connsiteY3" fmla="*/ 7648 h 38100"/>
                    <a:gd name="connsiteX4" fmla="*/ 74771 w 76200"/>
                    <a:gd name="connsiteY4" fmla="*/ 1717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38100">
                      <a:moveTo>
                        <a:pt x="74771" y="17173"/>
                      </a:moveTo>
                      <a:cubicBezTo>
                        <a:pt x="79534" y="30508"/>
                        <a:pt x="72866" y="33365"/>
                        <a:pt x="61436" y="30508"/>
                      </a:cubicBezTo>
                      <a:cubicBezTo>
                        <a:pt x="44291" y="25745"/>
                        <a:pt x="27146" y="20983"/>
                        <a:pt x="7144" y="15268"/>
                      </a:cubicBezTo>
                      <a:cubicBezTo>
                        <a:pt x="24289" y="980"/>
                        <a:pt x="41434" y="10505"/>
                        <a:pt x="56674" y="7648"/>
                      </a:cubicBezTo>
                      <a:cubicBezTo>
                        <a:pt x="62389" y="12410"/>
                        <a:pt x="67151" y="18125"/>
                        <a:pt x="74771" y="1717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127">
                  <a:extLst>
                    <a:ext uri="{FF2B5EF4-FFF2-40B4-BE49-F238E27FC236}">
                      <a16:creationId xmlns:a16="http://schemas.microsoft.com/office/drawing/2014/main" id="{DA734373-55D2-A14A-A118-09619377B670}"/>
                    </a:ext>
                  </a:extLst>
                </p:cNvPr>
                <p:cNvSpPr/>
                <p:nvPr/>
              </p:nvSpPr>
              <p:spPr>
                <a:xfrm>
                  <a:off x="5318597" y="1072991"/>
                  <a:ext cx="28575" cy="38100"/>
                </a:xfrm>
                <a:custGeom>
                  <a:avLst/>
                  <a:gdLst>
                    <a:gd name="connsiteX0" fmla="*/ 21118 w 28575"/>
                    <a:gd name="connsiteY0" fmla="*/ 30956 h 38100"/>
                    <a:gd name="connsiteX1" fmla="*/ 11593 w 28575"/>
                    <a:gd name="connsiteY1" fmla="*/ 39529 h 38100"/>
                    <a:gd name="connsiteX2" fmla="*/ 17308 w 28575"/>
                    <a:gd name="connsiteY2" fmla="*/ 7144 h 38100"/>
                    <a:gd name="connsiteX3" fmla="*/ 21118 w 28575"/>
                    <a:gd name="connsiteY3" fmla="*/ 3095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38100">
                      <a:moveTo>
                        <a:pt x="21118" y="30956"/>
                      </a:moveTo>
                      <a:cubicBezTo>
                        <a:pt x="18261" y="33814"/>
                        <a:pt x="14451" y="36671"/>
                        <a:pt x="11593" y="39529"/>
                      </a:cubicBezTo>
                      <a:cubicBezTo>
                        <a:pt x="4926" y="27146"/>
                        <a:pt x="4926" y="15716"/>
                        <a:pt x="17308" y="7144"/>
                      </a:cubicBezTo>
                      <a:cubicBezTo>
                        <a:pt x="24928" y="13811"/>
                        <a:pt x="21118" y="22384"/>
                        <a:pt x="21118" y="309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128">
                  <a:extLst>
                    <a:ext uri="{FF2B5EF4-FFF2-40B4-BE49-F238E27FC236}">
                      <a16:creationId xmlns:a16="http://schemas.microsoft.com/office/drawing/2014/main" id="{E47A83BA-609F-5447-90D9-8D55F04D662C}"/>
                    </a:ext>
                  </a:extLst>
                </p:cNvPr>
                <p:cNvSpPr/>
                <p:nvPr/>
              </p:nvSpPr>
              <p:spPr>
                <a:xfrm>
                  <a:off x="11000805" y="4683747"/>
                  <a:ext cx="114300" cy="66675"/>
                </a:xfrm>
                <a:custGeom>
                  <a:avLst/>
                  <a:gdLst>
                    <a:gd name="connsiteX0" fmla="*/ 112966 w 114300"/>
                    <a:gd name="connsiteY0" fmla="*/ 66370 h 66675"/>
                    <a:gd name="connsiteX1" fmla="*/ 42481 w 114300"/>
                    <a:gd name="connsiteY1" fmla="*/ 41605 h 66675"/>
                    <a:gd name="connsiteX2" fmla="*/ 27241 w 114300"/>
                    <a:gd name="connsiteY2" fmla="*/ 29222 h 66675"/>
                    <a:gd name="connsiteX3" fmla="*/ 8191 w 114300"/>
                    <a:gd name="connsiteY3" fmla="*/ 13030 h 66675"/>
                    <a:gd name="connsiteX4" fmla="*/ 35812 w 114300"/>
                    <a:gd name="connsiteY4" fmla="*/ 12077 h 66675"/>
                    <a:gd name="connsiteX5" fmla="*/ 112966 w 114300"/>
                    <a:gd name="connsiteY5" fmla="*/ 6637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300" h="66675">
                      <a:moveTo>
                        <a:pt x="112966" y="66370"/>
                      </a:moveTo>
                      <a:cubicBezTo>
                        <a:pt x="79628" y="75895"/>
                        <a:pt x="65341" y="49225"/>
                        <a:pt x="42481" y="41605"/>
                      </a:cubicBezTo>
                      <a:cubicBezTo>
                        <a:pt x="36766" y="39700"/>
                        <a:pt x="34860" y="29222"/>
                        <a:pt x="27241" y="29222"/>
                      </a:cubicBezTo>
                      <a:cubicBezTo>
                        <a:pt x="15810" y="29222"/>
                        <a:pt x="3428" y="24460"/>
                        <a:pt x="8191" y="13030"/>
                      </a:cubicBezTo>
                      <a:cubicBezTo>
                        <a:pt x="12000" y="3505"/>
                        <a:pt x="27241" y="7315"/>
                        <a:pt x="35812" y="12077"/>
                      </a:cubicBezTo>
                      <a:cubicBezTo>
                        <a:pt x="62483" y="26365"/>
                        <a:pt x="91058" y="37795"/>
                        <a:pt x="112966" y="663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6" name="Freeform: Shape 129">
                  <a:extLst>
                    <a:ext uri="{FF2B5EF4-FFF2-40B4-BE49-F238E27FC236}">
                      <a16:creationId xmlns:a16="http://schemas.microsoft.com/office/drawing/2014/main" id="{7A382D83-0291-014E-8271-6EBFE76D9AD3}"/>
                    </a:ext>
                  </a:extLst>
                </p:cNvPr>
                <p:cNvSpPr/>
                <p:nvPr/>
              </p:nvSpPr>
              <p:spPr>
                <a:xfrm>
                  <a:off x="10373182" y="1918136"/>
                  <a:ext cx="38100" cy="38100"/>
                </a:xfrm>
                <a:custGeom>
                  <a:avLst/>
                  <a:gdLst>
                    <a:gd name="connsiteX0" fmla="*/ 33833 w 38100"/>
                    <a:gd name="connsiteY0" fmla="*/ 16391 h 38100"/>
                    <a:gd name="connsiteX1" fmla="*/ 17641 w 38100"/>
                    <a:gd name="connsiteY1" fmla="*/ 36394 h 38100"/>
                    <a:gd name="connsiteX2" fmla="*/ 7163 w 38100"/>
                    <a:gd name="connsiteY2" fmla="*/ 28774 h 38100"/>
                    <a:gd name="connsiteX3" fmla="*/ 17641 w 38100"/>
                    <a:gd name="connsiteY3" fmla="*/ 7819 h 38100"/>
                    <a:gd name="connsiteX4" fmla="*/ 33833 w 38100"/>
                    <a:gd name="connsiteY4" fmla="*/ 1639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3833" y="16391"/>
                      </a:moveTo>
                      <a:cubicBezTo>
                        <a:pt x="31929" y="25916"/>
                        <a:pt x="25261" y="32584"/>
                        <a:pt x="17641" y="36394"/>
                      </a:cubicBezTo>
                      <a:cubicBezTo>
                        <a:pt x="10973" y="39251"/>
                        <a:pt x="8116" y="35441"/>
                        <a:pt x="7163" y="28774"/>
                      </a:cubicBezTo>
                      <a:cubicBezTo>
                        <a:pt x="7163" y="19249"/>
                        <a:pt x="6211" y="9724"/>
                        <a:pt x="17641" y="7819"/>
                      </a:cubicBezTo>
                      <a:cubicBezTo>
                        <a:pt x="24308" y="5914"/>
                        <a:pt x="31929" y="7819"/>
                        <a:pt x="33833" y="163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130">
                  <a:extLst>
                    <a:ext uri="{FF2B5EF4-FFF2-40B4-BE49-F238E27FC236}">
                      <a16:creationId xmlns:a16="http://schemas.microsoft.com/office/drawing/2014/main" id="{1D827B7B-84A5-5843-8682-3C7FB804E868}"/>
                    </a:ext>
                  </a:extLst>
                </p:cNvPr>
                <p:cNvSpPr/>
                <p:nvPr/>
              </p:nvSpPr>
              <p:spPr>
                <a:xfrm>
                  <a:off x="11045956" y="3658720"/>
                  <a:ext cx="38100" cy="38100"/>
                </a:xfrm>
                <a:custGeom>
                  <a:avLst/>
                  <a:gdLst>
                    <a:gd name="connsiteX0" fmla="*/ 29714 w 38100"/>
                    <a:gd name="connsiteY0" fmla="*/ 9357 h 38100"/>
                    <a:gd name="connsiteX1" fmla="*/ 34477 w 38100"/>
                    <a:gd name="connsiteY1" fmla="*/ 11261 h 38100"/>
                    <a:gd name="connsiteX2" fmla="*/ 23046 w 38100"/>
                    <a:gd name="connsiteY2" fmla="*/ 33169 h 38100"/>
                    <a:gd name="connsiteX3" fmla="*/ 7806 w 38100"/>
                    <a:gd name="connsiteY3" fmla="*/ 24597 h 38100"/>
                    <a:gd name="connsiteX4" fmla="*/ 29714 w 38100"/>
                    <a:gd name="connsiteY4" fmla="*/ 935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29714" y="9357"/>
                      </a:moveTo>
                      <a:cubicBezTo>
                        <a:pt x="30666" y="11261"/>
                        <a:pt x="32571" y="12214"/>
                        <a:pt x="34477" y="11261"/>
                      </a:cubicBezTo>
                      <a:cubicBezTo>
                        <a:pt x="43048" y="25549"/>
                        <a:pt x="44002" y="34122"/>
                        <a:pt x="23046" y="33169"/>
                      </a:cubicBezTo>
                      <a:cubicBezTo>
                        <a:pt x="18283" y="29359"/>
                        <a:pt x="9711" y="32217"/>
                        <a:pt x="7806" y="24597"/>
                      </a:cubicBezTo>
                      <a:cubicBezTo>
                        <a:pt x="3996" y="2689"/>
                        <a:pt x="17331" y="6499"/>
                        <a:pt x="29714" y="93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131">
                  <a:extLst>
                    <a:ext uri="{FF2B5EF4-FFF2-40B4-BE49-F238E27FC236}">
                      <a16:creationId xmlns:a16="http://schemas.microsoft.com/office/drawing/2014/main" id="{C4ADA16A-80A6-334C-BEC5-E39F3C8DA588}"/>
                    </a:ext>
                  </a:extLst>
                </p:cNvPr>
                <p:cNvSpPr/>
                <p:nvPr/>
              </p:nvSpPr>
              <p:spPr>
                <a:xfrm>
                  <a:off x="11502866" y="4515899"/>
                  <a:ext cx="38100" cy="28575"/>
                </a:xfrm>
                <a:custGeom>
                  <a:avLst/>
                  <a:gdLst>
                    <a:gd name="connsiteX0" fmla="*/ 7144 w 38100"/>
                    <a:gd name="connsiteY0" fmla="*/ 23715 h 28575"/>
                    <a:gd name="connsiteX1" fmla="*/ 32861 w 38100"/>
                    <a:gd name="connsiteY1" fmla="*/ 17048 h 28575"/>
                    <a:gd name="connsiteX2" fmla="*/ 7144 w 38100"/>
                    <a:gd name="connsiteY2" fmla="*/ 2371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28575">
                      <a:moveTo>
                        <a:pt x="7144" y="23715"/>
                      </a:moveTo>
                      <a:cubicBezTo>
                        <a:pt x="10954" y="855"/>
                        <a:pt x="20479" y="4665"/>
                        <a:pt x="32861" y="17048"/>
                      </a:cubicBezTo>
                      <a:cubicBezTo>
                        <a:pt x="24288" y="18953"/>
                        <a:pt x="15716" y="21810"/>
                        <a:pt x="7144" y="2371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9" name="Freeform: Shape 132">
                  <a:extLst>
                    <a:ext uri="{FF2B5EF4-FFF2-40B4-BE49-F238E27FC236}">
                      <a16:creationId xmlns:a16="http://schemas.microsoft.com/office/drawing/2014/main" id="{DAA16ED9-3A94-DC41-923B-559B10AB7B17}"/>
                    </a:ext>
                  </a:extLst>
                </p:cNvPr>
                <p:cNvSpPr/>
                <p:nvPr/>
              </p:nvSpPr>
              <p:spPr>
                <a:xfrm>
                  <a:off x="9099133" y="1072071"/>
                  <a:ext cx="66675" cy="47625"/>
                </a:xfrm>
                <a:custGeom>
                  <a:avLst/>
                  <a:gdLst>
                    <a:gd name="connsiteX0" fmla="*/ 39152 w 66675"/>
                    <a:gd name="connsiteY0" fmla="*/ 43306 h 47625"/>
                    <a:gd name="connsiteX1" fmla="*/ 33437 w 66675"/>
                    <a:gd name="connsiteY1" fmla="*/ 40448 h 47625"/>
                    <a:gd name="connsiteX2" fmla="*/ 8672 w 66675"/>
                    <a:gd name="connsiteY2" fmla="*/ 15683 h 47625"/>
                    <a:gd name="connsiteX3" fmla="*/ 43915 w 66675"/>
                    <a:gd name="connsiteY3" fmla="*/ 15683 h 47625"/>
                    <a:gd name="connsiteX4" fmla="*/ 62012 w 66675"/>
                    <a:gd name="connsiteY4" fmla="*/ 17588 h 47625"/>
                    <a:gd name="connsiteX5" fmla="*/ 65822 w 66675"/>
                    <a:gd name="connsiteY5" fmla="*/ 29971 h 47625"/>
                    <a:gd name="connsiteX6" fmla="*/ 39152 w 66675"/>
                    <a:gd name="connsiteY6" fmla="*/ 43306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47625">
                      <a:moveTo>
                        <a:pt x="39152" y="43306"/>
                      </a:moveTo>
                      <a:cubicBezTo>
                        <a:pt x="37247" y="42353"/>
                        <a:pt x="35342" y="41401"/>
                        <a:pt x="33437" y="40448"/>
                      </a:cubicBezTo>
                      <a:cubicBezTo>
                        <a:pt x="23912" y="32828"/>
                        <a:pt x="1052" y="34733"/>
                        <a:pt x="8672" y="15683"/>
                      </a:cubicBezTo>
                      <a:cubicBezTo>
                        <a:pt x="16292" y="-1462"/>
                        <a:pt x="32485" y="11873"/>
                        <a:pt x="43915" y="15683"/>
                      </a:cubicBezTo>
                      <a:cubicBezTo>
                        <a:pt x="49630" y="16636"/>
                        <a:pt x="55344" y="17588"/>
                        <a:pt x="62012" y="17588"/>
                      </a:cubicBezTo>
                      <a:cubicBezTo>
                        <a:pt x="69632" y="19493"/>
                        <a:pt x="65822" y="26161"/>
                        <a:pt x="65822" y="29971"/>
                      </a:cubicBezTo>
                      <a:cubicBezTo>
                        <a:pt x="61060" y="42353"/>
                        <a:pt x="44867" y="31876"/>
                        <a:pt x="39152" y="43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0" name="Freeform: Shape 133">
                  <a:extLst>
                    <a:ext uri="{FF2B5EF4-FFF2-40B4-BE49-F238E27FC236}">
                      <a16:creationId xmlns:a16="http://schemas.microsoft.com/office/drawing/2014/main" id="{7A47C336-6301-7D4B-BA67-50F7B401AE0A}"/>
                    </a:ext>
                  </a:extLst>
                </p:cNvPr>
                <p:cNvSpPr/>
                <p:nvPr/>
              </p:nvSpPr>
              <p:spPr>
                <a:xfrm>
                  <a:off x="3911311" y="6072663"/>
                  <a:ext cx="47625" cy="28575"/>
                </a:xfrm>
                <a:custGeom>
                  <a:avLst/>
                  <a:gdLst>
                    <a:gd name="connsiteX0" fmla="*/ 21562 w 47625"/>
                    <a:gd name="connsiteY0" fmla="*/ 28099 h 28575"/>
                    <a:gd name="connsiteX1" fmla="*/ 8227 w 47625"/>
                    <a:gd name="connsiteY1" fmla="*/ 14764 h 28575"/>
                    <a:gd name="connsiteX2" fmla="*/ 21562 w 47625"/>
                    <a:gd name="connsiteY2" fmla="*/ 7144 h 28575"/>
                    <a:gd name="connsiteX3" fmla="*/ 48232 w 47625"/>
                    <a:gd name="connsiteY3" fmla="*/ 9049 h 28575"/>
                    <a:gd name="connsiteX4" fmla="*/ 21562 w 47625"/>
                    <a:gd name="connsiteY4" fmla="*/ 28099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28575">
                      <a:moveTo>
                        <a:pt x="21562" y="28099"/>
                      </a:moveTo>
                      <a:cubicBezTo>
                        <a:pt x="11084" y="29051"/>
                        <a:pt x="4417" y="27147"/>
                        <a:pt x="8227" y="14764"/>
                      </a:cubicBezTo>
                      <a:cubicBezTo>
                        <a:pt x="12989" y="11906"/>
                        <a:pt x="17752" y="9049"/>
                        <a:pt x="21562" y="7144"/>
                      </a:cubicBezTo>
                      <a:cubicBezTo>
                        <a:pt x="30134" y="8097"/>
                        <a:pt x="38707" y="8097"/>
                        <a:pt x="48232" y="9049"/>
                      </a:cubicBezTo>
                      <a:cubicBezTo>
                        <a:pt x="44422" y="24289"/>
                        <a:pt x="28229" y="19526"/>
                        <a:pt x="21562" y="280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1" name="Freeform: Shape 134">
                  <a:extLst>
                    <a:ext uri="{FF2B5EF4-FFF2-40B4-BE49-F238E27FC236}">
                      <a16:creationId xmlns:a16="http://schemas.microsoft.com/office/drawing/2014/main" id="{3E9B31CD-0507-4F41-BB69-CB186A06A44F}"/>
                    </a:ext>
                  </a:extLst>
                </p:cNvPr>
                <p:cNvSpPr/>
                <p:nvPr/>
              </p:nvSpPr>
              <p:spPr>
                <a:xfrm>
                  <a:off x="3967770" y="6063179"/>
                  <a:ext cx="38100" cy="38100"/>
                </a:xfrm>
                <a:custGeom>
                  <a:avLst/>
                  <a:gdLst>
                    <a:gd name="connsiteX0" fmla="*/ 14633 w 38100"/>
                    <a:gd name="connsiteY0" fmla="*/ 32821 h 38100"/>
                    <a:gd name="connsiteX1" fmla="*/ 7965 w 38100"/>
                    <a:gd name="connsiteY1" fmla="*/ 17581 h 38100"/>
                    <a:gd name="connsiteX2" fmla="*/ 7965 w 38100"/>
                    <a:gd name="connsiteY2" fmla="*/ 17581 h 38100"/>
                    <a:gd name="connsiteX3" fmla="*/ 35588 w 38100"/>
                    <a:gd name="connsiteY3" fmla="*/ 11866 h 38100"/>
                    <a:gd name="connsiteX4" fmla="*/ 14633 w 38100"/>
                    <a:gd name="connsiteY4" fmla="*/ 3282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14633" y="32821"/>
                      </a:moveTo>
                      <a:cubicBezTo>
                        <a:pt x="5108" y="30916"/>
                        <a:pt x="7013" y="23296"/>
                        <a:pt x="7965" y="17581"/>
                      </a:cubicBezTo>
                      <a:lnTo>
                        <a:pt x="7965" y="17581"/>
                      </a:lnTo>
                      <a:cubicBezTo>
                        <a:pt x="15585" y="7103"/>
                        <a:pt x="24158" y="3294"/>
                        <a:pt x="35588" y="11866"/>
                      </a:cubicBezTo>
                      <a:cubicBezTo>
                        <a:pt x="27968" y="18533"/>
                        <a:pt x="21300" y="25201"/>
                        <a:pt x="14633" y="328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2" name="Freeform: Shape 135">
                  <a:extLst>
                    <a:ext uri="{FF2B5EF4-FFF2-40B4-BE49-F238E27FC236}">
                      <a16:creationId xmlns:a16="http://schemas.microsoft.com/office/drawing/2014/main" id="{8CA70E57-A049-3C45-A0CD-537BC81388DA}"/>
                    </a:ext>
                  </a:extLst>
                </p:cNvPr>
                <p:cNvSpPr/>
                <p:nvPr/>
              </p:nvSpPr>
              <p:spPr>
                <a:xfrm>
                  <a:off x="7999853" y="625285"/>
                  <a:ext cx="152400" cy="66675"/>
                </a:xfrm>
                <a:custGeom>
                  <a:avLst/>
                  <a:gdLst>
                    <a:gd name="connsiteX0" fmla="*/ 25912 w 152400"/>
                    <a:gd name="connsiteY0" fmla="*/ 27177 h 66675"/>
                    <a:gd name="connsiteX1" fmla="*/ 64965 w 152400"/>
                    <a:gd name="connsiteY1" fmla="*/ 24320 h 66675"/>
                    <a:gd name="connsiteX2" fmla="*/ 78299 w 152400"/>
                    <a:gd name="connsiteY2" fmla="*/ 11937 h 66675"/>
                    <a:gd name="connsiteX3" fmla="*/ 154499 w 152400"/>
                    <a:gd name="connsiteY3" fmla="*/ 25272 h 66675"/>
                    <a:gd name="connsiteX4" fmla="*/ 134497 w 152400"/>
                    <a:gd name="connsiteY4" fmla="*/ 39560 h 66675"/>
                    <a:gd name="connsiteX5" fmla="*/ 118304 w 152400"/>
                    <a:gd name="connsiteY5" fmla="*/ 50037 h 66675"/>
                    <a:gd name="connsiteX6" fmla="*/ 89729 w 152400"/>
                    <a:gd name="connsiteY6" fmla="*/ 59562 h 66675"/>
                    <a:gd name="connsiteX7" fmla="*/ 14482 w 152400"/>
                    <a:gd name="connsiteY7" fmla="*/ 59562 h 66675"/>
                    <a:gd name="connsiteX8" fmla="*/ 16387 w 152400"/>
                    <a:gd name="connsiteY8" fmla="*/ 30987 h 66675"/>
                    <a:gd name="connsiteX9" fmla="*/ 25912 w 152400"/>
                    <a:gd name="connsiteY9" fmla="*/ 27177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400" h="66675">
                      <a:moveTo>
                        <a:pt x="25912" y="27177"/>
                      </a:moveTo>
                      <a:cubicBezTo>
                        <a:pt x="39247" y="23367"/>
                        <a:pt x="51629" y="23367"/>
                        <a:pt x="64965" y="24320"/>
                      </a:cubicBezTo>
                      <a:cubicBezTo>
                        <a:pt x="74490" y="25272"/>
                        <a:pt x="80204" y="22415"/>
                        <a:pt x="78299" y="11937"/>
                      </a:cubicBezTo>
                      <a:cubicBezTo>
                        <a:pt x="107827" y="-3303"/>
                        <a:pt x="128782" y="22415"/>
                        <a:pt x="154499" y="25272"/>
                      </a:cubicBezTo>
                      <a:cubicBezTo>
                        <a:pt x="151642" y="37655"/>
                        <a:pt x="140212" y="33845"/>
                        <a:pt x="134497" y="39560"/>
                      </a:cubicBezTo>
                      <a:cubicBezTo>
                        <a:pt x="130687" y="46227"/>
                        <a:pt x="126877" y="50037"/>
                        <a:pt x="118304" y="50037"/>
                      </a:cubicBezTo>
                      <a:cubicBezTo>
                        <a:pt x="108779" y="51942"/>
                        <a:pt x="98302" y="54800"/>
                        <a:pt x="89729" y="59562"/>
                      </a:cubicBezTo>
                      <a:cubicBezTo>
                        <a:pt x="64965" y="69087"/>
                        <a:pt x="39247" y="67182"/>
                        <a:pt x="14482" y="59562"/>
                      </a:cubicBezTo>
                      <a:cubicBezTo>
                        <a:pt x="-1710" y="49085"/>
                        <a:pt x="13529" y="40512"/>
                        <a:pt x="16387" y="30987"/>
                      </a:cubicBezTo>
                      <a:cubicBezTo>
                        <a:pt x="20197" y="29082"/>
                        <a:pt x="23054" y="28130"/>
                        <a:pt x="25912" y="271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3" name="Freeform: Shape 136">
                  <a:extLst>
                    <a:ext uri="{FF2B5EF4-FFF2-40B4-BE49-F238E27FC236}">
                      <a16:creationId xmlns:a16="http://schemas.microsoft.com/office/drawing/2014/main" id="{C48C2E42-6A6D-9F4A-8C61-1124844CBF32}"/>
                    </a:ext>
                  </a:extLst>
                </p:cNvPr>
                <p:cNvSpPr/>
                <p:nvPr/>
              </p:nvSpPr>
              <p:spPr>
                <a:xfrm>
                  <a:off x="5097866" y="1600020"/>
                  <a:ext cx="304800" cy="200025"/>
                </a:xfrm>
                <a:custGeom>
                  <a:avLst/>
                  <a:gdLst>
                    <a:gd name="connsiteX0" fmla="*/ 269471 w 304800"/>
                    <a:gd name="connsiteY0" fmla="*/ 15419 h 200025"/>
                    <a:gd name="connsiteX1" fmla="*/ 270424 w 304800"/>
                    <a:gd name="connsiteY1" fmla="*/ 33517 h 200025"/>
                    <a:gd name="connsiteX2" fmla="*/ 298999 w 304800"/>
                    <a:gd name="connsiteY2" fmla="*/ 89714 h 200025"/>
                    <a:gd name="connsiteX3" fmla="*/ 298046 w 304800"/>
                    <a:gd name="connsiteY3" fmla="*/ 111622 h 200025"/>
                    <a:gd name="connsiteX4" fmla="*/ 172316 w 304800"/>
                    <a:gd name="connsiteY4" fmla="*/ 185917 h 200025"/>
                    <a:gd name="connsiteX5" fmla="*/ 158981 w 304800"/>
                    <a:gd name="connsiteY5" fmla="*/ 195442 h 200025"/>
                    <a:gd name="connsiteX6" fmla="*/ 72303 w 304800"/>
                    <a:gd name="connsiteY6" fmla="*/ 167819 h 200025"/>
                    <a:gd name="connsiteX7" fmla="*/ 62778 w 304800"/>
                    <a:gd name="connsiteY7" fmla="*/ 150675 h 200025"/>
                    <a:gd name="connsiteX8" fmla="*/ 52301 w 304800"/>
                    <a:gd name="connsiteY8" fmla="*/ 131625 h 200025"/>
                    <a:gd name="connsiteX9" fmla="*/ 24678 w 304800"/>
                    <a:gd name="connsiteY9" fmla="*/ 112575 h 200025"/>
                    <a:gd name="connsiteX10" fmla="*/ 48491 w 304800"/>
                    <a:gd name="connsiteY10" fmla="*/ 96382 h 200025"/>
                    <a:gd name="connsiteX11" fmla="*/ 48491 w 304800"/>
                    <a:gd name="connsiteY11" fmla="*/ 90667 h 200025"/>
                    <a:gd name="connsiteX12" fmla="*/ 41824 w 304800"/>
                    <a:gd name="connsiteY12" fmla="*/ 90667 h 200025"/>
                    <a:gd name="connsiteX13" fmla="*/ 13249 w 304800"/>
                    <a:gd name="connsiteY13" fmla="*/ 84952 h 200025"/>
                    <a:gd name="connsiteX14" fmla="*/ 8486 w 304800"/>
                    <a:gd name="connsiteY14" fmla="*/ 69712 h 200025"/>
                    <a:gd name="connsiteX15" fmla="*/ 13249 w 304800"/>
                    <a:gd name="connsiteY15" fmla="*/ 68759 h 200025"/>
                    <a:gd name="connsiteX16" fmla="*/ 35156 w 304800"/>
                    <a:gd name="connsiteY16" fmla="*/ 37327 h 200025"/>
                    <a:gd name="connsiteX17" fmla="*/ 60874 w 304800"/>
                    <a:gd name="connsiteY17" fmla="*/ 60187 h 200025"/>
                    <a:gd name="connsiteX18" fmla="*/ 59921 w 304800"/>
                    <a:gd name="connsiteY18" fmla="*/ 24944 h 200025"/>
                    <a:gd name="connsiteX19" fmla="*/ 89449 w 304800"/>
                    <a:gd name="connsiteY19" fmla="*/ 36375 h 200025"/>
                    <a:gd name="connsiteX20" fmla="*/ 88496 w 304800"/>
                    <a:gd name="connsiteY20" fmla="*/ 36375 h 200025"/>
                    <a:gd name="connsiteX21" fmla="*/ 106593 w 304800"/>
                    <a:gd name="connsiteY21" fmla="*/ 73522 h 200025"/>
                    <a:gd name="connsiteX22" fmla="*/ 138978 w 304800"/>
                    <a:gd name="connsiteY22" fmla="*/ 43042 h 200025"/>
                    <a:gd name="connsiteX23" fmla="*/ 138978 w 304800"/>
                    <a:gd name="connsiteY23" fmla="*/ 43042 h 200025"/>
                    <a:gd name="connsiteX24" fmla="*/ 201843 w 304800"/>
                    <a:gd name="connsiteY24" fmla="*/ 22087 h 200025"/>
                    <a:gd name="connsiteX25" fmla="*/ 269471 w 304800"/>
                    <a:gd name="connsiteY25" fmla="*/ 1541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04800" h="200025">
                      <a:moveTo>
                        <a:pt x="269471" y="15419"/>
                      </a:moveTo>
                      <a:cubicBezTo>
                        <a:pt x="269471" y="21134"/>
                        <a:pt x="270424" y="27802"/>
                        <a:pt x="270424" y="33517"/>
                      </a:cubicBezTo>
                      <a:cubicBezTo>
                        <a:pt x="283759" y="50662"/>
                        <a:pt x="296141" y="67807"/>
                        <a:pt x="298999" y="89714"/>
                      </a:cubicBezTo>
                      <a:cubicBezTo>
                        <a:pt x="299951" y="97334"/>
                        <a:pt x="298999" y="104002"/>
                        <a:pt x="298046" y="111622"/>
                      </a:cubicBezTo>
                      <a:cubicBezTo>
                        <a:pt x="276139" y="169725"/>
                        <a:pt x="227561" y="183059"/>
                        <a:pt x="172316" y="185917"/>
                      </a:cubicBezTo>
                      <a:cubicBezTo>
                        <a:pt x="167553" y="188775"/>
                        <a:pt x="163743" y="191632"/>
                        <a:pt x="158981" y="195442"/>
                      </a:cubicBezTo>
                      <a:cubicBezTo>
                        <a:pt x="124691" y="204014"/>
                        <a:pt x="98974" y="184012"/>
                        <a:pt x="72303" y="167819"/>
                      </a:cubicBezTo>
                      <a:cubicBezTo>
                        <a:pt x="68493" y="162104"/>
                        <a:pt x="65636" y="156389"/>
                        <a:pt x="62778" y="150675"/>
                      </a:cubicBezTo>
                      <a:cubicBezTo>
                        <a:pt x="59921" y="144007"/>
                        <a:pt x="58016" y="136387"/>
                        <a:pt x="52301" y="131625"/>
                      </a:cubicBezTo>
                      <a:cubicBezTo>
                        <a:pt x="44681" y="123052"/>
                        <a:pt x="27536" y="128767"/>
                        <a:pt x="24678" y="112575"/>
                      </a:cubicBezTo>
                      <a:cubicBezTo>
                        <a:pt x="28489" y="101144"/>
                        <a:pt x="38966" y="99239"/>
                        <a:pt x="48491" y="96382"/>
                      </a:cubicBezTo>
                      <a:cubicBezTo>
                        <a:pt x="52301" y="95429"/>
                        <a:pt x="53253" y="92572"/>
                        <a:pt x="48491" y="90667"/>
                      </a:cubicBezTo>
                      <a:cubicBezTo>
                        <a:pt x="46586" y="89714"/>
                        <a:pt x="43728" y="90667"/>
                        <a:pt x="41824" y="90667"/>
                      </a:cubicBezTo>
                      <a:cubicBezTo>
                        <a:pt x="31346" y="91619"/>
                        <a:pt x="21821" y="91619"/>
                        <a:pt x="13249" y="84952"/>
                      </a:cubicBezTo>
                      <a:cubicBezTo>
                        <a:pt x="5628" y="82094"/>
                        <a:pt x="6581" y="76379"/>
                        <a:pt x="8486" y="69712"/>
                      </a:cubicBezTo>
                      <a:cubicBezTo>
                        <a:pt x="10391" y="70664"/>
                        <a:pt x="12296" y="69712"/>
                        <a:pt x="13249" y="68759"/>
                      </a:cubicBezTo>
                      <a:cubicBezTo>
                        <a:pt x="20868" y="58282"/>
                        <a:pt x="17059" y="39232"/>
                        <a:pt x="35156" y="37327"/>
                      </a:cubicBezTo>
                      <a:cubicBezTo>
                        <a:pt x="50396" y="35422"/>
                        <a:pt x="54206" y="46852"/>
                        <a:pt x="60874" y="60187"/>
                      </a:cubicBezTo>
                      <a:cubicBezTo>
                        <a:pt x="57064" y="45900"/>
                        <a:pt x="45634" y="34469"/>
                        <a:pt x="59921" y="24944"/>
                      </a:cubicBezTo>
                      <a:cubicBezTo>
                        <a:pt x="72303" y="17325"/>
                        <a:pt x="80876" y="27802"/>
                        <a:pt x="89449" y="36375"/>
                      </a:cubicBezTo>
                      <a:lnTo>
                        <a:pt x="88496" y="36375"/>
                      </a:lnTo>
                      <a:cubicBezTo>
                        <a:pt x="105641" y="42089"/>
                        <a:pt x="98974" y="59234"/>
                        <a:pt x="106593" y="73522"/>
                      </a:cubicBezTo>
                      <a:cubicBezTo>
                        <a:pt x="115166" y="59234"/>
                        <a:pt x="123739" y="47804"/>
                        <a:pt x="138978" y="43042"/>
                      </a:cubicBezTo>
                      <a:lnTo>
                        <a:pt x="138978" y="43042"/>
                      </a:lnTo>
                      <a:cubicBezTo>
                        <a:pt x="163743" y="45900"/>
                        <a:pt x="181841" y="34469"/>
                        <a:pt x="201843" y="22087"/>
                      </a:cubicBezTo>
                      <a:cubicBezTo>
                        <a:pt x="220893" y="9704"/>
                        <a:pt x="245659" y="-773"/>
                        <a:pt x="269471" y="15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4" name="Freeform: Shape 137">
                  <a:extLst>
                    <a:ext uri="{FF2B5EF4-FFF2-40B4-BE49-F238E27FC236}">
                      <a16:creationId xmlns:a16="http://schemas.microsoft.com/office/drawing/2014/main" id="{92CB90B7-B2AB-0247-AD1A-2B0BBC72E4E6}"/>
                    </a:ext>
                  </a:extLst>
                </p:cNvPr>
                <p:cNvSpPr/>
                <p:nvPr/>
              </p:nvSpPr>
              <p:spPr>
                <a:xfrm>
                  <a:off x="5966515" y="2764504"/>
                  <a:ext cx="47625" cy="95250"/>
                </a:xfrm>
                <a:custGeom>
                  <a:avLst/>
                  <a:gdLst>
                    <a:gd name="connsiteX0" fmla="*/ 8518 w 47625"/>
                    <a:gd name="connsiteY0" fmla="*/ 59658 h 95250"/>
                    <a:gd name="connsiteX1" fmla="*/ 23758 w 47625"/>
                    <a:gd name="connsiteY1" fmla="*/ 10128 h 95250"/>
                    <a:gd name="connsiteX2" fmla="*/ 40903 w 47625"/>
                    <a:gd name="connsiteY2" fmla="*/ 12033 h 95250"/>
                    <a:gd name="connsiteX3" fmla="*/ 42808 w 47625"/>
                    <a:gd name="connsiteY3" fmla="*/ 79661 h 95250"/>
                    <a:gd name="connsiteX4" fmla="*/ 14233 w 47625"/>
                    <a:gd name="connsiteY4" fmla="*/ 93948 h 95250"/>
                    <a:gd name="connsiteX5" fmla="*/ 8518 w 47625"/>
                    <a:gd name="connsiteY5" fmla="*/ 596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95250">
                      <a:moveTo>
                        <a:pt x="8518" y="59658"/>
                      </a:moveTo>
                      <a:cubicBezTo>
                        <a:pt x="9471" y="40608"/>
                        <a:pt x="-54" y="20606"/>
                        <a:pt x="23758" y="10128"/>
                      </a:cubicBezTo>
                      <a:cubicBezTo>
                        <a:pt x="31378" y="7271"/>
                        <a:pt x="38046" y="4413"/>
                        <a:pt x="40903" y="12033"/>
                      </a:cubicBezTo>
                      <a:cubicBezTo>
                        <a:pt x="49475" y="33941"/>
                        <a:pt x="54238" y="57753"/>
                        <a:pt x="42808" y="79661"/>
                      </a:cubicBezTo>
                      <a:cubicBezTo>
                        <a:pt x="38998" y="87281"/>
                        <a:pt x="24710" y="99663"/>
                        <a:pt x="14233" y="93948"/>
                      </a:cubicBezTo>
                      <a:cubicBezTo>
                        <a:pt x="-54" y="88233"/>
                        <a:pt x="12328" y="70136"/>
                        <a:pt x="8518" y="596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5" name="Freeform: Shape 138">
                  <a:extLst>
                    <a:ext uri="{FF2B5EF4-FFF2-40B4-BE49-F238E27FC236}">
                      <a16:creationId xmlns:a16="http://schemas.microsoft.com/office/drawing/2014/main" id="{F579B4FD-998F-E848-A0B0-9951066DFEC0}"/>
                    </a:ext>
                  </a:extLst>
                </p:cNvPr>
                <p:cNvSpPr/>
                <p:nvPr/>
              </p:nvSpPr>
              <p:spPr>
                <a:xfrm>
                  <a:off x="6073616" y="2872263"/>
                  <a:ext cx="95250" cy="57150"/>
                </a:xfrm>
                <a:custGeom>
                  <a:avLst/>
                  <a:gdLst>
                    <a:gd name="connsiteX0" fmla="*/ 88106 w 95250"/>
                    <a:gd name="connsiteY0" fmla="*/ 7144 h 57150"/>
                    <a:gd name="connsiteX1" fmla="*/ 88106 w 95250"/>
                    <a:gd name="connsiteY1" fmla="*/ 58579 h 57150"/>
                    <a:gd name="connsiteX2" fmla="*/ 7144 w 95250"/>
                    <a:gd name="connsiteY2" fmla="*/ 29051 h 57150"/>
                    <a:gd name="connsiteX3" fmla="*/ 43339 w 95250"/>
                    <a:gd name="connsiteY3" fmla="*/ 10954 h 57150"/>
                    <a:gd name="connsiteX4" fmla="*/ 88106 w 95250"/>
                    <a:gd name="connsiteY4" fmla="*/ 714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57150">
                      <a:moveTo>
                        <a:pt x="88106" y="7144"/>
                      </a:moveTo>
                      <a:cubicBezTo>
                        <a:pt x="88106" y="26194"/>
                        <a:pt x="88106" y="41434"/>
                        <a:pt x="88106" y="58579"/>
                      </a:cubicBezTo>
                      <a:cubicBezTo>
                        <a:pt x="58578" y="54769"/>
                        <a:pt x="37623" y="31909"/>
                        <a:pt x="7144" y="29051"/>
                      </a:cubicBezTo>
                      <a:cubicBezTo>
                        <a:pt x="15716" y="10954"/>
                        <a:pt x="30956" y="13811"/>
                        <a:pt x="43339" y="10954"/>
                      </a:cubicBezTo>
                      <a:cubicBezTo>
                        <a:pt x="57626" y="9049"/>
                        <a:pt x="70961" y="8096"/>
                        <a:pt x="88106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6" name="Freeform: Shape 139">
                  <a:extLst>
                    <a:ext uri="{FF2B5EF4-FFF2-40B4-BE49-F238E27FC236}">
                      <a16:creationId xmlns:a16="http://schemas.microsoft.com/office/drawing/2014/main" id="{47BF93E9-2421-F841-9BA3-4794079E70C6}"/>
                    </a:ext>
                  </a:extLst>
                </p:cNvPr>
                <p:cNvSpPr/>
                <p:nvPr/>
              </p:nvSpPr>
              <p:spPr>
                <a:xfrm>
                  <a:off x="5974084" y="2695098"/>
                  <a:ext cx="28575" cy="57150"/>
                </a:xfrm>
                <a:custGeom>
                  <a:avLst/>
                  <a:gdLst>
                    <a:gd name="connsiteX0" fmla="*/ 18093 w 28575"/>
                    <a:gd name="connsiteY0" fmla="*/ 7144 h 57150"/>
                    <a:gd name="connsiteX1" fmla="*/ 24761 w 28575"/>
                    <a:gd name="connsiteY1" fmla="*/ 52864 h 57150"/>
                    <a:gd name="connsiteX2" fmla="*/ 13330 w 28575"/>
                    <a:gd name="connsiteY2" fmla="*/ 53816 h 57150"/>
                    <a:gd name="connsiteX3" fmla="*/ 18093 w 28575"/>
                    <a:gd name="connsiteY3" fmla="*/ 714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57150">
                      <a:moveTo>
                        <a:pt x="18093" y="7144"/>
                      </a:moveTo>
                      <a:cubicBezTo>
                        <a:pt x="36191" y="23336"/>
                        <a:pt x="31428" y="38576"/>
                        <a:pt x="24761" y="52864"/>
                      </a:cubicBezTo>
                      <a:cubicBezTo>
                        <a:pt x="22855" y="57626"/>
                        <a:pt x="17141" y="58579"/>
                        <a:pt x="13330" y="53816"/>
                      </a:cubicBezTo>
                      <a:cubicBezTo>
                        <a:pt x="-957" y="36671"/>
                        <a:pt x="13330" y="24289"/>
                        <a:pt x="18093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7" name="Freeform: Shape 140">
                  <a:extLst>
                    <a:ext uri="{FF2B5EF4-FFF2-40B4-BE49-F238E27FC236}">
                      <a16:creationId xmlns:a16="http://schemas.microsoft.com/office/drawing/2014/main" id="{7128DC7D-CCE2-2446-A9B8-045665BEF897}"/>
                    </a:ext>
                  </a:extLst>
                </p:cNvPr>
                <p:cNvSpPr/>
                <p:nvPr/>
              </p:nvSpPr>
              <p:spPr>
                <a:xfrm>
                  <a:off x="1987078" y="2216511"/>
                  <a:ext cx="28575" cy="28575"/>
                </a:xfrm>
                <a:custGeom>
                  <a:avLst/>
                  <a:gdLst>
                    <a:gd name="connsiteX0" fmla="*/ 23649 w 28575"/>
                    <a:gd name="connsiteY0" fmla="*/ 20911 h 28575"/>
                    <a:gd name="connsiteX1" fmla="*/ 14124 w 28575"/>
                    <a:gd name="connsiteY1" fmla="*/ 27578 h 28575"/>
                    <a:gd name="connsiteX2" fmla="*/ 7457 w 28575"/>
                    <a:gd name="connsiteY2" fmla="*/ 14243 h 28575"/>
                    <a:gd name="connsiteX3" fmla="*/ 16029 w 28575"/>
                    <a:gd name="connsiteY3" fmla="*/ 8528 h 28575"/>
                    <a:gd name="connsiteX4" fmla="*/ 23649 w 28575"/>
                    <a:gd name="connsiteY4" fmla="*/ 2091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3649" y="20911"/>
                      </a:moveTo>
                      <a:cubicBezTo>
                        <a:pt x="22697" y="26626"/>
                        <a:pt x="18887" y="28531"/>
                        <a:pt x="14124" y="27578"/>
                      </a:cubicBezTo>
                      <a:cubicBezTo>
                        <a:pt x="7457" y="25673"/>
                        <a:pt x="6504" y="19958"/>
                        <a:pt x="7457" y="14243"/>
                      </a:cubicBezTo>
                      <a:cubicBezTo>
                        <a:pt x="8409" y="9481"/>
                        <a:pt x="9362" y="4718"/>
                        <a:pt x="16029" y="8528"/>
                      </a:cubicBezTo>
                      <a:cubicBezTo>
                        <a:pt x="19839" y="11386"/>
                        <a:pt x="23649" y="15196"/>
                        <a:pt x="23649" y="209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8" name="Freeform: Shape 141">
                  <a:extLst>
                    <a:ext uri="{FF2B5EF4-FFF2-40B4-BE49-F238E27FC236}">
                      <a16:creationId xmlns:a16="http://schemas.microsoft.com/office/drawing/2014/main" id="{DA791256-25AA-3F4B-B643-1BBAB26A15BD}"/>
                    </a:ext>
                  </a:extLst>
                </p:cNvPr>
                <p:cNvSpPr/>
                <p:nvPr/>
              </p:nvSpPr>
              <p:spPr>
                <a:xfrm>
                  <a:off x="10492264" y="4175341"/>
                  <a:ext cx="114300" cy="66675"/>
                </a:xfrm>
                <a:custGeom>
                  <a:avLst/>
                  <a:gdLst>
                    <a:gd name="connsiteX0" fmla="*/ 27146 w 114300"/>
                    <a:gd name="connsiteY0" fmla="*/ 45186 h 66675"/>
                    <a:gd name="connsiteX1" fmla="*/ 77628 w 114300"/>
                    <a:gd name="connsiteY1" fmla="*/ 10896 h 66675"/>
                    <a:gd name="connsiteX2" fmla="*/ 101440 w 114300"/>
                    <a:gd name="connsiteY2" fmla="*/ 12801 h 66675"/>
                    <a:gd name="connsiteX3" fmla="*/ 103346 w 114300"/>
                    <a:gd name="connsiteY3" fmla="*/ 35661 h 66675"/>
                    <a:gd name="connsiteX4" fmla="*/ 7144 w 114300"/>
                    <a:gd name="connsiteY4" fmla="*/ 65189 h 66675"/>
                    <a:gd name="connsiteX5" fmla="*/ 27146 w 114300"/>
                    <a:gd name="connsiteY5" fmla="*/ 45186 h 66675"/>
                    <a:gd name="connsiteX6" fmla="*/ 27146 w 114300"/>
                    <a:gd name="connsiteY6" fmla="*/ 45186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66675">
                      <a:moveTo>
                        <a:pt x="27146" y="45186"/>
                      </a:moveTo>
                      <a:cubicBezTo>
                        <a:pt x="46196" y="37566"/>
                        <a:pt x="75723" y="48044"/>
                        <a:pt x="77628" y="10896"/>
                      </a:cubicBezTo>
                      <a:cubicBezTo>
                        <a:pt x="77628" y="5181"/>
                        <a:pt x="94773" y="6134"/>
                        <a:pt x="101440" y="12801"/>
                      </a:cubicBezTo>
                      <a:cubicBezTo>
                        <a:pt x="108109" y="19469"/>
                        <a:pt x="111919" y="24231"/>
                        <a:pt x="103346" y="35661"/>
                      </a:cubicBezTo>
                      <a:cubicBezTo>
                        <a:pt x="77628" y="68999"/>
                        <a:pt x="43338" y="68046"/>
                        <a:pt x="7144" y="65189"/>
                      </a:cubicBezTo>
                      <a:cubicBezTo>
                        <a:pt x="7144" y="49949"/>
                        <a:pt x="22384" y="52806"/>
                        <a:pt x="27146" y="45186"/>
                      </a:cubicBezTo>
                      <a:lnTo>
                        <a:pt x="27146" y="451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9" name="Freeform: Shape 142">
                  <a:extLst>
                    <a:ext uri="{FF2B5EF4-FFF2-40B4-BE49-F238E27FC236}">
                      <a16:creationId xmlns:a16="http://schemas.microsoft.com/office/drawing/2014/main" id="{11729DF0-5BC6-A045-ABD7-BE69E166D2E8}"/>
                    </a:ext>
                  </a:extLst>
                </p:cNvPr>
                <p:cNvSpPr/>
                <p:nvPr/>
              </p:nvSpPr>
              <p:spPr>
                <a:xfrm>
                  <a:off x="10663714" y="4201953"/>
                  <a:ext cx="57150" cy="57150"/>
                </a:xfrm>
                <a:custGeom>
                  <a:avLst/>
                  <a:gdLst>
                    <a:gd name="connsiteX0" fmla="*/ 18573 w 57150"/>
                    <a:gd name="connsiteY0" fmla="*/ 7144 h 57150"/>
                    <a:gd name="connsiteX1" fmla="*/ 55721 w 57150"/>
                    <a:gd name="connsiteY1" fmla="*/ 40481 h 57150"/>
                    <a:gd name="connsiteX2" fmla="*/ 47148 w 57150"/>
                    <a:gd name="connsiteY2" fmla="*/ 51911 h 57150"/>
                    <a:gd name="connsiteX3" fmla="*/ 7144 w 57150"/>
                    <a:gd name="connsiteY3" fmla="*/ 14764 h 57150"/>
                    <a:gd name="connsiteX4" fmla="*/ 18573 w 57150"/>
                    <a:gd name="connsiteY4" fmla="*/ 714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18573" y="7144"/>
                      </a:moveTo>
                      <a:cubicBezTo>
                        <a:pt x="29051" y="18574"/>
                        <a:pt x="49053" y="22384"/>
                        <a:pt x="55721" y="40481"/>
                      </a:cubicBezTo>
                      <a:cubicBezTo>
                        <a:pt x="57626" y="46196"/>
                        <a:pt x="54769" y="51911"/>
                        <a:pt x="47148" y="51911"/>
                      </a:cubicBezTo>
                      <a:cubicBezTo>
                        <a:pt x="40481" y="52864"/>
                        <a:pt x="7144" y="21431"/>
                        <a:pt x="7144" y="14764"/>
                      </a:cubicBezTo>
                      <a:cubicBezTo>
                        <a:pt x="9048" y="10954"/>
                        <a:pt x="10953" y="7144"/>
                        <a:pt x="18573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0" name="Freeform: Shape 143">
                  <a:extLst>
                    <a:ext uri="{FF2B5EF4-FFF2-40B4-BE49-F238E27FC236}">
                      <a16:creationId xmlns:a16="http://schemas.microsoft.com/office/drawing/2014/main" id="{FEC6E436-FDF3-4C4C-A7FD-41E31A2F062A}"/>
                    </a:ext>
                  </a:extLst>
                </p:cNvPr>
                <p:cNvSpPr/>
                <p:nvPr/>
              </p:nvSpPr>
              <p:spPr>
                <a:xfrm>
                  <a:off x="10601655" y="4173018"/>
                  <a:ext cx="28575" cy="28575"/>
                </a:xfrm>
                <a:custGeom>
                  <a:avLst/>
                  <a:gdLst>
                    <a:gd name="connsiteX0" fmla="*/ 22531 w 28575"/>
                    <a:gd name="connsiteY0" fmla="*/ 18934 h 28575"/>
                    <a:gd name="connsiteX1" fmla="*/ 13006 w 28575"/>
                    <a:gd name="connsiteY1" fmla="*/ 23697 h 28575"/>
                    <a:gd name="connsiteX2" fmla="*/ 7291 w 28575"/>
                    <a:gd name="connsiteY2" fmla="*/ 13219 h 28575"/>
                    <a:gd name="connsiteX3" fmla="*/ 14910 w 28575"/>
                    <a:gd name="connsiteY3" fmla="*/ 8457 h 28575"/>
                    <a:gd name="connsiteX4" fmla="*/ 22531 w 28575"/>
                    <a:gd name="connsiteY4" fmla="*/ 1893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2531" y="18934"/>
                      </a:moveTo>
                      <a:cubicBezTo>
                        <a:pt x="17768" y="20839"/>
                        <a:pt x="13958" y="23697"/>
                        <a:pt x="13006" y="23697"/>
                      </a:cubicBezTo>
                      <a:cubicBezTo>
                        <a:pt x="10148" y="20839"/>
                        <a:pt x="8243" y="17029"/>
                        <a:pt x="7291" y="13219"/>
                      </a:cubicBezTo>
                      <a:cubicBezTo>
                        <a:pt x="6338" y="7504"/>
                        <a:pt x="10148" y="5599"/>
                        <a:pt x="14910" y="8457"/>
                      </a:cubicBezTo>
                      <a:cubicBezTo>
                        <a:pt x="16816" y="10362"/>
                        <a:pt x="18720" y="14172"/>
                        <a:pt x="22531" y="189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9FD9FD1-83D0-AA42-BC66-3465AE81ABD7}"/>
                </a:ext>
              </a:extLst>
            </p:cNvPr>
            <p:cNvGrpSpPr/>
            <p:nvPr/>
          </p:nvGrpSpPr>
          <p:grpSpPr>
            <a:xfrm>
              <a:off x="237744" y="902494"/>
              <a:ext cx="7905109" cy="2839555"/>
              <a:chOff x="237744" y="902494"/>
              <a:chExt cx="7905109" cy="2839555"/>
            </a:xfrm>
          </p:grpSpPr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E4F6D561-9007-9740-A506-E6AC2427E3FB}"/>
                  </a:ext>
                </a:extLst>
              </p:cNvPr>
              <p:cNvGrpSpPr/>
              <p:nvPr/>
            </p:nvGrpSpPr>
            <p:grpSpPr>
              <a:xfrm>
                <a:off x="273040" y="902494"/>
                <a:ext cx="1329064" cy="386661"/>
                <a:chOff x="3707606" y="2731293"/>
                <a:chExt cx="4776788" cy="1389698"/>
              </a:xfrm>
            </p:grpSpPr>
            <p:sp>
              <p:nvSpPr>
                <p:cNvPr id="488" name="Freeform: Shape 6">
                  <a:extLst>
                    <a:ext uri="{FF2B5EF4-FFF2-40B4-BE49-F238E27FC236}">
                      <a16:creationId xmlns:a16="http://schemas.microsoft.com/office/drawing/2014/main" id="{7814F001-ED08-CA40-A8A7-54AE52684C99}"/>
                    </a:ext>
                  </a:extLst>
                </p:cNvPr>
                <p:cNvSpPr/>
                <p:nvPr/>
              </p:nvSpPr>
              <p:spPr>
                <a:xfrm>
                  <a:off x="4150519" y="2939891"/>
                  <a:ext cx="1343025" cy="1181100"/>
                </a:xfrm>
                <a:custGeom>
                  <a:avLst/>
                  <a:gdLst>
                    <a:gd name="connsiteX0" fmla="*/ 402431 w 1343025"/>
                    <a:gd name="connsiteY0" fmla="*/ 534829 h 1181100"/>
                    <a:gd name="connsiteX1" fmla="*/ 863441 w 1343025"/>
                    <a:gd name="connsiteY1" fmla="*/ 1069181 h 1181100"/>
                    <a:gd name="connsiteX2" fmla="*/ 7144 w 1343025"/>
                    <a:gd name="connsiteY2" fmla="*/ 1166336 h 1181100"/>
                    <a:gd name="connsiteX3" fmla="*/ 1335881 w 1343025"/>
                    <a:gd name="connsiteY3" fmla="*/ 1180624 h 1181100"/>
                    <a:gd name="connsiteX4" fmla="*/ 664369 w 1343025"/>
                    <a:gd name="connsiteY4" fmla="*/ 7144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3025" h="1181100">
                      <a:moveTo>
                        <a:pt x="402431" y="534829"/>
                      </a:moveTo>
                      <a:lnTo>
                        <a:pt x="863441" y="1069181"/>
                      </a:lnTo>
                      <a:lnTo>
                        <a:pt x="7144" y="1166336"/>
                      </a:lnTo>
                      <a:lnTo>
                        <a:pt x="1335881" y="1180624"/>
                      </a:lnTo>
                      <a:lnTo>
                        <a:pt x="664369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9" name="Freeform: Shape 7">
                  <a:extLst>
                    <a:ext uri="{FF2B5EF4-FFF2-40B4-BE49-F238E27FC236}">
                      <a16:creationId xmlns:a16="http://schemas.microsoft.com/office/drawing/2014/main" id="{7DEAB3B5-DA23-1D44-ACFE-86B126599BB5}"/>
                    </a:ext>
                  </a:extLst>
                </p:cNvPr>
                <p:cNvSpPr/>
                <p:nvPr/>
              </p:nvSpPr>
              <p:spPr>
                <a:xfrm>
                  <a:off x="3707606" y="2731293"/>
                  <a:ext cx="1057275" cy="1266825"/>
                </a:xfrm>
                <a:custGeom>
                  <a:avLst/>
                  <a:gdLst>
                    <a:gd name="connsiteX0" fmla="*/ 453866 w 1057275"/>
                    <a:gd name="connsiteY0" fmla="*/ 511016 h 1266825"/>
                    <a:gd name="connsiteX1" fmla="*/ 7144 w 1057275"/>
                    <a:gd name="connsiteY1" fmla="*/ 1264444 h 1266825"/>
                    <a:gd name="connsiteX2" fmla="*/ 387191 w 1057275"/>
                    <a:gd name="connsiteY2" fmla="*/ 1226344 h 1266825"/>
                    <a:gd name="connsiteX3" fmla="*/ 1055846 w 1057275"/>
                    <a:gd name="connsiteY3" fmla="*/ 7144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275" h="1266825">
                      <a:moveTo>
                        <a:pt x="453866" y="511016"/>
                      </a:moveTo>
                      <a:lnTo>
                        <a:pt x="7144" y="1264444"/>
                      </a:lnTo>
                      <a:lnTo>
                        <a:pt x="387191" y="1226344"/>
                      </a:lnTo>
                      <a:lnTo>
                        <a:pt x="1055846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0" name="Freeform: Shape 8">
                  <a:extLst>
                    <a:ext uri="{FF2B5EF4-FFF2-40B4-BE49-F238E27FC236}">
                      <a16:creationId xmlns:a16="http://schemas.microsoft.com/office/drawing/2014/main" id="{0CDEA62B-D26F-5A40-9B20-113399697A6C}"/>
                    </a:ext>
                  </a:extLst>
                </p:cNvPr>
                <p:cNvSpPr/>
                <p:nvPr/>
              </p:nvSpPr>
              <p:spPr>
                <a:xfrm>
                  <a:off x="5693569" y="3264693"/>
                  <a:ext cx="2790825" cy="723900"/>
                </a:xfrm>
                <a:custGeom>
                  <a:avLst/>
                  <a:gdLst>
                    <a:gd name="connsiteX0" fmla="*/ 2561749 w 2790825"/>
                    <a:gd name="connsiteY0" fmla="*/ 264319 h 723900"/>
                    <a:gd name="connsiteX1" fmla="*/ 2659856 w 2790825"/>
                    <a:gd name="connsiteY1" fmla="*/ 303371 h 723900"/>
                    <a:gd name="connsiteX2" fmla="*/ 2696051 w 2790825"/>
                    <a:gd name="connsiteY2" fmla="*/ 411956 h 723900"/>
                    <a:gd name="connsiteX3" fmla="*/ 2406491 w 2790825"/>
                    <a:gd name="connsiteY3" fmla="*/ 411956 h 723900"/>
                    <a:gd name="connsiteX4" fmla="*/ 2458879 w 2790825"/>
                    <a:gd name="connsiteY4" fmla="*/ 305276 h 723900"/>
                    <a:gd name="connsiteX5" fmla="*/ 2561749 w 2790825"/>
                    <a:gd name="connsiteY5" fmla="*/ 264319 h 723900"/>
                    <a:gd name="connsiteX6" fmla="*/ 1304449 w 2790825"/>
                    <a:gd name="connsiteY6" fmla="*/ 208121 h 723900"/>
                    <a:gd name="connsiteX7" fmla="*/ 1304449 w 2790825"/>
                    <a:gd name="connsiteY7" fmla="*/ 509111 h 723900"/>
                    <a:gd name="connsiteX8" fmla="*/ 1495901 w 2790825"/>
                    <a:gd name="connsiteY8" fmla="*/ 723424 h 723900"/>
                    <a:gd name="connsiteX9" fmla="*/ 1661636 w 2790825"/>
                    <a:gd name="connsiteY9" fmla="*/ 631984 h 723900"/>
                    <a:gd name="connsiteX10" fmla="*/ 1663541 w 2790825"/>
                    <a:gd name="connsiteY10" fmla="*/ 631984 h 723900"/>
                    <a:gd name="connsiteX11" fmla="*/ 1663541 w 2790825"/>
                    <a:gd name="connsiteY11" fmla="*/ 711994 h 723900"/>
                    <a:gd name="connsiteX12" fmla="*/ 1749266 w 2790825"/>
                    <a:gd name="connsiteY12" fmla="*/ 711994 h 723900"/>
                    <a:gd name="connsiteX13" fmla="*/ 1749266 w 2790825"/>
                    <a:gd name="connsiteY13" fmla="*/ 208121 h 723900"/>
                    <a:gd name="connsiteX14" fmla="*/ 1663541 w 2790825"/>
                    <a:gd name="connsiteY14" fmla="*/ 208121 h 723900"/>
                    <a:gd name="connsiteX15" fmla="*/ 1663541 w 2790825"/>
                    <a:gd name="connsiteY15" fmla="*/ 498634 h 723900"/>
                    <a:gd name="connsiteX16" fmla="*/ 1622584 w 2790825"/>
                    <a:gd name="connsiteY16" fmla="*/ 612934 h 723900"/>
                    <a:gd name="connsiteX17" fmla="*/ 1519714 w 2790825"/>
                    <a:gd name="connsiteY17" fmla="*/ 656749 h 723900"/>
                    <a:gd name="connsiteX18" fmla="*/ 1390174 w 2790825"/>
                    <a:gd name="connsiteY18" fmla="*/ 497681 h 723900"/>
                    <a:gd name="connsiteX19" fmla="*/ 1390174 w 2790825"/>
                    <a:gd name="connsiteY19" fmla="*/ 208121 h 723900"/>
                    <a:gd name="connsiteX20" fmla="*/ 1304449 w 2790825"/>
                    <a:gd name="connsiteY20" fmla="*/ 208121 h 723900"/>
                    <a:gd name="connsiteX21" fmla="*/ 762476 w 2790825"/>
                    <a:gd name="connsiteY21" fmla="*/ 208121 h 723900"/>
                    <a:gd name="connsiteX22" fmla="*/ 762476 w 2790825"/>
                    <a:gd name="connsiteY22" fmla="*/ 276701 h 723900"/>
                    <a:gd name="connsiteX23" fmla="*/ 1050131 w 2790825"/>
                    <a:gd name="connsiteY23" fmla="*/ 276701 h 723900"/>
                    <a:gd name="connsiteX24" fmla="*/ 732949 w 2790825"/>
                    <a:gd name="connsiteY24" fmla="*/ 686276 h 723900"/>
                    <a:gd name="connsiteX25" fmla="*/ 732949 w 2790825"/>
                    <a:gd name="connsiteY25" fmla="*/ 711041 h 723900"/>
                    <a:gd name="connsiteX26" fmla="*/ 1173004 w 2790825"/>
                    <a:gd name="connsiteY26" fmla="*/ 711041 h 723900"/>
                    <a:gd name="connsiteX27" fmla="*/ 1173004 w 2790825"/>
                    <a:gd name="connsiteY27" fmla="*/ 642461 h 723900"/>
                    <a:gd name="connsiteX28" fmla="*/ 858679 w 2790825"/>
                    <a:gd name="connsiteY28" fmla="*/ 642461 h 723900"/>
                    <a:gd name="connsiteX29" fmla="*/ 1175861 w 2790825"/>
                    <a:gd name="connsiteY29" fmla="*/ 230981 h 723900"/>
                    <a:gd name="connsiteX30" fmla="*/ 1175861 w 2790825"/>
                    <a:gd name="connsiteY30" fmla="*/ 208121 h 723900"/>
                    <a:gd name="connsiteX31" fmla="*/ 762476 w 2790825"/>
                    <a:gd name="connsiteY31" fmla="*/ 208121 h 723900"/>
                    <a:gd name="connsiteX32" fmla="*/ 2179796 w 2790825"/>
                    <a:gd name="connsiteY32" fmla="*/ 199549 h 723900"/>
                    <a:gd name="connsiteX33" fmla="*/ 2095976 w 2790825"/>
                    <a:gd name="connsiteY33" fmla="*/ 230029 h 723900"/>
                    <a:gd name="connsiteX34" fmla="*/ 2039779 w 2790825"/>
                    <a:gd name="connsiteY34" fmla="*/ 312896 h 723900"/>
                    <a:gd name="connsiteX35" fmla="*/ 2037874 w 2790825"/>
                    <a:gd name="connsiteY35" fmla="*/ 312896 h 723900"/>
                    <a:gd name="connsiteX36" fmla="*/ 2037874 w 2790825"/>
                    <a:gd name="connsiteY36" fmla="*/ 208121 h 723900"/>
                    <a:gd name="connsiteX37" fmla="*/ 1952149 w 2790825"/>
                    <a:gd name="connsiteY37" fmla="*/ 208121 h 723900"/>
                    <a:gd name="connsiteX38" fmla="*/ 1952149 w 2790825"/>
                    <a:gd name="connsiteY38" fmla="*/ 711994 h 723900"/>
                    <a:gd name="connsiteX39" fmla="*/ 2037874 w 2790825"/>
                    <a:gd name="connsiteY39" fmla="*/ 711994 h 723900"/>
                    <a:gd name="connsiteX40" fmla="*/ 2037874 w 2790825"/>
                    <a:gd name="connsiteY40" fmla="*/ 454819 h 723900"/>
                    <a:gd name="connsiteX41" fmla="*/ 2074069 w 2790825"/>
                    <a:gd name="connsiteY41" fmla="*/ 322421 h 723900"/>
                    <a:gd name="connsiteX42" fmla="*/ 2166461 w 2790825"/>
                    <a:gd name="connsiteY42" fmla="*/ 273844 h 723900"/>
                    <a:gd name="connsiteX43" fmla="*/ 2231231 w 2790825"/>
                    <a:gd name="connsiteY43" fmla="*/ 290036 h 723900"/>
                    <a:gd name="connsiteX44" fmla="*/ 2231231 w 2790825"/>
                    <a:gd name="connsiteY44" fmla="*/ 206216 h 723900"/>
                    <a:gd name="connsiteX45" fmla="*/ 2179796 w 2790825"/>
                    <a:gd name="connsiteY45" fmla="*/ 199549 h 723900"/>
                    <a:gd name="connsiteX46" fmla="*/ 2563654 w 2790825"/>
                    <a:gd name="connsiteY46" fmla="*/ 196691 h 723900"/>
                    <a:gd name="connsiteX47" fmla="*/ 2387441 w 2790825"/>
                    <a:gd name="connsiteY47" fmla="*/ 270986 h 723900"/>
                    <a:gd name="connsiteX48" fmla="*/ 2316956 w 2790825"/>
                    <a:gd name="connsiteY48" fmla="*/ 462439 h 723900"/>
                    <a:gd name="connsiteX49" fmla="*/ 2381726 w 2790825"/>
                    <a:gd name="connsiteY49" fmla="*/ 655796 h 723900"/>
                    <a:gd name="connsiteX50" fmla="*/ 2559844 w 2790825"/>
                    <a:gd name="connsiteY50" fmla="*/ 724376 h 723900"/>
                    <a:gd name="connsiteX51" fmla="*/ 2746534 w 2790825"/>
                    <a:gd name="connsiteY51" fmla="*/ 675799 h 723900"/>
                    <a:gd name="connsiteX52" fmla="*/ 2746534 w 2790825"/>
                    <a:gd name="connsiteY52" fmla="*/ 600551 h 723900"/>
                    <a:gd name="connsiteX53" fmla="*/ 2579846 w 2790825"/>
                    <a:gd name="connsiteY53" fmla="*/ 656749 h 723900"/>
                    <a:gd name="connsiteX54" fmla="*/ 2453164 w 2790825"/>
                    <a:gd name="connsiteY54" fmla="*/ 611029 h 723900"/>
                    <a:gd name="connsiteX55" fmla="*/ 2404586 w 2790825"/>
                    <a:gd name="connsiteY55" fmla="*/ 481489 h 723900"/>
                    <a:gd name="connsiteX56" fmla="*/ 2783681 w 2790825"/>
                    <a:gd name="connsiteY56" fmla="*/ 481489 h 723900"/>
                    <a:gd name="connsiteX57" fmla="*/ 2783681 w 2790825"/>
                    <a:gd name="connsiteY57" fmla="*/ 439579 h 723900"/>
                    <a:gd name="connsiteX58" fmla="*/ 2726531 w 2790825"/>
                    <a:gd name="connsiteY58" fmla="*/ 261461 h 723900"/>
                    <a:gd name="connsiteX59" fmla="*/ 2563654 w 2790825"/>
                    <a:gd name="connsiteY59" fmla="*/ 196691 h 723900"/>
                    <a:gd name="connsiteX60" fmla="*/ 338614 w 2790825"/>
                    <a:gd name="connsiteY60" fmla="*/ 91916 h 723900"/>
                    <a:gd name="connsiteX61" fmla="*/ 340519 w 2790825"/>
                    <a:gd name="connsiteY61" fmla="*/ 91916 h 723900"/>
                    <a:gd name="connsiteX62" fmla="*/ 351949 w 2790825"/>
                    <a:gd name="connsiteY62" fmla="*/ 139541 h 723900"/>
                    <a:gd name="connsiteX63" fmla="*/ 470059 w 2790825"/>
                    <a:gd name="connsiteY63" fmla="*/ 440531 h 723900"/>
                    <a:gd name="connsiteX64" fmla="*/ 210026 w 2790825"/>
                    <a:gd name="connsiteY64" fmla="*/ 440531 h 723900"/>
                    <a:gd name="connsiteX65" fmla="*/ 326231 w 2790825"/>
                    <a:gd name="connsiteY65" fmla="*/ 139541 h 723900"/>
                    <a:gd name="connsiteX66" fmla="*/ 338614 w 2790825"/>
                    <a:gd name="connsiteY66" fmla="*/ 91916 h 723900"/>
                    <a:gd name="connsiteX67" fmla="*/ 295751 w 2790825"/>
                    <a:gd name="connsiteY67" fmla="*/ 7144 h 723900"/>
                    <a:gd name="connsiteX68" fmla="*/ 7144 w 2790825"/>
                    <a:gd name="connsiteY68" fmla="*/ 711994 h 723900"/>
                    <a:gd name="connsiteX69" fmla="*/ 105251 w 2790825"/>
                    <a:gd name="connsiteY69" fmla="*/ 711994 h 723900"/>
                    <a:gd name="connsiteX70" fmla="*/ 179546 w 2790825"/>
                    <a:gd name="connsiteY70" fmla="*/ 513874 h 723900"/>
                    <a:gd name="connsiteX71" fmla="*/ 497681 w 2790825"/>
                    <a:gd name="connsiteY71" fmla="*/ 513874 h 723900"/>
                    <a:gd name="connsiteX72" fmla="*/ 577691 w 2790825"/>
                    <a:gd name="connsiteY72" fmla="*/ 711994 h 723900"/>
                    <a:gd name="connsiteX73" fmla="*/ 674846 w 2790825"/>
                    <a:gd name="connsiteY73" fmla="*/ 711994 h 723900"/>
                    <a:gd name="connsiteX74" fmla="*/ 386239 w 2790825"/>
                    <a:gd name="connsiteY74" fmla="*/ 7144 h 723900"/>
                    <a:gd name="connsiteX75" fmla="*/ 295751 w 2790825"/>
                    <a:gd name="connsiteY75" fmla="*/ 7144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790825" h="723900">
                      <a:moveTo>
                        <a:pt x="2561749" y="264319"/>
                      </a:moveTo>
                      <a:cubicBezTo>
                        <a:pt x="2603659" y="264319"/>
                        <a:pt x="2636044" y="277654"/>
                        <a:pt x="2659856" y="303371"/>
                      </a:cubicBezTo>
                      <a:cubicBezTo>
                        <a:pt x="2683669" y="329089"/>
                        <a:pt x="2695099" y="365284"/>
                        <a:pt x="2696051" y="411956"/>
                      </a:cubicBezTo>
                      <a:lnTo>
                        <a:pt x="2406491" y="411956"/>
                      </a:lnTo>
                      <a:cubicBezTo>
                        <a:pt x="2413159" y="368141"/>
                        <a:pt x="2430304" y="331946"/>
                        <a:pt x="2458879" y="305276"/>
                      </a:cubicBezTo>
                      <a:cubicBezTo>
                        <a:pt x="2487454" y="278606"/>
                        <a:pt x="2521744" y="264319"/>
                        <a:pt x="2561749" y="264319"/>
                      </a:cubicBezTo>
                      <a:moveTo>
                        <a:pt x="1304449" y="208121"/>
                      </a:moveTo>
                      <a:lnTo>
                        <a:pt x="1304449" y="509111"/>
                      </a:lnTo>
                      <a:cubicBezTo>
                        <a:pt x="1304449" y="651986"/>
                        <a:pt x="1368266" y="723424"/>
                        <a:pt x="1495901" y="723424"/>
                      </a:cubicBezTo>
                      <a:cubicBezTo>
                        <a:pt x="1570196" y="723424"/>
                        <a:pt x="1625441" y="692944"/>
                        <a:pt x="1661636" y="631984"/>
                      </a:cubicBezTo>
                      <a:lnTo>
                        <a:pt x="1663541" y="631984"/>
                      </a:lnTo>
                      <a:lnTo>
                        <a:pt x="1663541" y="711994"/>
                      </a:lnTo>
                      <a:lnTo>
                        <a:pt x="1749266" y="711994"/>
                      </a:lnTo>
                      <a:lnTo>
                        <a:pt x="1749266" y="208121"/>
                      </a:lnTo>
                      <a:lnTo>
                        <a:pt x="1663541" y="208121"/>
                      </a:lnTo>
                      <a:lnTo>
                        <a:pt x="1663541" y="498634"/>
                      </a:lnTo>
                      <a:cubicBezTo>
                        <a:pt x="1663541" y="545306"/>
                        <a:pt x="1650206" y="583406"/>
                        <a:pt x="1622584" y="612934"/>
                      </a:cubicBezTo>
                      <a:cubicBezTo>
                        <a:pt x="1595914" y="641509"/>
                        <a:pt x="1561624" y="656749"/>
                        <a:pt x="1519714" y="656749"/>
                      </a:cubicBezTo>
                      <a:cubicBezTo>
                        <a:pt x="1433036" y="656749"/>
                        <a:pt x="1390174" y="603409"/>
                        <a:pt x="1390174" y="497681"/>
                      </a:cubicBezTo>
                      <a:lnTo>
                        <a:pt x="1390174" y="208121"/>
                      </a:lnTo>
                      <a:lnTo>
                        <a:pt x="1304449" y="208121"/>
                      </a:lnTo>
                      <a:close/>
                      <a:moveTo>
                        <a:pt x="762476" y="208121"/>
                      </a:moveTo>
                      <a:lnTo>
                        <a:pt x="762476" y="276701"/>
                      </a:lnTo>
                      <a:lnTo>
                        <a:pt x="1050131" y="276701"/>
                      </a:lnTo>
                      <a:lnTo>
                        <a:pt x="732949" y="686276"/>
                      </a:lnTo>
                      <a:lnTo>
                        <a:pt x="732949" y="711041"/>
                      </a:lnTo>
                      <a:lnTo>
                        <a:pt x="1173004" y="711041"/>
                      </a:lnTo>
                      <a:lnTo>
                        <a:pt x="1173004" y="642461"/>
                      </a:lnTo>
                      <a:lnTo>
                        <a:pt x="858679" y="642461"/>
                      </a:lnTo>
                      <a:lnTo>
                        <a:pt x="1175861" y="230981"/>
                      </a:lnTo>
                      <a:lnTo>
                        <a:pt x="1175861" y="208121"/>
                      </a:lnTo>
                      <a:lnTo>
                        <a:pt x="762476" y="208121"/>
                      </a:lnTo>
                      <a:close/>
                      <a:moveTo>
                        <a:pt x="2179796" y="199549"/>
                      </a:moveTo>
                      <a:cubicBezTo>
                        <a:pt x="2148364" y="199549"/>
                        <a:pt x="2120741" y="209074"/>
                        <a:pt x="2095976" y="230029"/>
                      </a:cubicBezTo>
                      <a:cubicBezTo>
                        <a:pt x="2071211" y="250031"/>
                        <a:pt x="2052161" y="277654"/>
                        <a:pt x="2039779" y="312896"/>
                      </a:cubicBezTo>
                      <a:lnTo>
                        <a:pt x="2037874" y="312896"/>
                      </a:lnTo>
                      <a:lnTo>
                        <a:pt x="2037874" y="208121"/>
                      </a:lnTo>
                      <a:lnTo>
                        <a:pt x="1952149" y="208121"/>
                      </a:lnTo>
                      <a:lnTo>
                        <a:pt x="1952149" y="711994"/>
                      </a:lnTo>
                      <a:lnTo>
                        <a:pt x="2037874" y="711994"/>
                      </a:lnTo>
                      <a:lnTo>
                        <a:pt x="2037874" y="454819"/>
                      </a:lnTo>
                      <a:cubicBezTo>
                        <a:pt x="2037874" y="398621"/>
                        <a:pt x="2050256" y="354806"/>
                        <a:pt x="2074069" y="322421"/>
                      </a:cubicBezTo>
                      <a:cubicBezTo>
                        <a:pt x="2098834" y="290036"/>
                        <a:pt x="2129314" y="273844"/>
                        <a:pt x="2166461" y="273844"/>
                      </a:cubicBezTo>
                      <a:cubicBezTo>
                        <a:pt x="2195036" y="273844"/>
                        <a:pt x="2215991" y="279559"/>
                        <a:pt x="2231231" y="290036"/>
                      </a:cubicBezTo>
                      <a:lnTo>
                        <a:pt x="2231231" y="206216"/>
                      </a:lnTo>
                      <a:cubicBezTo>
                        <a:pt x="2219801" y="201454"/>
                        <a:pt x="2202656" y="199549"/>
                        <a:pt x="2179796" y="199549"/>
                      </a:cubicBezTo>
                      <a:moveTo>
                        <a:pt x="2563654" y="196691"/>
                      </a:moveTo>
                      <a:cubicBezTo>
                        <a:pt x="2493169" y="196691"/>
                        <a:pt x="2435066" y="221456"/>
                        <a:pt x="2387441" y="270986"/>
                      </a:cubicBezTo>
                      <a:cubicBezTo>
                        <a:pt x="2340769" y="320516"/>
                        <a:pt x="2316956" y="384334"/>
                        <a:pt x="2316956" y="462439"/>
                      </a:cubicBezTo>
                      <a:cubicBezTo>
                        <a:pt x="2316956" y="545306"/>
                        <a:pt x="2338864" y="610076"/>
                        <a:pt x="2381726" y="655796"/>
                      </a:cubicBezTo>
                      <a:cubicBezTo>
                        <a:pt x="2424589" y="701516"/>
                        <a:pt x="2484596" y="724376"/>
                        <a:pt x="2559844" y="724376"/>
                      </a:cubicBezTo>
                      <a:cubicBezTo>
                        <a:pt x="2636996" y="724376"/>
                        <a:pt x="2699861" y="708184"/>
                        <a:pt x="2746534" y="675799"/>
                      </a:cubicBezTo>
                      <a:lnTo>
                        <a:pt x="2746534" y="600551"/>
                      </a:lnTo>
                      <a:cubicBezTo>
                        <a:pt x="2696051" y="637699"/>
                        <a:pt x="2640806" y="656749"/>
                        <a:pt x="2579846" y="656749"/>
                      </a:cubicBezTo>
                      <a:cubicBezTo>
                        <a:pt x="2526506" y="656749"/>
                        <a:pt x="2483644" y="641509"/>
                        <a:pt x="2453164" y="611029"/>
                      </a:cubicBezTo>
                      <a:cubicBezTo>
                        <a:pt x="2422684" y="580549"/>
                        <a:pt x="2406491" y="537686"/>
                        <a:pt x="2404586" y="481489"/>
                      </a:cubicBezTo>
                      <a:lnTo>
                        <a:pt x="2783681" y="481489"/>
                      </a:lnTo>
                      <a:lnTo>
                        <a:pt x="2783681" y="439579"/>
                      </a:lnTo>
                      <a:cubicBezTo>
                        <a:pt x="2783681" y="363379"/>
                        <a:pt x="2764631" y="304324"/>
                        <a:pt x="2726531" y="261461"/>
                      </a:cubicBezTo>
                      <a:cubicBezTo>
                        <a:pt x="2687479" y="217646"/>
                        <a:pt x="2633186" y="196691"/>
                        <a:pt x="2563654" y="196691"/>
                      </a:cubicBezTo>
                      <a:moveTo>
                        <a:pt x="338614" y="91916"/>
                      </a:moveTo>
                      <a:lnTo>
                        <a:pt x="340519" y="91916"/>
                      </a:lnTo>
                      <a:cubicBezTo>
                        <a:pt x="344329" y="113824"/>
                        <a:pt x="348139" y="129064"/>
                        <a:pt x="351949" y="139541"/>
                      </a:cubicBezTo>
                      <a:lnTo>
                        <a:pt x="470059" y="440531"/>
                      </a:lnTo>
                      <a:lnTo>
                        <a:pt x="210026" y="440531"/>
                      </a:lnTo>
                      <a:lnTo>
                        <a:pt x="326231" y="139541"/>
                      </a:lnTo>
                      <a:cubicBezTo>
                        <a:pt x="330994" y="128111"/>
                        <a:pt x="334804" y="111919"/>
                        <a:pt x="338614" y="91916"/>
                      </a:cubicBezTo>
                      <a:moveTo>
                        <a:pt x="295751" y="7144"/>
                      </a:moveTo>
                      <a:lnTo>
                        <a:pt x="7144" y="711994"/>
                      </a:lnTo>
                      <a:lnTo>
                        <a:pt x="105251" y="711994"/>
                      </a:lnTo>
                      <a:lnTo>
                        <a:pt x="179546" y="513874"/>
                      </a:lnTo>
                      <a:lnTo>
                        <a:pt x="497681" y="513874"/>
                      </a:lnTo>
                      <a:lnTo>
                        <a:pt x="577691" y="711994"/>
                      </a:lnTo>
                      <a:lnTo>
                        <a:pt x="674846" y="711994"/>
                      </a:lnTo>
                      <a:lnTo>
                        <a:pt x="386239" y="7144"/>
                      </a:lnTo>
                      <a:lnTo>
                        <a:pt x="295751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84" name="TextBox 483">
                <a:extLst>
                  <a:ext uri="{FF2B5EF4-FFF2-40B4-BE49-F238E27FC236}">
                    <a16:creationId xmlns:a16="http://schemas.microsoft.com/office/drawing/2014/main" id="{9CA92ED9-488B-BC4E-968F-424CF2E4E145}"/>
                  </a:ext>
                </a:extLst>
              </p:cNvPr>
              <p:cNvSpPr txBox="1"/>
              <p:nvPr/>
            </p:nvSpPr>
            <p:spPr>
              <a:xfrm>
                <a:off x="237744" y="1483242"/>
                <a:ext cx="1316707" cy="290849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b="1" spc="1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  <a:ea typeface="Helvetica Neue Light" panose="02000403000000020004" pitchFamily="2" charset="0"/>
                  </a:rPr>
                  <a:t>25</a:t>
                </a:r>
                <a:r>
                  <a:rPr lang="en-US" spc="1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REGIONS</a:t>
                </a:r>
              </a:p>
            </p:txBody>
          </p:sp>
          <p:grpSp>
            <p:nvGrpSpPr>
              <p:cNvPr id="734" name="Group 733">
                <a:extLst>
                  <a:ext uri="{FF2B5EF4-FFF2-40B4-BE49-F238E27FC236}">
                    <a16:creationId xmlns:a16="http://schemas.microsoft.com/office/drawing/2014/main" id="{5500F20E-53EA-7144-862D-FF066CF71C99}"/>
                  </a:ext>
                </a:extLst>
              </p:cNvPr>
              <p:cNvGrpSpPr/>
              <p:nvPr/>
            </p:nvGrpSpPr>
            <p:grpSpPr>
              <a:xfrm>
                <a:off x="2713254" y="1588824"/>
                <a:ext cx="5429599" cy="2153225"/>
                <a:chOff x="2713254" y="1588824"/>
                <a:chExt cx="5429599" cy="2153225"/>
              </a:xfrm>
            </p:grpSpPr>
            <p:grpSp>
              <p:nvGrpSpPr>
                <p:cNvPr id="735" name="Group 734">
                  <a:extLst>
                    <a:ext uri="{FF2B5EF4-FFF2-40B4-BE49-F238E27FC236}">
                      <a16:creationId xmlns:a16="http://schemas.microsoft.com/office/drawing/2014/main" id="{C80ECF1B-B3BB-FB42-984F-07E554475E65}"/>
                    </a:ext>
                  </a:extLst>
                </p:cNvPr>
                <p:cNvGrpSpPr/>
                <p:nvPr/>
              </p:nvGrpSpPr>
              <p:grpSpPr>
                <a:xfrm>
                  <a:off x="2713254" y="1588824"/>
                  <a:ext cx="5429599" cy="2151198"/>
                  <a:chOff x="2713254" y="1588824"/>
                  <a:chExt cx="5429599" cy="2151198"/>
                </a:xfrm>
              </p:grpSpPr>
              <p:grpSp>
                <p:nvGrpSpPr>
                  <p:cNvPr id="762" name="Group 761">
                    <a:extLst>
                      <a:ext uri="{FF2B5EF4-FFF2-40B4-BE49-F238E27FC236}">
                        <a16:creationId xmlns:a16="http://schemas.microsoft.com/office/drawing/2014/main" id="{52A8FB7D-BB6D-0742-9EE2-9ED071E274F3}"/>
                      </a:ext>
                    </a:extLst>
                  </p:cNvPr>
                  <p:cNvGrpSpPr/>
                  <p:nvPr/>
                </p:nvGrpSpPr>
                <p:grpSpPr>
                  <a:xfrm>
                    <a:off x="2713254" y="1896124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35" name="Teardrop 834">
                      <a:extLst>
                        <a:ext uri="{FF2B5EF4-FFF2-40B4-BE49-F238E27FC236}">
                          <a16:creationId xmlns:a16="http://schemas.microsoft.com/office/drawing/2014/main" id="{C295E14F-8FC0-F24E-8225-BE68EEF37DBE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36" name="Oval 835">
                      <a:extLst>
                        <a:ext uri="{FF2B5EF4-FFF2-40B4-BE49-F238E27FC236}">
                          <a16:creationId xmlns:a16="http://schemas.microsoft.com/office/drawing/2014/main" id="{ACF205FB-798B-A646-A5E6-E48D5C988D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B157EC4F-F646-1F41-9334-64B205F1154D}"/>
                      </a:ext>
                    </a:extLst>
                  </p:cNvPr>
                  <p:cNvGrpSpPr/>
                  <p:nvPr/>
                </p:nvGrpSpPr>
                <p:grpSpPr>
                  <a:xfrm>
                    <a:off x="2720749" y="2053520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33" name="Teardrop 832">
                      <a:extLst>
                        <a:ext uri="{FF2B5EF4-FFF2-40B4-BE49-F238E27FC236}">
                          <a16:creationId xmlns:a16="http://schemas.microsoft.com/office/drawing/2014/main" id="{DE9F46E1-F8AE-D049-B2CA-EEC4019566D8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34" name="Oval 833">
                      <a:extLst>
                        <a:ext uri="{FF2B5EF4-FFF2-40B4-BE49-F238E27FC236}">
                          <a16:creationId xmlns:a16="http://schemas.microsoft.com/office/drawing/2014/main" id="{2AF84963-F9F8-8241-88E5-C592E21894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85C88902-469B-4C49-BCBA-FA5D2BCC596B}"/>
                      </a:ext>
                    </a:extLst>
                  </p:cNvPr>
                  <p:cNvGrpSpPr/>
                  <p:nvPr/>
                </p:nvGrpSpPr>
                <p:grpSpPr>
                  <a:xfrm>
                    <a:off x="3305365" y="2203422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31" name="Teardrop 830">
                      <a:extLst>
                        <a:ext uri="{FF2B5EF4-FFF2-40B4-BE49-F238E27FC236}">
                          <a16:creationId xmlns:a16="http://schemas.microsoft.com/office/drawing/2014/main" id="{4D23D70C-94B8-5D48-92C8-6D60F39B9169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32" name="Oval 831">
                      <a:extLst>
                        <a:ext uri="{FF2B5EF4-FFF2-40B4-BE49-F238E27FC236}">
                          <a16:creationId xmlns:a16="http://schemas.microsoft.com/office/drawing/2014/main" id="{00E1C4E4-884E-504D-B0BA-4CC881B85E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65" name="Group 764">
                    <a:extLst>
                      <a:ext uri="{FF2B5EF4-FFF2-40B4-BE49-F238E27FC236}">
                        <a16:creationId xmlns:a16="http://schemas.microsoft.com/office/drawing/2014/main" id="{C46CDC41-F1C3-6A4F-A3DA-E2F1075C9017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34" y="1881133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29" name="Teardrop 828">
                      <a:extLst>
                        <a:ext uri="{FF2B5EF4-FFF2-40B4-BE49-F238E27FC236}">
                          <a16:creationId xmlns:a16="http://schemas.microsoft.com/office/drawing/2014/main" id="{CB53D143-52D8-1840-B0F7-4F9797686BAE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30" name="Oval 829">
                      <a:extLst>
                        <a:ext uri="{FF2B5EF4-FFF2-40B4-BE49-F238E27FC236}">
                          <a16:creationId xmlns:a16="http://schemas.microsoft.com/office/drawing/2014/main" id="{DC0D25DE-4BB7-284F-BE71-E65817072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66" name="Group 765">
                    <a:extLst>
                      <a:ext uri="{FF2B5EF4-FFF2-40B4-BE49-F238E27FC236}">
                        <a16:creationId xmlns:a16="http://schemas.microsoft.com/office/drawing/2014/main" id="{D85A1C99-26EE-FE48-857E-A76CE8F6A2D1}"/>
                      </a:ext>
                    </a:extLst>
                  </p:cNvPr>
                  <p:cNvGrpSpPr/>
                  <p:nvPr/>
                </p:nvGrpSpPr>
                <p:grpSpPr>
                  <a:xfrm>
                    <a:off x="3462762" y="1821173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27" name="Teardrop 826">
                      <a:extLst>
                        <a:ext uri="{FF2B5EF4-FFF2-40B4-BE49-F238E27FC236}">
                          <a16:creationId xmlns:a16="http://schemas.microsoft.com/office/drawing/2014/main" id="{00A7EBD2-A867-0E43-B6C0-8260BC975745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28" name="Oval 827">
                      <a:extLst>
                        <a:ext uri="{FF2B5EF4-FFF2-40B4-BE49-F238E27FC236}">
                          <a16:creationId xmlns:a16="http://schemas.microsoft.com/office/drawing/2014/main" id="{3019C93A-A49F-7A4A-BE86-E481AAF1B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67" name="Group 766">
                    <a:extLst>
                      <a:ext uri="{FF2B5EF4-FFF2-40B4-BE49-F238E27FC236}">
                        <a16:creationId xmlns:a16="http://schemas.microsoft.com/office/drawing/2014/main" id="{8CDCF853-E5DF-D149-B752-9EFCAEDF81BE}"/>
                      </a:ext>
                    </a:extLst>
                  </p:cNvPr>
                  <p:cNvGrpSpPr/>
                  <p:nvPr/>
                </p:nvGrpSpPr>
                <p:grpSpPr>
                  <a:xfrm>
                    <a:off x="3597674" y="1911114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25" name="Teardrop 824">
                      <a:extLst>
                        <a:ext uri="{FF2B5EF4-FFF2-40B4-BE49-F238E27FC236}">
                          <a16:creationId xmlns:a16="http://schemas.microsoft.com/office/drawing/2014/main" id="{72E66F7E-5783-BF43-AC87-D62CC0463B0E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26" name="Oval 825">
                      <a:extLst>
                        <a:ext uri="{FF2B5EF4-FFF2-40B4-BE49-F238E27FC236}">
                          <a16:creationId xmlns:a16="http://schemas.microsoft.com/office/drawing/2014/main" id="{D01DA4AA-C9EC-6C4C-B309-B265B2B28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68" name="Group 767">
                    <a:extLst>
                      <a:ext uri="{FF2B5EF4-FFF2-40B4-BE49-F238E27FC236}">
                        <a16:creationId xmlns:a16="http://schemas.microsoft.com/office/drawing/2014/main" id="{CCD100F6-20B1-A341-927E-10BB76A1EBEC}"/>
                      </a:ext>
                    </a:extLst>
                  </p:cNvPr>
                  <p:cNvGrpSpPr/>
                  <p:nvPr/>
                </p:nvGrpSpPr>
                <p:grpSpPr>
                  <a:xfrm>
                    <a:off x="3657634" y="1926104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23" name="Teardrop 822">
                      <a:extLst>
                        <a:ext uri="{FF2B5EF4-FFF2-40B4-BE49-F238E27FC236}">
                          <a16:creationId xmlns:a16="http://schemas.microsoft.com/office/drawing/2014/main" id="{6CB11FDD-B818-FE4D-8D45-CB7AE3AF431A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24" name="Oval 823">
                      <a:extLst>
                        <a:ext uri="{FF2B5EF4-FFF2-40B4-BE49-F238E27FC236}">
                          <a16:creationId xmlns:a16="http://schemas.microsoft.com/office/drawing/2014/main" id="{83FE248B-39AA-8F41-83E3-98C37DFD21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69" name="Group 768">
                    <a:extLst>
                      <a:ext uri="{FF2B5EF4-FFF2-40B4-BE49-F238E27FC236}">
                        <a16:creationId xmlns:a16="http://schemas.microsoft.com/office/drawing/2014/main" id="{447A96B7-B559-5643-80BB-679CFBD54F29}"/>
                      </a:ext>
                    </a:extLst>
                  </p:cNvPr>
                  <p:cNvGrpSpPr/>
                  <p:nvPr/>
                </p:nvGrpSpPr>
                <p:grpSpPr>
                  <a:xfrm>
                    <a:off x="3777556" y="1761212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21" name="Teardrop 820">
                      <a:extLst>
                        <a:ext uri="{FF2B5EF4-FFF2-40B4-BE49-F238E27FC236}">
                          <a16:creationId xmlns:a16="http://schemas.microsoft.com/office/drawing/2014/main" id="{C3E2C5DE-775F-3D4F-B024-C39F77D18D11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22" name="Oval 821">
                      <a:extLst>
                        <a:ext uri="{FF2B5EF4-FFF2-40B4-BE49-F238E27FC236}">
                          <a16:creationId xmlns:a16="http://schemas.microsoft.com/office/drawing/2014/main" id="{F5592569-081E-A54D-8C22-98F8B768A2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70" name="Group 769">
                    <a:extLst>
                      <a:ext uri="{FF2B5EF4-FFF2-40B4-BE49-F238E27FC236}">
                        <a16:creationId xmlns:a16="http://schemas.microsoft.com/office/drawing/2014/main" id="{0BAD4E7E-E405-794D-B70B-2F3D20B8DCFE}"/>
                      </a:ext>
                    </a:extLst>
                  </p:cNvPr>
                  <p:cNvGrpSpPr/>
                  <p:nvPr/>
                </p:nvGrpSpPr>
                <p:grpSpPr>
                  <a:xfrm>
                    <a:off x="4002408" y="3357664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19" name="Teardrop 818">
                      <a:extLst>
                        <a:ext uri="{FF2B5EF4-FFF2-40B4-BE49-F238E27FC236}">
                          <a16:creationId xmlns:a16="http://schemas.microsoft.com/office/drawing/2014/main" id="{85CD7B01-8A70-504E-B4BD-7F73D8382C41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20" name="Oval 819">
                      <a:extLst>
                        <a:ext uri="{FF2B5EF4-FFF2-40B4-BE49-F238E27FC236}">
                          <a16:creationId xmlns:a16="http://schemas.microsoft.com/office/drawing/2014/main" id="{B059511F-60EA-B649-9481-5522BBCA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71" name="Group 770">
                    <a:extLst>
                      <a:ext uri="{FF2B5EF4-FFF2-40B4-BE49-F238E27FC236}">
                        <a16:creationId xmlns:a16="http://schemas.microsoft.com/office/drawing/2014/main" id="{0B901C91-6141-F144-9EF8-AB7683260D41}"/>
                      </a:ext>
                    </a:extLst>
                  </p:cNvPr>
                  <p:cNvGrpSpPr/>
                  <p:nvPr/>
                </p:nvGrpSpPr>
                <p:grpSpPr>
                  <a:xfrm>
                    <a:off x="3721429" y="1926104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17" name="Teardrop 816">
                      <a:extLst>
                        <a:ext uri="{FF2B5EF4-FFF2-40B4-BE49-F238E27FC236}">
                          <a16:creationId xmlns:a16="http://schemas.microsoft.com/office/drawing/2014/main" id="{41FAADD6-05F5-294B-9C4F-FB3EFA01FBA4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18" name="Oval 817">
                      <a:extLst>
                        <a:ext uri="{FF2B5EF4-FFF2-40B4-BE49-F238E27FC236}">
                          <a16:creationId xmlns:a16="http://schemas.microsoft.com/office/drawing/2014/main" id="{9C93B3DF-D6B2-2B4B-B906-868FFF3A48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72" name="Group 771">
                    <a:extLst>
                      <a:ext uri="{FF2B5EF4-FFF2-40B4-BE49-F238E27FC236}">
                        <a16:creationId xmlns:a16="http://schemas.microsoft.com/office/drawing/2014/main" id="{19123958-4A13-694B-9222-802B1C9BF9DD}"/>
                      </a:ext>
                    </a:extLst>
                  </p:cNvPr>
                  <p:cNvGrpSpPr/>
                  <p:nvPr/>
                </p:nvGrpSpPr>
                <p:grpSpPr>
                  <a:xfrm>
                    <a:off x="4789391" y="1603815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15" name="Teardrop 814">
                      <a:extLst>
                        <a:ext uri="{FF2B5EF4-FFF2-40B4-BE49-F238E27FC236}">
                          <a16:creationId xmlns:a16="http://schemas.microsoft.com/office/drawing/2014/main" id="{829C3DB8-3721-BC4D-BB66-879D1F75CEDE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16" name="Oval 815">
                      <a:extLst>
                        <a:ext uri="{FF2B5EF4-FFF2-40B4-BE49-F238E27FC236}">
                          <a16:creationId xmlns:a16="http://schemas.microsoft.com/office/drawing/2014/main" id="{C23CF8A3-6F79-7446-A56A-25AAFA2E4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73" name="Group 772">
                    <a:extLst>
                      <a:ext uri="{FF2B5EF4-FFF2-40B4-BE49-F238E27FC236}">
                        <a16:creationId xmlns:a16="http://schemas.microsoft.com/office/drawing/2014/main" id="{5FDE2855-BDD9-DC46-8902-3D3CF2874994}"/>
                      </a:ext>
                    </a:extLst>
                  </p:cNvPr>
                  <p:cNvGrpSpPr/>
                  <p:nvPr/>
                </p:nvGrpSpPr>
                <p:grpSpPr>
                  <a:xfrm>
                    <a:off x="4901818" y="1596319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13" name="Teardrop 812">
                      <a:extLst>
                        <a:ext uri="{FF2B5EF4-FFF2-40B4-BE49-F238E27FC236}">
                          <a16:creationId xmlns:a16="http://schemas.microsoft.com/office/drawing/2014/main" id="{7E442078-89BA-2949-B148-1E62282229EA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14" name="Oval 813">
                      <a:extLst>
                        <a:ext uri="{FF2B5EF4-FFF2-40B4-BE49-F238E27FC236}">
                          <a16:creationId xmlns:a16="http://schemas.microsoft.com/office/drawing/2014/main" id="{CB3BF8FA-6DD8-CF43-89B1-393FBC21B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A7E972F0-A317-FE46-95A1-2E02AAA4105F}"/>
                      </a:ext>
                    </a:extLst>
                  </p:cNvPr>
                  <p:cNvGrpSpPr/>
                  <p:nvPr/>
                </p:nvGrpSpPr>
                <p:grpSpPr>
                  <a:xfrm>
                    <a:off x="5029234" y="1716241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11" name="Teardrop 810">
                      <a:extLst>
                        <a:ext uri="{FF2B5EF4-FFF2-40B4-BE49-F238E27FC236}">
                          <a16:creationId xmlns:a16="http://schemas.microsoft.com/office/drawing/2014/main" id="{713AB52E-EC49-7945-BF5D-DEE1226B5A2A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12" name="Oval 811">
                      <a:extLst>
                        <a:ext uri="{FF2B5EF4-FFF2-40B4-BE49-F238E27FC236}">
                          <a16:creationId xmlns:a16="http://schemas.microsoft.com/office/drawing/2014/main" id="{B4AF2971-A4E1-B143-807C-9BB4D47B73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F07D4BE4-C79F-D840-A216-C8034F40191E}"/>
                      </a:ext>
                    </a:extLst>
                  </p:cNvPr>
                  <p:cNvGrpSpPr/>
                  <p:nvPr/>
                </p:nvGrpSpPr>
                <p:grpSpPr>
                  <a:xfrm>
                    <a:off x="5164146" y="1588824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09" name="Teardrop 808">
                      <a:extLst>
                        <a:ext uri="{FF2B5EF4-FFF2-40B4-BE49-F238E27FC236}">
                          <a16:creationId xmlns:a16="http://schemas.microsoft.com/office/drawing/2014/main" id="{FEE68E6C-6E09-2440-8A7A-A3235FA2E0B5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10" name="Oval 809">
                      <a:extLst>
                        <a:ext uri="{FF2B5EF4-FFF2-40B4-BE49-F238E27FC236}">
                          <a16:creationId xmlns:a16="http://schemas.microsoft.com/office/drawing/2014/main" id="{DAEF1FDD-3F26-EF4A-9A7D-476C9AF39F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76" name="Group 775">
                    <a:extLst>
                      <a:ext uri="{FF2B5EF4-FFF2-40B4-BE49-F238E27FC236}">
                        <a16:creationId xmlns:a16="http://schemas.microsoft.com/office/drawing/2014/main" id="{F64237C3-5E74-9444-AD35-B097DACE6054}"/>
                      </a:ext>
                    </a:extLst>
                  </p:cNvPr>
                  <p:cNvGrpSpPr/>
                  <p:nvPr/>
                </p:nvGrpSpPr>
                <p:grpSpPr>
                  <a:xfrm>
                    <a:off x="6363359" y="2443264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07" name="Teardrop 806">
                      <a:extLst>
                        <a:ext uri="{FF2B5EF4-FFF2-40B4-BE49-F238E27FC236}">
                          <a16:creationId xmlns:a16="http://schemas.microsoft.com/office/drawing/2014/main" id="{1D905B88-CCC2-1845-A963-83655F19EA3A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08" name="Oval 807">
                      <a:extLst>
                        <a:ext uri="{FF2B5EF4-FFF2-40B4-BE49-F238E27FC236}">
                          <a16:creationId xmlns:a16="http://schemas.microsoft.com/office/drawing/2014/main" id="{A6B31EF6-E6AD-8446-8FFB-27213C922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77" name="Group 776">
                    <a:extLst>
                      <a:ext uri="{FF2B5EF4-FFF2-40B4-BE49-F238E27FC236}">
                        <a16:creationId xmlns:a16="http://schemas.microsoft.com/office/drawing/2014/main" id="{30E4F4E7-913C-0F46-9B65-641837DB6E8B}"/>
                      </a:ext>
                    </a:extLst>
                  </p:cNvPr>
                  <p:cNvGrpSpPr/>
                  <p:nvPr/>
                </p:nvGrpSpPr>
                <p:grpSpPr>
                  <a:xfrm>
                    <a:off x="7090382" y="2285866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05" name="Teardrop 804">
                      <a:extLst>
                        <a:ext uri="{FF2B5EF4-FFF2-40B4-BE49-F238E27FC236}">
                          <a16:creationId xmlns:a16="http://schemas.microsoft.com/office/drawing/2014/main" id="{BE48D6D5-3E38-8A48-97E8-23110A90C0BB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06" name="Oval 805">
                      <a:extLst>
                        <a:ext uri="{FF2B5EF4-FFF2-40B4-BE49-F238E27FC236}">
                          <a16:creationId xmlns:a16="http://schemas.microsoft.com/office/drawing/2014/main" id="{7312CF91-B690-1A43-B30C-070616A805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78" name="Group 777">
                    <a:extLst>
                      <a:ext uri="{FF2B5EF4-FFF2-40B4-BE49-F238E27FC236}">
                        <a16:creationId xmlns:a16="http://schemas.microsoft.com/office/drawing/2014/main" id="{021060EE-F7F0-0E4E-A8FC-98F7FBEC8CD0}"/>
                      </a:ext>
                    </a:extLst>
                  </p:cNvPr>
                  <p:cNvGrpSpPr/>
                  <p:nvPr/>
                </p:nvGrpSpPr>
                <p:grpSpPr>
                  <a:xfrm>
                    <a:off x="7232789" y="1941092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03" name="Teardrop 802">
                      <a:extLst>
                        <a:ext uri="{FF2B5EF4-FFF2-40B4-BE49-F238E27FC236}">
                          <a16:creationId xmlns:a16="http://schemas.microsoft.com/office/drawing/2014/main" id="{175ACA56-7164-594C-854F-360250A4B34C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04" name="Oval 803">
                      <a:extLst>
                        <a:ext uri="{FF2B5EF4-FFF2-40B4-BE49-F238E27FC236}">
                          <a16:creationId xmlns:a16="http://schemas.microsoft.com/office/drawing/2014/main" id="{C66B8B43-594E-5E4B-8F63-2FE282930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79" name="Group 778">
                    <a:extLst>
                      <a:ext uri="{FF2B5EF4-FFF2-40B4-BE49-F238E27FC236}">
                        <a16:creationId xmlns:a16="http://schemas.microsoft.com/office/drawing/2014/main" id="{C38B0E54-FF2F-2F41-998C-1D10735C9E94}"/>
                      </a:ext>
                    </a:extLst>
                  </p:cNvPr>
                  <p:cNvGrpSpPr/>
                  <p:nvPr/>
                </p:nvGrpSpPr>
                <p:grpSpPr>
                  <a:xfrm>
                    <a:off x="6468291" y="2465749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01" name="Teardrop 800">
                      <a:extLst>
                        <a:ext uri="{FF2B5EF4-FFF2-40B4-BE49-F238E27FC236}">
                          <a16:creationId xmlns:a16="http://schemas.microsoft.com/office/drawing/2014/main" id="{591CB2F7-C62C-0342-96DE-C95E1B2F5573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02" name="Oval 801">
                      <a:extLst>
                        <a:ext uri="{FF2B5EF4-FFF2-40B4-BE49-F238E27FC236}">
                          <a16:creationId xmlns:a16="http://schemas.microsoft.com/office/drawing/2014/main" id="{923FA3A7-9B7C-0844-A199-FC484B8F5F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1112E3BE-8D3A-D24A-8907-763CCDAF342E}"/>
                      </a:ext>
                    </a:extLst>
                  </p:cNvPr>
                  <p:cNvGrpSpPr/>
                  <p:nvPr/>
                </p:nvGrpSpPr>
                <p:grpSpPr>
                  <a:xfrm>
                    <a:off x="6385845" y="2503225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99" name="Teardrop 798">
                      <a:extLst>
                        <a:ext uri="{FF2B5EF4-FFF2-40B4-BE49-F238E27FC236}">
                          <a16:creationId xmlns:a16="http://schemas.microsoft.com/office/drawing/2014/main" id="{2DA86115-B5F6-8541-84EC-BE4AA6DEFF1E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800" name="Oval 799">
                      <a:extLst>
                        <a:ext uri="{FF2B5EF4-FFF2-40B4-BE49-F238E27FC236}">
                          <a16:creationId xmlns:a16="http://schemas.microsoft.com/office/drawing/2014/main" id="{631104EE-F2CB-6241-9CC7-D2364C61C2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91F7541C-56E0-DF49-99A5-7CA40311F100}"/>
                      </a:ext>
                    </a:extLst>
                  </p:cNvPr>
                  <p:cNvGrpSpPr/>
                  <p:nvPr/>
                </p:nvGrpSpPr>
                <p:grpSpPr>
                  <a:xfrm>
                    <a:off x="6930807" y="2720930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97" name="Teardrop 796">
                      <a:extLst>
                        <a:ext uri="{FF2B5EF4-FFF2-40B4-BE49-F238E27FC236}">
                          <a16:creationId xmlns:a16="http://schemas.microsoft.com/office/drawing/2014/main" id="{D8260A78-AF43-7A44-BC89-EE744D2CEE98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798" name="Oval 797">
                      <a:extLst>
                        <a:ext uri="{FF2B5EF4-FFF2-40B4-BE49-F238E27FC236}">
                          <a16:creationId xmlns:a16="http://schemas.microsoft.com/office/drawing/2014/main" id="{7B099777-15C8-C24A-AF72-C4F709FF27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82" name="Group 781">
                    <a:extLst>
                      <a:ext uri="{FF2B5EF4-FFF2-40B4-BE49-F238E27FC236}">
                        <a16:creationId xmlns:a16="http://schemas.microsoft.com/office/drawing/2014/main" id="{CB618035-BFD5-5F45-8364-9914D579F006}"/>
                      </a:ext>
                    </a:extLst>
                  </p:cNvPr>
                  <p:cNvGrpSpPr/>
                  <p:nvPr/>
                </p:nvGrpSpPr>
                <p:grpSpPr>
                  <a:xfrm>
                    <a:off x="7285256" y="2001053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95" name="Teardrop 794">
                      <a:extLst>
                        <a:ext uri="{FF2B5EF4-FFF2-40B4-BE49-F238E27FC236}">
                          <a16:creationId xmlns:a16="http://schemas.microsoft.com/office/drawing/2014/main" id="{39A83D79-27C4-894C-9BCB-BFFAEF954810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796" name="Oval 795">
                      <a:extLst>
                        <a:ext uri="{FF2B5EF4-FFF2-40B4-BE49-F238E27FC236}">
                          <a16:creationId xmlns:a16="http://schemas.microsoft.com/office/drawing/2014/main" id="{444EDE7C-FCFC-2249-80AE-AE4F5CF6C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83" name="Group 782">
                    <a:extLst>
                      <a:ext uri="{FF2B5EF4-FFF2-40B4-BE49-F238E27FC236}">
                        <a16:creationId xmlns:a16="http://schemas.microsoft.com/office/drawing/2014/main" id="{D54066DF-48EC-BB41-90C5-F5FBCA707AAB}"/>
                      </a:ext>
                    </a:extLst>
                  </p:cNvPr>
                  <p:cNvGrpSpPr/>
                  <p:nvPr/>
                </p:nvGrpSpPr>
                <p:grpSpPr>
                  <a:xfrm>
                    <a:off x="7412671" y="2031033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93" name="Teardrop 792">
                      <a:extLst>
                        <a:ext uri="{FF2B5EF4-FFF2-40B4-BE49-F238E27FC236}">
                          <a16:creationId xmlns:a16="http://schemas.microsoft.com/office/drawing/2014/main" id="{97781409-C711-274A-ABBF-B42D7F51ECBD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794" name="Oval 793">
                      <a:extLst>
                        <a:ext uri="{FF2B5EF4-FFF2-40B4-BE49-F238E27FC236}">
                          <a16:creationId xmlns:a16="http://schemas.microsoft.com/office/drawing/2014/main" id="{EE92FB43-C6CA-B244-B354-7D678F1F03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84" name="Group 783">
                    <a:extLst>
                      <a:ext uri="{FF2B5EF4-FFF2-40B4-BE49-F238E27FC236}">
                        <a16:creationId xmlns:a16="http://schemas.microsoft.com/office/drawing/2014/main" id="{7945EC39-EA45-0344-99B1-76E9D0E7082B}"/>
                      </a:ext>
                    </a:extLst>
                  </p:cNvPr>
                  <p:cNvGrpSpPr/>
                  <p:nvPr/>
                </p:nvGrpSpPr>
                <p:grpSpPr>
                  <a:xfrm>
                    <a:off x="7495117" y="2023538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91" name="Teardrop 790">
                      <a:extLst>
                        <a:ext uri="{FF2B5EF4-FFF2-40B4-BE49-F238E27FC236}">
                          <a16:creationId xmlns:a16="http://schemas.microsoft.com/office/drawing/2014/main" id="{D7CA9261-5A92-314E-81B9-D498EE63C66B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792" name="Oval 791">
                      <a:extLst>
                        <a:ext uri="{FF2B5EF4-FFF2-40B4-BE49-F238E27FC236}">
                          <a16:creationId xmlns:a16="http://schemas.microsoft.com/office/drawing/2014/main" id="{34127651-195D-2544-B31A-4FDC729E7A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85" name="Group 784">
                    <a:extLst>
                      <a:ext uri="{FF2B5EF4-FFF2-40B4-BE49-F238E27FC236}">
                        <a16:creationId xmlns:a16="http://schemas.microsoft.com/office/drawing/2014/main" id="{C76F5E87-7D0A-8C47-A314-35D99CF0F164}"/>
                      </a:ext>
                    </a:extLst>
                  </p:cNvPr>
                  <p:cNvGrpSpPr/>
                  <p:nvPr/>
                </p:nvGrpSpPr>
                <p:grpSpPr>
                  <a:xfrm>
                    <a:off x="7764940" y="3537547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89" name="Teardrop 788">
                      <a:extLst>
                        <a:ext uri="{FF2B5EF4-FFF2-40B4-BE49-F238E27FC236}">
                          <a16:creationId xmlns:a16="http://schemas.microsoft.com/office/drawing/2014/main" id="{248C6F64-DFC3-154B-A415-78B6DD5EEC12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790" name="Oval 789">
                      <a:extLst>
                        <a:ext uri="{FF2B5EF4-FFF2-40B4-BE49-F238E27FC236}">
                          <a16:creationId xmlns:a16="http://schemas.microsoft.com/office/drawing/2014/main" id="{AF133344-8B32-3346-A47D-3D1F6854B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786" name="Group 785">
                    <a:extLst>
                      <a:ext uri="{FF2B5EF4-FFF2-40B4-BE49-F238E27FC236}">
                        <a16:creationId xmlns:a16="http://schemas.microsoft.com/office/drawing/2014/main" id="{EBC94975-CF1D-0841-B46E-F2F14EC65E87}"/>
                      </a:ext>
                    </a:extLst>
                  </p:cNvPr>
                  <p:cNvGrpSpPr/>
                  <p:nvPr/>
                </p:nvGrpSpPr>
                <p:grpSpPr>
                  <a:xfrm>
                    <a:off x="7940378" y="3356794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87" name="Teardrop 786">
                      <a:extLst>
                        <a:ext uri="{FF2B5EF4-FFF2-40B4-BE49-F238E27FC236}">
                          <a16:creationId xmlns:a16="http://schemas.microsoft.com/office/drawing/2014/main" id="{3703FF3F-1797-6C48-BEBE-4D2294C6AA29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788" name="Oval 787">
                      <a:extLst>
                        <a:ext uri="{FF2B5EF4-FFF2-40B4-BE49-F238E27FC236}">
                          <a16:creationId xmlns:a16="http://schemas.microsoft.com/office/drawing/2014/main" id="{2381ADFC-EBB0-874A-A0D9-8C25616E4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</p:grpSp>
            <p:grpSp>
              <p:nvGrpSpPr>
                <p:cNvPr id="736" name="Group 735">
                  <a:extLst>
                    <a:ext uri="{FF2B5EF4-FFF2-40B4-BE49-F238E27FC236}">
                      <a16:creationId xmlns:a16="http://schemas.microsoft.com/office/drawing/2014/main" id="{D49C24E3-C128-5749-87F2-76A8310FF1C5}"/>
                    </a:ext>
                  </a:extLst>
                </p:cNvPr>
                <p:cNvGrpSpPr/>
                <p:nvPr/>
              </p:nvGrpSpPr>
              <p:grpSpPr>
                <a:xfrm>
                  <a:off x="2930604" y="1703732"/>
                  <a:ext cx="5144023" cy="2038317"/>
                  <a:chOff x="2930604" y="1703732"/>
                  <a:chExt cx="5144023" cy="2038317"/>
                </a:xfrm>
              </p:grpSpPr>
              <p:cxnSp>
                <p:nvCxnSpPr>
                  <p:cNvPr id="737" name="Straight Connector 736">
                    <a:extLst>
                      <a:ext uri="{FF2B5EF4-FFF2-40B4-BE49-F238E27FC236}">
                        <a16:creationId xmlns:a16="http://schemas.microsoft.com/office/drawing/2014/main" id="{F806AA01-1C39-E248-BA41-43F0888C66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41387" y="2122569"/>
                    <a:ext cx="2480640" cy="59651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737">
                    <a:extLst>
                      <a:ext uri="{FF2B5EF4-FFF2-40B4-BE49-F238E27FC236}">
                        <a16:creationId xmlns:a16="http://schemas.microsoft.com/office/drawing/2014/main" id="{25A9415B-D19C-3C40-A849-A63CD3C572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46798" y="2041411"/>
                    <a:ext cx="3282085" cy="10077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738">
                    <a:extLst>
                      <a:ext uri="{FF2B5EF4-FFF2-40B4-BE49-F238E27FC236}">
                        <a16:creationId xmlns:a16="http://schemas.microsoft.com/office/drawing/2014/main" id="{3F4C361F-A327-7645-A3A0-2979BFDD1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11726" y="1774091"/>
                    <a:ext cx="744236" cy="10499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739">
                    <a:extLst>
                      <a:ext uri="{FF2B5EF4-FFF2-40B4-BE49-F238E27FC236}">
                        <a16:creationId xmlns:a16="http://schemas.microsoft.com/office/drawing/2014/main" id="{0C0375B3-AAA3-2742-A374-654BD37D51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071" y="2414745"/>
                    <a:ext cx="514387" cy="97816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740">
                    <a:extLst>
                      <a:ext uri="{FF2B5EF4-FFF2-40B4-BE49-F238E27FC236}">
                        <a16:creationId xmlns:a16="http://schemas.microsoft.com/office/drawing/2014/main" id="{E03D041A-EF70-F149-AE04-6DB908DAD9C6}"/>
                      </a:ext>
                    </a:extLst>
                  </p:cNvPr>
                  <p:cNvCxnSpPr>
                    <a:cxnSpLocks/>
                    <a:endCxn id="789" idx="1"/>
                  </p:cNvCxnSpPr>
                  <p:nvPr/>
                </p:nvCxnSpPr>
                <p:spPr>
                  <a:xfrm>
                    <a:off x="3549768" y="2378688"/>
                    <a:ext cx="4215176" cy="125927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741">
                    <a:extLst>
                      <a:ext uri="{FF2B5EF4-FFF2-40B4-BE49-F238E27FC236}">
                        <a16:creationId xmlns:a16="http://schemas.microsoft.com/office/drawing/2014/main" id="{973492C9-5B86-2D47-AEEF-6607D3D506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8946" y="2281296"/>
                    <a:ext cx="4359500" cy="11352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" name="Straight Connector 742">
                    <a:extLst>
                      <a:ext uri="{FF2B5EF4-FFF2-40B4-BE49-F238E27FC236}">
                        <a16:creationId xmlns:a16="http://schemas.microsoft.com/office/drawing/2014/main" id="{AC7D02E1-CAC3-D948-BAB2-FF2834C196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39367" y="2892763"/>
                    <a:ext cx="819039" cy="4327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" name="Straight Connector 743">
                    <a:extLst>
                      <a:ext uri="{FF2B5EF4-FFF2-40B4-BE49-F238E27FC236}">
                        <a16:creationId xmlns:a16="http://schemas.microsoft.com/office/drawing/2014/main" id="{D3B1AAF1-F7FB-7846-BF2C-46226B24FE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17918" y="2454501"/>
                    <a:ext cx="691427" cy="83072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Straight Connector 744">
                    <a:extLst>
                      <a:ext uri="{FF2B5EF4-FFF2-40B4-BE49-F238E27FC236}">
                        <a16:creationId xmlns:a16="http://schemas.microsoft.com/office/drawing/2014/main" id="{47FBA303-5316-2B48-A87A-BF5F9C1111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96664" y="2200201"/>
                    <a:ext cx="377963" cy="108502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" name="Straight Connector 745">
                    <a:extLst>
                      <a:ext uri="{FF2B5EF4-FFF2-40B4-BE49-F238E27FC236}">
                        <a16:creationId xmlns:a16="http://schemas.microsoft.com/office/drawing/2014/main" id="{78161345-A3BF-584A-9139-7C950D25BF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683915" y="2399207"/>
                    <a:ext cx="376379" cy="11552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46">
                    <a:extLst>
                      <a:ext uri="{FF2B5EF4-FFF2-40B4-BE49-F238E27FC236}">
                        <a16:creationId xmlns:a16="http://schemas.microsoft.com/office/drawing/2014/main" id="{09A30366-9FE4-384C-B159-3B5BD77FF390}"/>
                      </a:ext>
                    </a:extLst>
                  </p:cNvPr>
                  <p:cNvCxnSpPr>
                    <a:cxnSpLocks/>
                    <a:endCxn id="797" idx="3"/>
                  </p:cNvCxnSpPr>
                  <p:nvPr/>
                </p:nvCxnSpPr>
                <p:spPr>
                  <a:xfrm flipH="1">
                    <a:off x="7032870" y="2502010"/>
                    <a:ext cx="97764" cy="21892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8" name="Straight Connector 747">
                    <a:extLst>
                      <a:ext uri="{FF2B5EF4-FFF2-40B4-BE49-F238E27FC236}">
                        <a16:creationId xmlns:a16="http://schemas.microsoft.com/office/drawing/2014/main" id="{1918CB93-9C14-6344-A736-A6F94583F1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393443" y="1703732"/>
                    <a:ext cx="1797416" cy="31836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" name="Straight Connector 748">
                    <a:extLst>
                      <a:ext uri="{FF2B5EF4-FFF2-40B4-BE49-F238E27FC236}">
                        <a16:creationId xmlns:a16="http://schemas.microsoft.com/office/drawing/2014/main" id="{4C1126F6-EE2F-8B49-9992-09EED17358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198660" y="1952624"/>
                    <a:ext cx="1864784" cy="3875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" name="Straight Connector 749">
                    <a:extLst>
                      <a:ext uri="{FF2B5EF4-FFF2-40B4-BE49-F238E27FC236}">
                        <a16:creationId xmlns:a16="http://schemas.microsoft.com/office/drawing/2014/main" id="{7E8EDAFB-8ADD-7745-8241-234197B615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362606" y="1798792"/>
                    <a:ext cx="1773253" cy="48796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" name="Straight Connector 750">
                    <a:extLst>
                      <a:ext uri="{FF2B5EF4-FFF2-40B4-BE49-F238E27FC236}">
                        <a16:creationId xmlns:a16="http://schemas.microsoft.com/office/drawing/2014/main" id="{AD61A799-9909-2B4A-AA2B-79014FAB0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26131" y="2254307"/>
                    <a:ext cx="356096" cy="128213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" name="Straight Connector 751">
                    <a:extLst>
                      <a:ext uri="{FF2B5EF4-FFF2-40B4-BE49-F238E27FC236}">
                        <a16:creationId xmlns:a16="http://schemas.microsoft.com/office/drawing/2014/main" id="{001877C3-1E4D-E847-82F5-A874EDF353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77742" y="3586650"/>
                    <a:ext cx="3582842" cy="15539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" name="Straight Connector 752">
                    <a:extLst>
                      <a:ext uri="{FF2B5EF4-FFF2-40B4-BE49-F238E27FC236}">
                        <a16:creationId xmlns:a16="http://schemas.microsoft.com/office/drawing/2014/main" id="{F5E10737-81D6-E544-997C-D509514FD6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31848" y="2951271"/>
                    <a:ext cx="2699196" cy="57586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>
                    <a:extLst>
                      <a:ext uri="{FF2B5EF4-FFF2-40B4-BE49-F238E27FC236}">
                        <a16:creationId xmlns:a16="http://schemas.microsoft.com/office/drawing/2014/main" id="{045A77E7-50BE-5446-A8ED-CDE6F58B86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21027" y="2766877"/>
                    <a:ext cx="2201000" cy="66827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>
                    <a:extLst>
                      <a:ext uri="{FF2B5EF4-FFF2-40B4-BE49-F238E27FC236}">
                        <a16:creationId xmlns:a16="http://schemas.microsoft.com/office/drawing/2014/main" id="{93233B2B-6D24-924A-91BB-784CBC238A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156461" y="1867467"/>
                    <a:ext cx="795566" cy="147137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>
                    <a:extLst>
                      <a:ext uri="{FF2B5EF4-FFF2-40B4-BE49-F238E27FC236}">
                        <a16:creationId xmlns:a16="http://schemas.microsoft.com/office/drawing/2014/main" id="{93848C82-0FDD-B848-91C3-D0836AEEFE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92359" y="1858022"/>
                    <a:ext cx="709652" cy="147829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>
                    <a:extLst>
                      <a:ext uri="{FF2B5EF4-FFF2-40B4-BE49-F238E27FC236}">
                        <a16:creationId xmlns:a16="http://schemas.microsoft.com/office/drawing/2014/main" id="{0A6B169A-3D72-0E41-95B3-BF4C036571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30604" y="2001334"/>
                    <a:ext cx="27125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DD69E887-37D1-0747-851E-7D926B0203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30605" y="2233992"/>
                    <a:ext cx="332830" cy="6393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" name="Straight Connector 758">
                    <a:extLst>
                      <a:ext uri="{FF2B5EF4-FFF2-40B4-BE49-F238E27FC236}">
                        <a16:creationId xmlns:a16="http://schemas.microsoft.com/office/drawing/2014/main" id="{2FC2D97F-2D67-7C4F-B7F4-88887C58BF34}"/>
                      </a:ext>
                    </a:extLst>
                  </p:cNvPr>
                  <p:cNvCxnSpPr>
                    <a:cxnSpLocks/>
                    <a:stCxn id="819" idx="2"/>
                  </p:cNvCxnSpPr>
                  <p:nvPr/>
                </p:nvCxnSpPr>
                <p:spPr>
                  <a:xfrm flipH="1" flipV="1">
                    <a:off x="3729386" y="2232510"/>
                    <a:ext cx="303260" cy="115422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59">
                    <a:extLst>
                      <a:ext uri="{FF2B5EF4-FFF2-40B4-BE49-F238E27FC236}">
                        <a16:creationId xmlns:a16="http://schemas.microsoft.com/office/drawing/2014/main" id="{A99ED664-14A4-0E49-A7DF-45C3649C38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194336" y="1973021"/>
                    <a:ext cx="860970" cy="141452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Straight Connector 760">
                    <a:extLst>
                      <a:ext uri="{FF2B5EF4-FFF2-40B4-BE49-F238E27FC236}">
                        <a16:creationId xmlns:a16="http://schemas.microsoft.com/office/drawing/2014/main" id="{D32FAFD9-46BC-2D4C-B059-199B4A9AF2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03872" y="2586154"/>
                    <a:ext cx="301413" cy="18656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E0100F-997C-1541-BEA7-EEC6C1E054BE}"/>
              </a:ext>
            </a:extLst>
          </p:cNvPr>
          <p:cNvGrpSpPr/>
          <p:nvPr/>
        </p:nvGrpSpPr>
        <p:grpSpPr>
          <a:xfrm>
            <a:off x="237744" y="794479"/>
            <a:ext cx="8655540" cy="3897442"/>
            <a:chOff x="237744" y="794479"/>
            <a:chExt cx="8655540" cy="3897442"/>
          </a:xfrm>
        </p:grpSpPr>
        <p:grpSp>
          <p:nvGrpSpPr>
            <p:cNvPr id="837" name="Group 836">
              <a:extLst>
                <a:ext uri="{FF2B5EF4-FFF2-40B4-BE49-F238E27FC236}">
                  <a16:creationId xmlns:a16="http://schemas.microsoft.com/office/drawing/2014/main" id="{564B5C75-3555-184E-A419-E60758D535CA}"/>
                </a:ext>
              </a:extLst>
            </p:cNvPr>
            <p:cNvGrpSpPr/>
            <p:nvPr/>
          </p:nvGrpSpPr>
          <p:grpSpPr>
            <a:xfrm>
              <a:off x="243060" y="794479"/>
              <a:ext cx="8650224" cy="3897442"/>
              <a:chOff x="243060" y="794479"/>
              <a:chExt cx="8650224" cy="3897442"/>
            </a:xfrm>
          </p:grpSpPr>
          <p:sp>
            <p:nvSpPr>
              <p:cNvPr id="838" name="Rectangle 837">
                <a:extLst>
                  <a:ext uri="{FF2B5EF4-FFF2-40B4-BE49-F238E27FC236}">
                    <a16:creationId xmlns:a16="http://schemas.microsoft.com/office/drawing/2014/main" id="{9931601D-3E5A-294F-A036-7678712C9239}"/>
                  </a:ext>
                </a:extLst>
              </p:cNvPr>
              <p:cNvSpPr/>
              <p:nvPr/>
            </p:nvSpPr>
            <p:spPr>
              <a:xfrm>
                <a:off x="243060" y="794479"/>
                <a:ext cx="8650224" cy="38974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2ACF199E-D798-A94F-9449-F8515E249E5D}"/>
                  </a:ext>
                </a:extLst>
              </p:cNvPr>
              <p:cNvGrpSpPr/>
              <p:nvPr/>
            </p:nvGrpSpPr>
            <p:grpSpPr>
              <a:xfrm>
                <a:off x="1867781" y="874268"/>
                <a:ext cx="6759687" cy="3521946"/>
                <a:chOff x="650081" y="589121"/>
                <a:chExt cx="10890885" cy="5674391"/>
              </a:xfrm>
              <a:solidFill>
                <a:schemeClr val="bg2">
                  <a:lumMod val="90000"/>
                  <a:alpha val="50000"/>
                </a:schemeClr>
              </a:solidFill>
            </p:grpSpPr>
            <p:sp>
              <p:nvSpPr>
                <p:cNvPr id="840" name="Freeform: Shape 4">
                  <a:extLst>
                    <a:ext uri="{FF2B5EF4-FFF2-40B4-BE49-F238E27FC236}">
                      <a16:creationId xmlns:a16="http://schemas.microsoft.com/office/drawing/2014/main" id="{8A8F09AB-7B0E-744F-A736-CF1708A02177}"/>
                    </a:ext>
                  </a:extLst>
                </p:cNvPr>
                <p:cNvSpPr/>
                <p:nvPr/>
              </p:nvSpPr>
              <p:spPr>
                <a:xfrm>
                  <a:off x="5218483" y="771011"/>
                  <a:ext cx="6000750" cy="4572000"/>
                </a:xfrm>
                <a:custGeom>
                  <a:avLst/>
                  <a:gdLst>
                    <a:gd name="connsiteX0" fmla="*/ 4408435 w 6000750"/>
                    <a:gd name="connsiteY0" fmla="*/ 318649 h 4572000"/>
                    <a:gd name="connsiteX1" fmla="*/ 4420817 w 6000750"/>
                    <a:gd name="connsiteY1" fmla="*/ 320554 h 4572000"/>
                    <a:gd name="connsiteX2" fmla="*/ 4397957 w 6000750"/>
                    <a:gd name="connsiteY2" fmla="*/ 339604 h 4572000"/>
                    <a:gd name="connsiteX3" fmla="*/ 4448440 w 6000750"/>
                    <a:gd name="connsiteY3" fmla="*/ 336746 h 4572000"/>
                    <a:gd name="connsiteX4" fmla="*/ 4437962 w 6000750"/>
                    <a:gd name="connsiteY4" fmla="*/ 378656 h 4572000"/>
                    <a:gd name="connsiteX5" fmla="*/ 4563692 w 6000750"/>
                    <a:gd name="connsiteY5" fmla="*/ 345319 h 4572000"/>
                    <a:gd name="connsiteX6" fmla="*/ 4568455 w 6000750"/>
                    <a:gd name="connsiteY6" fmla="*/ 364369 h 4572000"/>
                    <a:gd name="connsiteX7" fmla="*/ 4568455 w 6000750"/>
                    <a:gd name="connsiteY7" fmla="*/ 367226 h 4572000"/>
                    <a:gd name="connsiteX8" fmla="*/ 4569407 w 6000750"/>
                    <a:gd name="connsiteY8" fmla="*/ 382466 h 4572000"/>
                    <a:gd name="connsiteX9" fmla="*/ 4589410 w 6000750"/>
                    <a:gd name="connsiteY9" fmla="*/ 392944 h 4572000"/>
                    <a:gd name="connsiteX10" fmla="*/ 4609412 w 6000750"/>
                    <a:gd name="connsiteY10" fmla="*/ 391039 h 4572000"/>
                    <a:gd name="connsiteX11" fmla="*/ 4737048 w 6000750"/>
                    <a:gd name="connsiteY11" fmla="*/ 402469 h 4572000"/>
                    <a:gd name="connsiteX12" fmla="*/ 4777053 w 6000750"/>
                    <a:gd name="connsiteY12" fmla="*/ 398659 h 4572000"/>
                    <a:gd name="connsiteX13" fmla="*/ 4907545 w 6000750"/>
                    <a:gd name="connsiteY13" fmla="*/ 422471 h 4572000"/>
                    <a:gd name="connsiteX14" fmla="*/ 4925642 w 6000750"/>
                    <a:gd name="connsiteY14" fmla="*/ 451999 h 4572000"/>
                    <a:gd name="connsiteX15" fmla="*/ 4978030 w 6000750"/>
                    <a:gd name="connsiteY15" fmla="*/ 495814 h 4572000"/>
                    <a:gd name="connsiteX16" fmla="*/ 5001842 w 6000750"/>
                    <a:gd name="connsiteY16" fmla="*/ 495814 h 4572000"/>
                    <a:gd name="connsiteX17" fmla="*/ 5046610 w 6000750"/>
                    <a:gd name="connsiteY17" fmla="*/ 494861 h 4572000"/>
                    <a:gd name="connsiteX18" fmla="*/ 5145670 w 6000750"/>
                    <a:gd name="connsiteY18" fmla="*/ 505339 h 4572000"/>
                    <a:gd name="connsiteX19" fmla="*/ 5174245 w 6000750"/>
                    <a:gd name="connsiteY19" fmla="*/ 498671 h 4572000"/>
                    <a:gd name="connsiteX20" fmla="*/ 5194247 w 6000750"/>
                    <a:gd name="connsiteY20" fmla="*/ 513911 h 4572000"/>
                    <a:gd name="connsiteX21" fmla="*/ 5249492 w 6000750"/>
                    <a:gd name="connsiteY21" fmla="*/ 553916 h 4572000"/>
                    <a:gd name="connsiteX22" fmla="*/ 5277115 w 6000750"/>
                    <a:gd name="connsiteY22" fmla="*/ 533914 h 4572000"/>
                    <a:gd name="connsiteX23" fmla="*/ 5257113 w 6000750"/>
                    <a:gd name="connsiteY23" fmla="*/ 509149 h 4572000"/>
                    <a:gd name="connsiteX24" fmla="*/ 5268542 w 6000750"/>
                    <a:gd name="connsiteY24" fmla="*/ 472001 h 4572000"/>
                    <a:gd name="connsiteX25" fmla="*/ 5325692 w 6000750"/>
                    <a:gd name="connsiteY25" fmla="*/ 472001 h 4572000"/>
                    <a:gd name="connsiteX26" fmla="*/ 5358078 w 6000750"/>
                    <a:gd name="connsiteY26" fmla="*/ 492956 h 4572000"/>
                    <a:gd name="connsiteX27" fmla="*/ 5390463 w 6000750"/>
                    <a:gd name="connsiteY27" fmla="*/ 494861 h 4572000"/>
                    <a:gd name="connsiteX28" fmla="*/ 5472378 w 6000750"/>
                    <a:gd name="connsiteY28" fmla="*/ 492956 h 4572000"/>
                    <a:gd name="connsiteX29" fmla="*/ 5583820 w 6000750"/>
                    <a:gd name="connsiteY29" fmla="*/ 527246 h 4572000"/>
                    <a:gd name="connsiteX30" fmla="*/ 5624778 w 6000750"/>
                    <a:gd name="connsiteY30" fmla="*/ 556774 h 4572000"/>
                    <a:gd name="connsiteX31" fmla="*/ 5650495 w 6000750"/>
                    <a:gd name="connsiteY31" fmla="*/ 579634 h 4572000"/>
                    <a:gd name="connsiteX32" fmla="*/ 5680022 w 6000750"/>
                    <a:gd name="connsiteY32" fmla="*/ 613924 h 4572000"/>
                    <a:gd name="connsiteX33" fmla="*/ 5731457 w 6000750"/>
                    <a:gd name="connsiteY33" fmla="*/ 638689 h 4572000"/>
                    <a:gd name="connsiteX34" fmla="*/ 5762890 w 6000750"/>
                    <a:gd name="connsiteY34" fmla="*/ 649166 h 4572000"/>
                    <a:gd name="connsiteX35" fmla="*/ 5804800 w 6000750"/>
                    <a:gd name="connsiteY35" fmla="*/ 671074 h 4572000"/>
                    <a:gd name="connsiteX36" fmla="*/ 5818134 w 6000750"/>
                    <a:gd name="connsiteY36" fmla="*/ 697744 h 4572000"/>
                    <a:gd name="connsiteX37" fmla="*/ 5827659 w 6000750"/>
                    <a:gd name="connsiteY37" fmla="*/ 743464 h 4572000"/>
                    <a:gd name="connsiteX38" fmla="*/ 5836232 w 6000750"/>
                    <a:gd name="connsiteY38" fmla="*/ 707269 h 4572000"/>
                    <a:gd name="connsiteX39" fmla="*/ 5852425 w 6000750"/>
                    <a:gd name="connsiteY39" fmla="*/ 713936 h 4572000"/>
                    <a:gd name="connsiteX40" fmla="*/ 5880047 w 6000750"/>
                    <a:gd name="connsiteY40" fmla="*/ 714889 h 4572000"/>
                    <a:gd name="connsiteX41" fmla="*/ 5994347 w 6000750"/>
                    <a:gd name="connsiteY41" fmla="*/ 772991 h 4572000"/>
                    <a:gd name="connsiteX42" fmla="*/ 5995300 w 6000750"/>
                    <a:gd name="connsiteY42" fmla="*/ 796804 h 4572000"/>
                    <a:gd name="connsiteX43" fmla="*/ 5917195 w 6000750"/>
                    <a:gd name="connsiteY43" fmla="*/ 839666 h 4572000"/>
                    <a:gd name="connsiteX44" fmla="*/ 5914338 w 6000750"/>
                    <a:gd name="connsiteY44" fmla="*/ 851096 h 4572000"/>
                    <a:gd name="connsiteX45" fmla="*/ 5905765 w 6000750"/>
                    <a:gd name="connsiteY45" fmla="*/ 907294 h 4572000"/>
                    <a:gd name="connsiteX46" fmla="*/ 5832422 w 6000750"/>
                    <a:gd name="connsiteY46" fmla="*/ 880624 h 4572000"/>
                    <a:gd name="connsiteX47" fmla="*/ 5803847 w 6000750"/>
                    <a:gd name="connsiteY47" fmla="*/ 869194 h 4572000"/>
                    <a:gd name="connsiteX48" fmla="*/ 5757175 w 6000750"/>
                    <a:gd name="connsiteY48" fmla="*/ 832999 h 4572000"/>
                    <a:gd name="connsiteX49" fmla="*/ 5732409 w 6000750"/>
                    <a:gd name="connsiteY49" fmla="*/ 811091 h 4572000"/>
                    <a:gd name="connsiteX50" fmla="*/ 5683832 w 6000750"/>
                    <a:gd name="connsiteY50" fmla="*/ 795851 h 4572000"/>
                    <a:gd name="connsiteX51" fmla="*/ 5686690 w 6000750"/>
                    <a:gd name="connsiteY51" fmla="*/ 756799 h 4572000"/>
                    <a:gd name="connsiteX52" fmla="*/ 5664782 w 6000750"/>
                    <a:gd name="connsiteY52" fmla="*/ 749179 h 4572000"/>
                    <a:gd name="connsiteX53" fmla="*/ 5649542 w 6000750"/>
                    <a:gd name="connsiteY53" fmla="*/ 773944 h 4572000"/>
                    <a:gd name="connsiteX54" fmla="*/ 5579057 w 6000750"/>
                    <a:gd name="connsiteY54" fmla="*/ 853001 h 4572000"/>
                    <a:gd name="connsiteX55" fmla="*/ 5558103 w 6000750"/>
                    <a:gd name="connsiteY55" fmla="*/ 853954 h 4572000"/>
                    <a:gd name="connsiteX56" fmla="*/ 5535242 w 6000750"/>
                    <a:gd name="connsiteY56" fmla="*/ 851096 h 4572000"/>
                    <a:gd name="connsiteX57" fmla="*/ 5551434 w 6000750"/>
                    <a:gd name="connsiteY57" fmla="*/ 856811 h 4572000"/>
                    <a:gd name="connsiteX58" fmla="*/ 5558103 w 6000750"/>
                    <a:gd name="connsiteY58" fmla="*/ 863479 h 4572000"/>
                    <a:gd name="connsiteX59" fmla="*/ 5560959 w 6000750"/>
                    <a:gd name="connsiteY59" fmla="*/ 873004 h 4572000"/>
                    <a:gd name="connsiteX60" fmla="*/ 5604775 w 6000750"/>
                    <a:gd name="connsiteY60" fmla="*/ 910151 h 4572000"/>
                    <a:gd name="connsiteX61" fmla="*/ 5645732 w 6000750"/>
                    <a:gd name="connsiteY61" fmla="*/ 961586 h 4572000"/>
                    <a:gd name="connsiteX62" fmla="*/ 5659067 w 6000750"/>
                    <a:gd name="connsiteY62" fmla="*/ 984446 h 4572000"/>
                    <a:gd name="connsiteX63" fmla="*/ 5632397 w 6000750"/>
                    <a:gd name="connsiteY63" fmla="*/ 998734 h 4572000"/>
                    <a:gd name="connsiteX64" fmla="*/ 5498095 w 6000750"/>
                    <a:gd name="connsiteY64" fmla="*/ 1024451 h 4572000"/>
                    <a:gd name="connsiteX65" fmla="*/ 5404750 w 6000750"/>
                    <a:gd name="connsiteY65" fmla="*/ 1092079 h 4572000"/>
                    <a:gd name="connsiteX66" fmla="*/ 5384747 w 6000750"/>
                    <a:gd name="connsiteY66" fmla="*/ 1114939 h 4572000"/>
                    <a:gd name="connsiteX67" fmla="*/ 5343790 w 6000750"/>
                    <a:gd name="connsiteY67" fmla="*/ 1113986 h 4572000"/>
                    <a:gd name="connsiteX68" fmla="*/ 5276163 w 6000750"/>
                    <a:gd name="connsiteY68" fmla="*/ 1105414 h 4572000"/>
                    <a:gd name="connsiteX69" fmla="*/ 5227584 w 6000750"/>
                    <a:gd name="connsiteY69" fmla="*/ 1104461 h 4572000"/>
                    <a:gd name="connsiteX70" fmla="*/ 5226632 w 6000750"/>
                    <a:gd name="connsiteY70" fmla="*/ 1102556 h 4572000"/>
                    <a:gd name="connsiteX71" fmla="*/ 5151385 w 6000750"/>
                    <a:gd name="connsiteY71" fmla="*/ 1113986 h 4572000"/>
                    <a:gd name="connsiteX72" fmla="*/ 5145670 w 6000750"/>
                    <a:gd name="connsiteY72" fmla="*/ 1121606 h 4572000"/>
                    <a:gd name="connsiteX73" fmla="*/ 5122810 w 6000750"/>
                    <a:gd name="connsiteY73" fmla="*/ 1200664 h 4572000"/>
                    <a:gd name="connsiteX74" fmla="*/ 5123762 w 6000750"/>
                    <a:gd name="connsiteY74" fmla="*/ 1206379 h 4572000"/>
                    <a:gd name="connsiteX75" fmla="*/ 5180912 w 6000750"/>
                    <a:gd name="connsiteY75" fmla="*/ 1299724 h 4572000"/>
                    <a:gd name="connsiteX76" fmla="*/ 5179960 w 6000750"/>
                    <a:gd name="connsiteY76" fmla="*/ 1309249 h 4572000"/>
                    <a:gd name="connsiteX77" fmla="*/ 5143765 w 6000750"/>
                    <a:gd name="connsiteY77" fmla="*/ 1380686 h 4572000"/>
                    <a:gd name="connsiteX78" fmla="*/ 5125667 w 6000750"/>
                    <a:gd name="connsiteY78" fmla="*/ 1399736 h 4572000"/>
                    <a:gd name="connsiteX79" fmla="*/ 5097092 w 6000750"/>
                    <a:gd name="connsiteY79" fmla="*/ 1405451 h 4572000"/>
                    <a:gd name="connsiteX80" fmla="*/ 5071375 w 6000750"/>
                    <a:gd name="connsiteY80" fmla="*/ 1445456 h 4572000"/>
                    <a:gd name="connsiteX81" fmla="*/ 5065660 w 6000750"/>
                    <a:gd name="connsiteY81" fmla="*/ 1484509 h 4572000"/>
                    <a:gd name="connsiteX82" fmla="*/ 5062803 w 6000750"/>
                    <a:gd name="connsiteY82" fmla="*/ 1497844 h 4572000"/>
                    <a:gd name="connsiteX83" fmla="*/ 5021845 w 6000750"/>
                    <a:gd name="connsiteY83" fmla="*/ 1540706 h 4572000"/>
                    <a:gd name="connsiteX84" fmla="*/ 4988507 w 6000750"/>
                    <a:gd name="connsiteY84" fmla="*/ 1501654 h 4572000"/>
                    <a:gd name="connsiteX85" fmla="*/ 4917070 w 6000750"/>
                    <a:gd name="connsiteY85" fmla="*/ 1332109 h 4572000"/>
                    <a:gd name="connsiteX86" fmla="*/ 4915165 w 6000750"/>
                    <a:gd name="connsiteY86" fmla="*/ 1288294 h 4572000"/>
                    <a:gd name="connsiteX87" fmla="*/ 4935167 w 6000750"/>
                    <a:gd name="connsiteY87" fmla="*/ 1215904 h 4572000"/>
                    <a:gd name="connsiteX88" fmla="*/ 4953265 w 6000750"/>
                    <a:gd name="connsiteY88" fmla="*/ 1196854 h 4572000"/>
                    <a:gd name="connsiteX89" fmla="*/ 5072328 w 6000750"/>
                    <a:gd name="connsiteY89" fmla="*/ 1073029 h 4572000"/>
                    <a:gd name="connsiteX90" fmla="*/ 5095187 w 6000750"/>
                    <a:gd name="connsiteY90" fmla="*/ 1053979 h 4572000"/>
                    <a:gd name="connsiteX91" fmla="*/ 5136145 w 6000750"/>
                    <a:gd name="connsiteY91" fmla="*/ 1002544 h 4572000"/>
                    <a:gd name="connsiteX92" fmla="*/ 5141860 w 6000750"/>
                    <a:gd name="connsiteY92" fmla="*/ 975874 h 4572000"/>
                    <a:gd name="connsiteX93" fmla="*/ 5152337 w 6000750"/>
                    <a:gd name="connsiteY93" fmla="*/ 968254 h 4572000"/>
                    <a:gd name="connsiteX94" fmla="*/ 5158053 w 6000750"/>
                    <a:gd name="connsiteY94" fmla="*/ 966349 h 4572000"/>
                    <a:gd name="connsiteX95" fmla="*/ 5151385 w 6000750"/>
                    <a:gd name="connsiteY95" fmla="*/ 965396 h 4572000"/>
                    <a:gd name="connsiteX96" fmla="*/ 5123762 w 6000750"/>
                    <a:gd name="connsiteY96" fmla="*/ 994924 h 4572000"/>
                    <a:gd name="connsiteX97" fmla="*/ 5099950 w 6000750"/>
                    <a:gd name="connsiteY97" fmla="*/ 1024451 h 4572000"/>
                    <a:gd name="connsiteX98" fmla="*/ 5064707 w 6000750"/>
                    <a:gd name="connsiteY98" fmla="*/ 1048264 h 4572000"/>
                    <a:gd name="connsiteX99" fmla="*/ 5024703 w 6000750"/>
                    <a:gd name="connsiteY99" fmla="*/ 1058741 h 4572000"/>
                    <a:gd name="connsiteX100" fmla="*/ 4997080 w 6000750"/>
                    <a:gd name="connsiteY100" fmla="*/ 1019689 h 4572000"/>
                    <a:gd name="connsiteX101" fmla="*/ 4960885 w 6000750"/>
                    <a:gd name="connsiteY101" fmla="*/ 995876 h 4572000"/>
                    <a:gd name="connsiteX102" fmla="*/ 4893257 w 6000750"/>
                    <a:gd name="connsiteY102" fmla="*/ 1054931 h 4572000"/>
                    <a:gd name="connsiteX103" fmla="*/ 4878017 w 6000750"/>
                    <a:gd name="connsiteY103" fmla="*/ 1073029 h 4572000"/>
                    <a:gd name="connsiteX104" fmla="*/ 4876112 w 6000750"/>
                    <a:gd name="connsiteY104" fmla="*/ 1110176 h 4572000"/>
                    <a:gd name="connsiteX105" fmla="*/ 4863730 w 6000750"/>
                    <a:gd name="connsiteY105" fmla="*/ 1140656 h 4572000"/>
                    <a:gd name="connsiteX106" fmla="*/ 4798960 w 6000750"/>
                    <a:gd name="connsiteY106" fmla="*/ 1147324 h 4572000"/>
                    <a:gd name="connsiteX107" fmla="*/ 4778005 w 6000750"/>
                    <a:gd name="connsiteY107" fmla="*/ 1148276 h 4572000"/>
                    <a:gd name="connsiteX108" fmla="*/ 4751335 w 6000750"/>
                    <a:gd name="connsiteY108" fmla="*/ 1156849 h 4572000"/>
                    <a:gd name="connsiteX109" fmla="*/ 4758003 w 6000750"/>
                    <a:gd name="connsiteY109" fmla="*/ 1133989 h 4572000"/>
                    <a:gd name="connsiteX110" fmla="*/ 4757050 w 6000750"/>
                    <a:gd name="connsiteY110" fmla="*/ 1132084 h 4572000"/>
                    <a:gd name="connsiteX111" fmla="*/ 4753240 w 6000750"/>
                    <a:gd name="connsiteY111" fmla="*/ 1132084 h 4572000"/>
                    <a:gd name="connsiteX112" fmla="*/ 4717998 w 6000750"/>
                    <a:gd name="connsiteY112" fmla="*/ 1116844 h 4572000"/>
                    <a:gd name="connsiteX113" fmla="*/ 4679898 w 6000750"/>
                    <a:gd name="connsiteY113" fmla="*/ 1119701 h 4572000"/>
                    <a:gd name="connsiteX114" fmla="*/ 4561787 w 6000750"/>
                    <a:gd name="connsiteY114" fmla="*/ 1128274 h 4572000"/>
                    <a:gd name="connsiteX115" fmla="*/ 4453203 w 6000750"/>
                    <a:gd name="connsiteY115" fmla="*/ 1158754 h 4572000"/>
                    <a:gd name="connsiteX116" fmla="*/ 4347475 w 6000750"/>
                    <a:gd name="connsiteY116" fmla="*/ 1304486 h 4572000"/>
                    <a:gd name="connsiteX117" fmla="*/ 4314137 w 6000750"/>
                    <a:gd name="connsiteY117" fmla="*/ 1334014 h 4572000"/>
                    <a:gd name="connsiteX118" fmla="*/ 4385575 w 6000750"/>
                    <a:gd name="connsiteY118" fmla="*/ 1374019 h 4572000"/>
                    <a:gd name="connsiteX119" fmla="*/ 4402720 w 6000750"/>
                    <a:gd name="connsiteY119" fmla="*/ 1368304 h 4572000"/>
                    <a:gd name="connsiteX120" fmla="*/ 4452250 w 6000750"/>
                    <a:gd name="connsiteY120" fmla="*/ 1365446 h 4572000"/>
                    <a:gd name="connsiteX121" fmla="*/ 4507495 w 6000750"/>
                    <a:gd name="connsiteY121" fmla="*/ 1434979 h 4572000"/>
                    <a:gd name="connsiteX122" fmla="*/ 4516067 w 6000750"/>
                    <a:gd name="connsiteY122" fmla="*/ 1537849 h 4572000"/>
                    <a:gd name="connsiteX123" fmla="*/ 4527498 w 6000750"/>
                    <a:gd name="connsiteY123" fmla="*/ 1601666 h 4572000"/>
                    <a:gd name="connsiteX124" fmla="*/ 4508448 w 6000750"/>
                    <a:gd name="connsiteY124" fmla="*/ 1690249 h 4572000"/>
                    <a:gd name="connsiteX125" fmla="*/ 4478920 w 6000750"/>
                    <a:gd name="connsiteY125" fmla="*/ 1747399 h 4572000"/>
                    <a:gd name="connsiteX126" fmla="*/ 4414150 w 6000750"/>
                    <a:gd name="connsiteY126" fmla="*/ 1869319 h 4572000"/>
                    <a:gd name="connsiteX127" fmla="*/ 4363667 w 6000750"/>
                    <a:gd name="connsiteY127" fmla="*/ 1880749 h 4572000"/>
                    <a:gd name="connsiteX128" fmla="*/ 4328425 w 6000750"/>
                    <a:gd name="connsiteY128" fmla="*/ 1874081 h 4572000"/>
                    <a:gd name="connsiteX129" fmla="*/ 4303660 w 6000750"/>
                    <a:gd name="connsiteY129" fmla="*/ 1918849 h 4572000"/>
                    <a:gd name="connsiteX130" fmla="*/ 4271275 w 6000750"/>
                    <a:gd name="connsiteY130" fmla="*/ 1976951 h 4572000"/>
                    <a:gd name="connsiteX131" fmla="*/ 4267465 w 6000750"/>
                    <a:gd name="connsiteY131" fmla="*/ 2009336 h 4572000"/>
                    <a:gd name="connsiteX132" fmla="*/ 4299850 w 6000750"/>
                    <a:gd name="connsiteY132" fmla="*/ 2045531 h 4572000"/>
                    <a:gd name="connsiteX133" fmla="*/ 4346523 w 6000750"/>
                    <a:gd name="connsiteY133" fmla="*/ 2133161 h 4572000"/>
                    <a:gd name="connsiteX134" fmla="*/ 4329378 w 6000750"/>
                    <a:gd name="connsiteY134" fmla="*/ 2168404 h 4572000"/>
                    <a:gd name="connsiteX135" fmla="*/ 4298898 w 6000750"/>
                    <a:gd name="connsiteY135" fmla="*/ 2185549 h 4572000"/>
                    <a:gd name="connsiteX136" fmla="*/ 4239842 w 6000750"/>
                    <a:gd name="connsiteY136" fmla="*/ 2164594 h 4572000"/>
                    <a:gd name="connsiteX137" fmla="*/ 4230317 w 6000750"/>
                    <a:gd name="connsiteY137" fmla="*/ 2120779 h 4572000"/>
                    <a:gd name="connsiteX138" fmla="*/ 4181740 w 6000750"/>
                    <a:gd name="connsiteY138" fmla="*/ 2062676 h 4572000"/>
                    <a:gd name="connsiteX139" fmla="*/ 4164595 w 6000750"/>
                    <a:gd name="connsiteY139" fmla="*/ 2031244 h 4572000"/>
                    <a:gd name="connsiteX140" fmla="*/ 4105540 w 6000750"/>
                    <a:gd name="connsiteY140" fmla="*/ 1998859 h 4572000"/>
                    <a:gd name="connsiteX141" fmla="*/ 4060772 w 6000750"/>
                    <a:gd name="connsiteY141" fmla="*/ 2014099 h 4572000"/>
                    <a:gd name="connsiteX142" fmla="*/ 4051247 w 6000750"/>
                    <a:gd name="connsiteY142" fmla="*/ 1958854 h 4572000"/>
                    <a:gd name="connsiteX143" fmla="*/ 4046485 w 6000750"/>
                    <a:gd name="connsiteY143" fmla="*/ 1948376 h 4572000"/>
                    <a:gd name="connsiteX144" fmla="*/ 4002670 w 6000750"/>
                    <a:gd name="connsiteY144" fmla="*/ 1989334 h 4572000"/>
                    <a:gd name="connsiteX145" fmla="*/ 3993145 w 6000750"/>
                    <a:gd name="connsiteY145" fmla="*/ 2003621 h 4572000"/>
                    <a:gd name="connsiteX146" fmla="*/ 3973142 w 6000750"/>
                    <a:gd name="connsiteY146" fmla="*/ 2029339 h 4572000"/>
                    <a:gd name="connsiteX147" fmla="*/ 4039817 w 6000750"/>
                    <a:gd name="connsiteY147" fmla="*/ 2055056 h 4572000"/>
                    <a:gd name="connsiteX148" fmla="*/ 4116017 w 6000750"/>
                    <a:gd name="connsiteY148" fmla="*/ 2064581 h 4572000"/>
                    <a:gd name="connsiteX149" fmla="*/ 4107445 w 6000750"/>
                    <a:gd name="connsiteY149" fmla="*/ 2095061 h 4572000"/>
                    <a:gd name="connsiteX150" fmla="*/ 4066487 w 6000750"/>
                    <a:gd name="connsiteY150" fmla="*/ 2126494 h 4572000"/>
                    <a:gd name="connsiteX151" fmla="*/ 4066487 w 6000750"/>
                    <a:gd name="connsiteY151" fmla="*/ 2175071 h 4572000"/>
                    <a:gd name="connsiteX152" fmla="*/ 4142687 w 6000750"/>
                    <a:gd name="connsiteY152" fmla="*/ 2260796 h 4572000"/>
                    <a:gd name="connsiteX153" fmla="*/ 4155070 w 6000750"/>
                    <a:gd name="connsiteY153" fmla="*/ 2317946 h 4572000"/>
                    <a:gd name="connsiteX154" fmla="*/ 4177930 w 6000750"/>
                    <a:gd name="connsiteY154" fmla="*/ 2366524 h 4572000"/>
                    <a:gd name="connsiteX155" fmla="*/ 4067440 w 6000750"/>
                    <a:gd name="connsiteY155" fmla="*/ 2578931 h 4572000"/>
                    <a:gd name="connsiteX156" fmla="*/ 4033150 w 6000750"/>
                    <a:gd name="connsiteY156" fmla="*/ 2595124 h 4572000"/>
                    <a:gd name="connsiteX157" fmla="*/ 3921707 w 6000750"/>
                    <a:gd name="connsiteY157" fmla="*/ 2640844 h 4572000"/>
                    <a:gd name="connsiteX158" fmla="*/ 3901705 w 6000750"/>
                    <a:gd name="connsiteY158" fmla="*/ 2658941 h 4572000"/>
                    <a:gd name="connsiteX159" fmla="*/ 3862653 w 6000750"/>
                    <a:gd name="connsiteY159" fmla="*/ 2659894 h 4572000"/>
                    <a:gd name="connsiteX160" fmla="*/ 3802645 w 6000750"/>
                    <a:gd name="connsiteY160" fmla="*/ 2657036 h 4572000"/>
                    <a:gd name="connsiteX161" fmla="*/ 3777880 w 6000750"/>
                    <a:gd name="connsiteY161" fmla="*/ 2681801 h 4572000"/>
                    <a:gd name="connsiteX162" fmla="*/ 3771212 w 6000750"/>
                    <a:gd name="connsiteY162" fmla="*/ 2719901 h 4572000"/>
                    <a:gd name="connsiteX163" fmla="*/ 3840745 w 6000750"/>
                    <a:gd name="connsiteY163" fmla="*/ 2799911 h 4572000"/>
                    <a:gd name="connsiteX164" fmla="*/ 3916945 w 6000750"/>
                    <a:gd name="connsiteY164" fmla="*/ 2959931 h 4572000"/>
                    <a:gd name="connsiteX165" fmla="*/ 3895037 w 6000750"/>
                    <a:gd name="connsiteY165" fmla="*/ 2998031 h 4572000"/>
                    <a:gd name="connsiteX166" fmla="*/ 3815980 w 6000750"/>
                    <a:gd name="connsiteY166" fmla="*/ 3053276 h 4572000"/>
                    <a:gd name="connsiteX167" fmla="*/ 3769307 w 6000750"/>
                    <a:gd name="connsiteY167" fmla="*/ 3036131 h 4572000"/>
                    <a:gd name="connsiteX168" fmla="*/ 3736922 w 6000750"/>
                    <a:gd name="connsiteY168" fmla="*/ 2994221 h 4572000"/>
                    <a:gd name="connsiteX169" fmla="*/ 3630242 w 6000750"/>
                    <a:gd name="connsiteY169" fmla="*/ 2925641 h 4572000"/>
                    <a:gd name="connsiteX170" fmla="*/ 3631195 w 6000750"/>
                    <a:gd name="connsiteY170" fmla="*/ 2944691 h 4572000"/>
                    <a:gd name="connsiteX171" fmla="*/ 3629290 w 6000750"/>
                    <a:gd name="connsiteY171" fmla="*/ 2959931 h 4572000"/>
                    <a:gd name="connsiteX172" fmla="*/ 3690250 w 6000750"/>
                    <a:gd name="connsiteY172" fmla="*/ 3100901 h 4572000"/>
                    <a:gd name="connsiteX173" fmla="*/ 3779785 w 6000750"/>
                    <a:gd name="connsiteY173" fmla="*/ 3219011 h 4572000"/>
                    <a:gd name="connsiteX174" fmla="*/ 3800740 w 6000750"/>
                    <a:gd name="connsiteY174" fmla="*/ 3255206 h 4572000"/>
                    <a:gd name="connsiteX175" fmla="*/ 3805503 w 6000750"/>
                    <a:gd name="connsiteY175" fmla="*/ 3299974 h 4572000"/>
                    <a:gd name="connsiteX176" fmla="*/ 3762640 w 6000750"/>
                    <a:gd name="connsiteY176" fmla="*/ 3299974 h 4572000"/>
                    <a:gd name="connsiteX177" fmla="*/ 3715015 w 6000750"/>
                    <a:gd name="connsiteY177" fmla="*/ 3271399 h 4572000"/>
                    <a:gd name="connsiteX178" fmla="*/ 3699775 w 6000750"/>
                    <a:gd name="connsiteY178" fmla="*/ 3239966 h 4572000"/>
                    <a:gd name="connsiteX179" fmla="*/ 3678820 w 6000750"/>
                    <a:gd name="connsiteY179" fmla="*/ 3200914 h 4572000"/>
                    <a:gd name="connsiteX180" fmla="*/ 3635005 w 6000750"/>
                    <a:gd name="connsiteY180" fmla="*/ 3120904 h 4572000"/>
                    <a:gd name="connsiteX181" fmla="*/ 3610240 w 6000750"/>
                    <a:gd name="connsiteY181" fmla="*/ 3092329 h 4572000"/>
                    <a:gd name="connsiteX182" fmla="*/ 3588332 w 6000750"/>
                    <a:gd name="connsiteY182" fmla="*/ 3088519 h 4572000"/>
                    <a:gd name="connsiteX183" fmla="*/ 3582617 w 6000750"/>
                    <a:gd name="connsiteY183" fmla="*/ 3011366 h 4572000"/>
                    <a:gd name="connsiteX184" fmla="*/ 3569282 w 6000750"/>
                    <a:gd name="connsiteY184" fmla="*/ 2976124 h 4572000"/>
                    <a:gd name="connsiteX185" fmla="*/ 3533087 w 6000750"/>
                    <a:gd name="connsiteY185" fmla="*/ 2892304 h 4572000"/>
                    <a:gd name="connsiteX186" fmla="*/ 3511180 w 6000750"/>
                    <a:gd name="connsiteY186" fmla="*/ 2820866 h 4572000"/>
                    <a:gd name="connsiteX187" fmla="*/ 3460697 w 6000750"/>
                    <a:gd name="connsiteY187" fmla="*/ 2827534 h 4572000"/>
                    <a:gd name="connsiteX188" fmla="*/ 3458792 w 6000750"/>
                    <a:gd name="connsiteY188" fmla="*/ 2829439 h 4572000"/>
                    <a:gd name="connsiteX189" fmla="*/ 3459745 w 6000750"/>
                    <a:gd name="connsiteY189" fmla="*/ 2831344 h 4572000"/>
                    <a:gd name="connsiteX190" fmla="*/ 3414978 w 6000750"/>
                    <a:gd name="connsiteY190" fmla="*/ 2830391 h 4572000"/>
                    <a:gd name="connsiteX191" fmla="*/ 3418787 w 6000750"/>
                    <a:gd name="connsiteY191" fmla="*/ 2785624 h 4572000"/>
                    <a:gd name="connsiteX192" fmla="*/ 3333062 w 6000750"/>
                    <a:gd name="connsiteY192" fmla="*/ 2694184 h 4572000"/>
                    <a:gd name="connsiteX193" fmla="*/ 3307345 w 6000750"/>
                    <a:gd name="connsiteY193" fmla="*/ 2638939 h 4572000"/>
                    <a:gd name="connsiteX194" fmla="*/ 3283532 w 6000750"/>
                    <a:gd name="connsiteY194" fmla="*/ 2637986 h 4572000"/>
                    <a:gd name="connsiteX195" fmla="*/ 3265435 w 6000750"/>
                    <a:gd name="connsiteY195" fmla="*/ 2640844 h 4572000"/>
                    <a:gd name="connsiteX196" fmla="*/ 3230192 w 6000750"/>
                    <a:gd name="connsiteY196" fmla="*/ 2644654 h 4572000"/>
                    <a:gd name="connsiteX197" fmla="*/ 3175900 w 6000750"/>
                    <a:gd name="connsiteY197" fmla="*/ 2672276 h 4572000"/>
                    <a:gd name="connsiteX198" fmla="*/ 3147325 w 6000750"/>
                    <a:gd name="connsiteY198" fmla="*/ 2709424 h 4572000"/>
                    <a:gd name="connsiteX199" fmla="*/ 3071125 w 6000750"/>
                    <a:gd name="connsiteY199" fmla="*/ 2792291 h 4572000"/>
                    <a:gd name="connsiteX200" fmla="*/ 3058742 w 6000750"/>
                    <a:gd name="connsiteY200" fmla="*/ 2828486 h 4572000"/>
                    <a:gd name="connsiteX201" fmla="*/ 3021595 w 6000750"/>
                    <a:gd name="connsiteY201" fmla="*/ 2885636 h 4572000"/>
                    <a:gd name="connsiteX202" fmla="*/ 3021595 w 6000750"/>
                    <a:gd name="connsiteY202" fmla="*/ 2916116 h 4572000"/>
                    <a:gd name="connsiteX203" fmla="*/ 3028262 w 6000750"/>
                    <a:gd name="connsiteY203" fmla="*/ 2934214 h 4572000"/>
                    <a:gd name="connsiteX204" fmla="*/ 3029215 w 6000750"/>
                    <a:gd name="connsiteY204" fmla="*/ 2964694 h 4572000"/>
                    <a:gd name="connsiteX205" fmla="*/ 3028262 w 6000750"/>
                    <a:gd name="connsiteY205" fmla="*/ 3014224 h 4572000"/>
                    <a:gd name="connsiteX206" fmla="*/ 3025405 w 6000750"/>
                    <a:gd name="connsiteY206" fmla="*/ 3037084 h 4572000"/>
                    <a:gd name="connsiteX207" fmla="*/ 2983495 w 6000750"/>
                    <a:gd name="connsiteY207" fmla="*/ 3096139 h 4572000"/>
                    <a:gd name="connsiteX208" fmla="*/ 2919678 w 6000750"/>
                    <a:gd name="connsiteY208" fmla="*/ 3091376 h 4572000"/>
                    <a:gd name="connsiteX209" fmla="*/ 2913010 w 6000750"/>
                    <a:gd name="connsiteY209" fmla="*/ 3075184 h 4572000"/>
                    <a:gd name="connsiteX210" fmla="*/ 2902532 w 6000750"/>
                    <a:gd name="connsiteY210" fmla="*/ 3045656 h 4572000"/>
                    <a:gd name="connsiteX211" fmla="*/ 2853003 w 6000750"/>
                    <a:gd name="connsiteY211" fmla="*/ 2965646 h 4572000"/>
                    <a:gd name="connsiteX212" fmla="*/ 2841572 w 6000750"/>
                    <a:gd name="connsiteY212" fmla="*/ 2937071 h 4572000"/>
                    <a:gd name="connsiteX213" fmla="*/ 2792042 w 6000750"/>
                    <a:gd name="connsiteY213" fmla="*/ 2865634 h 4572000"/>
                    <a:gd name="connsiteX214" fmla="*/ 2769182 w 6000750"/>
                    <a:gd name="connsiteY214" fmla="*/ 2790386 h 4572000"/>
                    <a:gd name="connsiteX215" fmla="*/ 2756800 w 6000750"/>
                    <a:gd name="connsiteY215" fmla="*/ 2759906 h 4572000"/>
                    <a:gd name="connsiteX216" fmla="*/ 2732987 w 6000750"/>
                    <a:gd name="connsiteY216" fmla="*/ 2672276 h 4572000"/>
                    <a:gd name="connsiteX217" fmla="*/ 2723462 w 6000750"/>
                    <a:gd name="connsiteY217" fmla="*/ 2655131 h 4572000"/>
                    <a:gd name="connsiteX218" fmla="*/ 2712032 w 6000750"/>
                    <a:gd name="connsiteY218" fmla="*/ 2678944 h 4572000"/>
                    <a:gd name="connsiteX219" fmla="*/ 2641547 w 6000750"/>
                    <a:gd name="connsiteY219" fmla="*/ 2666561 h 4572000"/>
                    <a:gd name="connsiteX220" fmla="*/ 2627260 w 6000750"/>
                    <a:gd name="connsiteY220" fmla="*/ 2652274 h 4572000"/>
                    <a:gd name="connsiteX221" fmla="*/ 2629165 w 6000750"/>
                    <a:gd name="connsiteY221" fmla="*/ 2622746 h 4572000"/>
                    <a:gd name="connsiteX222" fmla="*/ 2608210 w 6000750"/>
                    <a:gd name="connsiteY222" fmla="*/ 2611316 h 4572000"/>
                    <a:gd name="connsiteX223" fmla="*/ 2524390 w 6000750"/>
                    <a:gd name="connsiteY223" fmla="*/ 2553214 h 4572000"/>
                    <a:gd name="connsiteX224" fmla="*/ 2411995 w 6000750"/>
                    <a:gd name="connsiteY224" fmla="*/ 2537021 h 4572000"/>
                    <a:gd name="connsiteX225" fmla="*/ 2391992 w 6000750"/>
                    <a:gd name="connsiteY225" fmla="*/ 2541784 h 4572000"/>
                    <a:gd name="connsiteX226" fmla="*/ 2328175 w 6000750"/>
                    <a:gd name="connsiteY226" fmla="*/ 2548451 h 4572000"/>
                    <a:gd name="connsiteX227" fmla="*/ 2263405 w 6000750"/>
                    <a:gd name="connsiteY227" fmla="*/ 2544641 h 4572000"/>
                    <a:gd name="connsiteX228" fmla="*/ 2218637 w 6000750"/>
                    <a:gd name="connsiteY228" fmla="*/ 2512256 h 4572000"/>
                    <a:gd name="connsiteX229" fmla="*/ 2191967 w 6000750"/>
                    <a:gd name="connsiteY229" fmla="*/ 2497969 h 4572000"/>
                    <a:gd name="connsiteX230" fmla="*/ 2102432 w 6000750"/>
                    <a:gd name="connsiteY230" fmla="*/ 2486539 h 4572000"/>
                    <a:gd name="connsiteX231" fmla="*/ 2077667 w 6000750"/>
                    <a:gd name="connsiteY231" fmla="*/ 2474156 h 4572000"/>
                    <a:gd name="connsiteX232" fmla="*/ 2019565 w 6000750"/>
                    <a:gd name="connsiteY232" fmla="*/ 2425579 h 4572000"/>
                    <a:gd name="connsiteX233" fmla="*/ 1974797 w 6000750"/>
                    <a:gd name="connsiteY233" fmla="*/ 2394146 h 4572000"/>
                    <a:gd name="connsiteX234" fmla="*/ 1976702 w 6000750"/>
                    <a:gd name="connsiteY234" fmla="*/ 2444629 h 4572000"/>
                    <a:gd name="connsiteX235" fmla="*/ 1986227 w 6000750"/>
                    <a:gd name="connsiteY235" fmla="*/ 2462726 h 4572000"/>
                    <a:gd name="connsiteX236" fmla="*/ 2042425 w 6000750"/>
                    <a:gd name="connsiteY236" fmla="*/ 2541784 h 4572000"/>
                    <a:gd name="connsiteX237" fmla="*/ 2063380 w 6000750"/>
                    <a:gd name="connsiteY237" fmla="*/ 2517019 h 4572000"/>
                    <a:gd name="connsiteX238" fmla="*/ 2084335 w 6000750"/>
                    <a:gd name="connsiteY238" fmla="*/ 2541784 h 4572000"/>
                    <a:gd name="connsiteX239" fmla="*/ 2085287 w 6000750"/>
                    <a:gd name="connsiteY239" fmla="*/ 2548451 h 4572000"/>
                    <a:gd name="connsiteX240" fmla="*/ 2094812 w 6000750"/>
                    <a:gd name="connsiteY240" fmla="*/ 2583694 h 4572000"/>
                    <a:gd name="connsiteX241" fmla="*/ 2153867 w 6000750"/>
                    <a:gd name="connsiteY241" fmla="*/ 2563691 h 4572000"/>
                    <a:gd name="connsiteX242" fmla="*/ 2185300 w 6000750"/>
                    <a:gd name="connsiteY242" fmla="*/ 2517971 h 4572000"/>
                    <a:gd name="connsiteX243" fmla="*/ 2211970 w 6000750"/>
                    <a:gd name="connsiteY243" fmla="*/ 2504636 h 4572000"/>
                    <a:gd name="connsiteX244" fmla="*/ 2219590 w 6000750"/>
                    <a:gd name="connsiteY244" fmla="*/ 2534164 h 4572000"/>
                    <a:gd name="connsiteX245" fmla="*/ 2254832 w 6000750"/>
                    <a:gd name="connsiteY245" fmla="*/ 2580836 h 4572000"/>
                    <a:gd name="connsiteX246" fmla="*/ 2338653 w 6000750"/>
                    <a:gd name="connsiteY246" fmla="*/ 2637986 h 4572000"/>
                    <a:gd name="connsiteX247" fmla="*/ 2341510 w 6000750"/>
                    <a:gd name="connsiteY247" fmla="*/ 2669419 h 4572000"/>
                    <a:gd name="connsiteX248" fmla="*/ 2237687 w 6000750"/>
                    <a:gd name="connsiteY248" fmla="*/ 2822771 h 4572000"/>
                    <a:gd name="connsiteX249" fmla="*/ 2211017 w 6000750"/>
                    <a:gd name="connsiteY249" fmla="*/ 2844679 h 4572000"/>
                    <a:gd name="connsiteX250" fmla="*/ 2184347 w 6000750"/>
                    <a:gd name="connsiteY250" fmla="*/ 2857061 h 4572000"/>
                    <a:gd name="connsiteX251" fmla="*/ 2065285 w 6000750"/>
                    <a:gd name="connsiteY251" fmla="*/ 2932309 h 4572000"/>
                    <a:gd name="connsiteX252" fmla="*/ 1919552 w 6000750"/>
                    <a:gd name="connsiteY252" fmla="*/ 2996126 h 4572000"/>
                    <a:gd name="connsiteX253" fmla="*/ 1856687 w 6000750"/>
                    <a:gd name="connsiteY253" fmla="*/ 2966599 h 4572000"/>
                    <a:gd name="connsiteX254" fmla="*/ 1837637 w 6000750"/>
                    <a:gd name="connsiteY254" fmla="*/ 2911354 h 4572000"/>
                    <a:gd name="connsiteX255" fmla="*/ 1770010 w 6000750"/>
                    <a:gd name="connsiteY255" fmla="*/ 2778004 h 4572000"/>
                    <a:gd name="connsiteX256" fmla="*/ 1691905 w 6000750"/>
                    <a:gd name="connsiteY256" fmla="*/ 2655131 h 4572000"/>
                    <a:gd name="connsiteX257" fmla="*/ 1679522 w 6000750"/>
                    <a:gd name="connsiteY257" fmla="*/ 2638939 h 4572000"/>
                    <a:gd name="connsiteX258" fmla="*/ 1556650 w 6000750"/>
                    <a:gd name="connsiteY258" fmla="*/ 2490349 h 4572000"/>
                    <a:gd name="connsiteX259" fmla="*/ 1545220 w 6000750"/>
                    <a:gd name="connsiteY259" fmla="*/ 2460821 h 4572000"/>
                    <a:gd name="connsiteX260" fmla="*/ 1534742 w 6000750"/>
                    <a:gd name="connsiteY260" fmla="*/ 2511304 h 4572000"/>
                    <a:gd name="connsiteX261" fmla="*/ 1578557 w 6000750"/>
                    <a:gd name="connsiteY261" fmla="*/ 2573216 h 4572000"/>
                    <a:gd name="connsiteX262" fmla="*/ 1605227 w 6000750"/>
                    <a:gd name="connsiteY262" fmla="*/ 2623699 h 4572000"/>
                    <a:gd name="connsiteX263" fmla="*/ 1617610 w 6000750"/>
                    <a:gd name="connsiteY263" fmla="*/ 2651321 h 4572000"/>
                    <a:gd name="connsiteX264" fmla="*/ 1667140 w 6000750"/>
                    <a:gd name="connsiteY264" fmla="*/ 2748476 h 4572000"/>
                    <a:gd name="connsiteX265" fmla="*/ 1703335 w 6000750"/>
                    <a:gd name="connsiteY265" fmla="*/ 2810389 h 4572000"/>
                    <a:gd name="connsiteX266" fmla="*/ 1725242 w 6000750"/>
                    <a:gd name="connsiteY266" fmla="*/ 2845631 h 4572000"/>
                    <a:gd name="connsiteX267" fmla="*/ 1785250 w 6000750"/>
                    <a:gd name="connsiteY267" fmla="*/ 2921831 h 4572000"/>
                    <a:gd name="connsiteX268" fmla="*/ 1864307 w 6000750"/>
                    <a:gd name="connsiteY268" fmla="*/ 2982791 h 4572000"/>
                    <a:gd name="connsiteX269" fmla="*/ 1876690 w 6000750"/>
                    <a:gd name="connsiteY269" fmla="*/ 3016129 h 4572000"/>
                    <a:gd name="connsiteX270" fmla="*/ 1939555 w 6000750"/>
                    <a:gd name="connsiteY270" fmla="*/ 3056134 h 4572000"/>
                    <a:gd name="connsiteX271" fmla="*/ 2088145 w 6000750"/>
                    <a:gd name="connsiteY271" fmla="*/ 3010414 h 4572000"/>
                    <a:gd name="connsiteX272" fmla="*/ 2123387 w 6000750"/>
                    <a:gd name="connsiteY272" fmla="*/ 3038036 h 4572000"/>
                    <a:gd name="connsiteX273" fmla="*/ 2118625 w 6000750"/>
                    <a:gd name="connsiteY273" fmla="*/ 3089471 h 4572000"/>
                    <a:gd name="connsiteX274" fmla="*/ 2100528 w 6000750"/>
                    <a:gd name="connsiteY274" fmla="*/ 3141859 h 4572000"/>
                    <a:gd name="connsiteX275" fmla="*/ 2091955 w 6000750"/>
                    <a:gd name="connsiteY275" fmla="*/ 3175196 h 4572000"/>
                    <a:gd name="connsiteX276" fmla="*/ 2064332 w 6000750"/>
                    <a:gd name="connsiteY276" fmla="*/ 3234251 h 4572000"/>
                    <a:gd name="connsiteX277" fmla="*/ 1914790 w 6000750"/>
                    <a:gd name="connsiteY277" fmla="*/ 3407606 h 4572000"/>
                    <a:gd name="connsiteX278" fmla="*/ 1800490 w 6000750"/>
                    <a:gd name="connsiteY278" fmla="*/ 3571436 h 4572000"/>
                    <a:gd name="connsiteX279" fmla="*/ 1796680 w 6000750"/>
                    <a:gd name="connsiteY279" fmla="*/ 3588581 h 4572000"/>
                    <a:gd name="connsiteX280" fmla="*/ 1845257 w 6000750"/>
                    <a:gd name="connsiteY280" fmla="*/ 3747649 h 4572000"/>
                    <a:gd name="connsiteX281" fmla="*/ 1855735 w 6000750"/>
                    <a:gd name="connsiteY281" fmla="*/ 3841946 h 4572000"/>
                    <a:gd name="connsiteX282" fmla="*/ 1857640 w 6000750"/>
                    <a:gd name="connsiteY282" fmla="*/ 3889571 h 4572000"/>
                    <a:gd name="connsiteX283" fmla="*/ 1848115 w 6000750"/>
                    <a:gd name="connsiteY283" fmla="*/ 3921004 h 4572000"/>
                    <a:gd name="connsiteX284" fmla="*/ 1803347 w 6000750"/>
                    <a:gd name="connsiteY284" fmla="*/ 3958151 h 4572000"/>
                    <a:gd name="connsiteX285" fmla="*/ 1711907 w 6000750"/>
                    <a:gd name="connsiteY285" fmla="*/ 4026731 h 4572000"/>
                    <a:gd name="connsiteX286" fmla="*/ 1689047 w 6000750"/>
                    <a:gd name="connsiteY286" fmla="*/ 4105789 h 4572000"/>
                    <a:gd name="connsiteX287" fmla="*/ 1695715 w 6000750"/>
                    <a:gd name="connsiteY287" fmla="*/ 4136269 h 4572000"/>
                    <a:gd name="connsiteX288" fmla="*/ 1695715 w 6000750"/>
                    <a:gd name="connsiteY288" fmla="*/ 4167701 h 4572000"/>
                    <a:gd name="connsiteX289" fmla="*/ 1614752 w 6000750"/>
                    <a:gd name="connsiteY289" fmla="*/ 4250569 h 4572000"/>
                    <a:gd name="connsiteX290" fmla="*/ 1609990 w 6000750"/>
                    <a:gd name="connsiteY290" fmla="*/ 4291526 h 4572000"/>
                    <a:gd name="connsiteX291" fmla="*/ 1506167 w 6000750"/>
                    <a:gd name="connsiteY291" fmla="*/ 4434401 h 4572000"/>
                    <a:gd name="connsiteX292" fmla="*/ 1488070 w 6000750"/>
                    <a:gd name="connsiteY292" fmla="*/ 4449641 h 4572000"/>
                    <a:gd name="connsiteX293" fmla="*/ 1321382 w 6000750"/>
                    <a:gd name="connsiteY293" fmla="*/ 4540129 h 4572000"/>
                    <a:gd name="connsiteX294" fmla="*/ 1258517 w 6000750"/>
                    <a:gd name="connsiteY294" fmla="*/ 4545844 h 4572000"/>
                    <a:gd name="connsiteX295" fmla="*/ 1235657 w 6000750"/>
                    <a:gd name="connsiteY295" fmla="*/ 4552511 h 4572000"/>
                    <a:gd name="connsiteX296" fmla="*/ 1111832 w 6000750"/>
                    <a:gd name="connsiteY296" fmla="*/ 4508696 h 4572000"/>
                    <a:gd name="connsiteX297" fmla="*/ 1120405 w 6000750"/>
                    <a:gd name="connsiteY297" fmla="*/ 4470596 h 4572000"/>
                    <a:gd name="connsiteX298" fmla="*/ 1045157 w 6000750"/>
                    <a:gd name="connsiteY298" fmla="*/ 4351534 h 4572000"/>
                    <a:gd name="connsiteX299" fmla="*/ 1034680 w 6000750"/>
                    <a:gd name="connsiteY299" fmla="*/ 4333436 h 4572000"/>
                    <a:gd name="connsiteX300" fmla="*/ 1003247 w 6000750"/>
                    <a:gd name="connsiteY300" fmla="*/ 4199134 h 4572000"/>
                    <a:gd name="connsiteX301" fmla="*/ 997532 w 6000750"/>
                    <a:gd name="connsiteY301" fmla="*/ 4155319 h 4572000"/>
                    <a:gd name="connsiteX302" fmla="*/ 927047 w 6000750"/>
                    <a:gd name="connsiteY302" fmla="*/ 4050544 h 4572000"/>
                    <a:gd name="connsiteX303" fmla="*/ 922285 w 6000750"/>
                    <a:gd name="connsiteY303" fmla="*/ 4034351 h 4572000"/>
                    <a:gd name="connsiteX304" fmla="*/ 922285 w 6000750"/>
                    <a:gd name="connsiteY304" fmla="*/ 3975296 h 4572000"/>
                    <a:gd name="connsiteX305" fmla="*/ 926094 w 6000750"/>
                    <a:gd name="connsiteY305" fmla="*/ 3928624 h 4572000"/>
                    <a:gd name="connsiteX306" fmla="*/ 968005 w 6000750"/>
                    <a:gd name="connsiteY306" fmla="*/ 3845756 h 4572000"/>
                    <a:gd name="connsiteX307" fmla="*/ 980387 w 6000750"/>
                    <a:gd name="connsiteY307" fmla="*/ 3803846 h 4572000"/>
                    <a:gd name="connsiteX308" fmla="*/ 957527 w 6000750"/>
                    <a:gd name="connsiteY308" fmla="*/ 3740029 h 4572000"/>
                    <a:gd name="connsiteX309" fmla="*/ 954669 w 6000750"/>
                    <a:gd name="connsiteY309" fmla="*/ 3689546 h 4572000"/>
                    <a:gd name="connsiteX310" fmla="*/ 932762 w 6000750"/>
                    <a:gd name="connsiteY310" fmla="*/ 3654304 h 4572000"/>
                    <a:gd name="connsiteX311" fmla="*/ 863230 w 6000750"/>
                    <a:gd name="connsiteY311" fmla="*/ 3563816 h 4572000"/>
                    <a:gd name="connsiteX312" fmla="*/ 824177 w 6000750"/>
                    <a:gd name="connsiteY312" fmla="*/ 3512381 h 4572000"/>
                    <a:gd name="connsiteX313" fmla="*/ 824177 w 6000750"/>
                    <a:gd name="connsiteY313" fmla="*/ 3467614 h 4572000"/>
                    <a:gd name="connsiteX314" fmla="*/ 847990 w 6000750"/>
                    <a:gd name="connsiteY314" fmla="*/ 3365696 h 4572000"/>
                    <a:gd name="connsiteX315" fmla="*/ 840369 w 6000750"/>
                    <a:gd name="connsiteY315" fmla="*/ 3336169 h 4572000"/>
                    <a:gd name="connsiteX316" fmla="*/ 765122 w 6000750"/>
                    <a:gd name="connsiteY316" fmla="*/ 3319976 h 4572000"/>
                    <a:gd name="connsiteX317" fmla="*/ 714640 w 6000750"/>
                    <a:gd name="connsiteY317" fmla="*/ 3301879 h 4572000"/>
                    <a:gd name="connsiteX318" fmla="*/ 685112 w 6000750"/>
                    <a:gd name="connsiteY318" fmla="*/ 3268541 h 4572000"/>
                    <a:gd name="connsiteX319" fmla="*/ 644155 w 6000750"/>
                    <a:gd name="connsiteY319" fmla="*/ 3259969 h 4572000"/>
                    <a:gd name="connsiteX320" fmla="*/ 521282 w 6000750"/>
                    <a:gd name="connsiteY320" fmla="*/ 3306641 h 4572000"/>
                    <a:gd name="connsiteX321" fmla="*/ 465085 w 6000750"/>
                    <a:gd name="connsiteY321" fmla="*/ 3311404 h 4572000"/>
                    <a:gd name="connsiteX322" fmla="*/ 388885 w 6000750"/>
                    <a:gd name="connsiteY322" fmla="*/ 3319024 h 4572000"/>
                    <a:gd name="connsiteX323" fmla="*/ 376502 w 6000750"/>
                    <a:gd name="connsiteY323" fmla="*/ 3324739 h 4572000"/>
                    <a:gd name="connsiteX324" fmla="*/ 234580 w 6000750"/>
                    <a:gd name="connsiteY324" fmla="*/ 3289496 h 4572000"/>
                    <a:gd name="connsiteX325" fmla="*/ 200290 w 6000750"/>
                    <a:gd name="connsiteY325" fmla="*/ 3258064 h 4572000"/>
                    <a:gd name="connsiteX326" fmla="*/ 130757 w 6000750"/>
                    <a:gd name="connsiteY326" fmla="*/ 3192341 h 4572000"/>
                    <a:gd name="connsiteX327" fmla="*/ 45985 w 6000750"/>
                    <a:gd name="connsiteY327" fmla="*/ 3084709 h 4572000"/>
                    <a:gd name="connsiteX328" fmla="*/ 24077 w 6000750"/>
                    <a:gd name="connsiteY328" fmla="*/ 3042799 h 4572000"/>
                    <a:gd name="connsiteX329" fmla="*/ 12647 w 6000750"/>
                    <a:gd name="connsiteY329" fmla="*/ 2999936 h 4572000"/>
                    <a:gd name="connsiteX330" fmla="*/ 9790 w 6000750"/>
                    <a:gd name="connsiteY330" fmla="*/ 2977076 h 4572000"/>
                    <a:gd name="connsiteX331" fmla="*/ 39317 w 6000750"/>
                    <a:gd name="connsiteY331" fmla="*/ 2887541 h 4572000"/>
                    <a:gd name="connsiteX332" fmla="*/ 18362 w 6000750"/>
                    <a:gd name="connsiteY332" fmla="*/ 2790386 h 4572000"/>
                    <a:gd name="connsiteX333" fmla="*/ 13600 w 6000750"/>
                    <a:gd name="connsiteY333" fmla="*/ 2753239 h 4572000"/>
                    <a:gd name="connsiteX334" fmla="*/ 41222 w 6000750"/>
                    <a:gd name="connsiteY334" fmla="*/ 2691326 h 4572000"/>
                    <a:gd name="connsiteX335" fmla="*/ 51700 w 6000750"/>
                    <a:gd name="connsiteY335" fmla="*/ 2658941 h 4572000"/>
                    <a:gd name="connsiteX336" fmla="*/ 127900 w 6000750"/>
                    <a:gd name="connsiteY336" fmla="*/ 2532259 h 4572000"/>
                    <a:gd name="connsiteX337" fmla="*/ 159332 w 6000750"/>
                    <a:gd name="connsiteY337" fmla="*/ 2508446 h 4572000"/>
                    <a:gd name="connsiteX338" fmla="*/ 236485 w 6000750"/>
                    <a:gd name="connsiteY338" fmla="*/ 2438914 h 4572000"/>
                    <a:gd name="connsiteX339" fmla="*/ 232675 w 6000750"/>
                    <a:gd name="connsiteY339" fmla="*/ 2400814 h 4572000"/>
                    <a:gd name="connsiteX340" fmla="*/ 236485 w 6000750"/>
                    <a:gd name="connsiteY340" fmla="*/ 2360809 h 4572000"/>
                    <a:gd name="connsiteX341" fmla="*/ 253630 w 6000750"/>
                    <a:gd name="connsiteY341" fmla="*/ 2331281 h 4572000"/>
                    <a:gd name="connsiteX342" fmla="*/ 329830 w 6000750"/>
                    <a:gd name="connsiteY342" fmla="*/ 2263654 h 4572000"/>
                    <a:gd name="connsiteX343" fmla="*/ 336497 w 6000750"/>
                    <a:gd name="connsiteY343" fmla="*/ 2249366 h 4572000"/>
                    <a:gd name="connsiteX344" fmla="*/ 357452 w 6000750"/>
                    <a:gd name="connsiteY344" fmla="*/ 2216981 h 4572000"/>
                    <a:gd name="connsiteX345" fmla="*/ 460322 w 6000750"/>
                    <a:gd name="connsiteY345" fmla="*/ 2219839 h 4572000"/>
                    <a:gd name="connsiteX346" fmla="*/ 522235 w 6000750"/>
                    <a:gd name="connsiteY346" fmla="*/ 2184596 h 4572000"/>
                    <a:gd name="connsiteX347" fmla="*/ 567002 w 6000750"/>
                    <a:gd name="connsiteY347" fmla="*/ 2165546 h 4572000"/>
                    <a:gd name="connsiteX348" fmla="*/ 736547 w 6000750"/>
                    <a:gd name="connsiteY348" fmla="*/ 2155069 h 4572000"/>
                    <a:gd name="connsiteX349" fmla="*/ 772742 w 6000750"/>
                    <a:gd name="connsiteY349" fmla="*/ 2145544 h 4572000"/>
                    <a:gd name="connsiteX350" fmla="*/ 837512 w 6000750"/>
                    <a:gd name="connsiteY350" fmla="*/ 2184596 h 4572000"/>
                    <a:gd name="connsiteX351" fmla="*/ 846085 w 6000750"/>
                    <a:gd name="connsiteY351" fmla="*/ 2267464 h 4572000"/>
                    <a:gd name="connsiteX352" fmla="*/ 878469 w 6000750"/>
                    <a:gd name="connsiteY352" fmla="*/ 2298896 h 4572000"/>
                    <a:gd name="connsiteX353" fmla="*/ 928952 w 6000750"/>
                    <a:gd name="connsiteY353" fmla="*/ 2310326 h 4572000"/>
                    <a:gd name="connsiteX354" fmla="*/ 988960 w 6000750"/>
                    <a:gd name="connsiteY354" fmla="*/ 2346521 h 4572000"/>
                    <a:gd name="connsiteX355" fmla="*/ 1078495 w 6000750"/>
                    <a:gd name="connsiteY355" fmla="*/ 2385574 h 4572000"/>
                    <a:gd name="connsiteX356" fmla="*/ 1096592 w 6000750"/>
                    <a:gd name="connsiteY356" fmla="*/ 2361761 h 4572000"/>
                    <a:gd name="connsiteX357" fmla="*/ 1114690 w 6000750"/>
                    <a:gd name="connsiteY357" fmla="*/ 2318899 h 4572000"/>
                    <a:gd name="connsiteX358" fmla="*/ 1211845 w 6000750"/>
                    <a:gd name="connsiteY358" fmla="*/ 2323661 h 4572000"/>
                    <a:gd name="connsiteX359" fmla="*/ 1231847 w 6000750"/>
                    <a:gd name="connsiteY359" fmla="*/ 2326519 h 4572000"/>
                    <a:gd name="connsiteX360" fmla="*/ 1311857 w 6000750"/>
                    <a:gd name="connsiteY360" fmla="*/ 2348426 h 4572000"/>
                    <a:gd name="connsiteX361" fmla="*/ 1403297 w 6000750"/>
                    <a:gd name="connsiteY361" fmla="*/ 2336044 h 4572000"/>
                    <a:gd name="connsiteX362" fmla="*/ 1443302 w 6000750"/>
                    <a:gd name="connsiteY362" fmla="*/ 2332234 h 4572000"/>
                    <a:gd name="connsiteX363" fmla="*/ 1469020 w 6000750"/>
                    <a:gd name="connsiteY363" fmla="*/ 2342711 h 4572000"/>
                    <a:gd name="connsiteX364" fmla="*/ 1518550 w 6000750"/>
                    <a:gd name="connsiteY364" fmla="*/ 2317946 h 4572000"/>
                    <a:gd name="connsiteX365" fmla="*/ 1542362 w 6000750"/>
                    <a:gd name="connsiteY365" fmla="*/ 2158879 h 4572000"/>
                    <a:gd name="connsiteX366" fmla="*/ 1431872 w 6000750"/>
                    <a:gd name="connsiteY366" fmla="*/ 2163641 h 4572000"/>
                    <a:gd name="connsiteX367" fmla="*/ 1399487 w 6000750"/>
                    <a:gd name="connsiteY367" fmla="*/ 2170309 h 4572000"/>
                    <a:gd name="connsiteX368" fmla="*/ 1355672 w 6000750"/>
                    <a:gd name="connsiteY368" fmla="*/ 2177929 h 4572000"/>
                    <a:gd name="connsiteX369" fmla="*/ 1267090 w 6000750"/>
                    <a:gd name="connsiteY369" fmla="*/ 2091251 h 4572000"/>
                    <a:gd name="connsiteX370" fmla="*/ 1263280 w 6000750"/>
                    <a:gd name="connsiteY370" fmla="*/ 2070296 h 4572000"/>
                    <a:gd name="connsiteX371" fmla="*/ 1308047 w 6000750"/>
                    <a:gd name="connsiteY371" fmla="*/ 2014099 h 4572000"/>
                    <a:gd name="connsiteX372" fmla="*/ 1344242 w 6000750"/>
                    <a:gd name="connsiteY372" fmla="*/ 1988381 h 4572000"/>
                    <a:gd name="connsiteX373" fmla="*/ 1364245 w 6000750"/>
                    <a:gd name="connsiteY373" fmla="*/ 1966474 h 4572000"/>
                    <a:gd name="connsiteX374" fmla="*/ 1449017 w 6000750"/>
                    <a:gd name="connsiteY374" fmla="*/ 1937899 h 4572000"/>
                    <a:gd name="connsiteX375" fmla="*/ 1525217 w 6000750"/>
                    <a:gd name="connsiteY375" fmla="*/ 1935041 h 4572000"/>
                    <a:gd name="connsiteX376" fmla="*/ 1661425 w 6000750"/>
                    <a:gd name="connsiteY376" fmla="*/ 1951234 h 4572000"/>
                    <a:gd name="connsiteX377" fmla="*/ 1675712 w 6000750"/>
                    <a:gd name="connsiteY377" fmla="*/ 1923611 h 4572000"/>
                    <a:gd name="connsiteX378" fmla="*/ 1627135 w 6000750"/>
                    <a:gd name="connsiteY378" fmla="*/ 1875986 h 4572000"/>
                    <a:gd name="connsiteX379" fmla="*/ 1534742 w 6000750"/>
                    <a:gd name="connsiteY379" fmla="*/ 1812169 h 4572000"/>
                    <a:gd name="connsiteX380" fmla="*/ 1538552 w 6000750"/>
                    <a:gd name="connsiteY380" fmla="*/ 1779784 h 4572000"/>
                    <a:gd name="connsiteX381" fmla="*/ 1545220 w 6000750"/>
                    <a:gd name="connsiteY381" fmla="*/ 1722634 h 4572000"/>
                    <a:gd name="connsiteX382" fmla="*/ 1474735 w 6000750"/>
                    <a:gd name="connsiteY382" fmla="*/ 1759781 h 4572000"/>
                    <a:gd name="connsiteX383" fmla="*/ 1507120 w 6000750"/>
                    <a:gd name="connsiteY383" fmla="*/ 1781689 h 4572000"/>
                    <a:gd name="connsiteX384" fmla="*/ 1523312 w 6000750"/>
                    <a:gd name="connsiteY384" fmla="*/ 1818836 h 4572000"/>
                    <a:gd name="connsiteX385" fmla="*/ 1466162 w 6000750"/>
                    <a:gd name="connsiteY385" fmla="*/ 1843601 h 4572000"/>
                    <a:gd name="connsiteX386" fmla="*/ 1428062 w 6000750"/>
                    <a:gd name="connsiteY386" fmla="*/ 1830266 h 4572000"/>
                    <a:gd name="connsiteX387" fmla="*/ 1411870 w 6000750"/>
                    <a:gd name="connsiteY387" fmla="*/ 1771211 h 4572000"/>
                    <a:gd name="connsiteX388" fmla="*/ 1389962 w 6000750"/>
                    <a:gd name="connsiteY388" fmla="*/ 1747399 h 4572000"/>
                    <a:gd name="connsiteX389" fmla="*/ 1370912 w 6000750"/>
                    <a:gd name="connsiteY389" fmla="*/ 1763591 h 4572000"/>
                    <a:gd name="connsiteX390" fmla="*/ 1308047 w 6000750"/>
                    <a:gd name="connsiteY390" fmla="*/ 1921706 h 4572000"/>
                    <a:gd name="connsiteX391" fmla="*/ 1323287 w 6000750"/>
                    <a:gd name="connsiteY391" fmla="*/ 1958854 h 4572000"/>
                    <a:gd name="connsiteX392" fmla="*/ 1316620 w 6000750"/>
                    <a:gd name="connsiteY392" fmla="*/ 1991239 h 4572000"/>
                    <a:gd name="connsiteX393" fmla="*/ 1216607 w 6000750"/>
                    <a:gd name="connsiteY393" fmla="*/ 2002669 h 4572000"/>
                    <a:gd name="connsiteX394" fmla="*/ 1200415 w 6000750"/>
                    <a:gd name="connsiteY394" fmla="*/ 2016004 h 4572000"/>
                    <a:gd name="connsiteX395" fmla="*/ 1167077 w 6000750"/>
                    <a:gd name="connsiteY395" fmla="*/ 2016956 h 4572000"/>
                    <a:gd name="connsiteX396" fmla="*/ 1207082 w 6000750"/>
                    <a:gd name="connsiteY396" fmla="*/ 2087441 h 4572000"/>
                    <a:gd name="connsiteX397" fmla="*/ 1198510 w 6000750"/>
                    <a:gd name="connsiteY397" fmla="*/ 2111254 h 4572000"/>
                    <a:gd name="connsiteX398" fmla="*/ 1185175 w 6000750"/>
                    <a:gd name="connsiteY398" fmla="*/ 2106491 h 4572000"/>
                    <a:gd name="connsiteX399" fmla="*/ 1158505 w 6000750"/>
                    <a:gd name="connsiteY399" fmla="*/ 2099824 h 4572000"/>
                    <a:gd name="connsiteX400" fmla="*/ 1063255 w 6000750"/>
                    <a:gd name="connsiteY400" fmla="*/ 1990286 h 4572000"/>
                    <a:gd name="connsiteX401" fmla="*/ 1024202 w 6000750"/>
                    <a:gd name="connsiteY401" fmla="*/ 1935994 h 4572000"/>
                    <a:gd name="connsiteX402" fmla="*/ 928952 w 6000750"/>
                    <a:gd name="connsiteY402" fmla="*/ 1856936 h 4572000"/>
                    <a:gd name="connsiteX403" fmla="*/ 879422 w 6000750"/>
                    <a:gd name="connsiteY403" fmla="*/ 1817884 h 4572000"/>
                    <a:gd name="connsiteX404" fmla="*/ 869897 w 6000750"/>
                    <a:gd name="connsiteY404" fmla="*/ 1824551 h 4572000"/>
                    <a:gd name="connsiteX405" fmla="*/ 871802 w 6000750"/>
                    <a:gd name="connsiteY405" fmla="*/ 1841696 h 4572000"/>
                    <a:gd name="connsiteX406" fmla="*/ 963242 w 6000750"/>
                    <a:gd name="connsiteY406" fmla="*/ 1954091 h 4572000"/>
                    <a:gd name="connsiteX407" fmla="*/ 1029917 w 6000750"/>
                    <a:gd name="connsiteY407" fmla="*/ 2003621 h 4572000"/>
                    <a:gd name="connsiteX408" fmla="*/ 1021344 w 6000750"/>
                    <a:gd name="connsiteY408" fmla="*/ 2033149 h 4572000"/>
                    <a:gd name="connsiteX409" fmla="*/ 1012772 w 6000750"/>
                    <a:gd name="connsiteY409" fmla="*/ 2052199 h 4572000"/>
                    <a:gd name="connsiteX410" fmla="*/ 997532 w 6000750"/>
                    <a:gd name="connsiteY410" fmla="*/ 2106491 h 4572000"/>
                    <a:gd name="connsiteX411" fmla="*/ 968957 w 6000750"/>
                    <a:gd name="connsiteY411" fmla="*/ 2114111 h 4572000"/>
                    <a:gd name="connsiteX412" fmla="*/ 963242 w 6000750"/>
                    <a:gd name="connsiteY412" fmla="*/ 2089346 h 4572000"/>
                    <a:gd name="connsiteX413" fmla="*/ 912760 w 6000750"/>
                    <a:gd name="connsiteY413" fmla="*/ 2003621 h 4572000"/>
                    <a:gd name="connsiteX414" fmla="*/ 798460 w 6000750"/>
                    <a:gd name="connsiteY414" fmla="*/ 1903609 h 4572000"/>
                    <a:gd name="connsiteX415" fmla="*/ 740357 w 6000750"/>
                    <a:gd name="connsiteY415" fmla="*/ 1895989 h 4572000"/>
                    <a:gd name="connsiteX416" fmla="*/ 653680 w 6000750"/>
                    <a:gd name="connsiteY416" fmla="*/ 1916944 h 4572000"/>
                    <a:gd name="connsiteX417" fmla="*/ 618437 w 6000750"/>
                    <a:gd name="connsiteY417" fmla="*/ 1940756 h 4572000"/>
                    <a:gd name="connsiteX418" fmla="*/ 578432 w 6000750"/>
                    <a:gd name="connsiteY418" fmla="*/ 2002669 h 4572000"/>
                    <a:gd name="connsiteX419" fmla="*/ 530807 w 6000750"/>
                    <a:gd name="connsiteY419" fmla="*/ 2084584 h 4572000"/>
                    <a:gd name="connsiteX420" fmla="*/ 448892 w 6000750"/>
                    <a:gd name="connsiteY420" fmla="*/ 2183644 h 4572000"/>
                    <a:gd name="connsiteX421" fmla="*/ 359357 w 6000750"/>
                    <a:gd name="connsiteY421" fmla="*/ 2210314 h 4572000"/>
                    <a:gd name="connsiteX422" fmla="*/ 343165 w 6000750"/>
                    <a:gd name="connsiteY422" fmla="*/ 2205551 h 4572000"/>
                    <a:gd name="connsiteX423" fmla="*/ 272680 w 6000750"/>
                    <a:gd name="connsiteY423" fmla="*/ 2178881 h 4572000"/>
                    <a:gd name="connsiteX424" fmla="*/ 259345 w 6000750"/>
                    <a:gd name="connsiteY424" fmla="*/ 2145544 h 4572000"/>
                    <a:gd name="connsiteX425" fmla="*/ 251725 w 6000750"/>
                    <a:gd name="connsiteY425" fmla="*/ 2058866 h 4572000"/>
                    <a:gd name="connsiteX426" fmla="*/ 250772 w 6000750"/>
                    <a:gd name="connsiteY426" fmla="*/ 1956949 h 4572000"/>
                    <a:gd name="connsiteX427" fmla="*/ 318400 w 6000750"/>
                    <a:gd name="connsiteY427" fmla="*/ 1893131 h 4572000"/>
                    <a:gd name="connsiteX428" fmla="*/ 431747 w 6000750"/>
                    <a:gd name="connsiteY428" fmla="*/ 1902656 h 4572000"/>
                    <a:gd name="connsiteX429" fmla="*/ 474610 w 6000750"/>
                    <a:gd name="connsiteY429" fmla="*/ 1871224 h 4572000"/>
                    <a:gd name="connsiteX430" fmla="*/ 406982 w 6000750"/>
                    <a:gd name="connsiteY430" fmla="*/ 1722634 h 4572000"/>
                    <a:gd name="connsiteX431" fmla="*/ 390790 w 6000750"/>
                    <a:gd name="connsiteY431" fmla="*/ 1710251 h 4572000"/>
                    <a:gd name="connsiteX432" fmla="*/ 387932 w 6000750"/>
                    <a:gd name="connsiteY432" fmla="*/ 1695011 h 4572000"/>
                    <a:gd name="connsiteX433" fmla="*/ 424127 w 6000750"/>
                    <a:gd name="connsiteY433" fmla="*/ 1665484 h 4572000"/>
                    <a:gd name="connsiteX434" fmla="*/ 446987 w 6000750"/>
                    <a:gd name="connsiteY434" fmla="*/ 1663579 h 4572000"/>
                    <a:gd name="connsiteX435" fmla="*/ 526044 w 6000750"/>
                    <a:gd name="connsiteY435" fmla="*/ 1617859 h 4572000"/>
                    <a:gd name="connsiteX436" fmla="*/ 599387 w 6000750"/>
                    <a:gd name="connsiteY436" fmla="*/ 1540706 h 4572000"/>
                    <a:gd name="connsiteX437" fmla="*/ 627962 w 6000750"/>
                    <a:gd name="connsiteY437" fmla="*/ 1485461 h 4572000"/>
                    <a:gd name="connsiteX438" fmla="*/ 720355 w 6000750"/>
                    <a:gd name="connsiteY438" fmla="*/ 1444504 h 4572000"/>
                    <a:gd name="connsiteX439" fmla="*/ 733690 w 6000750"/>
                    <a:gd name="connsiteY439" fmla="*/ 1421644 h 4572000"/>
                    <a:gd name="connsiteX440" fmla="*/ 727022 w 6000750"/>
                    <a:gd name="connsiteY440" fmla="*/ 1379734 h 4572000"/>
                    <a:gd name="connsiteX441" fmla="*/ 726069 w 6000750"/>
                    <a:gd name="connsiteY441" fmla="*/ 1359731 h 4572000"/>
                    <a:gd name="connsiteX442" fmla="*/ 782267 w 6000750"/>
                    <a:gd name="connsiteY442" fmla="*/ 1296866 h 4572000"/>
                    <a:gd name="connsiteX443" fmla="*/ 814652 w 6000750"/>
                    <a:gd name="connsiteY443" fmla="*/ 1319726 h 4572000"/>
                    <a:gd name="connsiteX444" fmla="*/ 804175 w 6000750"/>
                    <a:gd name="connsiteY444" fmla="*/ 1350206 h 4572000"/>
                    <a:gd name="connsiteX445" fmla="*/ 790840 w 6000750"/>
                    <a:gd name="connsiteY445" fmla="*/ 1388306 h 4572000"/>
                    <a:gd name="connsiteX446" fmla="*/ 832750 w 6000750"/>
                    <a:gd name="connsiteY446" fmla="*/ 1412119 h 4572000"/>
                    <a:gd name="connsiteX447" fmla="*/ 860372 w 6000750"/>
                    <a:gd name="connsiteY447" fmla="*/ 1414024 h 4572000"/>
                    <a:gd name="connsiteX448" fmla="*/ 947050 w 6000750"/>
                    <a:gd name="connsiteY448" fmla="*/ 1401641 h 4572000"/>
                    <a:gd name="connsiteX449" fmla="*/ 1026107 w 6000750"/>
                    <a:gd name="connsiteY449" fmla="*/ 1394974 h 4572000"/>
                    <a:gd name="connsiteX450" fmla="*/ 1043252 w 6000750"/>
                    <a:gd name="connsiteY450" fmla="*/ 1391164 h 4572000"/>
                    <a:gd name="connsiteX451" fmla="*/ 1059445 w 6000750"/>
                    <a:gd name="connsiteY451" fmla="*/ 1329251 h 4572000"/>
                    <a:gd name="connsiteX452" fmla="*/ 1068017 w 6000750"/>
                    <a:gd name="connsiteY452" fmla="*/ 1279721 h 4572000"/>
                    <a:gd name="connsiteX453" fmla="*/ 1139455 w 6000750"/>
                    <a:gd name="connsiteY453" fmla="*/ 1271149 h 4572000"/>
                    <a:gd name="connsiteX454" fmla="*/ 1134692 w 6000750"/>
                    <a:gd name="connsiteY454" fmla="*/ 1227334 h 4572000"/>
                    <a:gd name="connsiteX455" fmla="*/ 1139455 w 6000750"/>
                    <a:gd name="connsiteY455" fmla="*/ 1166374 h 4572000"/>
                    <a:gd name="connsiteX456" fmla="*/ 1191842 w 6000750"/>
                    <a:gd name="connsiteY456" fmla="*/ 1152086 h 4572000"/>
                    <a:gd name="connsiteX457" fmla="*/ 1275662 w 6000750"/>
                    <a:gd name="connsiteY457" fmla="*/ 1130179 h 4572000"/>
                    <a:gd name="connsiteX458" fmla="*/ 1184222 w 6000750"/>
                    <a:gd name="connsiteY458" fmla="*/ 1126369 h 4572000"/>
                    <a:gd name="connsiteX459" fmla="*/ 1156600 w 6000750"/>
                    <a:gd name="connsiteY459" fmla="*/ 1139704 h 4572000"/>
                    <a:gd name="connsiteX460" fmla="*/ 1068017 w 6000750"/>
                    <a:gd name="connsiteY460" fmla="*/ 1083506 h 4572000"/>
                    <a:gd name="connsiteX461" fmla="*/ 1064207 w 6000750"/>
                    <a:gd name="connsiteY461" fmla="*/ 1052074 h 4572000"/>
                    <a:gd name="connsiteX462" fmla="*/ 1103260 w 6000750"/>
                    <a:gd name="connsiteY462" fmla="*/ 937774 h 4572000"/>
                    <a:gd name="connsiteX463" fmla="*/ 1143265 w 6000750"/>
                    <a:gd name="connsiteY463" fmla="*/ 893959 h 4572000"/>
                    <a:gd name="connsiteX464" fmla="*/ 1144217 w 6000750"/>
                    <a:gd name="connsiteY464" fmla="*/ 858716 h 4572000"/>
                    <a:gd name="connsiteX465" fmla="*/ 1113737 w 6000750"/>
                    <a:gd name="connsiteY465" fmla="*/ 852049 h 4572000"/>
                    <a:gd name="connsiteX466" fmla="*/ 1073732 w 6000750"/>
                    <a:gd name="connsiteY466" fmla="*/ 900626 h 4572000"/>
                    <a:gd name="connsiteX467" fmla="*/ 1012772 w 6000750"/>
                    <a:gd name="connsiteY467" fmla="*/ 987304 h 4572000"/>
                    <a:gd name="connsiteX468" fmla="*/ 996580 w 6000750"/>
                    <a:gd name="connsiteY468" fmla="*/ 1106366 h 4572000"/>
                    <a:gd name="connsiteX469" fmla="*/ 1013725 w 6000750"/>
                    <a:gd name="connsiteY469" fmla="*/ 1128274 h 4572000"/>
                    <a:gd name="connsiteX470" fmla="*/ 986102 w 6000750"/>
                    <a:gd name="connsiteY470" fmla="*/ 1177804 h 4572000"/>
                    <a:gd name="connsiteX471" fmla="*/ 988007 w 6000750"/>
                    <a:gd name="connsiteY471" fmla="*/ 1209236 h 4572000"/>
                    <a:gd name="connsiteX472" fmla="*/ 969910 w 6000750"/>
                    <a:gd name="connsiteY472" fmla="*/ 1264481 h 4572000"/>
                    <a:gd name="connsiteX473" fmla="*/ 930857 w 6000750"/>
                    <a:gd name="connsiteY473" fmla="*/ 1342586 h 4572000"/>
                    <a:gd name="connsiteX474" fmla="*/ 905140 w 6000750"/>
                    <a:gd name="connsiteY474" fmla="*/ 1369256 h 4572000"/>
                    <a:gd name="connsiteX475" fmla="*/ 868944 w 6000750"/>
                    <a:gd name="connsiteY475" fmla="*/ 1385449 h 4572000"/>
                    <a:gd name="connsiteX476" fmla="*/ 851800 w 6000750"/>
                    <a:gd name="connsiteY476" fmla="*/ 1358779 h 4572000"/>
                    <a:gd name="connsiteX477" fmla="*/ 795602 w 6000750"/>
                    <a:gd name="connsiteY477" fmla="*/ 1198759 h 4572000"/>
                    <a:gd name="connsiteX478" fmla="*/ 665110 w 6000750"/>
                    <a:gd name="connsiteY478" fmla="*/ 1240669 h 4572000"/>
                    <a:gd name="connsiteX479" fmla="*/ 660347 w 6000750"/>
                    <a:gd name="connsiteY479" fmla="*/ 1232096 h 4572000"/>
                    <a:gd name="connsiteX480" fmla="*/ 653680 w 6000750"/>
                    <a:gd name="connsiteY480" fmla="*/ 1183519 h 4572000"/>
                    <a:gd name="connsiteX481" fmla="*/ 644155 w 6000750"/>
                    <a:gd name="connsiteY481" fmla="*/ 1092079 h 4572000"/>
                    <a:gd name="connsiteX482" fmla="*/ 638440 w 6000750"/>
                    <a:gd name="connsiteY482" fmla="*/ 1061599 h 4572000"/>
                    <a:gd name="connsiteX483" fmla="*/ 646060 w 6000750"/>
                    <a:gd name="connsiteY483" fmla="*/ 1056836 h 4572000"/>
                    <a:gd name="connsiteX484" fmla="*/ 650822 w 6000750"/>
                    <a:gd name="connsiteY484" fmla="*/ 1044454 h 4572000"/>
                    <a:gd name="connsiteX485" fmla="*/ 657490 w 6000750"/>
                    <a:gd name="connsiteY485" fmla="*/ 1037786 h 4572000"/>
                    <a:gd name="connsiteX486" fmla="*/ 669872 w 6000750"/>
                    <a:gd name="connsiteY486" fmla="*/ 1013974 h 4572000"/>
                    <a:gd name="connsiteX487" fmla="*/ 726069 w 6000750"/>
                    <a:gd name="connsiteY487" fmla="*/ 953966 h 4572000"/>
                    <a:gd name="connsiteX488" fmla="*/ 727975 w 6000750"/>
                    <a:gd name="connsiteY488" fmla="*/ 952061 h 4572000"/>
                    <a:gd name="connsiteX489" fmla="*/ 791792 w 6000750"/>
                    <a:gd name="connsiteY489" fmla="*/ 918724 h 4572000"/>
                    <a:gd name="connsiteX490" fmla="*/ 807032 w 6000750"/>
                    <a:gd name="connsiteY490" fmla="*/ 921581 h 4572000"/>
                    <a:gd name="connsiteX491" fmla="*/ 802269 w 6000750"/>
                    <a:gd name="connsiteY491" fmla="*/ 879671 h 4572000"/>
                    <a:gd name="connsiteX492" fmla="*/ 842275 w 6000750"/>
                    <a:gd name="connsiteY492" fmla="*/ 832999 h 4572000"/>
                    <a:gd name="connsiteX493" fmla="*/ 854657 w 6000750"/>
                    <a:gd name="connsiteY493" fmla="*/ 828236 h 4572000"/>
                    <a:gd name="connsiteX494" fmla="*/ 857515 w 6000750"/>
                    <a:gd name="connsiteY494" fmla="*/ 817759 h 4572000"/>
                    <a:gd name="connsiteX495" fmla="*/ 862277 w 6000750"/>
                    <a:gd name="connsiteY495" fmla="*/ 791089 h 4572000"/>
                    <a:gd name="connsiteX496" fmla="*/ 883232 w 6000750"/>
                    <a:gd name="connsiteY496" fmla="*/ 767276 h 4572000"/>
                    <a:gd name="connsiteX497" fmla="*/ 887042 w 6000750"/>
                    <a:gd name="connsiteY497" fmla="*/ 749179 h 4572000"/>
                    <a:gd name="connsiteX498" fmla="*/ 904187 w 6000750"/>
                    <a:gd name="connsiteY498" fmla="*/ 715841 h 4572000"/>
                    <a:gd name="connsiteX499" fmla="*/ 924190 w 6000750"/>
                    <a:gd name="connsiteY499" fmla="*/ 704411 h 4572000"/>
                    <a:gd name="connsiteX500" fmla="*/ 1010867 w 6000750"/>
                    <a:gd name="connsiteY500" fmla="*/ 622496 h 4572000"/>
                    <a:gd name="connsiteX501" fmla="*/ 1039442 w 6000750"/>
                    <a:gd name="connsiteY501" fmla="*/ 622496 h 4572000"/>
                    <a:gd name="connsiteX502" fmla="*/ 1048015 w 6000750"/>
                    <a:gd name="connsiteY502" fmla="*/ 606304 h 4572000"/>
                    <a:gd name="connsiteX503" fmla="*/ 1091830 w 6000750"/>
                    <a:gd name="connsiteY503" fmla="*/ 600589 h 4572000"/>
                    <a:gd name="connsiteX504" fmla="*/ 1111832 w 6000750"/>
                    <a:gd name="connsiteY504" fmla="*/ 591064 h 4572000"/>
                    <a:gd name="connsiteX505" fmla="*/ 1120405 w 6000750"/>
                    <a:gd name="connsiteY505" fmla="*/ 588206 h 4572000"/>
                    <a:gd name="connsiteX506" fmla="*/ 1188985 w 6000750"/>
                    <a:gd name="connsiteY506" fmla="*/ 568204 h 4572000"/>
                    <a:gd name="connsiteX507" fmla="*/ 1233752 w 6000750"/>
                    <a:gd name="connsiteY507" fmla="*/ 572966 h 4572000"/>
                    <a:gd name="connsiteX508" fmla="*/ 1286140 w 6000750"/>
                    <a:gd name="connsiteY508" fmla="*/ 588206 h 4572000"/>
                    <a:gd name="connsiteX509" fmla="*/ 1270900 w 6000750"/>
                    <a:gd name="connsiteY509" fmla="*/ 618686 h 4572000"/>
                    <a:gd name="connsiteX510" fmla="*/ 1309952 w 6000750"/>
                    <a:gd name="connsiteY510" fmla="*/ 619639 h 4572000"/>
                    <a:gd name="connsiteX511" fmla="*/ 1336622 w 6000750"/>
                    <a:gd name="connsiteY511" fmla="*/ 621544 h 4572000"/>
                    <a:gd name="connsiteX512" fmla="*/ 1397582 w 6000750"/>
                    <a:gd name="connsiteY512" fmla="*/ 652976 h 4572000"/>
                    <a:gd name="connsiteX513" fmla="*/ 1432825 w 6000750"/>
                    <a:gd name="connsiteY513" fmla="*/ 659644 h 4572000"/>
                    <a:gd name="connsiteX514" fmla="*/ 1456637 w 6000750"/>
                    <a:gd name="connsiteY514" fmla="*/ 662501 h 4572000"/>
                    <a:gd name="connsiteX515" fmla="*/ 1564270 w 6000750"/>
                    <a:gd name="connsiteY515" fmla="*/ 741559 h 4572000"/>
                    <a:gd name="connsiteX516" fmla="*/ 1571890 w 6000750"/>
                    <a:gd name="connsiteY516" fmla="*/ 772039 h 4572000"/>
                    <a:gd name="connsiteX517" fmla="*/ 1548077 w 6000750"/>
                    <a:gd name="connsiteY517" fmla="*/ 817759 h 4572000"/>
                    <a:gd name="connsiteX518" fmla="*/ 1351862 w 6000750"/>
                    <a:gd name="connsiteY518" fmla="*/ 785374 h 4572000"/>
                    <a:gd name="connsiteX519" fmla="*/ 1354720 w 6000750"/>
                    <a:gd name="connsiteY519" fmla="*/ 792994 h 4572000"/>
                    <a:gd name="connsiteX520" fmla="*/ 1417585 w 6000750"/>
                    <a:gd name="connsiteY520" fmla="*/ 884434 h 4572000"/>
                    <a:gd name="connsiteX521" fmla="*/ 1448065 w 6000750"/>
                    <a:gd name="connsiteY521" fmla="*/ 920629 h 4572000"/>
                    <a:gd name="connsiteX522" fmla="*/ 1479497 w 6000750"/>
                    <a:gd name="connsiteY522" fmla="*/ 923486 h 4572000"/>
                    <a:gd name="connsiteX523" fmla="*/ 1468067 w 6000750"/>
                    <a:gd name="connsiteY523" fmla="*/ 899674 h 4572000"/>
                    <a:gd name="connsiteX524" fmla="*/ 1459495 w 6000750"/>
                    <a:gd name="connsiteY524" fmla="*/ 872051 h 4572000"/>
                    <a:gd name="connsiteX525" fmla="*/ 1490927 w 6000750"/>
                    <a:gd name="connsiteY525" fmla="*/ 866336 h 4572000"/>
                    <a:gd name="connsiteX526" fmla="*/ 1512835 w 6000750"/>
                    <a:gd name="connsiteY526" fmla="*/ 875861 h 4572000"/>
                    <a:gd name="connsiteX527" fmla="*/ 1537600 w 6000750"/>
                    <a:gd name="connsiteY527" fmla="*/ 851096 h 4572000"/>
                    <a:gd name="connsiteX528" fmla="*/ 1552840 w 6000750"/>
                    <a:gd name="connsiteY528" fmla="*/ 816806 h 4572000"/>
                    <a:gd name="connsiteX529" fmla="*/ 1578557 w 6000750"/>
                    <a:gd name="connsiteY529" fmla="*/ 792041 h 4572000"/>
                    <a:gd name="connsiteX530" fmla="*/ 1623325 w 6000750"/>
                    <a:gd name="connsiteY530" fmla="*/ 786326 h 4572000"/>
                    <a:gd name="connsiteX531" fmla="*/ 1631897 w 6000750"/>
                    <a:gd name="connsiteY531" fmla="*/ 784421 h 4572000"/>
                    <a:gd name="connsiteX532" fmla="*/ 1620467 w 6000750"/>
                    <a:gd name="connsiteY532" fmla="*/ 755846 h 4572000"/>
                    <a:gd name="connsiteX533" fmla="*/ 1612847 w 6000750"/>
                    <a:gd name="connsiteY533" fmla="*/ 718699 h 4572000"/>
                    <a:gd name="connsiteX534" fmla="*/ 1594750 w 6000750"/>
                    <a:gd name="connsiteY534" fmla="*/ 673931 h 4572000"/>
                    <a:gd name="connsiteX535" fmla="*/ 1643327 w 6000750"/>
                    <a:gd name="connsiteY535" fmla="*/ 672026 h 4572000"/>
                    <a:gd name="connsiteX536" fmla="*/ 1673807 w 6000750"/>
                    <a:gd name="connsiteY536" fmla="*/ 673931 h 4572000"/>
                    <a:gd name="connsiteX537" fmla="*/ 1697620 w 6000750"/>
                    <a:gd name="connsiteY537" fmla="*/ 692981 h 4572000"/>
                    <a:gd name="connsiteX538" fmla="*/ 1687142 w 6000750"/>
                    <a:gd name="connsiteY538" fmla="*/ 730129 h 4572000"/>
                    <a:gd name="connsiteX539" fmla="*/ 1674760 w 6000750"/>
                    <a:gd name="connsiteY539" fmla="*/ 742511 h 4572000"/>
                    <a:gd name="connsiteX540" fmla="*/ 1691905 w 6000750"/>
                    <a:gd name="connsiteY540" fmla="*/ 757751 h 4572000"/>
                    <a:gd name="connsiteX541" fmla="*/ 1710002 w 6000750"/>
                    <a:gd name="connsiteY541" fmla="*/ 752989 h 4572000"/>
                    <a:gd name="connsiteX542" fmla="*/ 1723337 w 6000750"/>
                    <a:gd name="connsiteY542" fmla="*/ 725366 h 4572000"/>
                    <a:gd name="connsiteX543" fmla="*/ 1768105 w 6000750"/>
                    <a:gd name="connsiteY543" fmla="*/ 684409 h 4572000"/>
                    <a:gd name="connsiteX544" fmla="*/ 1859545 w 6000750"/>
                    <a:gd name="connsiteY544" fmla="*/ 637736 h 4572000"/>
                    <a:gd name="connsiteX545" fmla="*/ 1882405 w 6000750"/>
                    <a:gd name="connsiteY545" fmla="*/ 632974 h 4572000"/>
                    <a:gd name="connsiteX546" fmla="*/ 1890977 w 6000750"/>
                    <a:gd name="connsiteY546" fmla="*/ 636784 h 4572000"/>
                    <a:gd name="connsiteX547" fmla="*/ 1882405 w 6000750"/>
                    <a:gd name="connsiteY547" fmla="*/ 690124 h 4572000"/>
                    <a:gd name="connsiteX548" fmla="*/ 1905265 w 6000750"/>
                    <a:gd name="connsiteY548" fmla="*/ 655834 h 4572000"/>
                    <a:gd name="connsiteX549" fmla="*/ 1933840 w 6000750"/>
                    <a:gd name="connsiteY549" fmla="*/ 652024 h 4572000"/>
                    <a:gd name="connsiteX550" fmla="*/ 1942412 w 6000750"/>
                    <a:gd name="connsiteY550" fmla="*/ 652976 h 4572000"/>
                    <a:gd name="connsiteX551" fmla="*/ 1968130 w 6000750"/>
                    <a:gd name="connsiteY551" fmla="*/ 640594 h 4572000"/>
                    <a:gd name="connsiteX552" fmla="*/ 1976702 w 6000750"/>
                    <a:gd name="connsiteY552" fmla="*/ 637736 h 4572000"/>
                    <a:gd name="connsiteX553" fmla="*/ 2010040 w 6000750"/>
                    <a:gd name="connsiteY553" fmla="*/ 634879 h 4572000"/>
                    <a:gd name="connsiteX554" fmla="*/ 2029090 w 6000750"/>
                    <a:gd name="connsiteY554" fmla="*/ 627259 h 4572000"/>
                    <a:gd name="connsiteX555" fmla="*/ 2063380 w 6000750"/>
                    <a:gd name="connsiteY555" fmla="*/ 593921 h 4572000"/>
                    <a:gd name="connsiteX556" fmla="*/ 2156725 w 6000750"/>
                    <a:gd name="connsiteY556" fmla="*/ 605351 h 4572000"/>
                    <a:gd name="connsiteX557" fmla="*/ 2246260 w 6000750"/>
                    <a:gd name="connsiteY557" fmla="*/ 651071 h 4572000"/>
                    <a:gd name="connsiteX558" fmla="*/ 2216732 w 6000750"/>
                    <a:gd name="connsiteY558" fmla="*/ 599636 h 4572000"/>
                    <a:gd name="connsiteX559" fmla="*/ 2204350 w 6000750"/>
                    <a:gd name="connsiteY559" fmla="*/ 593921 h 4572000"/>
                    <a:gd name="connsiteX560" fmla="*/ 2190062 w 6000750"/>
                    <a:gd name="connsiteY560" fmla="*/ 566299 h 4572000"/>
                    <a:gd name="connsiteX561" fmla="*/ 2211970 w 6000750"/>
                    <a:gd name="connsiteY561" fmla="*/ 475811 h 4572000"/>
                    <a:gd name="connsiteX562" fmla="*/ 2235782 w 6000750"/>
                    <a:gd name="connsiteY562" fmla="*/ 442474 h 4572000"/>
                    <a:gd name="connsiteX563" fmla="*/ 2242450 w 6000750"/>
                    <a:gd name="connsiteY563" fmla="*/ 397706 h 4572000"/>
                    <a:gd name="connsiteX564" fmla="*/ 2301505 w 6000750"/>
                    <a:gd name="connsiteY564" fmla="*/ 390086 h 4572000"/>
                    <a:gd name="connsiteX565" fmla="*/ 2347225 w 6000750"/>
                    <a:gd name="connsiteY565" fmla="*/ 411994 h 4572000"/>
                    <a:gd name="connsiteX566" fmla="*/ 2351987 w 6000750"/>
                    <a:gd name="connsiteY566" fmla="*/ 449141 h 4572000"/>
                    <a:gd name="connsiteX567" fmla="*/ 2355797 w 6000750"/>
                    <a:gd name="connsiteY567" fmla="*/ 488193 h 4572000"/>
                    <a:gd name="connsiteX568" fmla="*/ 2364370 w 6000750"/>
                    <a:gd name="connsiteY568" fmla="*/ 510101 h 4572000"/>
                    <a:gd name="connsiteX569" fmla="*/ 2397707 w 6000750"/>
                    <a:gd name="connsiteY569" fmla="*/ 623449 h 4572000"/>
                    <a:gd name="connsiteX570" fmla="*/ 2393897 w 6000750"/>
                    <a:gd name="connsiteY570" fmla="*/ 672979 h 4572000"/>
                    <a:gd name="connsiteX571" fmla="*/ 2315792 w 6000750"/>
                    <a:gd name="connsiteY571" fmla="*/ 752989 h 4572000"/>
                    <a:gd name="connsiteX572" fmla="*/ 2412947 w 6000750"/>
                    <a:gd name="connsiteY572" fmla="*/ 672979 h 4572000"/>
                    <a:gd name="connsiteX573" fmla="*/ 2445332 w 6000750"/>
                    <a:gd name="connsiteY573" fmla="*/ 617734 h 4572000"/>
                    <a:gd name="connsiteX574" fmla="*/ 2498672 w 6000750"/>
                    <a:gd name="connsiteY574" fmla="*/ 640594 h 4572000"/>
                    <a:gd name="connsiteX575" fmla="*/ 2440570 w 6000750"/>
                    <a:gd name="connsiteY575" fmla="*/ 612019 h 4572000"/>
                    <a:gd name="connsiteX576" fmla="*/ 2381515 w 6000750"/>
                    <a:gd name="connsiteY576" fmla="*/ 555821 h 4572000"/>
                    <a:gd name="connsiteX577" fmla="*/ 2364370 w 6000750"/>
                    <a:gd name="connsiteY577" fmla="*/ 489146 h 4572000"/>
                    <a:gd name="connsiteX578" fmla="*/ 2356750 w 6000750"/>
                    <a:gd name="connsiteY578" fmla="*/ 463429 h 4572000"/>
                    <a:gd name="connsiteX579" fmla="*/ 2391040 w 6000750"/>
                    <a:gd name="connsiteY579" fmla="*/ 404374 h 4572000"/>
                    <a:gd name="connsiteX580" fmla="*/ 2405328 w 6000750"/>
                    <a:gd name="connsiteY580" fmla="*/ 382466 h 4572000"/>
                    <a:gd name="connsiteX581" fmla="*/ 2430092 w 6000750"/>
                    <a:gd name="connsiteY581" fmla="*/ 391039 h 4572000"/>
                    <a:gd name="connsiteX582" fmla="*/ 2432950 w 6000750"/>
                    <a:gd name="connsiteY582" fmla="*/ 421519 h 4572000"/>
                    <a:gd name="connsiteX583" fmla="*/ 2428187 w 6000750"/>
                    <a:gd name="connsiteY583" fmla="*/ 432949 h 4572000"/>
                    <a:gd name="connsiteX584" fmla="*/ 2439617 w 6000750"/>
                    <a:gd name="connsiteY584" fmla="*/ 422471 h 4572000"/>
                    <a:gd name="connsiteX585" fmla="*/ 2453905 w 6000750"/>
                    <a:gd name="connsiteY585" fmla="*/ 420566 h 4572000"/>
                    <a:gd name="connsiteX586" fmla="*/ 2475812 w 6000750"/>
                    <a:gd name="connsiteY586" fmla="*/ 406279 h 4572000"/>
                    <a:gd name="connsiteX587" fmla="*/ 2501530 w 6000750"/>
                    <a:gd name="connsiteY587" fmla="*/ 385324 h 4572000"/>
                    <a:gd name="connsiteX588" fmla="*/ 2552012 w 6000750"/>
                    <a:gd name="connsiteY588" fmla="*/ 413899 h 4572000"/>
                    <a:gd name="connsiteX589" fmla="*/ 2612972 w 6000750"/>
                    <a:gd name="connsiteY589" fmla="*/ 431996 h 4572000"/>
                    <a:gd name="connsiteX590" fmla="*/ 2629165 w 6000750"/>
                    <a:gd name="connsiteY590" fmla="*/ 460571 h 4572000"/>
                    <a:gd name="connsiteX591" fmla="*/ 2647262 w 6000750"/>
                    <a:gd name="connsiteY591" fmla="*/ 546296 h 4572000"/>
                    <a:gd name="connsiteX592" fmla="*/ 2637737 w 6000750"/>
                    <a:gd name="connsiteY592" fmla="*/ 455809 h 4572000"/>
                    <a:gd name="connsiteX593" fmla="*/ 2611067 w 6000750"/>
                    <a:gd name="connsiteY593" fmla="*/ 431044 h 4572000"/>
                    <a:gd name="connsiteX594" fmla="*/ 2550107 w 6000750"/>
                    <a:gd name="connsiteY594" fmla="*/ 384371 h 4572000"/>
                    <a:gd name="connsiteX595" fmla="*/ 2578682 w 6000750"/>
                    <a:gd name="connsiteY595" fmla="*/ 319601 h 4572000"/>
                    <a:gd name="connsiteX596" fmla="*/ 2615830 w 6000750"/>
                    <a:gd name="connsiteY596" fmla="*/ 314839 h 4572000"/>
                    <a:gd name="connsiteX597" fmla="*/ 2691078 w 6000750"/>
                    <a:gd name="connsiteY597" fmla="*/ 295789 h 4572000"/>
                    <a:gd name="connsiteX598" fmla="*/ 2711080 w 6000750"/>
                    <a:gd name="connsiteY598" fmla="*/ 316744 h 4572000"/>
                    <a:gd name="connsiteX599" fmla="*/ 2700603 w 6000750"/>
                    <a:gd name="connsiteY599" fmla="*/ 330079 h 4572000"/>
                    <a:gd name="connsiteX600" fmla="*/ 2712032 w 6000750"/>
                    <a:gd name="connsiteY600" fmla="*/ 319601 h 4572000"/>
                    <a:gd name="connsiteX601" fmla="*/ 2704412 w 6000750"/>
                    <a:gd name="connsiteY601" fmla="*/ 285311 h 4572000"/>
                    <a:gd name="connsiteX602" fmla="*/ 2721557 w 6000750"/>
                    <a:gd name="connsiteY602" fmla="*/ 216731 h 4572000"/>
                    <a:gd name="connsiteX603" fmla="*/ 2746322 w 6000750"/>
                    <a:gd name="connsiteY603" fmla="*/ 198634 h 4572000"/>
                    <a:gd name="connsiteX604" fmla="*/ 2804425 w 6000750"/>
                    <a:gd name="connsiteY604" fmla="*/ 175774 h 4572000"/>
                    <a:gd name="connsiteX605" fmla="*/ 2878720 w 6000750"/>
                    <a:gd name="connsiteY605" fmla="*/ 142436 h 4572000"/>
                    <a:gd name="connsiteX606" fmla="*/ 2893007 w 6000750"/>
                    <a:gd name="connsiteY606" fmla="*/ 137674 h 4572000"/>
                    <a:gd name="connsiteX607" fmla="*/ 2984447 w 6000750"/>
                    <a:gd name="connsiteY607" fmla="*/ 145294 h 4572000"/>
                    <a:gd name="connsiteX608" fmla="*/ 3011117 w 6000750"/>
                    <a:gd name="connsiteY608" fmla="*/ 123386 h 4572000"/>
                    <a:gd name="connsiteX609" fmla="*/ 3029215 w 6000750"/>
                    <a:gd name="connsiteY609" fmla="*/ 103383 h 4572000"/>
                    <a:gd name="connsiteX610" fmla="*/ 3085412 w 6000750"/>
                    <a:gd name="connsiteY610" fmla="*/ 104336 h 4572000"/>
                    <a:gd name="connsiteX611" fmla="*/ 3093985 w 6000750"/>
                    <a:gd name="connsiteY611" fmla="*/ 38614 h 4572000"/>
                    <a:gd name="connsiteX612" fmla="*/ 3099700 w 6000750"/>
                    <a:gd name="connsiteY612" fmla="*/ 33851 h 4572000"/>
                    <a:gd name="connsiteX613" fmla="*/ 3144467 w 6000750"/>
                    <a:gd name="connsiteY613" fmla="*/ 9086 h 4572000"/>
                    <a:gd name="connsiteX614" fmla="*/ 3161612 w 6000750"/>
                    <a:gd name="connsiteY614" fmla="*/ 53854 h 4572000"/>
                    <a:gd name="connsiteX615" fmla="*/ 3186378 w 6000750"/>
                    <a:gd name="connsiteY615" fmla="*/ 71951 h 4572000"/>
                    <a:gd name="connsiteX616" fmla="*/ 3201617 w 6000750"/>
                    <a:gd name="connsiteY616" fmla="*/ 80524 h 4572000"/>
                    <a:gd name="connsiteX617" fmla="*/ 3244480 w 6000750"/>
                    <a:gd name="connsiteY617" fmla="*/ 67189 h 4572000"/>
                    <a:gd name="connsiteX618" fmla="*/ 3275912 w 6000750"/>
                    <a:gd name="connsiteY618" fmla="*/ 67189 h 4572000"/>
                    <a:gd name="connsiteX619" fmla="*/ 3286390 w 6000750"/>
                    <a:gd name="connsiteY619" fmla="*/ 69094 h 4572000"/>
                    <a:gd name="connsiteX620" fmla="*/ 3336872 w 6000750"/>
                    <a:gd name="connsiteY620" fmla="*/ 69094 h 4572000"/>
                    <a:gd name="connsiteX621" fmla="*/ 3394022 w 6000750"/>
                    <a:gd name="connsiteY621" fmla="*/ 79571 h 4572000"/>
                    <a:gd name="connsiteX622" fmla="*/ 3436885 w 6000750"/>
                    <a:gd name="connsiteY622" fmla="*/ 128149 h 4572000"/>
                    <a:gd name="connsiteX623" fmla="*/ 3403547 w 6000750"/>
                    <a:gd name="connsiteY623" fmla="*/ 149103 h 4572000"/>
                    <a:gd name="connsiteX624" fmla="*/ 3401642 w 6000750"/>
                    <a:gd name="connsiteY624" fmla="*/ 210064 h 4572000"/>
                    <a:gd name="connsiteX625" fmla="*/ 3338778 w 6000750"/>
                    <a:gd name="connsiteY625" fmla="*/ 242449 h 4572000"/>
                    <a:gd name="connsiteX626" fmla="*/ 3314012 w 6000750"/>
                    <a:gd name="connsiteY626" fmla="*/ 255784 h 4572000"/>
                    <a:gd name="connsiteX627" fmla="*/ 3234003 w 6000750"/>
                    <a:gd name="connsiteY627" fmla="*/ 294836 h 4572000"/>
                    <a:gd name="connsiteX628" fmla="*/ 3214953 w 6000750"/>
                    <a:gd name="connsiteY628" fmla="*/ 313886 h 4572000"/>
                    <a:gd name="connsiteX629" fmla="*/ 3208285 w 6000750"/>
                    <a:gd name="connsiteY629" fmla="*/ 323411 h 4572000"/>
                    <a:gd name="connsiteX630" fmla="*/ 3215905 w 6000750"/>
                    <a:gd name="connsiteY630" fmla="*/ 322459 h 4572000"/>
                    <a:gd name="connsiteX631" fmla="*/ 3245432 w 6000750"/>
                    <a:gd name="connsiteY631" fmla="*/ 299599 h 4572000"/>
                    <a:gd name="connsiteX632" fmla="*/ 3282580 w 6000750"/>
                    <a:gd name="connsiteY632" fmla="*/ 293884 h 4572000"/>
                    <a:gd name="connsiteX633" fmla="*/ 3305440 w 6000750"/>
                    <a:gd name="connsiteY633" fmla="*/ 289121 h 4572000"/>
                    <a:gd name="connsiteX634" fmla="*/ 3343540 w 6000750"/>
                    <a:gd name="connsiteY634" fmla="*/ 292931 h 4572000"/>
                    <a:gd name="connsiteX635" fmla="*/ 3346397 w 6000750"/>
                    <a:gd name="connsiteY635" fmla="*/ 289121 h 4572000"/>
                    <a:gd name="connsiteX636" fmla="*/ 3331157 w 6000750"/>
                    <a:gd name="connsiteY636" fmla="*/ 292931 h 4572000"/>
                    <a:gd name="connsiteX637" fmla="*/ 3310203 w 6000750"/>
                    <a:gd name="connsiteY637" fmla="*/ 279596 h 4572000"/>
                    <a:gd name="connsiteX638" fmla="*/ 3323537 w 6000750"/>
                    <a:gd name="connsiteY638" fmla="*/ 257689 h 4572000"/>
                    <a:gd name="connsiteX639" fmla="*/ 3438790 w 6000750"/>
                    <a:gd name="connsiteY639" fmla="*/ 259594 h 4572000"/>
                    <a:gd name="connsiteX640" fmla="*/ 3445457 w 6000750"/>
                    <a:gd name="connsiteY640" fmla="*/ 292931 h 4572000"/>
                    <a:gd name="connsiteX641" fmla="*/ 3477842 w 6000750"/>
                    <a:gd name="connsiteY641" fmla="*/ 272929 h 4572000"/>
                    <a:gd name="connsiteX642" fmla="*/ 3530230 w 6000750"/>
                    <a:gd name="connsiteY642" fmla="*/ 274834 h 4572000"/>
                    <a:gd name="connsiteX643" fmla="*/ 3571187 w 6000750"/>
                    <a:gd name="connsiteY643" fmla="*/ 271976 h 4572000"/>
                    <a:gd name="connsiteX644" fmla="*/ 3586428 w 6000750"/>
                    <a:gd name="connsiteY644" fmla="*/ 273881 h 4572000"/>
                    <a:gd name="connsiteX645" fmla="*/ 3650245 w 6000750"/>
                    <a:gd name="connsiteY645" fmla="*/ 291979 h 4572000"/>
                    <a:gd name="connsiteX646" fmla="*/ 3677867 w 6000750"/>
                    <a:gd name="connsiteY646" fmla="*/ 291979 h 4572000"/>
                    <a:gd name="connsiteX647" fmla="*/ 3757878 w 6000750"/>
                    <a:gd name="connsiteY647" fmla="*/ 244353 h 4572000"/>
                    <a:gd name="connsiteX648" fmla="*/ 3829315 w 6000750"/>
                    <a:gd name="connsiteY648" fmla="*/ 265309 h 4572000"/>
                    <a:gd name="connsiteX649" fmla="*/ 3843603 w 6000750"/>
                    <a:gd name="connsiteY649" fmla="*/ 265309 h 4572000"/>
                    <a:gd name="connsiteX650" fmla="*/ 3889322 w 6000750"/>
                    <a:gd name="connsiteY650" fmla="*/ 289121 h 4572000"/>
                    <a:gd name="connsiteX651" fmla="*/ 3816932 w 6000750"/>
                    <a:gd name="connsiteY651" fmla="*/ 339604 h 4572000"/>
                    <a:gd name="connsiteX652" fmla="*/ 3879797 w 6000750"/>
                    <a:gd name="connsiteY652" fmla="*/ 348176 h 4572000"/>
                    <a:gd name="connsiteX653" fmla="*/ 3922660 w 6000750"/>
                    <a:gd name="connsiteY653" fmla="*/ 375799 h 4572000"/>
                    <a:gd name="connsiteX654" fmla="*/ 3955997 w 6000750"/>
                    <a:gd name="connsiteY654" fmla="*/ 405326 h 4572000"/>
                    <a:gd name="connsiteX655" fmla="*/ 3980762 w 6000750"/>
                    <a:gd name="connsiteY655" fmla="*/ 411994 h 4572000"/>
                    <a:gd name="connsiteX656" fmla="*/ 3986478 w 6000750"/>
                    <a:gd name="connsiteY656" fmla="*/ 390086 h 4572000"/>
                    <a:gd name="connsiteX657" fmla="*/ 4006480 w 6000750"/>
                    <a:gd name="connsiteY657" fmla="*/ 353891 h 4572000"/>
                    <a:gd name="connsiteX658" fmla="*/ 4036960 w 6000750"/>
                    <a:gd name="connsiteY658" fmla="*/ 375799 h 4572000"/>
                    <a:gd name="connsiteX659" fmla="*/ 4091253 w 6000750"/>
                    <a:gd name="connsiteY659" fmla="*/ 382466 h 4572000"/>
                    <a:gd name="connsiteX660" fmla="*/ 4096967 w 6000750"/>
                    <a:gd name="connsiteY660" fmla="*/ 371989 h 4572000"/>
                    <a:gd name="connsiteX661" fmla="*/ 4130305 w 6000750"/>
                    <a:gd name="connsiteY661" fmla="*/ 375799 h 4572000"/>
                    <a:gd name="connsiteX662" fmla="*/ 4153165 w 6000750"/>
                    <a:gd name="connsiteY662" fmla="*/ 378656 h 4572000"/>
                    <a:gd name="connsiteX663" fmla="*/ 4179835 w 6000750"/>
                    <a:gd name="connsiteY663" fmla="*/ 386276 h 4572000"/>
                    <a:gd name="connsiteX664" fmla="*/ 4216982 w 6000750"/>
                    <a:gd name="connsiteY664" fmla="*/ 367226 h 4572000"/>
                    <a:gd name="connsiteX665" fmla="*/ 4211267 w 6000750"/>
                    <a:gd name="connsiteY665" fmla="*/ 351986 h 4572000"/>
                    <a:gd name="connsiteX666" fmla="*/ 4221745 w 6000750"/>
                    <a:gd name="connsiteY666" fmla="*/ 320554 h 4572000"/>
                    <a:gd name="connsiteX667" fmla="*/ 4235080 w 6000750"/>
                    <a:gd name="connsiteY667" fmla="*/ 313886 h 4572000"/>
                    <a:gd name="connsiteX668" fmla="*/ 4305565 w 6000750"/>
                    <a:gd name="connsiteY668" fmla="*/ 290074 h 4572000"/>
                    <a:gd name="connsiteX669" fmla="*/ 4408435 w 6000750"/>
                    <a:gd name="connsiteY669" fmla="*/ 318649 h 457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</a:cxnLst>
                  <a:rect l="l" t="t" r="r" b="b"/>
                  <a:pathLst>
                    <a:path w="6000750" h="4572000">
                      <a:moveTo>
                        <a:pt x="4408435" y="318649"/>
                      </a:moveTo>
                      <a:cubicBezTo>
                        <a:pt x="4412245" y="319601"/>
                        <a:pt x="4417007" y="319601"/>
                        <a:pt x="4420817" y="320554"/>
                      </a:cubicBezTo>
                      <a:cubicBezTo>
                        <a:pt x="4427485" y="349129"/>
                        <a:pt x="4403673" y="331984"/>
                        <a:pt x="4397957" y="339604"/>
                      </a:cubicBezTo>
                      <a:cubicBezTo>
                        <a:pt x="4413198" y="343414"/>
                        <a:pt x="4430342" y="326269"/>
                        <a:pt x="4448440" y="336746"/>
                      </a:cubicBezTo>
                      <a:cubicBezTo>
                        <a:pt x="4461775" y="353891"/>
                        <a:pt x="4440820" y="361511"/>
                        <a:pt x="4437962" y="378656"/>
                      </a:cubicBezTo>
                      <a:cubicBezTo>
                        <a:pt x="4470348" y="325316"/>
                        <a:pt x="4511305" y="311981"/>
                        <a:pt x="4563692" y="345319"/>
                      </a:cubicBezTo>
                      <a:cubicBezTo>
                        <a:pt x="4568455" y="351034"/>
                        <a:pt x="4565598" y="357701"/>
                        <a:pt x="4568455" y="364369"/>
                      </a:cubicBezTo>
                      <a:lnTo>
                        <a:pt x="4568455" y="367226"/>
                      </a:lnTo>
                      <a:cubicBezTo>
                        <a:pt x="4564645" y="372941"/>
                        <a:pt x="4559882" y="377704"/>
                        <a:pt x="4569407" y="382466"/>
                      </a:cubicBezTo>
                      <a:cubicBezTo>
                        <a:pt x="4576075" y="386276"/>
                        <a:pt x="4582742" y="389134"/>
                        <a:pt x="4589410" y="392944"/>
                      </a:cubicBezTo>
                      <a:cubicBezTo>
                        <a:pt x="4596078" y="390086"/>
                        <a:pt x="4603698" y="387229"/>
                        <a:pt x="4609412" y="391039"/>
                      </a:cubicBezTo>
                      <a:cubicBezTo>
                        <a:pt x="4650370" y="418661"/>
                        <a:pt x="4693232" y="414851"/>
                        <a:pt x="4737048" y="402469"/>
                      </a:cubicBezTo>
                      <a:cubicBezTo>
                        <a:pt x="4750382" y="402469"/>
                        <a:pt x="4763717" y="403421"/>
                        <a:pt x="4777053" y="398659"/>
                      </a:cubicBezTo>
                      <a:cubicBezTo>
                        <a:pt x="4823725" y="390086"/>
                        <a:pt x="4865635" y="403421"/>
                        <a:pt x="4907545" y="422471"/>
                      </a:cubicBezTo>
                      <a:cubicBezTo>
                        <a:pt x="4919928" y="428186"/>
                        <a:pt x="4926595" y="435806"/>
                        <a:pt x="4925642" y="451999"/>
                      </a:cubicBezTo>
                      <a:cubicBezTo>
                        <a:pt x="4922785" y="493909"/>
                        <a:pt x="4936120" y="504386"/>
                        <a:pt x="4978030" y="495814"/>
                      </a:cubicBezTo>
                      <a:cubicBezTo>
                        <a:pt x="4985650" y="493909"/>
                        <a:pt x="4994223" y="493909"/>
                        <a:pt x="5001842" y="495814"/>
                      </a:cubicBezTo>
                      <a:cubicBezTo>
                        <a:pt x="5017082" y="500576"/>
                        <a:pt x="5031370" y="499624"/>
                        <a:pt x="5046610" y="494861"/>
                      </a:cubicBezTo>
                      <a:cubicBezTo>
                        <a:pt x="5080900" y="486289"/>
                        <a:pt x="5111380" y="511054"/>
                        <a:pt x="5145670" y="505339"/>
                      </a:cubicBezTo>
                      <a:cubicBezTo>
                        <a:pt x="5156148" y="504386"/>
                        <a:pt x="5163767" y="495814"/>
                        <a:pt x="5174245" y="498671"/>
                      </a:cubicBezTo>
                      <a:cubicBezTo>
                        <a:pt x="5182817" y="501529"/>
                        <a:pt x="5188532" y="507243"/>
                        <a:pt x="5194247" y="513911"/>
                      </a:cubicBezTo>
                      <a:cubicBezTo>
                        <a:pt x="5207582" y="534866"/>
                        <a:pt x="5230442" y="541534"/>
                        <a:pt x="5249492" y="553916"/>
                      </a:cubicBezTo>
                      <a:cubicBezTo>
                        <a:pt x="5263780" y="563441"/>
                        <a:pt x="5274257" y="549154"/>
                        <a:pt x="5277115" y="533914"/>
                      </a:cubicBezTo>
                      <a:cubicBezTo>
                        <a:pt x="5275209" y="521531"/>
                        <a:pt x="5263780" y="517721"/>
                        <a:pt x="5257113" y="509149"/>
                      </a:cubicBezTo>
                      <a:cubicBezTo>
                        <a:pt x="5245682" y="492004"/>
                        <a:pt x="5244730" y="478668"/>
                        <a:pt x="5268542" y="472001"/>
                      </a:cubicBezTo>
                      <a:cubicBezTo>
                        <a:pt x="5287592" y="470096"/>
                        <a:pt x="5306642" y="470096"/>
                        <a:pt x="5325692" y="472001"/>
                      </a:cubicBezTo>
                      <a:cubicBezTo>
                        <a:pt x="5339980" y="473906"/>
                        <a:pt x="5350457" y="481526"/>
                        <a:pt x="5358078" y="492956"/>
                      </a:cubicBezTo>
                      <a:cubicBezTo>
                        <a:pt x="5368555" y="493909"/>
                        <a:pt x="5379032" y="493909"/>
                        <a:pt x="5390463" y="494861"/>
                      </a:cubicBezTo>
                      <a:cubicBezTo>
                        <a:pt x="5418084" y="505339"/>
                        <a:pt x="5444755" y="487241"/>
                        <a:pt x="5472378" y="492956"/>
                      </a:cubicBezTo>
                      <a:cubicBezTo>
                        <a:pt x="5509525" y="504386"/>
                        <a:pt x="5544767" y="521531"/>
                        <a:pt x="5583820" y="527246"/>
                      </a:cubicBezTo>
                      <a:cubicBezTo>
                        <a:pt x="5600965" y="530104"/>
                        <a:pt x="5615253" y="541534"/>
                        <a:pt x="5624778" y="556774"/>
                      </a:cubicBezTo>
                      <a:cubicBezTo>
                        <a:pt x="5629540" y="569156"/>
                        <a:pt x="5637159" y="577729"/>
                        <a:pt x="5650495" y="579634"/>
                      </a:cubicBezTo>
                      <a:cubicBezTo>
                        <a:pt x="5665734" y="586301"/>
                        <a:pt x="5670497" y="602494"/>
                        <a:pt x="5680022" y="613924"/>
                      </a:cubicBezTo>
                      <a:cubicBezTo>
                        <a:pt x="5700025" y="616781"/>
                        <a:pt x="5717170" y="625354"/>
                        <a:pt x="5731457" y="638689"/>
                      </a:cubicBezTo>
                      <a:cubicBezTo>
                        <a:pt x="5740982" y="643451"/>
                        <a:pt x="5752413" y="644404"/>
                        <a:pt x="5762890" y="649166"/>
                      </a:cubicBezTo>
                      <a:cubicBezTo>
                        <a:pt x="5774320" y="661549"/>
                        <a:pt x="5790513" y="665359"/>
                        <a:pt x="5804800" y="671074"/>
                      </a:cubicBezTo>
                      <a:cubicBezTo>
                        <a:pt x="5812420" y="678694"/>
                        <a:pt x="5816230" y="687266"/>
                        <a:pt x="5818134" y="697744"/>
                      </a:cubicBezTo>
                      <a:cubicBezTo>
                        <a:pt x="5821945" y="712031"/>
                        <a:pt x="5812420" y="728224"/>
                        <a:pt x="5827659" y="743464"/>
                      </a:cubicBezTo>
                      <a:cubicBezTo>
                        <a:pt x="5828613" y="729176"/>
                        <a:pt x="5824803" y="715841"/>
                        <a:pt x="5836232" y="707269"/>
                      </a:cubicBezTo>
                      <a:cubicBezTo>
                        <a:pt x="5843853" y="703459"/>
                        <a:pt x="5848615" y="709174"/>
                        <a:pt x="5852425" y="713936"/>
                      </a:cubicBezTo>
                      <a:cubicBezTo>
                        <a:pt x="5861950" y="713936"/>
                        <a:pt x="5871475" y="714889"/>
                        <a:pt x="5880047" y="714889"/>
                      </a:cubicBezTo>
                      <a:cubicBezTo>
                        <a:pt x="5930530" y="710126"/>
                        <a:pt x="5957200" y="751084"/>
                        <a:pt x="5994347" y="772991"/>
                      </a:cubicBezTo>
                      <a:cubicBezTo>
                        <a:pt x="6003872" y="778706"/>
                        <a:pt x="6002920" y="789184"/>
                        <a:pt x="5995300" y="796804"/>
                      </a:cubicBezTo>
                      <a:cubicBezTo>
                        <a:pt x="5973392" y="819664"/>
                        <a:pt x="5955295" y="850144"/>
                        <a:pt x="5917195" y="839666"/>
                      </a:cubicBezTo>
                      <a:cubicBezTo>
                        <a:pt x="5913384" y="844429"/>
                        <a:pt x="5915290" y="848239"/>
                        <a:pt x="5914338" y="851096"/>
                      </a:cubicBezTo>
                      <a:cubicBezTo>
                        <a:pt x="5913384" y="870146"/>
                        <a:pt x="5932434" y="893006"/>
                        <a:pt x="5905765" y="907294"/>
                      </a:cubicBezTo>
                      <a:cubicBezTo>
                        <a:pt x="5888620" y="915866"/>
                        <a:pt x="5848615" y="899674"/>
                        <a:pt x="5832422" y="880624"/>
                      </a:cubicBezTo>
                      <a:cubicBezTo>
                        <a:pt x="5831470" y="853954"/>
                        <a:pt x="5812420" y="873956"/>
                        <a:pt x="5803847" y="869194"/>
                      </a:cubicBezTo>
                      <a:cubicBezTo>
                        <a:pt x="5780988" y="866336"/>
                        <a:pt x="5767653" y="851096"/>
                        <a:pt x="5757175" y="832999"/>
                      </a:cubicBezTo>
                      <a:cubicBezTo>
                        <a:pt x="5750507" y="823474"/>
                        <a:pt x="5745745" y="813949"/>
                        <a:pt x="5732409" y="811091"/>
                      </a:cubicBezTo>
                      <a:cubicBezTo>
                        <a:pt x="5714313" y="812996"/>
                        <a:pt x="5699072" y="809186"/>
                        <a:pt x="5683832" y="795851"/>
                      </a:cubicBezTo>
                      <a:cubicBezTo>
                        <a:pt x="5664782" y="778706"/>
                        <a:pt x="5670497" y="769181"/>
                        <a:pt x="5686690" y="756799"/>
                      </a:cubicBezTo>
                      <a:cubicBezTo>
                        <a:pt x="5680975" y="750131"/>
                        <a:pt x="5673355" y="748226"/>
                        <a:pt x="5664782" y="749179"/>
                      </a:cubicBezTo>
                      <a:cubicBezTo>
                        <a:pt x="5657163" y="755846"/>
                        <a:pt x="5647638" y="760609"/>
                        <a:pt x="5649542" y="773944"/>
                      </a:cubicBezTo>
                      <a:cubicBezTo>
                        <a:pt x="5654305" y="833951"/>
                        <a:pt x="5637159" y="853001"/>
                        <a:pt x="5579057" y="853001"/>
                      </a:cubicBezTo>
                      <a:cubicBezTo>
                        <a:pt x="5572390" y="853001"/>
                        <a:pt x="5565722" y="853001"/>
                        <a:pt x="5558103" y="853954"/>
                      </a:cubicBezTo>
                      <a:cubicBezTo>
                        <a:pt x="5549530" y="859669"/>
                        <a:pt x="5543815" y="839666"/>
                        <a:pt x="5535242" y="851096"/>
                      </a:cubicBezTo>
                      <a:cubicBezTo>
                        <a:pt x="5539053" y="858716"/>
                        <a:pt x="5546672" y="852049"/>
                        <a:pt x="5551434" y="856811"/>
                      </a:cubicBezTo>
                      <a:cubicBezTo>
                        <a:pt x="5554292" y="858716"/>
                        <a:pt x="5556197" y="860621"/>
                        <a:pt x="5558103" y="863479"/>
                      </a:cubicBezTo>
                      <a:cubicBezTo>
                        <a:pt x="5559055" y="866336"/>
                        <a:pt x="5560007" y="870146"/>
                        <a:pt x="5560959" y="873004"/>
                      </a:cubicBezTo>
                      <a:cubicBezTo>
                        <a:pt x="5599059" y="857764"/>
                        <a:pt x="5604775" y="897769"/>
                        <a:pt x="5604775" y="910151"/>
                      </a:cubicBezTo>
                      <a:cubicBezTo>
                        <a:pt x="5604775" y="942536"/>
                        <a:pt x="5629540" y="947299"/>
                        <a:pt x="5645732" y="961586"/>
                      </a:cubicBezTo>
                      <a:cubicBezTo>
                        <a:pt x="5652400" y="967301"/>
                        <a:pt x="5667640" y="971111"/>
                        <a:pt x="5659067" y="984446"/>
                      </a:cubicBezTo>
                      <a:cubicBezTo>
                        <a:pt x="5653353" y="993019"/>
                        <a:pt x="5646684" y="1007306"/>
                        <a:pt x="5632397" y="998734"/>
                      </a:cubicBezTo>
                      <a:cubicBezTo>
                        <a:pt x="5580009" y="968254"/>
                        <a:pt x="5538100" y="997781"/>
                        <a:pt x="5498095" y="1024451"/>
                      </a:cubicBezTo>
                      <a:cubicBezTo>
                        <a:pt x="5465709" y="1045406"/>
                        <a:pt x="5429515" y="1060646"/>
                        <a:pt x="5404750" y="1092079"/>
                      </a:cubicBezTo>
                      <a:cubicBezTo>
                        <a:pt x="5400940" y="1101604"/>
                        <a:pt x="5391415" y="1108271"/>
                        <a:pt x="5384747" y="1114939"/>
                      </a:cubicBezTo>
                      <a:cubicBezTo>
                        <a:pt x="5371413" y="1130179"/>
                        <a:pt x="5356172" y="1130179"/>
                        <a:pt x="5343790" y="1113986"/>
                      </a:cubicBezTo>
                      <a:cubicBezTo>
                        <a:pt x="5323788" y="1089221"/>
                        <a:pt x="5301880" y="1090174"/>
                        <a:pt x="5276163" y="1105414"/>
                      </a:cubicBezTo>
                      <a:cubicBezTo>
                        <a:pt x="5259970" y="1114939"/>
                        <a:pt x="5243778" y="1132084"/>
                        <a:pt x="5227584" y="1104461"/>
                      </a:cubicBezTo>
                      <a:cubicBezTo>
                        <a:pt x="5225680" y="1101604"/>
                        <a:pt x="5227584" y="1100651"/>
                        <a:pt x="5226632" y="1102556"/>
                      </a:cubicBezTo>
                      <a:cubicBezTo>
                        <a:pt x="5204725" y="1129226"/>
                        <a:pt x="5177103" y="1116844"/>
                        <a:pt x="5151385" y="1113986"/>
                      </a:cubicBezTo>
                      <a:cubicBezTo>
                        <a:pt x="5148528" y="1113986"/>
                        <a:pt x="5145670" y="1118749"/>
                        <a:pt x="5145670" y="1121606"/>
                      </a:cubicBezTo>
                      <a:cubicBezTo>
                        <a:pt x="5141860" y="1149229"/>
                        <a:pt x="5139003" y="1176851"/>
                        <a:pt x="5122810" y="1200664"/>
                      </a:cubicBezTo>
                      <a:cubicBezTo>
                        <a:pt x="5121857" y="1202569"/>
                        <a:pt x="5121857" y="1206379"/>
                        <a:pt x="5123762" y="1206379"/>
                      </a:cubicBezTo>
                      <a:cubicBezTo>
                        <a:pt x="5164720" y="1223524"/>
                        <a:pt x="5151385" y="1274959"/>
                        <a:pt x="5180912" y="1299724"/>
                      </a:cubicBezTo>
                      <a:cubicBezTo>
                        <a:pt x="5180912" y="1302581"/>
                        <a:pt x="5180912" y="1306391"/>
                        <a:pt x="5179960" y="1309249"/>
                      </a:cubicBezTo>
                      <a:cubicBezTo>
                        <a:pt x="5175198" y="1314011"/>
                        <a:pt x="5146623" y="1370209"/>
                        <a:pt x="5143765" y="1380686"/>
                      </a:cubicBezTo>
                      <a:cubicBezTo>
                        <a:pt x="5140907" y="1390211"/>
                        <a:pt x="5135192" y="1396879"/>
                        <a:pt x="5125667" y="1399736"/>
                      </a:cubicBezTo>
                      <a:cubicBezTo>
                        <a:pt x="5116142" y="1401641"/>
                        <a:pt x="5105665" y="1395926"/>
                        <a:pt x="5097092" y="1405451"/>
                      </a:cubicBezTo>
                      <a:cubicBezTo>
                        <a:pt x="5089473" y="1418786"/>
                        <a:pt x="5085662" y="1434979"/>
                        <a:pt x="5071375" y="1445456"/>
                      </a:cubicBezTo>
                      <a:cubicBezTo>
                        <a:pt x="5058040" y="1454981"/>
                        <a:pt x="5067565" y="1471174"/>
                        <a:pt x="5065660" y="1484509"/>
                      </a:cubicBezTo>
                      <a:cubicBezTo>
                        <a:pt x="5065660" y="1489271"/>
                        <a:pt x="5064707" y="1494034"/>
                        <a:pt x="5062803" y="1497844"/>
                      </a:cubicBezTo>
                      <a:cubicBezTo>
                        <a:pt x="5054230" y="1516894"/>
                        <a:pt x="5045657" y="1538801"/>
                        <a:pt x="5021845" y="1540706"/>
                      </a:cubicBezTo>
                      <a:cubicBezTo>
                        <a:pt x="4997080" y="1542611"/>
                        <a:pt x="4995175" y="1516894"/>
                        <a:pt x="4988507" y="1501654"/>
                      </a:cubicBezTo>
                      <a:cubicBezTo>
                        <a:pt x="4966600" y="1444504"/>
                        <a:pt x="4941835" y="1388306"/>
                        <a:pt x="4917070" y="1332109"/>
                      </a:cubicBezTo>
                      <a:cubicBezTo>
                        <a:pt x="4910403" y="1317821"/>
                        <a:pt x="4911355" y="1303534"/>
                        <a:pt x="4915165" y="1288294"/>
                      </a:cubicBezTo>
                      <a:cubicBezTo>
                        <a:pt x="4921832" y="1264481"/>
                        <a:pt x="4939930" y="1243526"/>
                        <a:pt x="4935167" y="1215904"/>
                      </a:cubicBezTo>
                      <a:cubicBezTo>
                        <a:pt x="4933262" y="1206379"/>
                        <a:pt x="4945645" y="1201616"/>
                        <a:pt x="4953265" y="1196854"/>
                      </a:cubicBezTo>
                      <a:cubicBezTo>
                        <a:pt x="5004700" y="1166374"/>
                        <a:pt x="5042800" y="1125416"/>
                        <a:pt x="5072328" y="1073029"/>
                      </a:cubicBezTo>
                      <a:cubicBezTo>
                        <a:pt x="5078042" y="1063504"/>
                        <a:pt x="5085662" y="1053026"/>
                        <a:pt x="5095187" y="1053979"/>
                      </a:cubicBezTo>
                      <a:cubicBezTo>
                        <a:pt x="5133287" y="1054931"/>
                        <a:pt x="5132335" y="1027309"/>
                        <a:pt x="5136145" y="1002544"/>
                      </a:cubicBezTo>
                      <a:cubicBezTo>
                        <a:pt x="5138050" y="993019"/>
                        <a:pt x="5138050" y="984446"/>
                        <a:pt x="5141860" y="975874"/>
                      </a:cubicBezTo>
                      <a:cubicBezTo>
                        <a:pt x="5143765" y="972064"/>
                        <a:pt x="5147575" y="969206"/>
                        <a:pt x="5152337" y="968254"/>
                      </a:cubicBezTo>
                      <a:cubicBezTo>
                        <a:pt x="5154242" y="967301"/>
                        <a:pt x="5157100" y="969206"/>
                        <a:pt x="5158053" y="966349"/>
                      </a:cubicBezTo>
                      <a:cubicBezTo>
                        <a:pt x="5156148" y="966349"/>
                        <a:pt x="5153290" y="965396"/>
                        <a:pt x="5151385" y="965396"/>
                      </a:cubicBezTo>
                      <a:cubicBezTo>
                        <a:pt x="5130430" y="964444"/>
                        <a:pt x="5120905" y="973969"/>
                        <a:pt x="5123762" y="994924"/>
                      </a:cubicBezTo>
                      <a:cubicBezTo>
                        <a:pt x="5125667" y="1013021"/>
                        <a:pt x="5120905" y="1025404"/>
                        <a:pt x="5099950" y="1024451"/>
                      </a:cubicBezTo>
                      <a:cubicBezTo>
                        <a:pt x="5081853" y="1023499"/>
                        <a:pt x="5074232" y="1037786"/>
                        <a:pt x="5064707" y="1048264"/>
                      </a:cubicBezTo>
                      <a:cubicBezTo>
                        <a:pt x="5054230" y="1060646"/>
                        <a:pt x="5040895" y="1067314"/>
                        <a:pt x="5024703" y="1058741"/>
                      </a:cubicBezTo>
                      <a:cubicBezTo>
                        <a:pt x="5009462" y="1050169"/>
                        <a:pt x="4995175" y="1042549"/>
                        <a:pt x="4997080" y="1019689"/>
                      </a:cubicBezTo>
                      <a:cubicBezTo>
                        <a:pt x="4999937" y="989209"/>
                        <a:pt x="4989460" y="983494"/>
                        <a:pt x="4960885" y="995876"/>
                      </a:cubicBezTo>
                      <a:cubicBezTo>
                        <a:pt x="4931357" y="1008259"/>
                        <a:pt x="4903735" y="1021594"/>
                        <a:pt x="4893257" y="1054931"/>
                      </a:cubicBezTo>
                      <a:cubicBezTo>
                        <a:pt x="4890400" y="1062551"/>
                        <a:pt x="4883732" y="1068266"/>
                        <a:pt x="4878017" y="1073029"/>
                      </a:cubicBezTo>
                      <a:cubicBezTo>
                        <a:pt x="4864682" y="1084459"/>
                        <a:pt x="4861825" y="1094936"/>
                        <a:pt x="4876112" y="1110176"/>
                      </a:cubicBezTo>
                      <a:cubicBezTo>
                        <a:pt x="4893257" y="1127321"/>
                        <a:pt x="4888495" y="1139704"/>
                        <a:pt x="4863730" y="1140656"/>
                      </a:cubicBezTo>
                      <a:cubicBezTo>
                        <a:pt x="4841823" y="1141609"/>
                        <a:pt x="4820867" y="1153039"/>
                        <a:pt x="4798960" y="1147324"/>
                      </a:cubicBezTo>
                      <a:cubicBezTo>
                        <a:pt x="4792292" y="1143514"/>
                        <a:pt x="4784673" y="1143514"/>
                        <a:pt x="4778005" y="1148276"/>
                      </a:cubicBezTo>
                      <a:cubicBezTo>
                        <a:pt x="4771337" y="1156849"/>
                        <a:pt x="4761812" y="1160659"/>
                        <a:pt x="4751335" y="1156849"/>
                      </a:cubicBezTo>
                      <a:cubicBezTo>
                        <a:pt x="4742762" y="1146371"/>
                        <a:pt x="4747525" y="1139704"/>
                        <a:pt x="4758003" y="1133989"/>
                      </a:cubicBezTo>
                      <a:cubicBezTo>
                        <a:pt x="4758003" y="1133989"/>
                        <a:pt x="4758003" y="1133989"/>
                        <a:pt x="4757050" y="1132084"/>
                      </a:cubicBezTo>
                      <a:cubicBezTo>
                        <a:pt x="4754192" y="1128274"/>
                        <a:pt x="4758003" y="1133036"/>
                        <a:pt x="4753240" y="1132084"/>
                      </a:cubicBezTo>
                      <a:cubicBezTo>
                        <a:pt x="4740857" y="1129226"/>
                        <a:pt x="4729428" y="1122559"/>
                        <a:pt x="4717998" y="1116844"/>
                      </a:cubicBezTo>
                      <a:cubicBezTo>
                        <a:pt x="4704662" y="1109224"/>
                        <a:pt x="4693232" y="1111129"/>
                        <a:pt x="4679898" y="1119701"/>
                      </a:cubicBezTo>
                      <a:cubicBezTo>
                        <a:pt x="4642750" y="1143514"/>
                        <a:pt x="4601792" y="1144466"/>
                        <a:pt x="4561787" y="1128274"/>
                      </a:cubicBezTo>
                      <a:cubicBezTo>
                        <a:pt x="4519878" y="1111129"/>
                        <a:pt x="4477015" y="1120654"/>
                        <a:pt x="4453203" y="1158754"/>
                      </a:cubicBezTo>
                      <a:cubicBezTo>
                        <a:pt x="4421770" y="1210189"/>
                        <a:pt x="4380812" y="1254956"/>
                        <a:pt x="4347475" y="1304486"/>
                      </a:cubicBezTo>
                      <a:cubicBezTo>
                        <a:pt x="4338903" y="1317821"/>
                        <a:pt x="4325567" y="1324489"/>
                        <a:pt x="4314137" y="1334014"/>
                      </a:cubicBezTo>
                      <a:cubicBezTo>
                        <a:pt x="4332235" y="1357826"/>
                        <a:pt x="4369382" y="1346396"/>
                        <a:pt x="4385575" y="1374019"/>
                      </a:cubicBezTo>
                      <a:cubicBezTo>
                        <a:pt x="4389385" y="1380686"/>
                        <a:pt x="4397005" y="1374019"/>
                        <a:pt x="4402720" y="1368304"/>
                      </a:cubicBezTo>
                      <a:cubicBezTo>
                        <a:pt x="4417960" y="1350206"/>
                        <a:pt x="4437010" y="1353064"/>
                        <a:pt x="4452250" y="1365446"/>
                      </a:cubicBezTo>
                      <a:cubicBezTo>
                        <a:pt x="4475110" y="1384496"/>
                        <a:pt x="4494160" y="1405451"/>
                        <a:pt x="4507495" y="1434979"/>
                      </a:cubicBezTo>
                      <a:cubicBezTo>
                        <a:pt x="4523687" y="1470221"/>
                        <a:pt x="4525592" y="1501654"/>
                        <a:pt x="4516067" y="1537849"/>
                      </a:cubicBezTo>
                      <a:cubicBezTo>
                        <a:pt x="4510353" y="1559756"/>
                        <a:pt x="4520830" y="1581664"/>
                        <a:pt x="4527498" y="1601666"/>
                      </a:cubicBezTo>
                      <a:cubicBezTo>
                        <a:pt x="4537975" y="1635956"/>
                        <a:pt x="4535117" y="1664531"/>
                        <a:pt x="4508448" y="1690249"/>
                      </a:cubicBezTo>
                      <a:cubicBezTo>
                        <a:pt x="4492255" y="1705489"/>
                        <a:pt x="4485587" y="1725491"/>
                        <a:pt x="4478920" y="1747399"/>
                      </a:cubicBezTo>
                      <a:cubicBezTo>
                        <a:pt x="4466537" y="1792166"/>
                        <a:pt x="4441773" y="1832171"/>
                        <a:pt x="4414150" y="1869319"/>
                      </a:cubicBezTo>
                      <a:cubicBezTo>
                        <a:pt x="4401767" y="1886464"/>
                        <a:pt x="4382717" y="1885511"/>
                        <a:pt x="4363667" y="1880749"/>
                      </a:cubicBezTo>
                      <a:cubicBezTo>
                        <a:pt x="4351285" y="1877891"/>
                        <a:pt x="4337950" y="1864556"/>
                        <a:pt x="4328425" y="1874081"/>
                      </a:cubicBezTo>
                      <a:cubicBezTo>
                        <a:pt x="4316042" y="1885511"/>
                        <a:pt x="4304612" y="1900751"/>
                        <a:pt x="4303660" y="1918849"/>
                      </a:cubicBezTo>
                      <a:cubicBezTo>
                        <a:pt x="4302707" y="1944566"/>
                        <a:pt x="4291278" y="1962664"/>
                        <a:pt x="4271275" y="1976951"/>
                      </a:cubicBezTo>
                      <a:cubicBezTo>
                        <a:pt x="4257940" y="1986476"/>
                        <a:pt x="4256987" y="1996001"/>
                        <a:pt x="4267465" y="2009336"/>
                      </a:cubicBezTo>
                      <a:cubicBezTo>
                        <a:pt x="4277942" y="2021719"/>
                        <a:pt x="4287467" y="2034101"/>
                        <a:pt x="4299850" y="2045531"/>
                      </a:cubicBezTo>
                      <a:cubicBezTo>
                        <a:pt x="4324615" y="2069344"/>
                        <a:pt x="4341760" y="2097919"/>
                        <a:pt x="4346523" y="2133161"/>
                      </a:cubicBezTo>
                      <a:cubicBezTo>
                        <a:pt x="4349380" y="2150306"/>
                        <a:pt x="4349380" y="2163641"/>
                        <a:pt x="4329378" y="2168404"/>
                      </a:cubicBezTo>
                      <a:cubicBezTo>
                        <a:pt x="4317948" y="2171261"/>
                        <a:pt x="4309375" y="2179834"/>
                        <a:pt x="4298898" y="2185549"/>
                      </a:cubicBezTo>
                      <a:cubicBezTo>
                        <a:pt x="4270323" y="2202694"/>
                        <a:pt x="4253178" y="2196979"/>
                        <a:pt x="4239842" y="2164594"/>
                      </a:cubicBezTo>
                      <a:cubicBezTo>
                        <a:pt x="4234128" y="2150306"/>
                        <a:pt x="4235080" y="2135066"/>
                        <a:pt x="4230317" y="2120779"/>
                      </a:cubicBezTo>
                      <a:cubicBezTo>
                        <a:pt x="4221745" y="2094109"/>
                        <a:pt x="4216982" y="2067439"/>
                        <a:pt x="4181740" y="2062676"/>
                      </a:cubicBezTo>
                      <a:cubicBezTo>
                        <a:pt x="4167453" y="2060771"/>
                        <a:pt x="4166500" y="2044579"/>
                        <a:pt x="4164595" y="2031244"/>
                      </a:cubicBezTo>
                      <a:cubicBezTo>
                        <a:pt x="4159832" y="1994096"/>
                        <a:pt x="4137925" y="1982666"/>
                        <a:pt x="4105540" y="1998859"/>
                      </a:cubicBezTo>
                      <a:cubicBezTo>
                        <a:pt x="4091253" y="2006479"/>
                        <a:pt x="4076965" y="2028386"/>
                        <a:pt x="4060772" y="2014099"/>
                      </a:cubicBezTo>
                      <a:cubicBezTo>
                        <a:pt x="4045532" y="2001716"/>
                        <a:pt x="4045532" y="1978856"/>
                        <a:pt x="4051247" y="1958854"/>
                      </a:cubicBezTo>
                      <a:cubicBezTo>
                        <a:pt x="4052200" y="1955044"/>
                        <a:pt x="4051247" y="1952186"/>
                        <a:pt x="4046485" y="1948376"/>
                      </a:cubicBezTo>
                      <a:cubicBezTo>
                        <a:pt x="4025530" y="1955044"/>
                        <a:pt x="4019815" y="1977904"/>
                        <a:pt x="4002670" y="1989334"/>
                      </a:cubicBezTo>
                      <a:cubicBezTo>
                        <a:pt x="3997907" y="1992191"/>
                        <a:pt x="3994097" y="1997906"/>
                        <a:pt x="3993145" y="2003621"/>
                      </a:cubicBezTo>
                      <a:cubicBezTo>
                        <a:pt x="3989335" y="2015051"/>
                        <a:pt x="3957903" y="2004574"/>
                        <a:pt x="3973142" y="2029339"/>
                      </a:cubicBezTo>
                      <a:cubicBezTo>
                        <a:pt x="3992192" y="2059819"/>
                        <a:pt x="4015053" y="2068391"/>
                        <a:pt x="4039817" y="2055056"/>
                      </a:cubicBezTo>
                      <a:cubicBezTo>
                        <a:pt x="4051247" y="2048389"/>
                        <a:pt x="4107445" y="2055056"/>
                        <a:pt x="4116017" y="2064581"/>
                      </a:cubicBezTo>
                      <a:cubicBezTo>
                        <a:pt x="4127447" y="2077916"/>
                        <a:pt x="4120780" y="2088394"/>
                        <a:pt x="4107445" y="2095061"/>
                      </a:cubicBezTo>
                      <a:cubicBezTo>
                        <a:pt x="4091253" y="2102681"/>
                        <a:pt x="4077917" y="2113159"/>
                        <a:pt x="4066487" y="2126494"/>
                      </a:cubicBezTo>
                      <a:cubicBezTo>
                        <a:pt x="4052200" y="2142686"/>
                        <a:pt x="4048390" y="2158879"/>
                        <a:pt x="4066487" y="2175071"/>
                      </a:cubicBezTo>
                      <a:cubicBezTo>
                        <a:pt x="4095062" y="2200789"/>
                        <a:pt x="4113160" y="2236031"/>
                        <a:pt x="4142687" y="2260796"/>
                      </a:cubicBezTo>
                      <a:cubicBezTo>
                        <a:pt x="4160785" y="2276036"/>
                        <a:pt x="4156975" y="2299849"/>
                        <a:pt x="4155070" y="2317946"/>
                      </a:cubicBezTo>
                      <a:cubicBezTo>
                        <a:pt x="4152212" y="2338901"/>
                        <a:pt x="4176025" y="2330329"/>
                        <a:pt x="4177930" y="2366524"/>
                      </a:cubicBezTo>
                      <a:cubicBezTo>
                        <a:pt x="4156975" y="2445581"/>
                        <a:pt x="4138878" y="2525591"/>
                        <a:pt x="4067440" y="2578931"/>
                      </a:cubicBezTo>
                      <a:cubicBezTo>
                        <a:pt x="4056962" y="2586551"/>
                        <a:pt x="4045532" y="2592266"/>
                        <a:pt x="4033150" y="2595124"/>
                      </a:cubicBezTo>
                      <a:cubicBezTo>
                        <a:pt x="3993145" y="2602744"/>
                        <a:pt x="3958855" y="2625604"/>
                        <a:pt x="3921707" y="2640844"/>
                      </a:cubicBezTo>
                      <a:cubicBezTo>
                        <a:pt x="3913135" y="2644654"/>
                        <a:pt x="3905515" y="2650369"/>
                        <a:pt x="3901705" y="2658941"/>
                      </a:cubicBezTo>
                      <a:cubicBezTo>
                        <a:pt x="3889322" y="2688469"/>
                        <a:pt x="3876940" y="2677991"/>
                        <a:pt x="3862653" y="2659894"/>
                      </a:cubicBezTo>
                      <a:cubicBezTo>
                        <a:pt x="3842650" y="2634176"/>
                        <a:pt x="3825505" y="2633224"/>
                        <a:pt x="3802645" y="2657036"/>
                      </a:cubicBezTo>
                      <a:cubicBezTo>
                        <a:pt x="3795025" y="2665609"/>
                        <a:pt x="3785500" y="2673229"/>
                        <a:pt x="3777880" y="2681801"/>
                      </a:cubicBezTo>
                      <a:cubicBezTo>
                        <a:pt x="3767403" y="2693231"/>
                        <a:pt x="3761687" y="2707519"/>
                        <a:pt x="3771212" y="2719901"/>
                      </a:cubicBezTo>
                      <a:cubicBezTo>
                        <a:pt x="3792167" y="2748476"/>
                        <a:pt x="3806455" y="2783719"/>
                        <a:pt x="3840745" y="2799911"/>
                      </a:cubicBezTo>
                      <a:cubicBezTo>
                        <a:pt x="3909325" y="2831344"/>
                        <a:pt x="3924565" y="2893256"/>
                        <a:pt x="3916945" y="2959931"/>
                      </a:cubicBezTo>
                      <a:cubicBezTo>
                        <a:pt x="3915040" y="2975171"/>
                        <a:pt x="3909325" y="2991364"/>
                        <a:pt x="3895037" y="2998031"/>
                      </a:cubicBezTo>
                      <a:cubicBezTo>
                        <a:pt x="3864557" y="3011366"/>
                        <a:pt x="3843603" y="3036131"/>
                        <a:pt x="3815980" y="3053276"/>
                      </a:cubicBezTo>
                      <a:cubicBezTo>
                        <a:pt x="3791215" y="3068516"/>
                        <a:pt x="3776928" y="3063754"/>
                        <a:pt x="3769307" y="3036131"/>
                      </a:cubicBezTo>
                      <a:cubicBezTo>
                        <a:pt x="3764545" y="3016129"/>
                        <a:pt x="3752162" y="3005651"/>
                        <a:pt x="3736922" y="2994221"/>
                      </a:cubicBezTo>
                      <a:cubicBezTo>
                        <a:pt x="3702632" y="2969456"/>
                        <a:pt x="3675010" y="2936119"/>
                        <a:pt x="3630242" y="2925641"/>
                      </a:cubicBezTo>
                      <a:cubicBezTo>
                        <a:pt x="3628337" y="2928499"/>
                        <a:pt x="3633100" y="2937071"/>
                        <a:pt x="3631195" y="2944691"/>
                      </a:cubicBezTo>
                      <a:cubicBezTo>
                        <a:pt x="3631195" y="2950406"/>
                        <a:pt x="3630242" y="2955169"/>
                        <a:pt x="3629290" y="2959931"/>
                      </a:cubicBezTo>
                      <a:cubicBezTo>
                        <a:pt x="3619765" y="3012319"/>
                        <a:pt x="3648340" y="3069469"/>
                        <a:pt x="3690250" y="3100901"/>
                      </a:cubicBezTo>
                      <a:cubicBezTo>
                        <a:pt x="3730255" y="3131381"/>
                        <a:pt x="3769307" y="3164719"/>
                        <a:pt x="3779785" y="3219011"/>
                      </a:cubicBezTo>
                      <a:cubicBezTo>
                        <a:pt x="3782642" y="3233299"/>
                        <a:pt x="3793120" y="3242824"/>
                        <a:pt x="3800740" y="3255206"/>
                      </a:cubicBezTo>
                      <a:cubicBezTo>
                        <a:pt x="3809312" y="3269494"/>
                        <a:pt x="3818837" y="3285686"/>
                        <a:pt x="3805503" y="3299974"/>
                      </a:cubicBezTo>
                      <a:cubicBezTo>
                        <a:pt x="3793120" y="3313309"/>
                        <a:pt x="3776928" y="3304736"/>
                        <a:pt x="3762640" y="3299974"/>
                      </a:cubicBezTo>
                      <a:cubicBezTo>
                        <a:pt x="3745495" y="3293306"/>
                        <a:pt x="3734065" y="3277114"/>
                        <a:pt x="3715015" y="3271399"/>
                      </a:cubicBezTo>
                      <a:cubicBezTo>
                        <a:pt x="3701680" y="3264731"/>
                        <a:pt x="3706442" y="3249491"/>
                        <a:pt x="3699775" y="3239966"/>
                      </a:cubicBezTo>
                      <a:cubicBezTo>
                        <a:pt x="3688345" y="3229489"/>
                        <a:pt x="3680725" y="3219964"/>
                        <a:pt x="3678820" y="3200914"/>
                      </a:cubicBezTo>
                      <a:cubicBezTo>
                        <a:pt x="3675962" y="3170434"/>
                        <a:pt x="3655007" y="3144716"/>
                        <a:pt x="3635005" y="3120904"/>
                      </a:cubicBezTo>
                      <a:cubicBezTo>
                        <a:pt x="3626432" y="3111379"/>
                        <a:pt x="3618812" y="3101854"/>
                        <a:pt x="3610240" y="3092329"/>
                      </a:cubicBezTo>
                      <a:cubicBezTo>
                        <a:pt x="3603572" y="3085661"/>
                        <a:pt x="3596905" y="3085661"/>
                        <a:pt x="3588332" y="3088519"/>
                      </a:cubicBezTo>
                      <a:cubicBezTo>
                        <a:pt x="3567378" y="3064706"/>
                        <a:pt x="3587380" y="3037084"/>
                        <a:pt x="3582617" y="3011366"/>
                      </a:cubicBezTo>
                      <a:cubicBezTo>
                        <a:pt x="3579760" y="2997079"/>
                        <a:pt x="3569282" y="2985649"/>
                        <a:pt x="3569282" y="2976124"/>
                      </a:cubicBezTo>
                      <a:cubicBezTo>
                        <a:pt x="3572140" y="2940881"/>
                        <a:pt x="3554995" y="2918021"/>
                        <a:pt x="3533087" y="2892304"/>
                      </a:cubicBezTo>
                      <a:cubicBezTo>
                        <a:pt x="3518800" y="2875159"/>
                        <a:pt x="3517847" y="2845631"/>
                        <a:pt x="3511180" y="2820866"/>
                      </a:cubicBezTo>
                      <a:cubicBezTo>
                        <a:pt x="3492130" y="2806579"/>
                        <a:pt x="3476890" y="2818009"/>
                        <a:pt x="3460697" y="2827534"/>
                      </a:cubicBezTo>
                      <a:lnTo>
                        <a:pt x="3458792" y="2829439"/>
                      </a:lnTo>
                      <a:lnTo>
                        <a:pt x="3459745" y="2831344"/>
                      </a:lnTo>
                      <a:cubicBezTo>
                        <a:pt x="3444505" y="2848489"/>
                        <a:pt x="3429265" y="2846584"/>
                        <a:pt x="3414978" y="2830391"/>
                      </a:cubicBezTo>
                      <a:cubicBezTo>
                        <a:pt x="3414025" y="2815151"/>
                        <a:pt x="3413072" y="2800864"/>
                        <a:pt x="3418787" y="2785624"/>
                      </a:cubicBezTo>
                      <a:cubicBezTo>
                        <a:pt x="3403547" y="2742761"/>
                        <a:pt x="3362590" y="2723711"/>
                        <a:pt x="3333062" y="2694184"/>
                      </a:cubicBezTo>
                      <a:cubicBezTo>
                        <a:pt x="3317822" y="2678944"/>
                        <a:pt x="3313060" y="2658941"/>
                        <a:pt x="3307345" y="2638939"/>
                      </a:cubicBezTo>
                      <a:cubicBezTo>
                        <a:pt x="3299725" y="2632271"/>
                        <a:pt x="3291153" y="2637034"/>
                        <a:pt x="3283532" y="2637986"/>
                      </a:cubicBezTo>
                      <a:cubicBezTo>
                        <a:pt x="3276865" y="2635129"/>
                        <a:pt x="3271150" y="2638939"/>
                        <a:pt x="3265435" y="2640844"/>
                      </a:cubicBezTo>
                      <a:cubicBezTo>
                        <a:pt x="3254005" y="2644654"/>
                        <a:pt x="3240670" y="2637034"/>
                        <a:pt x="3230192" y="2644654"/>
                      </a:cubicBezTo>
                      <a:cubicBezTo>
                        <a:pt x="3195903" y="2624651"/>
                        <a:pt x="3186378" y="2630366"/>
                        <a:pt x="3175900" y="2672276"/>
                      </a:cubicBezTo>
                      <a:cubicBezTo>
                        <a:pt x="3172090" y="2686564"/>
                        <a:pt x="3159707" y="2701804"/>
                        <a:pt x="3147325" y="2709424"/>
                      </a:cubicBezTo>
                      <a:cubicBezTo>
                        <a:pt x="3113035" y="2729426"/>
                        <a:pt x="3095890" y="2764669"/>
                        <a:pt x="3071125" y="2792291"/>
                      </a:cubicBezTo>
                      <a:cubicBezTo>
                        <a:pt x="3063505" y="2802769"/>
                        <a:pt x="3073030" y="2819914"/>
                        <a:pt x="3058742" y="2828486"/>
                      </a:cubicBezTo>
                      <a:cubicBezTo>
                        <a:pt x="3033025" y="2838964"/>
                        <a:pt x="3020642" y="2858014"/>
                        <a:pt x="3021595" y="2885636"/>
                      </a:cubicBezTo>
                      <a:cubicBezTo>
                        <a:pt x="3018737" y="2896114"/>
                        <a:pt x="3016832" y="2905639"/>
                        <a:pt x="3021595" y="2916116"/>
                      </a:cubicBezTo>
                      <a:cubicBezTo>
                        <a:pt x="3024453" y="2921831"/>
                        <a:pt x="3026357" y="2927546"/>
                        <a:pt x="3028262" y="2934214"/>
                      </a:cubicBezTo>
                      <a:cubicBezTo>
                        <a:pt x="3031120" y="2943739"/>
                        <a:pt x="3031120" y="2954216"/>
                        <a:pt x="3029215" y="2964694"/>
                      </a:cubicBezTo>
                      <a:cubicBezTo>
                        <a:pt x="3023500" y="2980886"/>
                        <a:pt x="3018737" y="2998031"/>
                        <a:pt x="3028262" y="3014224"/>
                      </a:cubicBezTo>
                      <a:cubicBezTo>
                        <a:pt x="3032072" y="3021844"/>
                        <a:pt x="3031120" y="3029464"/>
                        <a:pt x="3025405" y="3037084"/>
                      </a:cubicBezTo>
                      <a:cubicBezTo>
                        <a:pt x="3009212" y="3055181"/>
                        <a:pt x="2999687" y="3078041"/>
                        <a:pt x="2983495" y="3096139"/>
                      </a:cubicBezTo>
                      <a:cubicBezTo>
                        <a:pt x="2955872" y="3129476"/>
                        <a:pt x="2941585" y="3128524"/>
                        <a:pt x="2919678" y="3091376"/>
                      </a:cubicBezTo>
                      <a:cubicBezTo>
                        <a:pt x="2916820" y="3086614"/>
                        <a:pt x="2914915" y="3080899"/>
                        <a:pt x="2913010" y="3075184"/>
                      </a:cubicBezTo>
                      <a:cubicBezTo>
                        <a:pt x="2912057" y="3064706"/>
                        <a:pt x="2912057" y="3053276"/>
                        <a:pt x="2902532" y="3045656"/>
                      </a:cubicBezTo>
                      <a:cubicBezTo>
                        <a:pt x="2885387" y="3018986"/>
                        <a:pt x="2854907" y="3001841"/>
                        <a:pt x="2853003" y="2965646"/>
                      </a:cubicBezTo>
                      <a:cubicBezTo>
                        <a:pt x="2845382" y="2958026"/>
                        <a:pt x="2854907" y="2942786"/>
                        <a:pt x="2841572" y="2937071"/>
                      </a:cubicBezTo>
                      <a:cubicBezTo>
                        <a:pt x="2824428" y="2914211"/>
                        <a:pt x="2803472" y="2893256"/>
                        <a:pt x="2792042" y="2865634"/>
                      </a:cubicBezTo>
                      <a:cubicBezTo>
                        <a:pt x="2784422" y="2840869"/>
                        <a:pt x="2776803" y="2816104"/>
                        <a:pt x="2769182" y="2790386"/>
                      </a:cubicBezTo>
                      <a:cubicBezTo>
                        <a:pt x="2763467" y="2780861"/>
                        <a:pt x="2759657" y="2770384"/>
                        <a:pt x="2756800" y="2759906"/>
                      </a:cubicBezTo>
                      <a:cubicBezTo>
                        <a:pt x="2741560" y="2733236"/>
                        <a:pt x="2746322" y="2699899"/>
                        <a:pt x="2732987" y="2672276"/>
                      </a:cubicBezTo>
                      <a:cubicBezTo>
                        <a:pt x="2728225" y="2667514"/>
                        <a:pt x="2722510" y="2664656"/>
                        <a:pt x="2723462" y="2655131"/>
                      </a:cubicBezTo>
                      <a:cubicBezTo>
                        <a:pt x="2718700" y="2663704"/>
                        <a:pt x="2720605" y="2674181"/>
                        <a:pt x="2712032" y="2678944"/>
                      </a:cubicBezTo>
                      <a:cubicBezTo>
                        <a:pt x="2684410" y="2698946"/>
                        <a:pt x="2660597" y="2699899"/>
                        <a:pt x="2641547" y="2666561"/>
                      </a:cubicBezTo>
                      <a:cubicBezTo>
                        <a:pt x="2638690" y="2660846"/>
                        <a:pt x="2632975" y="2654179"/>
                        <a:pt x="2627260" y="2652274"/>
                      </a:cubicBezTo>
                      <a:cubicBezTo>
                        <a:pt x="2588207" y="2638939"/>
                        <a:pt x="2619640" y="2631319"/>
                        <a:pt x="2629165" y="2622746"/>
                      </a:cubicBezTo>
                      <a:cubicBezTo>
                        <a:pt x="2629165" y="2616079"/>
                        <a:pt x="2629165" y="2616079"/>
                        <a:pt x="2608210" y="2611316"/>
                      </a:cubicBezTo>
                      <a:cubicBezTo>
                        <a:pt x="2577730" y="2595124"/>
                        <a:pt x="2550107" y="2573216"/>
                        <a:pt x="2524390" y="2553214"/>
                      </a:cubicBezTo>
                      <a:cubicBezTo>
                        <a:pt x="2485337" y="2523686"/>
                        <a:pt x="2450095" y="2535116"/>
                        <a:pt x="2411995" y="2537021"/>
                      </a:cubicBezTo>
                      <a:cubicBezTo>
                        <a:pt x="2405328" y="2537021"/>
                        <a:pt x="2398660" y="2539879"/>
                        <a:pt x="2391992" y="2541784"/>
                      </a:cubicBezTo>
                      <a:cubicBezTo>
                        <a:pt x="2371037" y="2548451"/>
                        <a:pt x="2348178" y="2538926"/>
                        <a:pt x="2328175" y="2548451"/>
                      </a:cubicBezTo>
                      <a:cubicBezTo>
                        <a:pt x="2306267" y="2552261"/>
                        <a:pt x="2285312" y="2549404"/>
                        <a:pt x="2263405" y="2544641"/>
                      </a:cubicBezTo>
                      <a:cubicBezTo>
                        <a:pt x="2243403" y="2540831"/>
                        <a:pt x="2226257" y="2532259"/>
                        <a:pt x="2218637" y="2512256"/>
                      </a:cubicBezTo>
                      <a:cubicBezTo>
                        <a:pt x="2213875" y="2499874"/>
                        <a:pt x="2206255" y="2493206"/>
                        <a:pt x="2191967" y="2497969"/>
                      </a:cubicBezTo>
                      <a:cubicBezTo>
                        <a:pt x="2159582" y="2513209"/>
                        <a:pt x="2130055" y="2512256"/>
                        <a:pt x="2102432" y="2486539"/>
                      </a:cubicBezTo>
                      <a:cubicBezTo>
                        <a:pt x="2095765" y="2479871"/>
                        <a:pt x="2087192" y="2475109"/>
                        <a:pt x="2077667" y="2474156"/>
                      </a:cubicBezTo>
                      <a:cubicBezTo>
                        <a:pt x="2047187" y="2471299"/>
                        <a:pt x="2031947" y="2450344"/>
                        <a:pt x="2019565" y="2425579"/>
                      </a:cubicBezTo>
                      <a:cubicBezTo>
                        <a:pt x="2010040" y="2407481"/>
                        <a:pt x="2000515" y="2381764"/>
                        <a:pt x="1974797" y="2394146"/>
                      </a:cubicBezTo>
                      <a:cubicBezTo>
                        <a:pt x="1948127" y="2407481"/>
                        <a:pt x="1970987" y="2428436"/>
                        <a:pt x="1976702" y="2444629"/>
                      </a:cubicBezTo>
                      <a:cubicBezTo>
                        <a:pt x="1978607" y="2451296"/>
                        <a:pt x="1981465" y="2459869"/>
                        <a:pt x="1986227" y="2462726"/>
                      </a:cubicBezTo>
                      <a:cubicBezTo>
                        <a:pt x="2017660" y="2478919"/>
                        <a:pt x="2023375" y="2514161"/>
                        <a:pt x="2042425" y="2541784"/>
                      </a:cubicBezTo>
                      <a:cubicBezTo>
                        <a:pt x="2045282" y="2529401"/>
                        <a:pt x="2048140" y="2516066"/>
                        <a:pt x="2063380" y="2517019"/>
                      </a:cubicBezTo>
                      <a:cubicBezTo>
                        <a:pt x="2077667" y="2517971"/>
                        <a:pt x="2080525" y="2530354"/>
                        <a:pt x="2084335" y="2541784"/>
                      </a:cubicBezTo>
                      <a:cubicBezTo>
                        <a:pt x="2085287" y="2543689"/>
                        <a:pt x="2084335" y="2546546"/>
                        <a:pt x="2085287" y="2548451"/>
                      </a:cubicBezTo>
                      <a:cubicBezTo>
                        <a:pt x="2088145" y="2560834"/>
                        <a:pt x="2073857" y="2580836"/>
                        <a:pt x="2094812" y="2583694"/>
                      </a:cubicBezTo>
                      <a:cubicBezTo>
                        <a:pt x="2115767" y="2586551"/>
                        <a:pt x="2140532" y="2586551"/>
                        <a:pt x="2153867" y="2563691"/>
                      </a:cubicBezTo>
                      <a:cubicBezTo>
                        <a:pt x="2163392" y="2547499"/>
                        <a:pt x="2175775" y="2534164"/>
                        <a:pt x="2185300" y="2517971"/>
                      </a:cubicBezTo>
                      <a:cubicBezTo>
                        <a:pt x="2191015" y="2508446"/>
                        <a:pt x="2197682" y="2497016"/>
                        <a:pt x="2211970" y="2504636"/>
                      </a:cubicBezTo>
                      <a:cubicBezTo>
                        <a:pt x="2218637" y="2513209"/>
                        <a:pt x="2218637" y="2523686"/>
                        <a:pt x="2219590" y="2534164"/>
                      </a:cubicBezTo>
                      <a:cubicBezTo>
                        <a:pt x="2222447" y="2557024"/>
                        <a:pt x="2232925" y="2574169"/>
                        <a:pt x="2254832" y="2580836"/>
                      </a:cubicBezTo>
                      <a:cubicBezTo>
                        <a:pt x="2289122" y="2591314"/>
                        <a:pt x="2313887" y="2615126"/>
                        <a:pt x="2338653" y="2637986"/>
                      </a:cubicBezTo>
                      <a:cubicBezTo>
                        <a:pt x="2344367" y="2648464"/>
                        <a:pt x="2344367" y="2658941"/>
                        <a:pt x="2341510" y="2669419"/>
                      </a:cubicBezTo>
                      <a:cubicBezTo>
                        <a:pt x="2317697" y="2728474"/>
                        <a:pt x="2280550" y="2777051"/>
                        <a:pt x="2237687" y="2822771"/>
                      </a:cubicBezTo>
                      <a:cubicBezTo>
                        <a:pt x="2230067" y="2831344"/>
                        <a:pt x="2221495" y="2839916"/>
                        <a:pt x="2211017" y="2844679"/>
                      </a:cubicBezTo>
                      <a:cubicBezTo>
                        <a:pt x="2202445" y="2849441"/>
                        <a:pt x="2192920" y="2853251"/>
                        <a:pt x="2184347" y="2857061"/>
                      </a:cubicBezTo>
                      <a:cubicBezTo>
                        <a:pt x="2152915" y="2895161"/>
                        <a:pt x="2106242" y="2909449"/>
                        <a:pt x="2065285" y="2932309"/>
                      </a:cubicBezTo>
                      <a:cubicBezTo>
                        <a:pt x="2018612" y="2958026"/>
                        <a:pt x="1966225" y="2970409"/>
                        <a:pt x="1919552" y="2996126"/>
                      </a:cubicBezTo>
                      <a:cubicBezTo>
                        <a:pt x="1897645" y="3007556"/>
                        <a:pt x="1867165" y="2992316"/>
                        <a:pt x="1856687" y="2966599"/>
                      </a:cubicBezTo>
                      <a:cubicBezTo>
                        <a:pt x="1849067" y="2948501"/>
                        <a:pt x="1838590" y="2929451"/>
                        <a:pt x="1837637" y="2911354"/>
                      </a:cubicBezTo>
                      <a:cubicBezTo>
                        <a:pt x="1834780" y="2856109"/>
                        <a:pt x="1803347" y="2812294"/>
                        <a:pt x="1770010" y="2778004"/>
                      </a:cubicBezTo>
                      <a:cubicBezTo>
                        <a:pt x="1733815" y="2740856"/>
                        <a:pt x="1696667" y="2710376"/>
                        <a:pt x="1691905" y="2655131"/>
                      </a:cubicBezTo>
                      <a:cubicBezTo>
                        <a:pt x="1690952" y="2648464"/>
                        <a:pt x="1685237" y="2642749"/>
                        <a:pt x="1679522" y="2638939"/>
                      </a:cubicBezTo>
                      <a:cubicBezTo>
                        <a:pt x="1625230" y="2600839"/>
                        <a:pt x="1602370" y="2536069"/>
                        <a:pt x="1556650" y="2490349"/>
                      </a:cubicBezTo>
                      <a:cubicBezTo>
                        <a:pt x="1548077" y="2481776"/>
                        <a:pt x="1550935" y="2469394"/>
                        <a:pt x="1545220" y="2460821"/>
                      </a:cubicBezTo>
                      <a:cubicBezTo>
                        <a:pt x="1542362" y="2474156"/>
                        <a:pt x="1510930" y="2486539"/>
                        <a:pt x="1534742" y="2511304"/>
                      </a:cubicBezTo>
                      <a:cubicBezTo>
                        <a:pt x="1545220" y="2535116"/>
                        <a:pt x="1559507" y="2556071"/>
                        <a:pt x="1578557" y="2573216"/>
                      </a:cubicBezTo>
                      <a:cubicBezTo>
                        <a:pt x="1593797" y="2586551"/>
                        <a:pt x="1605227" y="2601791"/>
                        <a:pt x="1605227" y="2623699"/>
                      </a:cubicBezTo>
                      <a:cubicBezTo>
                        <a:pt x="1605227" y="2634176"/>
                        <a:pt x="1609990" y="2644654"/>
                        <a:pt x="1617610" y="2651321"/>
                      </a:cubicBezTo>
                      <a:cubicBezTo>
                        <a:pt x="1648090" y="2677039"/>
                        <a:pt x="1657615" y="2712281"/>
                        <a:pt x="1667140" y="2748476"/>
                      </a:cubicBezTo>
                      <a:cubicBezTo>
                        <a:pt x="1672855" y="2772289"/>
                        <a:pt x="1682380" y="2794196"/>
                        <a:pt x="1703335" y="2810389"/>
                      </a:cubicBezTo>
                      <a:cubicBezTo>
                        <a:pt x="1714765" y="2818961"/>
                        <a:pt x="1722385" y="2831344"/>
                        <a:pt x="1725242" y="2845631"/>
                      </a:cubicBezTo>
                      <a:cubicBezTo>
                        <a:pt x="1732862" y="2880874"/>
                        <a:pt x="1754770" y="2903734"/>
                        <a:pt x="1785250" y="2921831"/>
                      </a:cubicBezTo>
                      <a:cubicBezTo>
                        <a:pt x="1814777" y="2938024"/>
                        <a:pt x="1832875" y="2969456"/>
                        <a:pt x="1864307" y="2982791"/>
                      </a:cubicBezTo>
                      <a:cubicBezTo>
                        <a:pt x="1877642" y="2988506"/>
                        <a:pt x="1877642" y="3001841"/>
                        <a:pt x="1876690" y="3016129"/>
                      </a:cubicBezTo>
                      <a:cubicBezTo>
                        <a:pt x="1875737" y="3054229"/>
                        <a:pt x="1906217" y="3074231"/>
                        <a:pt x="1939555" y="3056134"/>
                      </a:cubicBezTo>
                      <a:cubicBezTo>
                        <a:pt x="1986227" y="3029464"/>
                        <a:pt x="2039567" y="3027559"/>
                        <a:pt x="2088145" y="3010414"/>
                      </a:cubicBezTo>
                      <a:cubicBezTo>
                        <a:pt x="2111005" y="3002794"/>
                        <a:pt x="2123387" y="3013271"/>
                        <a:pt x="2123387" y="3038036"/>
                      </a:cubicBezTo>
                      <a:cubicBezTo>
                        <a:pt x="2123387" y="3055181"/>
                        <a:pt x="2123387" y="3073279"/>
                        <a:pt x="2118625" y="3089471"/>
                      </a:cubicBezTo>
                      <a:cubicBezTo>
                        <a:pt x="2111957" y="3106616"/>
                        <a:pt x="2109100" y="3125666"/>
                        <a:pt x="2100528" y="3141859"/>
                      </a:cubicBezTo>
                      <a:cubicBezTo>
                        <a:pt x="2092907" y="3151384"/>
                        <a:pt x="2093860" y="3163766"/>
                        <a:pt x="2091955" y="3175196"/>
                      </a:cubicBezTo>
                      <a:cubicBezTo>
                        <a:pt x="2087192" y="3197104"/>
                        <a:pt x="2076715" y="3216154"/>
                        <a:pt x="2064332" y="3234251"/>
                      </a:cubicBezTo>
                      <a:cubicBezTo>
                        <a:pt x="2020517" y="3297116"/>
                        <a:pt x="1969082" y="3353314"/>
                        <a:pt x="1914790" y="3407606"/>
                      </a:cubicBezTo>
                      <a:cubicBezTo>
                        <a:pt x="1867165" y="3454279"/>
                        <a:pt x="1829065" y="3510476"/>
                        <a:pt x="1800490" y="3571436"/>
                      </a:cubicBezTo>
                      <a:cubicBezTo>
                        <a:pt x="1797632" y="3577151"/>
                        <a:pt x="1794775" y="3582866"/>
                        <a:pt x="1796680" y="3588581"/>
                      </a:cubicBezTo>
                      <a:cubicBezTo>
                        <a:pt x="1816682" y="3640016"/>
                        <a:pt x="1797632" y="3701929"/>
                        <a:pt x="1845257" y="3747649"/>
                      </a:cubicBezTo>
                      <a:cubicBezTo>
                        <a:pt x="1870022" y="3771461"/>
                        <a:pt x="1855735" y="3809561"/>
                        <a:pt x="1855735" y="3841946"/>
                      </a:cubicBezTo>
                      <a:cubicBezTo>
                        <a:pt x="1855735" y="3858139"/>
                        <a:pt x="1850972" y="3873379"/>
                        <a:pt x="1857640" y="3889571"/>
                      </a:cubicBezTo>
                      <a:cubicBezTo>
                        <a:pt x="1862402" y="3901954"/>
                        <a:pt x="1856687" y="3912431"/>
                        <a:pt x="1848115" y="3921004"/>
                      </a:cubicBezTo>
                      <a:cubicBezTo>
                        <a:pt x="1834780" y="3935291"/>
                        <a:pt x="1821445" y="3950531"/>
                        <a:pt x="1803347" y="3958151"/>
                      </a:cubicBezTo>
                      <a:cubicBezTo>
                        <a:pt x="1767152" y="3973391"/>
                        <a:pt x="1741435" y="4001966"/>
                        <a:pt x="1711907" y="4026731"/>
                      </a:cubicBezTo>
                      <a:cubicBezTo>
                        <a:pt x="1687142" y="4048639"/>
                        <a:pt x="1673807" y="4072451"/>
                        <a:pt x="1689047" y="4105789"/>
                      </a:cubicBezTo>
                      <a:cubicBezTo>
                        <a:pt x="1692857" y="4115314"/>
                        <a:pt x="1694762" y="4125791"/>
                        <a:pt x="1695715" y="4136269"/>
                      </a:cubicBezTo>
                      <a:cubicBezTo>
                        <a:pt x="1696667" y="4146746"/>
                        <a:pt x="1696667" y="4157224"/>
                        <a:pt x="1695715" y="4167701"/>
                      </a:cubicBezTo>
                      <a:cubicBezTo>
                        <a:pt x="1692857" y="4220089"/>
                        <a:pt x="1649995" y="4231519"/>
                        <a:pt x="1614752" y="4250569"/>
                      </a:cubicBezTo>
                      <a:cubicBezTo>
                        <a:pt x="1605227" y="4262951"/>
                        <a:pt x="1614752" y="4278191"/>
                        <a:pt x="1609990" y="4291526"/>
                      </a:cubicBezTo>
                      <a:cubicBezTo>
                        <a:pt x="1589987" y="4349629"/>
                        <a:pt x="1552840" y="4395349"/>
                        <a:pt x="1506167" y="4434401"/>
                      </a:cubicBezTo>
                      <a:cubicBezTo>
                        <a:pt x="1500452" y="4439164"/>
                        <a:pt x="1491880" y="4442974"/>
                        <a:pt x="1488070" y="4449641"/>
                      </a:cubicBezTo>
                      <a:cubicBezTo>
                        <a:pt x="1449017" y="4511554"/>
                        <a:pt x="1389010" y="4532509"/>
                        <a:pt x="1321382" y="4540129"/>
                      </a:cubicBezTo>
                      <a:cubicBezTo>
                        <a:pt x="1300427" y="4544891"/>
                        <a:pt x="1278520" y="4540129"/>
                        <a:pt x="1258517" y="4545844"/>
                      </a:cubicBezTo>
                      <a:cubicBezTo>
                        <a:pt x="1250897" y="4547749"/>
                        <a:pt x="1243277" y="4548701"/>
                        <a:pt x="1235657" y="4552511"/>
                      </a:cubicBezTo>
                      <a:cubicBezTo>
                        <a:pt x="1168030" y="4586801"/>
                        <a:pt x="1145170" y="4578229"/>
                        <a:pt x="1111832" y="4508696"/>
                      </a:cubicBezTo>
                      <a:cubicBezTo>
                        <a:pt x="1108022" y="4494409"/>
                        <a:pt x="1119452" y="4483931"/>
                        <a:pt x="1120405" y="4470596"/>
                      </a:cubicBezTo>
                      <a:cubicBezTo>
                        <a:pt x="1092782" y="4432496"/>
                        <a:pt x="1077542" y="4386776"/>
                        <a:pt x="1045157" y="4351534"/>
                      </a:cubicBezTo>
                      <a:cubicBezTo>
                        <a:pt x="1040394" y="4346771"/>
                        <a:pt x="1034680" y="4341056"/>
                        <a:pt x="1034680" y="4333436"/>
                      </a:cubicBezTo>
                      <a:cubicBezTo>
                        <a:pt x="1031822" y="4286764"/>
                        <a:pt x="1008962" y="4244854"/>
                        <a:pt x="1003247" y="4199134"/>
                      </a:cubicBezTo>
                      <a:cubicBezTo>
                        <a:pt x="1002294" y="4183894"/>
                        <a:pt x="1006105" y="4168654"/>
                        <a:pt x="997532" y="4155319"/>
                      </a:cubicBezTo>
                      <a:cubicBezTo>
                        <a:pt x="967052" y="4124839"/>
                        <a:pt x="957527" y="4081024"/>
                        <a:pt x="927047" y="4050544"/>
                      </a:cubicBezTo>
                      <a:cubicBezTo>
                        <a:pt x="923237" y="4046734"/>
                        <a:pt x="919427" y="4039114"/>
                        <a:pt x="922285" y="4034351"/>
                      </a:cubicBezTo>
                      <a:cubicBezTo>
                        <a:pt x="933715" y="4014349"/>
                        <a:pt x="918475" y="3994346"/>
                        <a:pt x="922285" y="3975296"/>
                      </a:cubicBezTo>
                      <a:cubicBezTo>
                        <a:pt x="927047" y="3960056"/>
                        <a:pt x="925142" y="3943864"/>
                        <a:pt x="926094" y="3928624"/>
                      </a:cubicBezTo>
                      <a:cubicBezTo>
                        <a:pt x="928952" y="3895286"/>
                        <a:pt x="940382" y="3866711"/>
                        <a:pt x="968005" y="3845756"/>
                      </a:cubicBezTo>
                      <a:cubicBezTo>
                        <a:pt x="985150" y="3835279"/>
                        <a:pt x="982292" y="3820039"/>
                        <a:pt x="980387" y="3803846"/>
                      </a:cubicBezTo>
                      <a:cubicBezTo>
                        <a:pt x="975625" y="3781939"/>
                        <a:pt x="956575" y="3763841"/>
                        <a:pt x="957527" y="3740029"/>
                      </a:cubicBezTo>
                      <a:cubicBezTo>
                        <a:pt x="960385" y="3722884"/>
                        <a:pt x="965147" y="3705739"/>
                        <a:pt x="954669" y="3689546"/>
                      </a:cubicBezTo>
                      <a:cubicBezTo>
                        <a:pt x="947050" y="3678116"/>
                        <a:pt x="938477" y="3666686"/>
                        <a:pt x="932762" y="3654304"/>
                      </a:cubicBezTo>
                      <a:cubicBezTo>
                        <a:pt x="915617" y="3620014"/>
                        <a:pt x="894662" y="3588581"/>
                        <a:pt x="863230" y="3563816"/>
                      </a:cubicBezTo>
                      <a:cubicBezTo>
                        <a:pt x="846085" y="3550481"/>
                        <a:pt x="827035" y="3537146"/>
                        <a:pt x="824177" y="3512381"/>
                      </a:cubicBezTo>
                      <a:cubicBezTo>
                        <a:pt x="828940" y="3497141"/>
                        <a:pt x="814652" y="3481901"/>
                        <a:pt x="824177" y="3467614"/>
                      </a:cubicBezTo>
                      <a:cubicBezTo>
                        <a:pt x="836560" y="3435229"/>
                        <a:pt x="836560" y="3399034"/>
                        <a:pt x="847990" y="3365696"/>
                      </a:cubicBezTo>
                      <a:cubicBezTo>
                        <a:pt x="847990" y="3355219"/>
                        <a:pt x="850847" y="3343789"/>
                        <a:pt x="840369" y="3336169"/>
                      </a:cubicBezTo>
                      <a:cubicBezTo>
                        <a:pt x="817510" y="3319024"/>
                        <a:pt x="795602" y="3306641"/>
                        <a:pt x="765122" y="3319976"/>
                      </a:cubicBezTo>
                      <a:cubicBezTo>
                        <a:pt x="745119" y="3328549"/>
                        <a:pt x="727975" y="3319024"/>
                        <a:pt x="714640" y="3301879"/>
                      </a:cubicBezTo>
                      <a:cubicBezTo>
                        <a:pt x="705115" y="3290449"/>
                        <a:pt x="693685" y="3280924"/>
                        <a:pt x="685112" y="3268541"/>
                      </a:cubicBezTo>
                      <a:cubicBezTo>
                        <a:pt x="673682" y="3253301"/>
                        <a:pt x="659394" y="3254254"/>
                        <a:pt x="644155" y="3259969"/>
                      </a:cubicBezTo>
                      <a:cubicBezTo>
                        <a:pt x="602244" y="3272351"/>
                        <a:pt x="559382" y="3282829"/>
                        <a:pt x="521282" y="3306641"/>
                      </a:cubicBezTo>
                      <a:cubicBezTo>
                        <a:pt x="503185" y="3318071"/>
                        <a:pt x="484135" y="3318071"/>
                        <a:pt x="465085" y="3311404"/>
                      </a:cubicBezTo>
                      <a:cubicBezTo>
                        <a:pt x="438415" y="3301879"/>
                        <a:pt x="412697" y="3304736"/>
                        <a:pt x="388885" y="3319024"/>
                      </a:cubicBezTo>
                      <a:cubicBezTo>
                        <a:pt x="385075" y="3320929"/>
                        <a:pt x="380312" y="3322834"/>
                        <a:pt x="376502" y="3324739"/>
                      </a:cubicBezTo>
                      <a:cubicBezTo>
                        <a:pt x="302207" y="3355219"/>
                        <a:pt x="285062" y="3351409"/>
                        <a:pt x="234580" y="3289496"/>
                      </a:cubicBezTo>
                      <a:cubicBezTo>
                        <a:pt x="226007" y="3276161"/>
                        <a:pt x="217435" y="3261874"/>
                        <a:pt x="200290" y="3258064"/>
                      </a:cubicBezTo>
                      <a:cubicBezTo>
                        <a:pt x="166000" y="3248539"/>
                        <a:pt x="145045" y="3227584"/>
                        <a:pt x="130757" y="3192341"/>
                      </a:cubicBezTo>
                      <a:cubicBezTo>
                        <a:pt x="113612" y="3149479"/>
                        <a:pt x="77417" y="3118046"/>
                        <a:pt x="45985" y="3084709"/>
                      </a:cubicBezTo>
                      <a:cubicBezTo>
                        <a:pt x="34555" y="3072326"/>
                        <a:pt x="25030" y="3059944"/>
                        <a:pt x="24077" y="3042799"/>
                      </a:cubicBezTo>
                      <a:cubicBezTo>
                        <a:pt x="23125" y="3027559"/>
                        <a:pt x="20267" y="3013271"/>
                        <a:pt x="12647" y="2999936"/>
                      </a:cubicBezTo>
                      <a:cubicBezTo>
                        <a:pt x="8837" y="2993269"/>
                        <a:pt x="4075" y="2982791"/>
                        <a:pt x="9790" y="2977076"/>
                      </a:cubicBezTo>
                      <a:cubicBezTo>
                        <a:pt x="39317" y="2954216"/>
                        <a:pt x="31697" y="2917069"/>
                        <a:pt x="39317" y="2887541"/>
                      </a:cubicBezTo>
                      <a:cubicBezTo>
                        <a:pt x="47890" y="2855156"/>
                        <a:pt x="31697" y="2821819"/>
                        <a:pt x="18362" y="2790386"/>
                      </a:cubicBezTo>
                      <a:cubicBezTo>
                        <a:pt x="12647" y="2778956"/>
                        <a:pt x="13600" y="2765621"/>
                        <a:pt x="13600" y="2753239"/>
                      </a:cubicBezTo>
                      <a:cubicBezTo>
                        <a:pt x="16457" y="2729426"/>
                        <a:pt x="30745" y="2711329"/>
                        <a:pt x="41222" y="2691326"/>
                      </a:cubicBezTo>
                      <a:cubicBezTo>
                        <a:pt x="48842" y="2681801"/>
                        <a:pt x="47890" y="2669419"/>
                        <a:pt x="51700" y="2658941"/>
                      </a:cubicBezTo>
                      <a:cubicBezTo>
                        <a:pt x="80275" y="2618936"/>
                        <a:pt x="93610" y="2569406"/>
                        <a:pt x="127900" y="2532259"/>
                      </a:cubicBezTo>
                      <a:cubicBezTo>
                        <a:pt x="135520" y="2520829"/>
                        <a:pt x="146950" y="2514161"/>
                        <a:pt x="159332" y="2508446"/>
                      </a:cubicBezTo>
                      <a:cubicBezTo>
                        <a:pt x="189812" y="2491301"/>
                        <a:pt x="219340" y="2471299"/>
                        <a:pt x="236485" y="2438914"/>
                      </a:cubicBezTo>
                      <a:cubicBezTo>
                        <a:pt x="237437" y="2425579"/>
                        <a:pt x="236485" y="2413196"/>
                        <a:pt x="232675" y="2400814"/>
                      </a:cubicBezTo>
                      <a:cubicBezTo>
                        <a:pt x="229817" y="2386526"/>
                        <a:pt x="228865" y="2373191"/>
                        <a:pt x="236485" y="2360809"/>
                      </a:cubicBezTo>
                      <a:cubicBezTo>
                        <a:pt x="243152" y="2351284"/>
                        <a:pt x="249820" y="2341759"/>
                        <a:pt x="253630" y="2331281"/>
                      </a:cubicBezTo>
                      <a:cubicBezTo>
                        <a:pt x="270775" y="2298896"/>
                        <a:pt x="303160" y="2284609"/>
                        <a:pt x="329830" y="2263654"/>
                      </a:cubicBezTo>
                      <a:cubicBezTo>
                        <a:pt x="331735" y="2258891"/>
                        <a:pt x="338402" y="2256034"/>
                        <a:pt x="336497" y="2249366"/>
                      </a:cubicBezTo>
                      <a:cubicBezTo>
                        <a:pt x="332687" y="2231269"/>
                        <a:pt x="341260" y="2221744"/>
                        <a:pt x="357452" y="2216981"/>
                      </a:cubicBezTo>
                      <a:cubicBezTo>
                        <a:pt x="390790" y="2230316"/>
                        <a:pt x="426032" y="2220791"/>
                        <a:pt x="460322" y="2219839"/>
                      </a:cubicBezTo>
                      <a:cubicBezTo>
                        <a:pt x="484135" y="2218886"/>
                        <a:pt x="501280" y="2196026"/>
                        <a:pt x="522235" y="2184596"/>
                      </a:cubicBezTo>
                      <a:cubicBezTo>
                        <a:pt x="536522" y="2176976"/>
                        <a:pt x="549857" y="2166499"/>
                        <a:pt x="567002" y="2165546"/>
                      </a:cubicBezTo>
                      <a:cubicBezTo>
                        <a:pt x="623200" y="2165546"/>
                        <a:pt x="679397" y="2155069"/>
                        <a:pt x="736547" y="2155069"/>
                      </a:cubicBezTo>
                      <a:cubicBezTo>
                        <a:pt x="749882" y="2155069"/>
                        <a:pt x="761312" y="2149354"/>
                        <a:pt x="772742" y="2145544"/>
                      </a:cubicBezTo>
                      <a:cubicBezTo>
                        <a:pt x="806080" y="2134114"/>
                        <a:pt x="830844" y="2150306"/>
                        <a:pt x="837512" y="2184596"/>
                      </a:cubicBezTo>
                      <a:cubicBezTo>
                        <a:pt x="842275" y="2212219"/>
                        <a:pt x="858467" y="2236031"/>
                        <a:pt x="846085" y="2267464"/>
                      </a:cubicBezTo>
                      <a:cubicBezTo>
                        <a:pt x="840369" y="2280799"/>
                        <a:pt x="863230" y="2292229"/>
                        <a:pt x="878469" y="2298896"/>
                      </a:cubicBezTo>
                      <a:cubicBezTo>
                        <a:pt x="894662" y="2305564"/>
                        <a:pt x="911807" y="2307469"/>
                        <a:pt x="928952" y="2310326"/>
                      </a:cubicBezTo>
                      <a:cubicBezTo>
                        <a:pt x="953717" y="2315089"/>
                        <a:pt x="972767" y="2323661"/>
                        <a:pt x="988960" y="2346521"/>
                      </a:cubicBezTo>
                      <a:cubicBezTo>
                        <a:pt x="1008962" y="2375096"/>
                        <a:pt x="1048015" y="2374144"/>
                        <a:pt x="1078495" y="2385574"/>
                      </a:cubicBezTo>
                      <a:cubicBezTo>
                        <a:pt x="1091830" y="2390336"/>
                        <a:pt x="1096592" y="2374144"/>
                        <a:pt x="1096592" y="2361761"/>
                      </a:cubicBezTo>
                      <a:cubicBezTo>
                        <a:pt x="1096592" y="2344616"/>
                        <a:pt x="1100402" y="2329376"/>
                        <a:pt x="1114690" y="2318899"/>
                      </a:cubicBezTo>
                      <a:cubicBezTo>
                        <a:pt x="1148027" y="2299849"/>
                        <a:pt x="1181365" y="2292229"/>
                        <a:pt x="1211845" y="2323661"/>
                      </a:cubicBezTo>
                      <a:cubicBezTo>
                        <a:pt x="1217560" y="2329376"/>
                        <a:pt x="1225180" y="2326519"/>
                        <a:pt x="1231847" y="2326519"/>
                      </a:cubicBezTo>
                      <a:cubicBezTo>
                        <a:pt x="1258517" y="2333186"/>
                        <a:pt x="1283282" y="2344616"/>
                        <a:pt x="1311857" y="2348426"/>
                      </a:cubicBezTo>
                      <a:cubicBezTo>
                        <a:pt x="1344242" y="2352236"/>
                        <a:pt x="1374722" y="2361761"/>
                        <a:pt x="1403297" y="2336044"/>
                      </a:cubicBezTo>
                      <a:cubicBezTo>
                        <a:pt x="1413775" y="2326519"/>
                        <a:pt x="1429967" y="2329376"/>
                        <a:pt x="1443302" y="2332234"/>
                      </a:cubicBezTo>
                      <a:cubicBezTo>
                        <a:pt x="1451875" y="2335091"/>
                        <a:pt x="1460447" y="2339854"/>
                        <a:pt x="1469020" y="2342711"/>
                      </a:cubicBezTo>
                      <a:cubicBezTo>
                        <a:pt x="1495690" y="2352236"/>
                        <a:pt x="1512835" y="2345569"/>
                        <a:pt x="1518550" y="2317946"/>
                      </a:cubicBezTo>
                      <a:cubicBezTo>
                        <a:pt x="1529027" y="2266511"/>
                        <a:pt x="1547125" y="2215076"/>
                        <a:pt x="1542362" y="2158879"/>
                      </a:cubicBezTo>
                      <a:cubicBezTo>
                        <a:pt x="1505215" y="2174119"/>
                        <a:pt x="1469020" y="2183644"/>
                        <a:pt x="1431872" y="2163641"/>
                      </a:cubicBezTo>
                      <a:cubicBezTo>
                        <a:pt x="1420442" y="2157926"/>
                        <a:pt x="1409012" y="2163641"/>
                        <a:pt x="1399487" y="2170309"/>
                      </a:cubicBezTo>
                      <a:cubicBezTo>
                        <a:pt x="1386152" y="2178881"/>
                        <a:pt x="1371865" y="2179834"/>
                        <a:pt x="1355672" y="2177929"/>
                      </a:cubicBezTo>
                      <a:cubicBezTo>
                        <a:pt x="1307095" y="2172214"/>
                        <a:pt x="1279472" y="2145544"/>
                        <a:pt x="1267090" y="2091251"/>
                      </a:cubicBezTo>
                      <a:cubicBezTo>
                        <a:pt x="1265185" y="2084584"/>
                        <a:pt x="1265185" y="2077916"/>
                        <a:pt x="1263280" y="2070296"/>
                      </a:cubicBezTo>
                      <a:cubicBezTo>
                        <a:pt x="1247087" y="2017909"/>
                        <a:pt x="1288997" y="2036959"/>
                        <a:pt x="1308047" y="2014099"/>
                      </a:cubicBezTo>
                      <a:cubicBezTo>
                        <a:pt x="1320430" y="2011241"/>
                        <a:pt x="1338527" y="2003621"/>
                        <a:pt x="1344242" y="1988381"/>
                      </a:cubicBezTo>
                      <a:cubicBezTo>
                        <a:pt x="1349005" y="1975999"/>
                        <a:pt x="1351862" y="1968379"/>
                        <a:pt x="1364245" y="1966474"/>
                      </a:cubicBezTo>
                      <a:cubicBezTo>
                        <a:pt x="1394725" y="1963616"/>
                        <a:pt x="1423300" y="1955044"/>
                        <a:pt x="1449017" y="1937899"/>
                      </a:cubicBezTo>
                      <a:cubicBezTo>
                        <a:pt x="1473782" y="1921706"/>
                        <a:pt x="1499500" y="1920754"/>
                        <a:pt x="1525217" y="1935041"/>
                      </a:cubicBezTo>
                      <a:cubicBezTo>
                        <a:pt x="1568080" y="1960759"/>
                        <a:pt x="1615705" y="1951234"/>
                        <a:pt x="1661425" y="1951234"/>
                      </a:cubicBezTo>
                      <a:cubicBezTo>
                        <a:pt x="1678570" y="1951234"/>
                        <a:pt x="1687142" y="1941709"/>
                        <a:pt x="1675712" y="1923611"/>
                      </a:cubicBezTo>
                      <a:cubicBezTo>
                        <a:pt x="1663330" y="1903609"/>
                        <a:pt x="1649042" y="1888369"/>
                        <a:pt x="1627135" y="1875986"/>
                      </a:cubicBezTo>
                      <a:cubicBezTo>
                        <a:pt x="1594750" y="1857889"/>
                        <a:pt x="1553792" y="1849316"/>
                        <a:pt x="1534742" y="1812169"/>
                      </a:cubicBezTo>
                      <a:cubicBezTo>
                        <a:pt x="1529980" y="1800739"/>
                        <a:pt x="1533790" y="1790261"/>
                        <a:pt x="1538552" y="1779784"/>
                      </a:cubicBezTo>
                      <a:cubicBezTo>
                        <a:pt x="1548077" y="1762639"/>
                        <a:pt x="1554745" y="1716919"/>
                        <a:pt x="1545220" y="1722634"/>
                      </a:cubicBezTo>
                      <a:cubicBezTo>
                        <a:pt x="1520455" y="1733111"/>
                        <a:pt x="1500452" y="1751209"/>
                        <a:pt x="1474735" y="1759781"/>
                      </a:cubicBezTo>
                      <a:cubicBezTo>
                        <a:pt x="1483307" y="1772164"/>
                        <a:pt x="1494737" y="1778831"/>
                        <a:pt x="1507120" y="1781689"/>
                      </a:cubicBezTo>
                      <a:cubicBezTo>
                        <a:pt x="1529980" y="1786451"/>
                        <a:pt x="1535695" y="1798834"/>
                        <a:pt x="1523312" y="1818836"/>
                      </a:cubicBezTo>
                      <a:cubicBezTo>
                        <a:pt x="1504262" y="1826456"/>
                        <a:pt x="1484260" y="1830266"/>
                        <a:pt x="1466162" y="1843601"/>
                      </a:cubicBezTo>
                      <a:cubicBezTo>
                        <a:pt x="1449970" y="1855984"/>
                        <a:pt x="1432825" y="1850269"/>
                        <a:pt x="1428062" y="1830266"/>
                      </a:cubicBezTo>
                      <a:cubicBezTo>
                        <a:pt x="1423300" y="1811216"/>
                        <a:pt x="1383295" y="1783594"/>
                        <a:pt x="1411870" y="1771211"/>
                      </a:cubicBezTo>
                      <a:cubicBezTo>
                        <a:pt x="1457590" y="1751209"/>
                        <a:pt x="1395677" y="1758829"/>
                        <a:pt x="1389962" y="1747399"/>
                      </a:cubicBezTo>
                      <a:cubicBezTo>
                        <a:pt x="1389010" y="1744541"/>
                        <a:pt x="1374722" y="1755971"/>
                        <a:pt x="1370912" y="1763591"/>
                      </a:cubicBezTo>
                      <a:cubicBezTo>
                        <a:pt x="1345195" y="1815026"/>
                        <a:pt x="1320430" y="1866461"/>
                        <a:pt x="1308047" y="1921706"/>
                      </a:cubicBezTo>
                      <a:cubicBezTo>
                        <a:pt x="1305190" y="1935994"/>
                        <a:pt x="1313762" y="1948376"/>
                        <a:pt x="1323287" y="1958854"/>
                      </a:cubicBezTo>
                      <a:cubicBezTo>
                        <a:pt x="1335670" y="1973141"/>
                        <a:pt x="1331860" y="1981714"/>
                        <a:pt x="1316620" y="1991239"/>
                      </a:cubicBezTo>
                      <a:cubicBezTo>
                        <a:pt x="1284235" y="2011241"/>
                        <a:pt x="1251850" y="2014099"/>
                        <a:pt x="1216607" y="2002669"/>
                      </a:cubicBezTo>
                      <a:cubicBezTo>
                        <a:pt x="1204225" y="1998859"/>
                        <a:pt x="1201367" y="2006479"/>
                        <a:pt x="1200415" y="2016004"/>
                      </a:cubicBezTo>
                      <a:cubicBezTo>
                        <a:pt x="1192795" y="2035054"/>
                        <a:pt x="1181365" y="2026481"/>
                        <a:pt x="1167077" y="2016956"/>
                      </a:cubicBezTo>
                      <a:cubicBezTo>
                        <a:pt x="1184222" y="2041721"/>
                        <a:pt x="1188985" y="2067439"/>
                        <a:pt x="1207082" y="2087441"/>
                      </a:cubicBezTo>
                      <a:cubicBezTo>
                        <a:pt x="1216607" y="2098871"/>
                        <a:pt x="1215655" y="2108396"/>
                        <a:pt x="1198510" y="2111254"/>
                      </a:cubicBezTo>
                      <a:cubicBezTo>
                        <a:pt x="1193747" y="2111254"/>
                        <a:pt x="1188985" y="2109349"/>
                        <a:pt x="1185175" y="2106491"/>
                      </a:cubicBezTo>
                      <a:cubicBezTo>
                        <a:pt x="1177555" y="2100776"/>
                        <a:pt x="1168030" y="2100776"/>
                        <a:pt x="1158505" y="2099824"/>
                      </a:cubicBezTo>
                      <a:cubicBezTo>
                        <a:pt x="1111832" y="2091251"/>
                        <a:pt x="1068970" y="2043626"/>
                        <a:pt x="1063255" y="1990286"/>
                      </a:cubicBezTo>
                      <a:cubicBezTo>
                        <a:pt x="1060397" y="1962664"/>
                        <a:pt x="1045157" y="1952186"/>
                        <a:pt x="1024202" y="1935994"/>
                      </a:cubicBezTo>
                      <a:cubicBezTo>
                        <a:pt x="991817" y="1911229"/>
                        <a:pt x="943240" y="1904561"/>
                        <a:pt x="928952" y="1856936"/>
                      </a:cubicBezTo>
                      <a:cubicBezTo>
                        <a:pt x="923237" y="1836934"/>
                        <a:pt x="891805" y="1835981"/>
                        <a:pt x="879422" y="1817884"/>
                      </a:cubicBezTo>
                      <a:cubicBezTo>
                        <a:pt x="877517" y="1815026"/>
                        <a:pt x="870850" y="1818836"/>
                        <a:pt x="869897" y="1824551"/>
                      </a:cubicBezTo>
                      <a:cubicBezTo>
                        <a:pt x="867992" y="1830266"/>
                        <a:pt x="868944" y="1836934"/>
                        <a:pt x="871802" y="1841696"/>
                      </a:cubicBezTo>
                      <a:cubicBezTo>
                        <a:pt x="897519" y="1883606"/>
                        <a:pt x="917522" y="1929326"/>
                        <a:pt x="963242" y="1954091"/>
                      </a:cubicBezTo>
                      <a:cubicBezTo>
                        <a:pt x="987055" y="1967426"/>
                        <a:pt x="1008962" y="1985524"/>
                        <a:pt x="1029917" y="2003621"/>
                      </a:cubicBezTo>
                      <a:cubicBezTo>
                        <a:pt x="1041347" y="2014099"/>
                        <a:pt x="1049920" y="2031244"/>
                        <a:pt x="1021344" y="2033149"/>
                      </a:cubicBezTo>
                      <a:cubicBezTo>
                        <a:pt x="1004200" y="2034101"/>
                        <a:pt x="1010867" y="2044579"/>
                        <a:pt x="1012772" y="2052199"/>
                      </a:cubicBezTo>
                      <a:cubicBezTo>
                        <a:pt x="1015630" y="2072201"/>
                        <a:pt x="1011819" y="2092204"/>
                        <a:pt x="997532" y="2106491"/>
                      </a:cubicBezTo>
                      <a:cubicBezTo>
                        <a:pt x="989912" y="2114111"/>
                        <a:pt x="979435" y="2119826"/>
                        <a:pt x="968957" y="2114111"/>
                      </a:cubicBezTo>
                      <a:cubicBezTo>
                        <a:pt x="959432" y="2108396"/>
                        <a:pt x="961337" y="2098871"/>
                        <a:pt x="963242" y="2089346"/>
                      </a:cubicBezTo>
                      <a:cubicBezTo>
                        <a:pt x="968005" y="2053151"/>
                        <a:pt x="947050" y="2018861"/>
                        <a:pt x="912760" y="2003621"/>
                      </a:cubicBezTo>
                      <a:cubicBezTo>
                        <a:pt x="864182" y="1981714"/>
                        <a:pt x="823225" y="1952186"/>
                        <a:pt x="798460" y="1903609"/>
                      </a:cubicBezTo>
                      <a:cubicBezTo>
                        <a:pt x="782267" y="1871224"/>
                        <a:pt x="765122" y="1870271"/>
                        <a:pt x="740357" y="1895989"/>
                      </a:cubicBezTo>
                      <a:cubicBezTo>
                        <a:pt x="715592" y="1921706"/>
                        <a:pt x="688922" y="1933136"/>
                        <a:pt x="653680" y="1916944"/>
                      </a:cubicBezTo>
                      <a:cubicBezTo>
                        <a:pt x="629867" y="1906466"/>
                        <a:pt x="616532" y="1915039"/>
                        <a:pt x="618437" y="1940756"/>
                      </a:cubicBezTo>
                      <a:cubicBezTo>
                        <a:pt x="621294" y="1973141"/>
                        <a:pt x="606055" y="1991239"/>
                        <a:pt x="578432" y="2002669"/>
                      </a:cubicBezTo>
                      <a:cubicBezTo>
                        <a:pt x="542237" y="2017909"/>
                        <a:pt x="526044" y="2042674"/>
                        <a:pt x="530807" y="2084584"/>
                      </a:cubicBezTo>
                      <a:cubicBezTo>
                        <a:pt x="535569" y="2123636"/>
                        <a:pt x="487944" y="2178881"/>
                        <a:pt x="448892" y="2183644"/>
                      </a:cubicBezTo>
                      <a:cubicBezTo>
                        <a:pt x="417460" y="2187454"/>
                        <a:pt x="392694" y="2212219"/>
                        <a:pt x="359357" y="2210314"/>
                      </a:cubicBezTo>
                      <a:cubicBezTo>
                        <a:pt x="353642" y="2210314"/>
                        <a:pt x="346975" y="2209361"/>
                        <a:pt x="343165" y="2205551"/>
                      </a:cubicBezTo>
                      <a:cubicBezTo>
                        <a:pt x="324115" y="2183644"/>
                        <a:pt x="299350" y="2178881"/>
                        <a:pt x="272680" y="2178881"/>
                      </a:cubicBezTo>
                      <a:cubicBezTo>
                        <a:pt x="260297" y="2171261"/>
                        <a:pt x="261250" y="2157926"/>
                        <a:pt x="259345" y="2145544"/>
                      </a:cubicBezTo>
                      <a:cubicBezTo>
                        <a:pt x="243152" y="2117921"/>
                        <a:pt x="242200" y="2089346"/>
                        <a:pt x="251725" y="2058866"/>
                      </a:cubicBezTo>
                      <a:cubicBezTo>
                        <a:pt x="262202" y="2025529"/>
                        <a:pt x="254582" y="1990286"/>
                        <a:pt x="250772" y="1956949"/>
                      </a:cubicBezTo>
                      <a:cubicBezTo>
                        <a:pt x="246962" y="1917896"/>
                        <a:pt x="279347" y="1886464"/>
                        <a:pt x="318400" y="1893131"/>
                      </a:cubicBezTo>
                      <a:cubicBezTo>
                        <a:pt x="355547" y="1899799"/>
                        <a:pt x="393647" y="1901704"/>
                        <a:pt x="431747" y="1902656"/>
                      </a:cubicBezTo>
                      <a:cubicBezTo>
                        <a:pt x="454607" y="1902656"/>
                        <a:pt x="467942" y="1893131"/>
                        <a:pt x="474610" y="1871224"/>
                      </a:cubicBezTo>
                      <a:cubicBezTo>
                        <a:pt x="498422" y="1795976"/>
                        <a:pt x="481277" y="1756924"/>
                        <a:pt x="406982" y="1722634"/>
                      </a:cubicBezTo>
                      <a:cubicBezTo>
                        <a:pt x="400315" y="1719776"/>
                        <a:pt x="394600" y="1716919"/>
                        <a:pt x="390790" y="1710251"/>
                      </a:cubicBezTo>
                      <a:cubicBezTo>
                        <a:pt x="387932" y="1705489"/>
                        <a:pt x="386980" y="1700726"/>
                        <a:pt x="387932" y="1695011"/>
                      </a:cubicBezTo>
                      <a:cubicBezTo>
                        <a:pt x="390790" y="1674056"/>
                        <a:pt x="403172" y="1665484"/>
                        <a:pt x="424127" y="1665484"/>
                      </a:cubicBezTo>
                      <a:cubicBezTo>
                        <a:pt x="431747" y="1665484"/>
                        <a:pt x="446987" y="1666436"/>
                        <a:pt x="446987" y="1663579"/>
                      </a:cubicBezTo>
                      <a:cubicBezTo>
                        <a:pt x="455560" y="1616906"/>
                        <a:pt x="505090" y="1641671"/>
                        <a:pt x="526044" y="1617859"/>
                      </a:cubicBezTo>
                      <a:cubicBezTo>
                        <a:pt x="549857" y="1591189"/>
                        <a:pt x="573669" y="1564519"/>
                        <a:pt x="599387" y="1540706"/>
                      </a:cubicBezTo>
                      <a:cubicBezTo>
                        <a:pt x="614627" y="1526419"/>
                        <a:pt x="620342" y="1504511"/>
                        <a:pt x="627962" y="1485461"/>
                      </a:cubicBezTo>
                      <a:cubicBezTo>
                        <a:pt x="653680" y="1459744"/>
                        <a:pt x="691780" y="1461649"/>
                        <a:pt x="720355" y="1444504"/>
                      </a:cubicBezTo>
                      <a:cubicBezTo>
                        <a:pt x="729880" y="1438789"/>
                        <a:pt x="744167" y="1438789"/>
                        <a:pt x="733690" y="1421644"/>
                      </a:cubicBezTo>
                      <a:cubicBezTo>
                        <a:pt x="727022" y="1408309"/>
                        <a:pt x="720355" y="1394974"/>
                        <a:pt x="727022" y="1379734"/>
                      </a:cubicBezTo>
                      <a:cubicBezTo>
                        <a:pt x="729880" y="1373066"/>
                        <a:pt x="727022" y="1366399"/>
                        <a:pt x="726069" y="1359731"/>
                      </a:cubicBezTo>
                      <a:cubicBezTo>
                        <a:pt x="722260" y="1328299"/>
                        <a:pt x="750835" y="1295914"/>
                        <a:pt x="782267" y="1296866"/>
                      </a:cubicBezTo>
                      <a:cubicBezTo>
                        <a:pt x="797507" y="1297819"/>
                        <a:pt x="807985" y="1306391"/>
                        <a:pt x="814652" y="1319726"/>
                      </a:cubicBezTo>
                      <a:cubicBezTo>
                        <a:pt x="820367" y="1332109"/>
                        <a:pt x="814652" y="1342586"/>
                        <a:pt x="804175" y="1350206"/>
                      </a:cubicBezTo>
                      <a:cubicBezTo>
                        <a:pt x="791792" y="1359731"/>
                        <a:pt x="780362" y="1371161"/>
                        <a:pt x="790840" y="1388306"/>
                      </a:cubicBezTo>
                      <a:cubicBezTo>
                        <a:pt x="800365" y="1403546"/>
                        <a:pt x="811794" y="1416881"/>
                        <a:pt x="832750" y="1412119"/>
                      </a:cubicBezTo>
                      <a:cubicBezTo>
                        <a:pt x="842275" y="1410214"/>
                        <a:pt x="851800" y="1409261"/>
                        <a:pt x="860372" y="1414024"/>
                      </a:cubicBezTo>
                      <a:cubicBezTo>
                        <a:pt x="892757" y="1431169"/>
                        <a:pt x="919427" y="1421644"/>
                        <a:pt x="947050" y="1401641"/>
                      </a:cubicBezTo>
                      <a:cubicBezTo>
                        <a:pt x="970862" y="1383544"/>
                        <a:pt x="997532" y="1370209"/>
                        <a:pt x="1026107" y="1394974"/>
                      </a:cubicBezTo>
                      <a:cubicBezTo>
                        <a:pt x="1032775" y="1400689"/>
                        <a:pt x="1040394" y="1398784"/>
                        <a:pt x="1043252" y="1391164"/>
                      </a:cubicBezTo>
                      <a:cubicBezTo>
                        <a:pt x="1050872" y="1371161"/>
                        <a:pt x="1068017" y="1353064"/>
                        <a:pt x="1059445" y="1329251"/>
                      </a:cubicBezTo>
                      <a:cubicBezTo>
                        <a:pt x="1053730" y="1311154"/>
                        <a:pt x="1059445" y="1294961"/>
                        <a:pt x="1068017" y="1279721"/>
                      </a:cubicBezTo>
                      <a:cubicBezTo>
                        <a:pt x="1090877" y="1240669"/>
                        <a:pt x="1102307" y="1238764"/>
                        <a:pt x="1139455" y="1271149"/>
                      </a:cubicBezTo>
                      <a:cubicBezTo>
                        <a:pt x="1145170" y="1254956"/>
                        <a:pt x="1148980" y="1241621"/>
                        <a:pt x="1134692" y="1227334"/>
                      </a:cubicBezTo>
                      <a:cubicBezTo>
                        <a:pt x="1113737" y="1205426"/>
                        <a:pt x="1116595" y="1184471"/>
                        <a:pt x="1139455" y="1166374"/>
                      </a:cubicBezTo>
                      <a:cubicBezTo>
                        <a:pt x="1154695" y="1153991"/>
                        <a:pt x="1172792" y="1147324"/>
                        <a:pt x="1191842" y="1152086"/>
                      </a:cubicBezTo>
                      <a:cubicBezTo>
                        <a:pt x="1223275" y="1159706"/>
                        <a:pt x="1248992" y="1149229"/>
                        <a:pt x="1275662" y="1130179"/>
                      </a:cubicBezTo>
                      <a:cubicBezTo>
                        <a:pt x="1246135" y="1096841"/>
                        <a:pt x="1214702" y="1122559"/>
                        <a:pt x="1184222" y="1126369"/>
                      </a:cubicBezTo>
                      <a:cubicBezTo>
                        <a:pt x="1174697" y="1127321"/>
                        <a:pt x="1166125" y="1135894"/>
                        <a:pt x="1156600" y="1139704"/>
                      </a:cubicBezTo>
                      <a:cubicBezTo>
                        <a:pt x="1113737" y="1156849"/>
                        <a:pt x="1069922" y="1129226"/>
                        <a:pt x="1068017" y="1083506"/>
                      </a:cubicBezTo>
                      <a:cubicBezTo>
                        <a:pt x="1068017" y="1073029"/>
                        <a:pt x="1066112" y="1062551"/>
                        <a:pt x="1064207" y="1052074"/>
                      </a:cubicBezTo>
                      <a:cubicBezTo>
                        <a:pt x="1055635" y="1007306"/>
                        <a:pt x="1061350" y="967301"/>
                        <a:pt x="1103260" y="937774"/>
                      </a:cubicBezTo>
                      <a:cubicBezTo>
                        <a:pt x="1119452" y="926344"/>
                        <a:pt x="1128025" y="907294"/>
                        <a:pt x="1143265" y="893959"/>
                      </a:cubicBezTo>
                      <a:cubicBezTo>
                        <a:pt x="1155647" y="883481"/>
                        <a:pt x="1149932" y="870146"/>
                        <a:pt x="1144217" y="858716"/>
                      </a:cubicBezTo>
                      <a:cubicBezTo>
                        <a:pt x="1137550" y="845381"/>
                        <a:pt x="1125167" y="848239"/>
                        <a:pt x="1113737" y="852049"/>
                      </a:cubicBezTo>
                      <a:cubicBezTo>
                        <a:pt x="1089925" y="859669"/>
                        <a:pt x="1077542" y="875861"/>
                        <a:pt x="1073732" y="900626"/>
                      </a:cubicBezTo>
                      <a:cubicBezTo>
                        <a:pt x="1068017" y="939679"/>
                        <a:pt x="1049920" y="967301"/>
                        <a:pt x="1012772" y="987304"/>
                      </a:cubicBezTo>
                      <a:cubicBezTo>
                        <a:pt x="965147" y="1012069"/>
                        <a:pt x="959432" y="1068266"/>
                        <a:pt x="996580" y="1106366"/>
                      </a:cubicBezTo>
                      <a:cubicBezTo>
                        <a:pt x="1003247" y="1113034"/>
                        <a:pt x="1009915" y="1119701"/>
                        <a:pt x="1013725" y="1128274"/>
                      </a:cubicBezTo>
                      <a:cubicBezTo>
                        <a:pt x="1029917" y="1158754"/>
                        <a:pt x="983244" y="1176851"/>
                        <a:pt x="986102" y="1177804"/>
                      </a:cubicBezTo>
                      <a:cubicBezTo>
                        <a:pt x="1006105" y="1187329"/>
                        <a:pt x="1000390" y="1200664"/>
                        <a:pt x="988007" y="1209236"/>
                      </a:cubicBezTo>
                      <a:cubicBezTo>
                        <a:pt x="967052" y="1224476"/>
                        <a:pt x="966100" y="1242574"/>
                        <a:pt x="969910" y="1264481"/>
                      </a:cubicBezTo>
                      <a:cubicBezTo>
                        <a:pt x="975625" y="1299724"/>
                        <a:pt x="961337" y="1326394"/>
                        <a:pt x="930857" y="1342586"/>
                      </a:cubicBezTo>
                      <a:cubicBezTo>
                        <a:pt x="918475" y="1349254"/>
                        <a:pt x="910855" y="1356874"/>
                        <a:pt x="905140" y="1369256"/>
                      </a:cubicBezTo>
                      <a:cubicBezTo>
                        <a:pt x="897519" y="1383544"/>
                        <a:pt x="883232" y="1386401"/>
                        <a:pt x="868944" y="1385449"/>
                      </a:cubicBezTo>
                      <a:cubicBezTo>
                        <a:pt x="853705" y="1383544"/>
                        <a:pt x="852752" y="1370209"/>
                        <a:pt x="851800" y="1358779"/>
                      </a:cubicBezTo>
                      <a:cubicBezTo>
                        <a:pt x="847990" y="1299724"/>
                        <a:pt x="807985" y="1254956"/>
                        <a:pt x="795602" y="1198759"/>
                      </a:cubicBezTo>
                      <a:cubicBezTo>
                        <a:pt x="734642" y="1264481"/>
                        <a:pt x="715592" y="1271149"/>
                        <a:pt x="665110" y="1240669"/>
                      </a:cubicBezTo>
                      <a:cubicBezTo>
                        <a:pt x="663205" y="1237811"/>
                        <a:pt x="661300" y="1234954"/>
                        <a:pt x="660347" y="1232096"/>
                      </a:cubicBezTo>
                      <a:cubicBezTo>
                        <a:pt x="650822" y="1216856"/>
                        <a:pt x="671777" y="1197806"/>
                        <a:pt x="653680" y="1183519"/>
                      </a:cubicBezTo>
                      <a:cubicBezTo>
                        <a:pt x="652727" y="1153039"/>
                        <a:pt x="624152" y="1124464"/>
                        <a:pt x="644155" y="1092079"/>
                      </a:cubicBezTo>
                      <a:cubicBezTo>
                        <a:pt x="625105" y="1085411"/>
                        <a:pt x="631772" y="1073029"/>
                        <a:pt x="638440" y="1061599"/>
                      </a:cubicBezTo>
                      <a:cubicBezTo>
                        <a:pt x="640344" y="1059694"/>
                        <a:pt x="643202" y="1057789"/>
                        <a:pt x="646060" y="1056836"/>
                      </a:cubicBezTo>
                      <a:cubicBezTo>
                        <a:pt x="654632" y="1054931"/>
                        <a:pt x="650822" y="1049216"/>
                        <a:pt x="650822" y="1044454"/>
                      </a:cubicBezTo>
                      <a:cubicBezTo>
                        <a:pt x="652727" y="1041596"/>
                        <a:pt x="654632" y="1037786"/>
                        <a:pt x="657490" y="1037786"/>
                      </a:cubicBezTo>
                      <a:cubicBezTo>
                        <a:pt x="680350" y="1039691"/>
                        <a:pt x="668919" y="1023499"/>
                        <a:pt x="669872" y="1013974"/>
                      </a:cubicBezTo>
                      <a:cubicBezTo>
                        <a:pt x="688922" y="994924"/>
                        <a:pt x="723212" y="989209"/>
                        <a:pt x="726069" y="953966"/>
                      </a:cubicBezTo>
                      <a:cubicBezTo>
                        <a:pt x="726069" y="950156"/>
                        <a:pt x="725117" y="951109"/>
                        <a:pt x="727975" y="952061"/>
                      </a:cubicBezTo>
                      <a:cubicBezTo>
                        <a:pt x="758455" y="957776"/>
                        <a:pt x="766075" y="920629"/>
                        <a:pt x="791792" y="918724"/>
                      </a:cubicBezTo>
                      <a:cubicBezTo>
                        <a:pt x="802269" y="921581"/>
                        <a:pt x="811794" y="923486"/>
                        <a:pt x="807032" y="921581"/>
                      </a:cubicBezTo>
                      <a:cubicBezTo>
                        <a:pt x="787030" y="909199"/>
                        <a:pt x="787030" y="893006"/>
                        <a:pt x="802269" y="879671"/>
                      </a:cubicBezTo>
                      <a:cubicBezTo>
                        <a:pt x="817510" y="865384"/>
                        <a:pt x="827035" y="846334"/>
                        <a:pt x="842275" y="832999"/>
                      </a:cubicBezTo>
                      <a:cubicBezTo>
                        <a:pt x="846085" y="830141"/>
                        <a:pt x="849894" y="828236"/>
                        <a:pt x="854657" y="828236"/>
                      </a:cubicBezTo>
                      <a:cubicBezTo>
                        <a:pt x="867992" y="828236"/>
                        <a:pt x="855610" y="821569"/>
                        <a:pt x="857515" y="817759"/>
                      </a:cubicBezTo>
                      <a:cubicBezTo>
                        <a:pt x="856562" y="808234"/>
                        <a:pt x="859419" y="799661"/>
                        <a:pt x="862277" y="791089"/>
                      </a:cubicBezTo>
                      <a:cubicBezTo>
                        <a:pt x="867040" y="780611"/>
                        <a:pt x="876565" y="775849"/>
                        <a:pt x="883232" y="767276"/>
                      </a:cubicBezTo>
                      <a:cubicBezTo>
                        <a:pt x="887994" y="762514"/>
                        <a:pt x="893710" y="756799"/>
                        <a:pt x="887042" y="749179"/>
                      </a:cubicBezTo>
                      <a:cubicBezTo>
                        <a:pt x="879422" y="731081"/>
                        <a:pt x="889900" y="722509"/>
                        <a:pt x="904187" y="715841"/>
                      </a:cubicBezTo>
                      <a:cubicBezTo>
                        <a:pt x="911807" y="712984"/>
                        <a:pt x="917522" y="708221"/>
                        <a:pt x="924190" y="704411"/>
                      </a:cubicBezTo>
                      <a:cubicBezTo>
                        <a:pt x="938477" y="661549"/>
                        <a:pt x="973719" y="641546"/>
                        <a:pt x="1010867" y="622496"/>
                      </a:cubicBezTo>
                      <a:cubicBezTo>
                        <a:pt x="1020392" y="625354"/>
                        <a:pt x="1029917" y="634879"/>
                        <a:pt x="1039442" y="622496"/>
                      </a:cubicBezTo>
                      <a:cubicBezTo>
                        <a:pt x="1046110" y="619639"/>
                        <a:pt x="1048015" y="612971"/>
                        <a:pt x="1048015" y="606304"/>
                      </a:cubicBezTo>
                      <a:cubicBezTo>
                        <a:pt x="1061350" y="592016"/>
                        <a:pt x="1077542" y="593921"/>
                        <a:pt x="1091830" y="600589"/>
                      </a:cubicBezTo>
                      <a:cubicBezTo>
                        <a:pt x="1105165" y="606304"/>
                        <a:pt x="1107070" y="598684"/>
                        <a:pt x="1111832" y="591064"/>
                      </a:cubicBezTo>
                      <a:cubicBezTo>
                        <a:pt x="1114690" y="589159"/>
                        <a:pt x="1117547" y="588206"/>
                        <a:pt x="1120405" y="588206"/>
                      </a:cubicBezTo>
                      <a:cubicBezTo>
                        <a:pt x="1138502" y="563441"/>
                        <a:pt x="1167077" y="577729"/>
                        <a:pt x="1188985" y="568204"/>
                      </a:cubicBezTo>
                      <a:cubicBezTo>
                        <a:pt x="1204225" y="563441"/>
                        <a:pt x="1219465" y="564394"/>
                        <a:pt x="1233752" y="572966"/>
                      </a:cubicBezTo>
                      <a:cubicBezTo>
                        <a:pt x="1248992" y="586301"/>
                        <a:pt x="1270900" y="576776"/>
                        <a:pt x="1286140" y="588206"/>
                      </a:cubicBezTo>
                      <a:cubicBezTo>
                        <a:pt x="1293760" y="603446"/>
                        <a:pt x="1278520" y="609161"/>
                        <a:pt x="1270900" y="618686"/>
                      </a:cubicBezTo>
                      <a:cubicBezTo>
                        <a:pt x="1285187" y="623449"/>
                        <a:pt x="1297570" y="621544"/>
                        <a:pt x="1309952" y="619639"/>
                      </a:cubicBezTo>
                      <a:cubicBezTo>
                        <a:pt x="1319477" y="617734"/>
                        <a:pt x="1332812" y="614876"/>
                        <a:pt x="1336622" y="621544"/>
                      </a:cubicBezTo>
                      <a:cubicBezTo>
                        <a:pt x="1350910" y="645356"/>
                        <a:pt x="1377580" y="642499"/>
                        <a:pt x="1397582" y="652976"/>
                      </a:cubicBezTo>
                      <a:cubicBezTo>
                        <a:pt x="1409012" y="656786"/>
                        <a:pt x="1419490" y="662501"/>
                        <a:pt x="1432825" y="659644"/>
                      </a:cubicBezTo>
                      <a:cubicBezTo>
                        <a:pt x="1441397" y="655834"/>
                        <a:pt x="1449017" y="659644"/>
                        <a:pt x="1456637" y="662501"/>
                      </a:cubicBezTo>
                      <a:cubicBezTo>
                        <a:pt x="1492832" y="688219"/>
                        <a:pt x="1542362" y="696791"/>
                        <a:pt x="1564270" y="741559"/>
                      </a:cubicBezTo>
                      <a:cubicBezTo>
                        <a:pt x="1569985" y="751084"/>
                        <a:pt x="1572842" y="761561"/>
                        <a:pt x="1571890" y="772039"/>
                      </a:cubicBezTo>
                      <a:cubicBezTo>
                        <a:pt x="1569032" y="790136"/>
                        <a:pt x="1565222" y="807281"/>
                        <a:pt x="1548077" y="817759"/>
                      </a:cubicBezTo>
                      <a:cubicBezTo>
                        <a:pt x="1476640" y="842524"/>
                        <a:pt x="1413775" y="814901"/>
                        <a:pt x="1351862" y="785374"/>
                      </a:cubicBezTo>
                      <a:cubicBezTo>
                        <a:pt x="1337575" y="778706"/>
                        <a:pt x="1335670" y="782516"/>
                        <a:pt x="1354720" y="792994"/>
                      </a:cubicBezTo>
                      <a:cubicBezTo>
                        <a:pt x="1390915" y="812996"/>
                        <a:pt x="1419490" y="836809"/>
                        <a:pt x="1417585" y="884434"/>
                      </a:cubicBezTo>
                      <a:cubicBezTo>
                        <a:pt x="1416632" y="903484"/>
                        <a:pt x="1435682" y="910151"/>
                        <a:pt x="1448065" y="920629"/>
                      </a:cubicBezTo>
                      <a:cubicBezTo>
                        <a:pt x="1457590" y="928249"/>
                        <a:pt x="1470925" y="933011"/>
                        <a:pt x="1479497" y="923486"/>
                      </a:cubicBezTo>
                      <a:cubicBezTo>
                        <a:pt x="1489975" y="912056"/>
                        <a:pt x="1472830" y="907294"/>
                        <a:pt x="1468067" y="899674"/>
                      </a:cubicBezTo>
                      <a:cubicBezTo>
                        <a:pt x="1462352" y="891101"/>
                        <a:pt x="1452827" y="882529"/>
                        <a:pt x="1459495" y="872051"/>
                      </a:cubicBezTo>
                      <a:cubicBezTo>
                        <a:pt x="1467115" y="859669"/>
                        <a:pt x="1479497" y="862526"/>
                        <a:pt x="1490927" y="866336"/>
                      </a:cubicBezTo>
                      <a:cubicBezTo>
                        <a:pt x="1498547" y="868241"/>
                        <a:pt x="1505215" y="873956"/>
                        <a:pt x="1512835" y="875861"/>
                      </a:cubicBezTo>
                      <a:cubicBezTo>
                        <a:pt x="1533790" y="881576"/>
                        <a:pt x="1544267" y="873004"/>
                        <a:pt x="1537600" y="851096"/>
                      </a:cubicBezTo>
                      <a:cubicBezTo>
                        <a:pt x="1532837" y="832999"/>
                        <a:pt x="1540457" y="825379"/>
                        <a:pt x="1552840" y="816806"/>
                      </a:cubicBezTo>
                      <a:cubicBezTo>
                        <a:pt x="1562365" y="810139"/>
                        <a:pt x="1569032" y="798709"/>
                        <a:pt x="1578557" y="792041"/>
                      </a:cubicBezTo>
                      <a:cubicBezTo>
                        <a:pt x="1592845" y="782516"/>
                        <a:pt x="1608085" y="781564"/>
                        <a:pt x="1623325" y="786326"/>
                      </a:cubicBezTo>
                      <a:cubicBezTo>
                        <a:pt x="1626182" y="784421"/>
                        <a:pt x="1633802" y="798709"/>
                        <a:pt x="1631897" y="784421"/>
                      </a:cubicBezTo>
                      <a:cubicBezTo>
                        <a:pt x="1630945" y="774896"/>
                        <a:pt x="1623325" y="766324"/>
                        <a:pt x="1620467" y="755846"/>
                      </a:cubicBezTo>
                      <a:cubicBezTo>
                        <a:pt x="1617610" y="743464"/>
                        <a:pt x="1620467" y="730129"/>
                        <a:pt x="1612847" y="718699"/>
                      </a:cubicBezTo>
                      <a:cubicBezTo>
                        <a:pt x="1608085" y="702506"/>
                        <a:pt x="1583320" y="691076"/>
                        <a:pt x="1594750" y="673931"/>
                      </a:cubicBezTo>
                      <a:cubicBezTo>
                        <a:pt x="1605227" y="657739"/>
                        <a:pt x="1626182" y="679646"/>
                        <a:pt x="1643327" y="672026"/>
                      </a:cubicBezTo>
                      <a:cubicBezTo>
                        <a:pt x="1653805" y="671074"/>
                        <a:pt x="1663330" y="671074"/>
                        <a:pt x="1673807" y="673931"/>
                      </a:cubicBezTo>
                      <a:cubicBezTo>
                        <a:pt x="1684285" y="677741"/>
                        <a:pt x="1691905" y="683456"/>
                        <a:pt x="1697620" y="692981"/>
                      </a:cubicBezTo>
                      <a:cubicBezTo>
                        <a:pt x="1706192" y="708221"/>
                        <a:pt x="1712860" y="723461"/>
                        <a:pt x="1687142" y="730129"/>
                      </a:cubicBezTo>
                      <a:cubicBezTo>
                        <a:pt x="1680475" y="732034"/>
                        <a:pt x="1671902" y="733939"/>
                        <a:pt x="1674760" y="742511"/>
                      </a:cubicBezTo>
                      <a:cubicBezTo>
                        <a:pt x="1676665" y="751084"/>
                        <a:pt x="1684285" y="754894"/>
                        <a:pt x="1691905" y="757751"/>
                      </a:cubicBezTo>
                      <a:cubicBezTo>
                        <a:pt x="1699525" y="760609"/>
                        <a:pt x="1706192" y="759656"/>
                        <a:pt x="1710002" y="752989"/>
                      </a:cubicBezTo>
                      <a:cubicBezTo>
                        <a:pt x="1714765" y="743464"/>
                        <a:pt x="1718575" y="733939"/>
                        <a:pt x="1723337" y="725366"/>
                      </a:cubicBezTo>
                      <a:cubicBezTo>
                        <a:pt x="1733815" y="706316"/>
                        <a:pt x="1748102" y="692029"/>
                        <a:pt x="1768105" y="684409"/>
                      </a:cubicBezTo>
                      <a:cubicBezTo>
                        <a:pt x="1800490" y="672026"/>
                        <a:pt x="1833827" y="663454"/>
                        <a:pt x="1859545" y="637736"/>
                      </a:cubicBezTo>
                      <a:cubicBezTo>
                        <a:pt x="1865260" y="632021"/>
                        <a:pt x="1873832" y="631069"/>
                        <a:pt x="1882405" y="632974"/>
                      </a:cubicBezTo>
                      <a:cubicBezTo>
                        <a:pt x="1885262" y="633926"/>
                        <a:pt x="1888120" y="634879"/>
                        <a:pt x="1890977" y="636784"/>
                      </a:cubicBezTo>
                      <a:cubicBezTo>
                        <a:pt x="1895740" y="652976"/>
                        <a:pt x="1890977" y="668216"/>
                        <a:pt x="1882405" y="690124"/>
                      </a:cubicBezTo>
                      <a:cubicBezTo>
                        <a:pt x="1892882" y="675836"/>
                        <a:pt x="1893835" y="661549"/>
                        <a:pt x="1905265" y="655834"/>
                      </a:cubicBezTo>
                      <a:cubicBezTo>
                        <a:pt x="1914790" y="652024"/>
                        <a:pt x="1924315" y="652024"/>
                        <a:pt x="1933840" y="652024"/>
                      </a:cubicBezTo>
                      <a:cubicBezTo>
                        <a:pt x="1936697" y="652024"/>
                        <a:pt x="1939555" y="652976"/>
                        <a:pt x="1942412" y="652976"/>
                      </a:cubicBezTo>
                      <a:cubicBezTo>
                        <a:pt x="1953842" y="655834"/>
                        <a:pt x="1959557" y="645356"/>
                        <a:pt x="1968130" y="640594"/>
                      </a:cubicBezTo>
                      <a:cubicBezTo>
                        <a:pt x="1970987" y="639641"/>
                        <a:pt x="1973845" y="638689"/>
                        <a:pt x="1976702" y="637736"/>
                      </a:cubicBezTo>
                      <a:cubicBezTo>
                        <a:pt x="1988132" y="636784"/>
                        <a:pt x="1998610" y="634879"/>
                        <a:pt x="2010040" y="634879"/>
                      </a:cubicBezTo>
                      <a:cubicBezTo>
                        <a:pt x="2017660" y="635831"/>
                        <a:pt x="2029090" y="645356"/>
                        <a:pt x="2029090" y="627259"/>
                      </a:cubicBezTo>
                      <a:cubicBezTo>
                        <a:pt x="2029090" y="605351"/>
                        <a:pt x="2047187" y="595826"/>
                        <a:pt x="2063380" y="593921"/>
                      </a:cubicBezTo>
                      <a:cubicBezTo>
                        <a:pt x="2094812" y="590111"/>
                        <a:pt x="2128150" y="583444"/>
                        <a:pt x="2156725" y="605351"/>
                      </a:cubicBezTo>
                      <a:cubicBezTo>
                        <a:pt x="2182442" y="624401"/>
                        <a:pt x="2215780" y="624401"/>
                        <a:pt x="2246260" y="651071"/>
                      </a:cubicBezTo>
                      <a:cubicBezTo>
                        <a:pt x="2242450" y="624401"/>
                        <a:pt x="2231972" y="611066"/>
                        <a:pt x="2216732" y="599636"/>
                      </a:cubicBezTo>
                      <a:cubicBezTo>
                        <a:pt x="2212922" y="596779"/>
                        <a:pt x="2208160" y="594874"/>
                        <a:pt x="2204350" y="593921"/>
                      </a:cubicBezTo>
                      <a:cubicBezTo>
                        <a:pt x="2191015" y="589159"/>
                        <a:pt x="2183395" y="573919"/>
                        <a:pt x="2190062" y="566299"/>
                      </a:cubicBezTo>
                      <a:cubicBezTo>
                        <a:pt x="2213875" y="538676"/>
                        <a:pt x="2151962" y="492956"/>
                        <a:pt x="2211970" y="475811"/>
                      </a:cubicBezTo>
                      <a:cubicBezTo>
                        <a:pt x="2231972" y="472954"/>
                        <a:pt x="2233878" y="458666"/>
                        <a:pt x="2235782" y="442474"/>
                      </a:cubicBezTo>
                      <a:cubicBezTo>
                        <a:pt x="2236735" y="427234"/>
                        <a:pt x="2234830" y="411994"/>
                        <a:pt x="2242450" y="397706"/>
                      </a:cubicBezTo>
                      <a:cubicBezTo>
                        <a:pt x="2259595" y="376751"/>
                        <a:pt x="2281503" y="391991"/>
                        <a:pt x="2301505" y="390086"/>
                      </a:cubicBezTo>
                      <a:cubicBezTo>
                        <a:pt x="2319603" y="391991"/>
                        <a:pt x="2335795" y="396754"/>
                        <a:pt x="2347225" y="411994"/>
                      </a:cubicBezTo>
                      <a:cubicBezTo>
                        <a:pt x="2352940" y="423424"/>
                        <a:pt x="2352940" y="436759"/>
                        <a:pt x="2351987" y="449141"/>
                      </a:cubicBezTo>
                      <a:cubicBezTo>
                        <a:pt x="2350082" y="462476"/>
                        <a:pt x="2342462" y="476764"/>
                        <a:pt x="2355797" y="488193"/>
                      </a:cubicBezTo>
                      <a:cubicBezTo>
                        <a:pt x="2361512" y="494861"/>
                        <a:pt x="2365322" y="502481"/>
                        <a:pt x="2364370" y="510101"/>
                      </a:cubicBezTo>
                      <a:cubicBezTo>
                        <a:pt x="2361512" y="552011"/>
                        <a:pt x="2368180" y="590111"/>
                        <a:pt x="2397707" y="623449"/>
                      </a:cubicBezTo>
                      <a:cubicBezTo>
                        <a:pt x="2411995" y="638689"/>
                        <a:pt x="2397707" y="656786"/>
                        <a:pt x="2393897" y="672979"/>
                      </a:cubicBezTo>
                      <a:cubicBezTo>
                        <a:pt x="2385325" y="715841"/>
                        <a:pt x="2350082" y="750131"/>
                        <a:pt x="2315792" y="752989"/>
                      </a:cubicBezTo>
                      <a:cubicBezTo>
                        <a:pt x="2375800" y="764419"/>
                        <a:pt x="2413900" y="732986"/>
                        <a:pt x="2412947" y="672979"/>
                      </a:cubicBezTo>
                      <a:cubicBezTo>
                        <a:pt x="2411995" y="647261"/>
                        <a:pt x="2419615" y="625354"/>
                        <a:pt x="2445332" y="617734"/>
                      </a:cubicBezTo>
                      <a:cubicBezTo>
                        <a:pt x="2471050" y="610114"/>
                        <a:pt x="2502482" y="649166"/>
                        <a:pt x="2498672" y="640594"/>
                      </a:cubicBezTo>
                      <a:cubicBezTo>
                        <a:pt x="2484385" y="620591"/>
                        <a:pt x="2468192" y="606304"/>
                        <a:pt x="2440570" y="612019"/>
                      </a:cubicBezTo>
                      <a:cubicBezTo>
                        <a:pt x="2391992" y="622496"/>
                        <a:pt x="2367228" y="602494"/>
                        <a:pt x="2381515" y="555821"/>
                      </a:cubicBezTo>
                      <a:cubicBezTo>
                        <a:pt x="2390087" y="524389"/>
                        <a:pt x="2380562" y="509149"/>
                        <a:pt x="2364370" y="489146"/>
                      </a:cubicBezTo>
                      <a:cubicBezTo>
                        <a:pt x="2358655" y="481526"/>
                        <a:pt x="2355797" y="472954"/>
                        <a:pt x="2356750" y="463429"/>
                      </a:cubicBezTo>
                      <a:cubicBezTo>
                        <a:pt x="2356750" y="436759"/>
                        <a:pt x="2390087" y="430091"/>
                        <a:pt x="2391040" y="404374"/>
                      </a:cubicBezTo>
                      <a:cubicBezTo>
                        <a:pt x="2392945" y="395801"/>
                        <a:pt x="2396755" y="387229"/>
                        <a:pt x="2405328" y="382466"/>
                      </a:cubicBezTo>
                      <a:cubicBezTo>
                        <a:pt x="2414853" y="380561"/>
                        <a:pt x="2423425" y="384371"/>
                        <a:pt x="2430092" y="391039"/>
                      </a:cubicBezTo>
                      <a:cubicBezTo>
                        <a:pt x="2435807" y="400564"/>
                        <a:pt x="2435807" y="411041"/>
                        <a:pt x="2432950" y="421519"/>
                      </a:cubicBezTo>
                      <a:cubicBezTo>
                        <a:pt x="2417710" y="444379"/>
                        <a:pt x="2411995" y="457714"/>
                        <a:pt x="2428187" y="432949"/>
                      </a:cubicBezTo>
                      <a:cubicBezTo>
                        <a:pt x="2431045" y="429139"/>
                        <a:pt x="2434855" y="425329"/>
                        <a:pt x="2439617" y="422471"/>
                      </a:cubicBezTo>
                      <a:cubicBezTo>
                        <a:pt x="2444380" y="420566"/>
                        <a:pt x="2449142" y="419614"/>
                        <a:pt x="2453905" y="420566"/>
                      </a:cubicBezTo>
                      <a:cubicBezTo>
                        <a:pt x="2464382" y="420566"/>
                        <a:pt x="2479622" y="429139"/>
                        <a:pt x="2475812" y="406279"/>
                      </a:cubicBezTo>
                      <a:cubicBezTo>
                        <a:pt x="2469145" y="380561"/>
                        <a:pt x="2486290" y="382466"/>
                        <a:pt x="2501530" y="385324"/>
                      </a:cubicBezTo>
                      <a:cubicBezTo>
                        <a:pt x="2521532" y="389134"/>
                        <a:pt x="2536772" y="401516"/>
                        <a:pt x="2552012" y="413899"/>
                      </a:cubicBezTo>
                      <a:cubicBezTo>
                        <a:pt x="2570110" y="428186"/>
                        <a:pt x="2589160" y="435806"/>
                        <a:pt x="2612972" y="431996"/>
                      </a:cubicBezTo>
                      <a:cubicBezTo>
                        <a:pt x="2632975" y="433901"/>
                        <a:pt x="2637737" y="446284"/>
                        <a:pt x="2629165" y="460571"/>
                      </a:cubicBezTo>
                      <a:cubicBezTo>
                        <a:pt x="2609162" y="496766"/>
                        <a:pt x="2617735" y="524389"/>
                        <a:pt x="2647262" y="546296"/>
                      </a:cubicBezTo>
                      <a:cubicBezTo>
                        <a:pt x="2636785" y="518674"/>
                        <a:pt x="2640595" y="486289"/>
                        <a:pt x="2637737" y="455809"/>
                      </a:cubicBezTo>
                      <a:cubicBezTo>
                        <a:pt x="2634880" y="433901"/>
                        <a:pt x="2627260" y="431044"/>
                        <a:pt x="2611067" y="431044"/>
                      </a:cubicBezTo>
                      <a:cubicBezTo>
                        <a:pt x="2581540" y="428186"/>
                        <a:pt x="2561537" y="413899"/>
                        <a:pt x="2550107" y="384371"/>
                      </a:cubicBezTo>
                      <a:cubicBezTo>
                        <a:pt x="2536772" y="349129"/>
                        <a:pt x="2542487" y="332936"/>
                        <a:pt x="2578682" y="319601"/>
                      </a:cubicBezTo>
                      <a:cubicBezTo>
                        <a:pt x="2591065" y="317696"/>
                        <a:pt x="2603447" y="318649"/>
                        <a:pt x="2615830" y="314839"/>
                      </a:cubicBezTo>
                      <a:cubicBezTo>
                        <a:pt x="2642500" y="315791"/>
                        <a:pt x="2663455" y="293884"/>
                        <a:pt x="2691078" y="295789"/>
                      </a:cubicBezTo>
                      <a:cubicBezTo>
                        <a:pt x="2701555" y="298646"/>
                        <a:pt x="2710128" y="304361"/>
                        <a:pt x="2711080" y="316744"/>
                      </a:cubicBezTo>
                      <a:cubicBezTo>
                        <a:pt x="2709175" y="322459"/>
                        <a:pt x="2705365" y="326269"/>
                        <a:pt x="2700603" y="330079"/>
                      </a:cubicBezTo>
                      <a:cubicBezTo>
                        <a:pt x="2705365" y="328174"/>
                        <a:pt x="2709175" y="323411"/>
                        <a:pt x="2712032" y="319601"/>
                      </a:cubicBezTo>
                      <a:cubicBezTo>
                        <a:pt x="2725367" y="304361"/>
                        <a:pt x="2708222" y="296741"/>
                        <a:pt x="2704412" y="285311"/>
                      </a:cubicBezTo>
                      <a:cubicBezTo>
                        <a:pt x="2690125" y="234828"/>
                        <a:pt x="2690125" y="232924"/>
                        <a:pt x="2721557" y="216731"/>
                      </a:cubicBezTo>
                      <a:cubicBezTo>
                        <a:pt x="2733940" y="215778"/>
                        <a:pt x="2741560" y="209111"/>
                        <a:pt x="2746322" y="198634"/>
                      </a:cubicBezTo>
                      <a:cubicBezTo>
                        <a:pt x="2762515" y="182441"/>
                        <a:pt x="2780612" y="175774"/>
                        <a:pt x="2804425" y="175774"/>
                      </a:cubicBezTo>
                      <a:cubicBezTo>
                        <a:pt x="2832047" y="176726"/>
                        <a:pt x="2853955" y="154819"/>
                        <a:pt x="2878720" y="142436"/>
                      </a:cubicBezTo>
                      <a:cubicBezTo>
                        <a:pt x="2883482" y="140531"/>
                        <a:pt x="2888245" y="138626"/>
                        <a:pt x="2893007" y="137674"/>
                      </a:cubicBezTo>
                      <a:cubicBezTo>
                        <a:pt x="2924440" y="127196"/>
                        <a:pt x="2953967" y="141484"/>
                        <a:pt x="2984447" y="145294"/>
                      </a:cubicBezTo>
                      <a:cubicBezTo>
                        <a:pt x="2998735" y="147199"/>
                        <a:pt x="3020642" y="154819"/>
                        <a:pt x="3011117" y="123386"/>
                      </a:cubicBezTo>
                      <a:cubicBezTo>
                        <a:pt x="3007307" y="110051"/>
                        <a:pt x="3017785" y="105289"/>
                        <a:pt x="3029215" y="103383"/>
                      </a:cubicBezTo>
                      <a:cubicBezTo>
                        <a:pt x="3046360" y="101479"/>
                        <a:pt x="3063505" y="101479"/>
                        <a:pt x="3085412" y="104336"/>
                      </a:cubicBezTo>
                      <a:cubicBezTo>
                        <a:pt x="3061600" y="77666"/>
                        <a:pt x="3069220" y="56711"/>
                        <a:pt x="3093985" y="38614"/>
                      </a:cubicBezTo>
                      <a:cubicBezTo>
                        <a:pt x="3095890" y="37661"/>
                        <a:pt x="3097795" y="35756"/>
                        <a:pt x="3099700" y="33851"/>
                      </a:cubicBezTo>
                      <a:cubicBezTo>
                        <a:pt x="3113035" y="22421"/>
                        <a:pt x="3120655" y="514"/>
                        <a:pt x="3144467" y="9086"/>
                      </a:cubicBezTo>
                      <a:cubicBezTo>
                        <a:pt x="3165422" y="16706"/>
                        <a:pt x="3163517" y="35756"/>
                        <a:pt x="3161612" y="53854"/>
                      </a:cubicBezTo>
                      <a:cubicBezTo>
                        <a:pt x="3160660" y="72904"/>
                        <a:pt x="3179710" y="63379"/>
                        <a:pt x="3186378" y="71951"/>
                      </a:cubicBezTo>
                      <a:cubicBezTo>
                        <a:pt x="3194950" y="69094"/>
                        <a:pt x="3186378" y="94811"/>
                        <a:pt x="3201617" y="80524"/>
                      </a:cubicBezTo>
                      <a:cubicBezTo>
                        <a:pt x="3214953" y="72904"/>
                        <a:pt x="3229240" y="70046"/>
                        <a:pt x="3244480" y="67189"/>
                      </a:cubicBezTo>
                      <a:cubicBezTo>
                        <a:pt x="3254957" y="66236"/>
                        <a:pt x="3265435" y="66236"/>
                        <a:pt x="3275912" y="67189"/>
                      </a:cubicBezTo>
                      <a:cubicBezTo>
                        <a:pt x="3279722" y="67189"/>
                        <a:pt x="3282580" y="68141"/>
                        <a:pt x="3286390" y="69094"/>
                      </a:cubicBezTo>
                      <a:cubicBezTo>
                        <a:pt x="3303535" y="74808"/>
                        <a:pt x="3319728" y="73856"/>
                        <a:pt x="3336872" y="69094"/>
                      </a:cubicBezTo>
                      <a:cubicBezTo>
                        <a:pt x="3357828" y="64331"/>
                        <a:pt x="3376878" y="69094"/>
                        <a:pt x="3394022" y="79571"/>
                      </a:cubicBezTo>
                      <a:cubicBezTo>
                        <a:pt x="3414025" y="90049"/>
                        <a:pt x="3439742" y="95764"/>
                        <a:pt x="3436885" y="128149"/>
                      </a:cubicBezTo>
                      <a:cubicBezTo>
                        <a:pt x="3432122" y="145294"/>
                        <a:pt x="3414978" y="142436"/>
                        <a:pt x="3403547" y="149103"/>
                      </a:cubicBezTo>
                      <a:cubicBezTo>
                        <a:pt x="3427360" y="173869"/>
                        <a:pt x="3426407" y="191966"/>
                        <a:pt x="3401642" y="210064"/>
                      </a:cubicBezTo>
                      <a:cubicBezTo>
                        <a:pt x="3382592" y="224351"/>
                        <a:pt x="3361637" y="236734"/>
                        <a:pt x="3338778" y="242449"/>
                      </a:cubicBezTo>
                      <a:cubicBezTo>
                        <a:pt x="3329253" y="245306"/>
                        <a:pt x="3321632" y="250069"/>
                        <a:pt x="3314012" y="255784"/>
                      </a:cubicBezTo>
                      <a:cubicBezTo>
                        <a:pt x="3287342" y="268166"/>
                        <a:pt x="3263530" y="288169"/>
                        <a:pt x="3234003" y="294836"/>
                      </a:cubicBezTo>
                      <a:cubicBezTo>
                        <a:pt x="3223525" y="296741"/>
                        <a:pt x="3221620" y="307219"/>
                        <a:pt x="3214953" y="313886"/>
                      </a:cubicBezTo>
                      <a:cubicBezTo>
                        <a:pt x="3213047" y="316744"/>
                        <a:pt x="3207332" y="319601"/>
                        <a:pt x="3208285" y="323411"/>
                      </a:cubicBezTo>
                      <a:cubicBezTo>
                        <a:pt x="3209237" y="326269"/>
                        <a:pt x="3213047" y="323411"/>
                        <a:pt x="3215905" y="322459"/>
                      </a:cubicBezTo>
                      <a:cubicBezTo>
                        <a:pt x="3226382" y="315791"/>
                        <a:pt x="3229240" y="299599"/>
                        <a:pt x="3245432" y="299599"/>
                      </a:cubicBezTo>
                      <a:cubicBezTo>
                        <a:pt x="3257815" y="297694"/>
                        <a:pt x="3270197" y="299599"/>
                        <a:pt x="3282580" y="293884"/>
                      </a:cubicBezTo>
                      <a:cubicBezTo>
                        <a:pt x="3290200" y="290074"/>
                        <a:pt x="3297820" y="287216"/>
                        <a:pt x="3305440" y="289121"/>
                      </a:cubicBezTo>
                      <a:cubicBezTo>
                        <a:pt x="3317822" y="294836"/>
                        <a:pt x="3331157" y="294836"/>
                        <a:pt x="3343540" y="292931"/>
                      </a:cubicBezTo>
                      <a:cubicBezTo>
                        <a:pt x="3345445" y="292931"/>
                        <a:pt x="3346397" y="291979"/>
                        <a:pt x="3346397" y="289121"/>
                      </a:cubicBezTo>
                      <a:cubicBezTo>
                        <a:pt x="3341635" y="291026"/>
                        <a:pt x="3336872" y="292931"/>
                        <a:pt x="3331157" y="292931"/>
                      </a:cubicBezTo>
                      <a:cubicBezTo>
                        <a:pt x="3321632" y="292931"/>
                        <a:pt x="3312107" y="291979"/>
                        <a:pt x="3310203" y="279596"/>
                      </a:cubicBezTo>
                      <a:cubicBezTo>
                        <a:pt x="3308297" y="269119"/>
                        <a:pt x="3314965" y="259594"/>
                        <a:pt x="3323537" y="257689"/>
                      </a:cubicBezTo>
                      <a:cubicBezTo>
                        <a:pt x="3361637" y="246259"/>
                        <a:pt x="3400690" y="243401"/>
                        <a:pt x="3438790" y="259594"/>
                      </a:cubicBezTo>
                      <a:cubicBezTo>
                        <a:pt x="3446410" y="269119"/>
                        <a:pt x="3443553" y="280549"/>
                        <a:pt x="3445457" y="292931"/>
                      </a:cubicBezTo>
                      <a:cubicBezTo>
                        <a:pt x="3454982" y="280549"/>
                        <a:pt x="3465460" y="275786"/>
                        <a:pt x="3477842" y="272929"/>
                      </a:cubicBezTo>
                      <a:cubicBezTo>
                        <a:pt x="3495940" y="269119"/>
                        <a:pt x="3513085" y="270071"/>
                        <a:pt x="3530230" y="274834"/>
                      </a:cubicBezTo>
                      <a:cubicBezTo>
                        <a:pt x="3543565" y="273881"/>
                        <a:pt x="3557853" y="272929"/>
                        <a:pt x="3571187" y="271976"/>
                      </a:cubicBezTo>
                      <a:cubicBezTo>
                        <a:pt x="3576903" y="269119"/>
                        <a:pt x="3585475" y="270071"/>
                        <a:pt x="3586428" y="273881"/>
                      </a:cubicBezTo>
                      <a:cubicBezTo>
                        <a:pt x="3598810" y="311029"/>
                        <a:pt x="3625480" y="296741"/>
                        <a:pt x="3650245" y="291979"/>
                      </a:cubicBezTo>
                      <a:cubicBezTo>
                        <a:pt x="3659770" y="291026"/>
                        <a:pt x="3669295" y="291026"/>
                        <a:pt x="3677867" y="291979"/>
                      </a:cubicBezTo>
                      <a:cubicBezTo>
                        <a:pt x="3687392" y="248164"/>
                        <a:pt x="3715015" y="222446"/>
                        <a:pt x="3757878" y="244353"/>
                      </a:cubicBezTo>
                      <a:cubicBezTo>
                        <a:pt x="3779785" y="255784"/>
                        <a:pt x="3809312" y="243401"/>
                        <a:pt x="3829315" y="265309"/>
                      </a:cubicBezTo>
                      <a:cubicBezTo>
                        <a:pt x="3834078" y="265309"/>
                        <a:pt x="3838840" y="265309"/>
                        <a:pt x="3843603" y="265309"/>
                      </a:cubicBezTo>
                      <a:cubicBezTo>
                        <a:pt x="3866462" y="258641"/>
                        <a:pt x="3883607" y="263404"/>
                        <a:pt x="3889322" y="289121"/>
                      </a:cubicBezTo>
                      <a:cubicBezTo>
                        <a:pt x="3871225" y="314839"/>
                        <a:pt x="3838840" y="318649"/>
                        <a:pt x="3816932" y="339604"/>
                      </a:cubicBezTo>
                      <a:cubicBezTo>
                        <a:pt x="3841697" y="322459"/>
                        <a:pt x="3859795" y="341509"/>
                        <a:pt x="3879797" y="348176"/>
                      </a:cubicBezTo>
                      <a:cubicBezTo>
                        <a:pt x="3898847" y="350081"/>
                        <a:pt x="3915040" y="353891"/>
                        <a:pt x="3922660" y="375799"/>
                      </a:cubicBezTo>
                      <a:cubicBezTo>
                        <a:pt x="3927422" y="390086"/>
                        <a:pt x="3945520" y="393896"/>
                        <a:pt x="3955997" y="405326"/>
                      </a:cubicBezTo>
                      <a:cubicBezTo>
                        <a:pt x="3962665" y="411994"/>
                        <a:pt x="3971237" y="417709"/>
                        <a:pt x="3980762" y="411994"/>
                      </a:cubicBezTo>
                      <a:cubicBezTo>
                        <a:pt x="3989335" y="407231"/>
                        <a:pt x="3986478" y="397706"/>
                        <a:pt x="3986478" y="390086"/>
                      </a:cubicBezTo>
                      <a:cubicBezTo>
                        <a:pt x="3986478" y="373894"/>
                        <a:pt x="3990287" y="358654"/>
                        <a:pt x="4006480" y="353891"/>
                      </a:cubicBezTo>
                      <a:cubicBezTo>
                        <a:pt x="4024578" y="348176"/>
                        <a:pt x="4027435" y="368179"/>
                        <a:pt x="4036960" y="375799"/>
                      </a:cubicBezTo>
                      <a:cubicBezTo>
                        <a:pt x="4054105" y="382466"/>
                        <a:pt x="4072203" y="388181"/>
                        <a:pt x="4091253" y="382466"/>
                      </a:cubicBezTo>
                      <a:cubicBezTo>
                        <a:pt x="4091253" y="378656"/>
                        <a:pt x="4092205" y="374846"/>
                        <a:pt x="4096967" y="371989"/>
                      </a:cubicBezTo>
                      <a:cubicBezTo>
                        <a:pt x="4108397" y="372941"/>
                        <a:pt x="4119828" y="374846"/>
                        <a:pt x="4130305" y="375799"/>
                      </a:cubicBezTo>
                      <a:cubicBezTo>
                        <a:pt x="4137925" y="372941"/>
                        <a:pt x="4145545" y="375799"/>
                        <a:pt x="4153165" y="378656"/>
                      </a:cubicBezTo>
                      <a:cubicBezTo>
                        <a:pt x="4161737" y="382466"/>
                        <a:pt x="4171262" y="383419"/>
                        <a:pt x="4179835" y="386276"/>
                      </a:cubicBezTo>
                      <a:cubicBezTo>
                        <a:pt x="4200790" y="397706"/>
                        <a:pt x="4213173" y="390086"/>
                        <a:pt x="4216982" y="367226"/>
                      </a:cubicBezTo>
                      <a:cubicBezTo>
                        <a:pt x="4217935" y="361511"/>
                        <a:pt x="4216030" y="356749"/>
                        <a:pt x="4211267" y="351986"/>
                      </a:cubicBezTo>
                      <a:cubicBezTo>
                        <a:pt x="4193170" y="334841"/>
                        <a:pt x="4205553" y="327221"/>
                        <a:pt x="4221745" y="320554"/>
                      </a:cubicBezTo>
                      <a:cubicBezTo>
                        <a:pt x="4226507" y="318649"/>
                        <a:pt x="4231270" y="316744"/>
                        <a:pt x="4235080" y="313886"/>
                      </a:cubicBezTo>
                      <a:cubicBezTo>
                        <a:pt x="4252225" y="286264"/>
                        <a:pt x="4279848" y="289121"/>
                        <a:pt x="4305565" y="290074"/>
                      </a:cubicBezTo>
                      <a:cubicBezTo>
                        <a:pt x="4340807" y="295789"/>
                        <a:pt x="4375098" y="304361"/>
                        <a:pt x="4408435" y="318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41" name="Freeform: Shape 5">
                  <a:extLst>
                    <a:ext uri="{FF2B5EF4-FFF2-40B4-BE49-F238E27FC236}">
                      <a16:creationId xmlns:a16="http://schemas.microsoft.com/office/drawing/2014/main" id="{C58F5288-D1CB-2C4B-BF08-6FABE1A433A7}"/>
                    </a:ext>
                  </a:extLst>
                </p:cNvPr>
                <p:cNvSpPr/>
                <p:nvPr/>
              </p:nvSpPr>
              <p:spPr>
                <a:xfrm>
                  <a:off x="811886" y="1225896"/>
                  <a:ext cx="3895725" cy="4991100"/>
                </a:xfrm>
                <a:custGeom>
                  <a:avLst/>
                  <a:gdLst>
                    <a:gd name="connsiteX0" fmla="*/ 2068474 w 3895725"/>
                    <a:gd name="connsiteY0" fmla="*/ 2637443 h 4991100"/>
                    <a:gd name="connsiteX1" fmla="*/ 2006562 w 3895725"/>
                    <a:gd name="connsiteY1" fmla="*/ 2637443 h 4991100"/>
                    <a:gd name="connsiteX2" fmla="*/ 1977987 w 3895725"/>
                    <a:gd name="connsiteY2" fmla="*/ 2623156 h 4991100"/>
                    <a:gd name="connsiteX3" fmla="*/ 1941792 w 3895725"/>
                    <a:gd name="connsiteY3" fmla="*/ 2617441 h 4991100"/>
                    <a:gd name="connsiteX4" fmla="*/ 1899882 w 3895725"/>
                    <a:gd name="connsiteY4" fmla="*/ 2585056 h 4991100"/>
                    <a:gd name="connsiteX5" fmla="*/ 1869402 w 3895725"/>
                    <a:gd name="connsiteY5" fmla="*/ 2575531 h 4991100"/>
                    <a:gd name="connsiteX6" fmla="*/ 1784630 w 3895725"/>
                    <a:gd name="connsiteY6" fmla="*/ 2447896 h 4991100"/>
                    <a:gd name="connsiteX7" fmla="*/ 1775105 w 3895725"/>
                    <a:gd name="connsiteY7" fmla="*/ 2407891 h 4991100"/>
                    <a:gd name="connsiteX8" fmla="*/ 1760817 w 3895725"/>
                    <a:gd name="connsiteY8" fmla="*/ 2377411 h 4991100"/>
                    <a:gd name="connsiteX9" fmla="*/ 1715097 w 3895725"/>
                    <a:gd name="connsiteY9" fmla="*/ 2329786 h 4991100"/>
                    <a:gd name="connsiteX10" fmla="*/ 1683665 w 3895725"/>
                    <a:gd name="connsiteY10" fmla="*/ 2271684 h 4991100"/>
                    <a:gd name="connsiteX11" fmla="*/ 1664615 w 3895725"/>
                    <a:gd name="connsiteY11" fmla="*/ 2244061 h 4991100"/>
                    <a:gd name="connsiteX12" fmla="*/ 1599844 w 3895725"/>
                    <a:gd name="connsiteY12" fmla="*/ 2135476 h 4991100"/>
                    <a:gd name="connsiteX13" fmla="*/ 1598892 w 3895725"/>
                    <a:gd name="connsiteY13" fmla="*/ 2105948 h 4991100"/>
                    <a:gd name="connsiteX14" fmla="*/ 1565555 w 3895725"/>
                    <a:gd name="connsiteY14" fmla="*/ 2067848 h 4991100"/>
                    <a:gd name="connsiteX15" fmla="*/ 1557935 w 3895725"/>
                    <a:gd name="connsiteY15" fmla="*/ 2080231 h 4991100"/>
                    <a:gd name="connsiteX16" fmla="*/ 1570317 w 3895725"/>
                    <a:gd name="connsiteY16" fmla="*/ 2124046 h 4991100"/>
                    <a:gd name="connsiteX17" fmla="*/ 1576985 w 3895725"/>
                    <a:gd name="connsiteY17" fmla="*/ 2135476 h 4991100"/>
                    <a:gd name="connsiteX18" fmla="*/ 1586510 w 3895725"/>
                    <a:gd name="connsiteY18" fmla="*/ 2150716 h 4991100"/>
                    <a:gd name="connsiteX19" fmla="*/ 1600797 w 3895725"/>
                    <a:gd name="connsiteY19" fmla="*/ 2180243 h 4991100"/>
                    <a:gd name="connsiteX20" fmla="*/ 1653185 w 3895725"/>
                    <a:gd name="connsiteY20" fmla="*/ 2321213 h 4991100"/>
                    <a:gd name="connsiteX21" fmla="*/ 1691285 w 3895725"/>
                    <a:gd name="connsiteY21" fmla="*/ 2367886 h 4991100"/>
                    <a:gd name="connsiteX22" fmla="*/ 1681760 w 3895725"/>
                    <a:gd name="connsiteY22" fmla="*/ 2402176 h 4991100"/>
                    <a:gd name="connsiteX23" fmla="*/ 1596987 w 3895725"/>
                    <a:gd name="connsiteY23" fmla="*/ 2329786 h 4991100"/>
                    <a:gd name="connsiteX24" fmla="*/ 1553172 w 3895725"/>
                    <a:gd name="connsiteY24" fmla="*/ 2259301 h 4991100"/>
                    <a:gd name="connsiteX25" fmla="*/ 1538885 w 3895725"/>
                    <a:gd name="connsiteY25" fmla="*/ 2244061 h 4991100"/>
                    <a:gd name="connsiteX26" fmla="*/ 1547457 w 3895725"/>
                    <a:gd name="connsiteY26" fmla="*/ 2205009 h 4991100"/>
                    <a:gd name="connsiteX27" fmla="*/ 1513167 w 3895725"/>
                    <a:gd name="connsiteY27" fmla="*/ 2146906 h 4991100"/>
                    <a:gd name="connsiteX28" fmla="*/ 1474115 w 3895725"/>
                    <a:gd name="connsiteY28" fmla="*/ 2040226 h 4991100"/>
                    <a:gd name="connsiteX29" fmla="*/ 1468399 w 3895725"/>
                    <a:gd name="connsiteY29" fmla="*/ 2011651 h 4991100"/>
                    <a:gd name="connsiteX30" fmla="*/ 1435062 w 3895725"/>
                    <a:gd name="connsiteY30" fmla="*/ 1977361 h 4991100"/>
                    <a:gd name="connsiteX31" fmla="*/ 1349337 w 3895725"/>
                    <a:gd name="connsiteY31" fmla="*/ 1856393 h 4991100"/>
                    <a:gd name="connsiteX32" fmla="*/ 1345527 w 3895725"/>
                    <a:gd name="connsiteY32" fmla="*/ 1825913 h 4991100"/>
                    <a:gd name="connsiteX33" fmla="*/ 1308380 w 3895725"/>
                    <a:gd name="connsiteY33" fmla="*/ 1618268 h 4991100"/>
                    <a:gd name="connsiteX34" fmla="*/ 1313142 w 3895725"/>
                    <a:gd name="connsiteY34" fmla="*/ 1559213 h 4991100"/>
                    <a:gd name="connsiteX35" fmla="*/ 1347432 w 3895725"/>
                    <a:gd name="connsiteY35" fmla="*/ 1463963 h 4991100"/>
                    <a:gd name="connsiteX36" fmla="*/ 1360767 w 3895725"/>
                    <a:gd name="connsiteY36" fmla="*/ 1423006 h 4991100"/>
                    <a:gd name="connsiteX37" fmla="*/ 1356957 w 3895725"/>
                    <a:gd name="connsiteY37" fmla="*/ 1398241 h 4991100"/>
                    <a:gd name="connsiteX38" fmla="*/ 1351242 w 3895725"/>
                    <a:gd name="connsiteY38" fmla="*/ 1345853 h 4991100"/>
                    <a:gd name="connsiteX39" fmla="*/ 1358862 w 3895725"/>
                    <a:gd name="connsiteY39" fmla="*/ 1316326 h 4991100"/>
                    <a:gd name="connsiteX40" fmla="*/ 1409344 w 3895725"/>
                    <a:gd name="connsiteY40" fmla="*/ 1316326 h 4991100"/>
                    <a:gd name="connsiteX41" fmla="*/ 1388390 w 3895725"/>
                    <a:gd name="connsiteY41" fmla="*/ 1274416 h 4991100"/>
                    <a:gd name="connsiteX42" fmla="*/ 1354099 w 3895725"/>
                    <a:gd name="connsiteY42" fmla="*/ 1233458 h 4991100"/>
                    <a:gd name="connsiteX43" fmla="*/ 1279805 w 3895725"/>
                    <a:gd name="connsiteY43" fmla="*/ 1202026 h 4991100"/>
                    <a:gd name="connsiteX44" fmla="*/ 1244562 w 3895725"/>
                    <a:gd name="connsiteY44" fmla="*/ 1081058 h 4991100"/>
                    <a:gd name="connsiteX45" fmla="*/ 1215035 w 3895725"/>
                    <a:gd name="connsiteY45" fmla="*/ 1042006 h 4991100"/>
                    <a:gd name="connsiteX46" fmla="*/ 1211224 w 3895725"/>
                    <a:gd name="connsiteY46" fmla="*/ 1032481 h 4991100"/>
                    <a:gd name="connsiteX47" fmla="*/ 1190269 w 3895725"/>
                    <a:gd name="connsiteY47" fmla="*/ 975331 h 4991100"/>
                    <a:gd name="connsiteX48" fmla="*/ 1167410 w 3895725"/>
                    <a:gd name="connsiteY48" fmla="*/ 901036 h 4991100"/>
                    <a:gd name="connsiteX49" fmla="*/ 1135024 w 3895725"/>
                    <a:gd name="connsiteY49" fmla="*/ 861983 h 4991100"/>
                    <a:gd name="connsiteX50" fmla="*/ 1091210 w 3895725"/>
                    <a:gd name="connsiteY50" fmla="*/ 796261 h 4991100"/>
                    <a:gd name="connsiteX51" fmla="*/ 1057872 w 3895725"/>
                    <a:gd name="connsiteY51" fmla="*/ 797213 h 4991100"/>
                    <a:gd name="connsiteX52" fmla="*/ 1008342 w 3895725"/>
                    <a:gd name="connsiteY52" fmla="*/ 784831 h 4991100"/>
                    <a:gd name="connsiteX53" fmla="*/ 968337 w 3895725"/>
                    <a:gd name="connsiteY53" fmla="*/ 753398 h 4991100"/>
                    <a:gd name="connsiteX54" fmla="*/ 939762 w 3895725"/>
                    <a:gd name="connsiteY54" fmla="*/ 741016 h 4991100"/>
                    <a:gd name="connsiteX55" fmla="*/ 766407 w 3895725"/>
                    <a:gd name="connsiteY55" fmla="*/ 709583 h 4991100"/>
                    <a:gd name="connsiteX56" fmla="*/ 704494 w 3895725"/>
                    <a:gd name="connsiteY56" fmla="*/ 695296 h 4991100"/>
                    <a:gd name="connsiteX57" fmla="*/ 683539 w 3895725"/>
                    <a:gd name="connsiteY57" fmla="*/ 722918 h 4991100"/>
                    <a:gd name="connsiteX58" fmla="*/ 596862 w 3895725"/>
                    <a:gd name="connsiteY58" fmla="*/ 774353 h 4991100"/>
                    <a:gd name="connsiteX59" fmla="*/ 564477 w 3895725"/>
                    <a:gd name="connsiteY59" fmla="*/ 771496 h 4991100"/>
                    <a:gd name="connsiteX60" fmla="*/ 553999 w 3895725"/>
                    <a:gd name="connsiteY60" fmla="*/ 710536 h 4991100"/>
                    <a:gd name="connsiteX61" fmla="*/ 523519 w 3895725"/>
                    <a:gd name="connsiteY61" fmla="*/ 752446 h 4991100"/>
                    <a:gd name="connsiteX62" fmla="*/ 510184 w 3895725"/>
                    <a:gd name="connsiteY62" fmla="*/ 805786 h 4991100"/>
                    <a:gd name="connsiteX63" fmla="*/ 493039 w 3895725"/>
                    <a:gd name="connsiteY63" fmla="*/ 839123 h 4991100"/>
                    <a:gd name="connsiteX64" fmla="*/ 286347 w 3895725"/>
                    <a:gd name="connsiteY64" fmla="*/ 988666 h 4991100"/>
                    <a:gd name="connsiteX65" fmla="*/ 236817 w 3895725"/>
                    <a:gd name="connsiteY65" fmla="*/ 1013431 h 4991100"/>
                    <a:gd name="connsiteX66" fmla="*/ 62509 w 3895725"/>
                    <a:gd name="connsiteY66" fmla="*/ 1079153 h 4991100"/>
                    <a:gd name="connsiteX67" fmla="*/ 54889 w 3895725"/>
                    <a:gd name="connsiteY67" fmla="*/ 1084868 h 4991100"/>
                    <a:gd name="connsiteX68" fmla="*/ 26314 w 3895725"/>
                    <a:gd name="connsiteY68" fmla="*/ 1105823 h 4991100"/>
                    <a:gd name="connsiteX69" fmla="*/ 12027 w 3895725"/>
                    <a:gd name="connsiteY69" fmla="*/ 1094393 h 4991100"/>
                    <a:gd name="connsiteX70" fmla="*/ 160617 w 3895725"/>
                    <a:gd name="connsiteY70" fmla="*/ 997238 h 4991100"/>
                    <a:gd name="connsiteX71" fmla="*/ 200622 w 3895725"/>
                    <a:gd name="connsiteY71" fmla="*/ 971521 h 4991100"/>
                    <a:gd name="connsiteX72" fmla="*/ 251104 w 3895725"/>
                    <a:gd name="connsiteY72" fmla="*/ 935326 h 4991100"/>
                    <a:gd name="connsiteX73" fmla="*/ 317779 w 3895725"/>
                    <a:gd name="connsiteY73" fmla="*/ 855316 h 4991100"/>
                    <a:gd name="connsiteX74" fmla="*/ 319684 w 3895725"/>
                    <a:gd name="connsiteY74" fmla="*/ 836266 h 4991100"/>
                    <a:gd name="connsiteX75" fmla="*/ 297777 w 3895725"/>
                    <a:gd name="connsiteY75" fmla="*/ 839123 h 4991100"/>
                    <a:gd name="connsiteX76" fmla="*/ 242532 w 3895725"/>
                    <a:gd name="connsiteY76" fmla="*/ 850553 h 4991100"/>
                    <a:gd name="connsiteX77" fmla="*/ 208242 w 3895725"/>
                    <a:gd name="connsiteY77" fmla="*/ 845791 h 4991100"/>
                    <a:gd name="connsiteX78" fmla="*/ 161569 w 3895725"/>
                    <a:gd name="connsiteY78" fmla="*/ 801023 h 4991100"/>
                    <a:gd name="connsiteX79" fmla="*/ 152997 w 3895725"/>
                    <a:gd name="connsiteY79" fmla="*/ 763876 h 4991100"/>
                    <a:gd name="connsiteX80" fmla="*/ 85369 w 3895725"/>
                    <a:gd name="connsiteY80" fmla="*/ 770543 h 4991100"/>
                    <a:gd name="connsiteX81" fmla="*/ 62509 w 3895725"/>
                    <a:gd name="connsiteY81" fmla="*/ 729586 h 4991100"/>
                    <a:gd name="connsiteX82" fmla="*/ 98704 w 3895725"/>
                    <a:gd name="connsiteY82" fmla="*/ 711488 h 4991100"/>
                    <a:gd name="connsiteX83" fmla="*/ 94894 w 3895725"/>
                    <a:gd name="connsiteY83" fmla="*/ 707678 h 4991100"/>
                    <a:gd name="connsiteX84" fmla="*/ 62509 w 3895725"/>
                    <a:gd name="connsiteY84" fmla="*/ 620048 h 4991100"/>
                    <a:gd name="connsiteX85" fmla="*/ 152997 w 3895725"/>
                    <a:gd name="connsiteY85" fmla="*/ 551468 h 4991100"/>
                    <a:gd name="connsiteX86" fmla="*/ 227292 w 3895725"/>
                    <a:gd name="connsiteY86" fmla="*/ 522893 h 4991100"/>
                    <a:gd name="connsiteX87" fmla="*/ 254914 w 3895725"/>
                    <a:gd name="connsiteY87" fmla="*/ 467648 h 4991100"/>
                    <a:gd name="connsiteX88" fmla="*/ 196812 w 3895725"/>
                    <a:gd name="connsiteY88" fmla="*/ 489556 h 4991100"/>
                    <a:gd name="connsiteX89" fmla="*/ 120612 w 3895725"/>
                    <a:gd name="connsiteY89" fmla="*/ 494318 h 4991100"/>
                    <a:gd name="connsiteX90" fmla="*/ 69177 w 3895725"/>
                    <a:gd name="connsiteY90" fmla="*/ 478126 h 4991100"/>
                    <a:gd name="connsiteX91" fmla="*/ 26314 w 3895725"/>
                    <a:gd name="connsiteY91" fmla="*/ 442883 h 4991100"/>
                    <a:gd name="connsiteX92" fmla="*/ 27267 w 3895725"/>
                    <a:gd name="connsiteY92" fmla="*/ 401926 h 4991100"/>
                    <a:gd name="connsiteX93" fmla="*/ 92037 w 3895725"/>
                    <a:gd name="connsiteY93" fmla="*/ 371446 h 4991100"/>
                    <a:gd name="connsiteX94" fmla="*/ 105372 w 3895725"/>
                    <a:gd name="connsiteY94" fmla="*/ 363826 h 4991100"/>
                    <a:gd name="connsiteX95" fmla="*/ 168237 w 3895725"/>
                    <a:gd name="connsiteY95" fmla="*/ 337156 h 4991100"/>
                    <a:gd name="connsiteX96" fmla="*/ 194907 w 3895725"/>
                    <a:gd name="connsiteY96" fmla="*/ 353348 h 4991100"/>
                    <a:gd name="connsiteX97" fmla="*/ 235864 w 3895725"/>
                    <a:gd name="connsiteY97" fmla="*/ 344776 h 4991100"/>
                    <a:gd name="connsiteX98" fmla="*/ 248247 w 3895725"/>
                    <a:gd name="connsiteY98" fmla="*/ 334298 h 4991100"/>
                    <a:gd name="connsiteX99" fmla="*/ 162522 w 3895725"/>
                    <a:gd name="connsiteY99" fmla="*/ 293341 h 4991100"/>
                    <a:gd name="connsiteX100" fmla="*/ 121564 w 3895725"/>
                    <a:gd name="connsiteY100" fmla="*/ 268576 h 4991100"/>
                    <a:gd name="connsiteX101" fmla="*/ 113944 w 3895725"/>
                    <a:gd name="connsiteY101" fmla="*/ 220951 h 4991100"/>
                    <a:gd name="connsiteX102" fmla="*/ 151092 w 3895725"/>
                    <a:gd name="connsiteY102" fmla="*/ 202853 h 4991100"/>
                    <a:gd name="connsiteX103" fmla="*/ 254914 w 3895725"/>
                    <a:gd name="connsiteY103" fmla="*/ 140941 h 4991100"/>
                    <a:gd name="connsiteX104" fmla="*/ 364452 w 3895725"/>
                    <a:gd name="connsiteY104" fmla="*/ 92363 h 4991100"/>
                    <a:gd name="connsiteX105" fmla="*/ 363499 w 3895725"/>
                    <a:gd name="connsiteY105" fmla="*/ 92363 h 4991100"/>
                    <a:gd name="connsiteX106" fmla="*/ 385407 w 3895725"/>
                    <a:gd name="connsiteY106" fmla="*/ 85696 h 4991100"/>
                    <a:gd name="connsiteX107" fmla="*/ 411124 w 3895725"/>
                    <a:gd name="connsiteY107" fmla="*/ 68551 h 4991100"/>
                    <a:gd name="connsiteX108" fmla="*/ 445414 w 3895725"/>
                    <a:gd name="connsiteY108" fmla="*/ 51406 h 4991100"/>
                    <a:gd name="connsiteX109" fmla="*/ 525424 w 3895725"/>
                    <a:gd name="connsiteY109" fmla="*/ 36166 h 4991100"/>
                    <a:gd name="connsiteX110" fmla="*/ 554952 w 3895725"/>
                    <a:gd name="connsiteY110" fmla="*/ 36166 h 4991100"/>
                    <a:gd name="connsiteX111" fmla="*/ 660679 w 3895725"/>
                    <a:gd name="connsiteY111" fmla="*/ 51406 h 4991100"/>
                    <a:gd name="connsiteX112" fmla="*/ 663537 w 3895725"/>
                    <a:gd name="connsiteY112" fmla="*/ 51406 h 4991100"/>
                    <a:gd name="connsiteX113" fmla="*/ 829272 w 3895725"/>
                    <a:gd name="connsiteY113" fmla="*/ 67598 h 4991100"/>
                    <a:gd name="connsiteX114" fmla="*/ 846417 w 3895725"/>
                    <a:gd name="connsiteY114" fmla="*/ 69503 h 4991100"/>
                    <a:gd name="connsiteX115" fmla="*/ 969289 w 3895725"/>
                    <a:gd name="connsiteY115" fmla="*/ 97126 h 4991100"/>
                    <a:gd name="connsiteX116" fmla="*/ 975957 w 3895725"/>
                    <a:gd name="connsiteY116" fmla="*/ 96173 h 4991100"/>
                    <a:gd name="connsiteX117" fmla="*/ 995960 w 3895725"/>
                    <a:gd name="connsiteY117" fmla="*/ 95221 h 4991100"/>
                    <a:gd name="connsiteX118" fmla="*/ 1104544 w 3895725"/>
                    <a:gd name="connsiteY118" fmla="*/ 125701 h 4991100"/>
                    <a:gd name="connsiteX119" fmla="*/ 1160742 w 3895725"/>
                    <a:gd name="connsiteY119" fmla="*/ 151418 h 4991100"/>
                    <a:gd name="connsiteX120" fmla="*/ 1209319 w 3895725"/>
                    <a:gd name="connsiteY120" fmla="*/ 169516 h 4991100"/>
                    <a:gd name="connsiteX121" fmla="*/ 1227417 w 3895725"/>
                    <a:gd name="connsiteY121" fmla="*/ 163801 h 4991100"/>
                    <a:gd name="connsiteX122" fmla="*/ 1277899 w 3895725"/>
                    <a:gd name="connsiteY122" fmla="*/ 131416 h 4991100"/>
                    <a:gd name="connsiteX123" fmla="*/ 1406487 w 3895725"/>
                    <a:gd name="connsiteY123" fmla="*/ 91411 h 4991100"/>
                    <a:gd name="connsiteX124" fmla="*/ 1436015 w 3895725"/>
                    <a:gd name="connsiteY124" fmla="*/ 91411 h 4991100"/>
                    <a:gd name="connsiteX125" fmla="*/ 1428394 w 3895725"/>
                    <a:gd name="connsiteY125" fmla="*/ 114271 h 4991100"/>
                    <a:gd name="connsiteX126" fmla="*/ 1427442 w 3895725"/>
                    <a:gd name="connsiteY126" fmla="*/ 116176 h 4991100"/>
                    <a:gd name="connsiteX127" fmla="*/ 1449349 w 3895725"/>
                    <a:gd name="connsiteY127" fmla="*/ 107603 h 4991100"/>
                    <a:gd name="connsiteX128" fmla="*/ 1505547 w 3895725"/>
                    <a:gd name="connsiteY128" fmla="*/ 77123 h 4991100"/>
                    <a:gd name="connsiteX129" fmla="*/ 1505547 w 3895725"/>
                    <a:gd name="connsiteY129" fmla="*/ 72361 h 4991100"/>
                    <a:gd name="connsiteX130" fmla="*/ 1538885 w 3895725"/>
                    <a:gd name="connsiteY130" fmla="*/ 87601 h 4991100"/>
                    <a:gd name="connsiteX131" fmla="*/ 1545552 w 3895725"/>
                    <a:gd name="connsiteY131" fmla="*/ 118081 h 4991100"/>
                    <a:gd name="connsiteX132" fmla="*/ 1572222 w 3895725"/>
                    <a:gd name="connsiteY132" fmla="*/ 122843 h 4991100"/>
                    <a:gd name="connsiteX133" fmla="*/ 1628419 w 3895725"/>
                    <a:gd name="connsiteY133" fmla="*/ 130463 h 4991100"/>
                    <a:gd name="connsiteX134" fmla="*/ 1717002 w 3895725"/>
                    <a:gd name="connsiteY134" fmla="*/ 124748 h 4991100"/>
                    <a:gd name="connsiteX135" fmla="*/ 1797965 w 3895725"/>
                    <a:gd name="connsiteY135" fmla="*/ 163801 h 4991100"/>
                    <a:gd name="connsiteX136" fmla="*/ 1841780 w 3895725"/>
                    <a:gd name="connsiteY136" fmla="*/ 170468 h 4991100"/>
                    <a:gd name="connsiteX137" fmla="*/ 1878927 w 3895725"/>
                    <a:gd name="connsiteY137" fmla="*/ 176183 h 4991100"/>
                    <a:gd name="connsiteX138" fmla="*/ 1877974 w 3895725"/>
                    <a:gd name="connsiteY138" fmla="*/ 248573 h 4991100"/>
                    <a:gd name="connsiteX139" fmla="*/ 1981797 w 3895725"/>
                    <a:gd name="connsiteY139" fmla="*/ 244763 h 4991100"/>
                    <a:gd name="connsiteX140" fmla="*/ 2078952 w 3895725"/>
                    <a:gd name="connsiteY140" fmla="*/ 299056 h 4991100"/>
                    <a:gd name="connsiteX141" fmla="*/ 2085619 w 3895725"/>
                    <a:gd name="connsiteY141" fmla="*/ 244763 h 4991100"/>
                    <a:gd name="connsiteX142" fmla="*/ 2104670 w 3895725"/>
                    <a:gd name="connsiteY142" fmla="*/ 232381 h 4991100"/>
                    <a:gd name="connsiteX143" fmla="*/ 2088477 w 3895725"/>
                    <a:gd name="connsiteY143" fmla="*/ 222856 h 4991100"/>
                    <a:gd name="connsiteX144" fmla="*/ 2097049 w 3895725"/>
                    <a:gd name="connsiteY144" fmla="*/ 205711 h 4991100"/>
                    <a:gd name="connsiteX145" fmla="*/ 2184680 w 3895725"/>
                    <a:gd name="connsiteY145" fmla="*/ 213331 h 4991100"/>
                    <a:gd name="connsiteX146" fmla="*/ 2282787 w 3895725"/>
                    <a:gd name="connsiteY146" fmla="*/ 257146 h 4991100"/>
                    <a:gd name="connsiteX147" fmla="*/ 2334222 w 3895725"/>
                    <a:gd name="connsiteY147" fmla="*/ 254288 h 4991100"/>
                    <a:gd name="connsiteX148" fmla="*/ 2356130 w 3895725"/>
                    <a:gd name="connsiteY148" fmla="*/ 246668 h 4991100"/>
                    <a:gd name="connsiteX149" fmla="*/ 2416137 w 3895725"/>
                    <a:gd name="connsiteY149" fmla="*/ 231428 h 4991100"/>
                    <a:gd name="connsiteX150" fmla="*/ 2436140 w 3895725"/>
                    <a:gd name="connsiteY150" fmla="*/ 285721 h 4991100"/>
                    <a:gd name="connsiteX151" fmla="*/ 2432330 w 3895725"/>
                    <a:gd name="connsiteY151" fmla="*/ 300008 h 4991100"/>
                    <a:gd name="connsiteX152" fmla="*/ 2439950 w 3895725"/>
                    <a:gd name="connsiteY152" fmla="*/ 292388 h 4991100"/>
                    <a:gd name="connsiteX153" fmla="*/ 2478050 w 3895725"/>
                    <a:gd name="connsiteY153" fmla="*/ 232381 h 4991100"/>
                    <a:gd name="connsiteX154" fmla="*/ 2471382 w 3895725"/>
                    <a:gd name="connsiteY154" fmla="*/ 156181 h 4991100"/>
                    <a:gd name="connsiteX155" fmla="*/ 2460905 w 3895725"/>
                    <a:gd name="connsiteY155" fmla="*/ 48548 h 4991100"/>
                    <a:gd name="connsiteX156" fmla="*/ 2489480 w 3895725"/>
                    <a:gd name="connsiteY156" fmla="*/ 22831 h 4991100"/>
                    <a:gd name="connsiteX157" fmla="*/ 2529484 w 3895725"/>
                    <a:gd name="connsiteY157" fmla="*/ 10448 h 4991100"/>
                    <a:gd name="connsiteX158" fmla="*/ 2571395 w 3895725"/>
                    <a:gd name="connsiteY158" fmla="*/ 52358 h 4991100"/>
                    <a:gd name="connsiteX159" fmla="*/ 2590445 w 3895725"/>
                    <a:gd name="connsiteY159" fmla="*/ 106651 h 4991100"/>
                    <a:gd name="connsiteX160" fmla="*/ 2595207 w 3895725"/>
                    <a:gd name="connsiteY160" fmla="*/ 116176 h 4991100"/>
                    <a:gd name="connsiteX161" fmla="*/ 2600922 w 3895725"/>
                    <a:gd name="connsiteY161" fmla="*/ 162848 h 4991100"/>
                    <a:gd name="connsiteX162" fmla="*/ 2609495 w 3895725"/>
                    <a:gd name="connsiteY162" fmla="*/ 214283 h 4991100"/>
                    <a:gd name="connsiteX163" fmla="*/ 2619972 w 3895725"/>
                    <a:gd name="connsiteY163" fmla="*/ 199043 h 4991100"/>
                    <a:gd name="connsiteX164" fmla="*/ 2653309 w 3895725"/>
                    <a:gd name="connsiteY164" fmla="*/ 185708 h 4991100"/>
                    <a:gd name="connsiteX165" fmla="*/ 2677122 w 3895725"/>
                    <a:gd name="connsiteY165" fmla="*/ 217141 h 4991100"/>
                    <a:gd name="connsiteX166" fmla="*/ 2671407 w 3895725"/>
                    <a:gd name="connsiteY166" fmla="*/ 247621 h 4991100"/>
                    <a:gd name="connsiteX167" fmla="*/ 2679980 w 3895725"/>
                    <a:gd name="connsiteY167" fmla="*/ 271433 h 4991100"/>
                    <a:gd name="connsiteX168" fmla="*/ 2694267 w 3895725"/>
                    <a:gd name="connsiteY168" fmla="*/ 260956 h 4991100"/>
                    <a:gd name="connsiteX169" fmla="*/ 2756180 w 3895725"/>
                    <a:gd name="connsiteY169" fmla="*/ 159991 h 4991100"/>
                    <a:gd name="connsiteX170" fmla="*/ 2786659 w 3895725"/>
                    <a:gd name="connsiteY170" fmla="*/ 143798 h 4991100"/>
                    <a:gd name="connsiteX171" fmla="*/ 2860955 w 3895725"/>
                    <a:gd name="connsiteY171" fmla="*/ 193328 h 4991100"/>
                    <a:gd name="connsiteX172" fmla="*/ 2858097 w 3895725"/>
                    <a:gd name="connsiteY172" fmla="*/ 235238 h 4991100"/>
                    <a:gd name="connsiteX173" fmla="*/ 2844762 w 3895725"/>
                    <a:gd name="connsiteY173" fmla="*/ 261908 h 4991100"/>
                    <a:gd name="connsiteX174" fmla="*/ 2846667 w 3895725"/>
                    <a:gd name="connsiteY174" fmla="*/ 276196 h 4991100"/>
                    <a:gd name="connsiteX175" fmla="*/ 2803805 w 3895725"/>
                    <a:gd name="connsiteY175" fmla="*/ 351443 h 4991100"/>
                    <a:gd name="connsiteX176" fmla="*/ 2760942 w 3895725"/>
                    <a:gd name="connsiteY176" fmla="*/ 341918 h 4991100"/>
                    <a:gd name="connsiteX177" fmla="*/ 2743797 w 3895725"/>
                    <a:gd name="connsiteY177" fmla="*/ 373351 h 4991100"/>
                    <a:gd name="connsiteX178" fmla="*/ 2709507 w 3895725"/>
                    <a:gd name="connsiteY178" fmla="*/ 371446 h 4991100"/>
                    <a:gd name="connsiteX179" fmla="*/ 2685695 w 3895725"/>
                    <a:gd name="connsiteY179" fmla="*/ 382876 h 4991100"/>
                    <a:gd name="connsiteX180" fmla="*/ 2639975 w 3895725"/>
                    <a:gd name="connsiteY180" fmla="*/ 414308 h 4991100"/>
                    <a:gd name="connsiteX181" fmla="*/ 2640927 w 3895725"/>
                    <a:gd name="connsiteY181" fmla="*/ 418118 h 4991100"/>
                    <a:gd name="connsiteX182" fmla="*/ 2613305 w 3895725"/>
                    <a:gd name="connsiteY182" fmla="*/ 487651 h 4991100"/>
                    <a:gd name="connsiteX183" fmla="*/ 2535200 w 3895725"/>
                    <a:gd name="connsiteY183" fmla="*/ 515273 h 4991100"/>
                    <a:gd name="connsiteX184" fmla="*/ 2519007 w 3895725"/>
                    <a:gd name="connsiteY184" fmla="*/ 511463 h 4991100"/>
                    <a:gd name="connsiteX185" fmla="*/ 2510434 w 3895725"/>
                    <a:gd name="connsiteY185" fmla="*/ 506701 h 4991100"/>
                    <a:gd name="connsiteX186" fmla="*/ 2507577 w 3895725"/>
                    <a:gd name="connsiteY186" fmla="*/ 550516 h 4991100"/>
                    <a:gd name="connsiteX187" fmla="*/ 2473287 w 3895725"/>
                    <a:gd name="connsiteY187" fmla="*/ 584806 h 4991100"/>
                    <a:gd name="connsiteX188" fmla="*/ 2395182 w 3895725"/>
                    <a:gd name="connsiteY188" fmla="*/ 682913 h 4991100"/>
                    <a:gd name="connsiteX189" fmla="*/ 2391372 w 3895725"/>
                    <a:gd name="connsiteY189" fmla="*/ 742921 h 4991100"/>
                    <a:gd name="connsiteX190" fmla="*/ 2394230 w 3895725"/>
                    <a:gd name="connsiteY190" fmla="*/ 756256 h 4991100"/>
                    <a:gd name="connsiteX191" fmla="*/ 2432330 w 3895725"/>
                    <a:gd name="connsiteY191" fmla="*/ 825788 h 4991100"/>
                    <a:gd name="connsiteX192" fmla="*/ 2456142 w 3895725"/>
                    <a:gd name="connsiteY192" fmla="*/ 845791 h 4991100"/>
                    <a:gd name="connsiteX193" fmla="*/ 2600922 w 3895725"/>
                    <a:gd name="connsiteY193" fmla="*/ 919133 h 4991100"/>
                    <a:gd name="connsiteX194" fmla="*/ 2654262 w 3895725"/>
                    <a:gd name="connsiteY194" fmla="*/ 938183 h 4991100"/>
                    <a:gd name="connsiteX195" fmla="*/ 2700934 w 3895725"/>
                    <a:gd name="connsiteY195" fmla="*/ 981998 h 4991100"/>
                    <a:gd name="connsiteX196" fmla="*/ 2705697 w 3895725"/>
                    <a:gd name="connsiteY196" fmla="*/ 1091536 h 4991100"/>
                    <a:gd name="connsiteX197" fmla="*/ 2725700 w 3895725"/>
                    <a:gd name="connsiteY197" fmla="*/ 1122016 h 4991100"/>
                    <a:gd name="connsiteX198" fmla="*/ 2758084 w 3895725"/>
                    <a:gd name="connsiteY198" fmla="*/ 1086773 h 4991100"/>
                    <a:gd name="connsiteX199" fmla="*/ 2765705 w 3895725"/>
                    <a:gd name="connsiteY199" fmla="*/ 986761 h 4991100"/>
                    <a:gd name="connsiteX200" fmla="*/ 2787612 w 3895725"/>
                    <a:gd name="connsiteY200" fmla="*/ 961043 h 4991100"/>
                    <a:gd name="connsiteX201" fmla="*/ 2863812 w 3895725"/>
                    <a:gd name="connsiteY201" fmla="*/ 867698 h 4991100"/>
                    <a:gd name="connsiteX202" fmla="*/ 2838095 w 3895725"/>
                    <a:gd name="connsiteY202" fmla="*/ 794356 h 4991100"/>
                    <a:gd name="connsiteX203" fmla="*/ 2835237 w 3895725"/>
                    <a:gd name="connsiteY203" fmla="*/ 750541 h 4991100"/>
                    <a:gd name="connsiteX204" fmla="*/ 2881909 w 3895725"/>
                    <a:gd name="connsiteY204" fmla="*/ 621001 h 4991100"/>
                    <a:gd name="connsiteX205" fmla="*/ 2944775 w 3895725"/>
                    <a:gd name="connsiteY205" fmla="*/ 574328 h 4991100"/>
                    <a:gd name="connsiteX206" fmla="*/ 2964777 w 3895725"/>
                    <a:gd name="connsiteY206" fmla="*/ 578138 h 4991100"/>
                    <a:gd name="connsiteX207" fmla="*/ 3070505 w 3895725"/>
                    <a:gd name="connsiteY207" fmla="*/ 635288 h 4991100"/>
                    <a:gd name="connsiteX208" fmla="*/ 3086697 w 3895725"/>
                    <a:gd name="connsiteY208" fmla="*/ 645766 h 4991100"/>
                    <a:gd name="connsiteX209" fmla="*/ 3105747 w 3895725"/>
                    <a:gd name="connsiteY209" fmla="*/ 688628 h 4991100"/>
                    <a:gd name="connsiteX210" fmla="*/ 3099080 w 3895725"/>
                    <a:gd name="connsiteY210" fmla="*/ 746731 h 4991100"/>
                    <a:gd name="connsiteX211" fmla="*/ 3128607 w 3895725"/>
                    <a:gd name="connsiteY211" fmla="*/ 776258 h 4991100"/>
                    <a:gd name="connsiteX212" fmla="*/ 3176232 w 3895725"/>
                    <a:gd name="connsiteY212" fmla="*/ 765781 h 4991100"/>
                    <a:gd name="connsiteX213" fmla="*/ 3210522 w 3895725"/>
                    <a:gd name="connsiteY213" fmla="*/ 713393 h 4991100"/>
                    <a:gd name="connsiteX214" fmla="*/ 3249575 w 3895725"/>
                    <a:gd name="connsiteY214" fmla="*/ 693391 h 4991100"/>
                    <a:gd name="connsiteX215" fmla="*/ 3266720 w 3895725"/>
                    <a:gd name="connsiteY215" fmla="*/ 733396 h 4991100"/>
                    <a:gd name="connsiteX216" fmla="*/ 3289580 w 3895725"/>
                    <a:gd name="connsiteY216" fmla="*/ 812453 h 4991100"/>
                    <a:gd name="connsiteX217" fmla="*/ 3303867 w 3895725"/>
                    <a:gd name="connsiteY217" fmla="*/ 879128 h 4991100"/>
                    <a:gd name="connsiteX218" fmla="*/ 3342920 w 3895725"/>
                    <a:gd name="connsiteY218" fmla="*/ 948661 h 4991100"/>
                    <a:gd name="connsiteX219" fmla="*/ 3363875 w 3895725"/>
                    <a:gd name="connsiteY219" fmla="*/ 961043 h 4991100"/>
                    <a:gd name="connsiteX220" fmla="*/ 3390545 w 3895725"/>
                    <a:gd name="connsiteY220" fmla="*/ 993428 h 4991100"/>
                    <a:gd name="connsiteX221" fmla="*/ 3375305 w 3895725"/>
                    <a:gd name="connsiteY221" fmla="*/ 1005811 h 4991100"/>
                    <a:gd name="connsiteX222" fmla="*/ 3429597 w 3895725"/>
                    <a:gd name="connsiteY222" fmla="*/ 1063913 h 4991100"/>
                    <a:gd name="connsiteX223" fmla="*/ 3422930 w 3895725"/>
                    <a:gd name="connsiteY223" fmla="*/ 1101061 h 4991100"/>
                    <a:gd name="connsiteX224" fmla="*/ 3419120 w 3895725"/>
                    <a:gd name="connsiteY224" fmla="*/ 1110586 h 4991100"/>
                    <a:gd name="connsiteX225" fmla="*/ 3380067 w 3895725"/>
                    <a:gd name="connsiteY225" fmla="*/ 1137256 h 4991100"/>
                    <a:gd name="connsiteX226" fmla="*/ 3303867 w 3895725"/>
                    <a:gd name="connsiteY226" fmla="*/ 1182023 h 4991100"/>
                    <a:gd name="connsiteX227" fmla="*/ 3209570 w 3895725"/>
                    <a:gd name="connsiteY227" fmla="*/ 1189643 h 4991100"/>
                    <a:gd name="connsiteX228" fmla="*/ 3157182 w 3895725"/>
                    <a:gd name="connsiteY228" fmla="*/ 1188691 h 4991100"/>
                    <a:gd name="connsiteX229" fmla="*/ 3107652 w 3895725"/>
                    <a:gd name="connsiteY229" fmla="*/ 1211551 h 4991100"/>
                    <a:gd name="connsiteX230" fmla="*/ 3113367 w 3895725"/>
                    <a:gd name="connsiteY230" fmla="*/ 1222028 h 4991100"/>
                    <a:gd name="connsiteX231" fmla="*/ 3130512 w 3895725"/>
                    <a:gd name="connsiteY231" fmla="*/ 1221076 h 4991100"/>
                    <a:gd name="connsiteX232" fmla="*/ 3166707 w 3895725"/>
                    <a:gd name="connsiteY232" fmla="*/ 1248698 h 4991100"/>
                    <a:gd name="connsiteX233" fmla="*/ 3143847 w 3895725"/>
                    <a:gd name="connsiteY233" fmla="*/ 1290608 h 4991100"/>
                    <a:gd name="connsiteX234" fmla="*/ 3135275 w 3895725"/>
                    <a:gd name="connsiteY234" fmla="*/ 1302038 h 4991100"/>
                    <a:gd name="connsiteX235" fmla="*/ 3179090 w 3895725"/>
                    <a:gd name="connsiteY235" fmla="*/ 1374428 h 4991100"/>
                    <a:gd name="connsiteX236" fmla="*/ 3208617 w 3895725"/>
                    <a:gd name="connsiteY236" fmla="*/ 1379191 h 4991100"/>
                    <a:gd name="connsiteX237" fmla="*/ 3229572 w 3895725"/>
                    <a:gd name="connsiteY237" fmla="*/ 1390621 h 4991100"/>
                    <a:gd name="connsiteX238" fmla="*/ 3231477 w 3895725"/>
                    <a:gd name="connsiteY238" fmla="*/ 1411576 h 4991100"/>
                    <a:gd name="connsiteX239" fmla="*/ 3185757 w 3895725"/>
                    <a:gd name="connsiteY239" fmla="*/ 1440151 h 4991100"/>
                    <a:gd name="connsiteX240" fmla="*/ 3120987 w 3895725"/>
                    <a:gd name="connsiteY240" fmla="*/ 1481108 h 4991100"/>
                    <a:gd name="connsiteX241" fmla="*/ 3074315 w 3895725"/>
                    <a:gd name="connsiteY241" fmla="*/ 1482061 h 4991100"/>
                    <a:gd name="connsiteX242" fmla="*/ 3072409 w 3895725"/>
                    <a:gd name="connsiteY242" fmla="*/ 1449676 h 4991100"/>
                    <a:gd name="connsiteX243" fmla="*/ 3075267 w 3895725"/>
                    <a:gd name="connsiteY243" fmla="*/ 1439198 h 4991100"/>
                    <a:gd name="connsiteX244" fmla="*/ 3067647 w 3895725"/>
                    <a:gd name="connsiteY244" fmla="*/ 1428721 h 4991100"/>
                    <a:gd name="connsiteX245" fmla="*/ 3061932 w 3895725"/>
                    <a:gd name="connsiteY245" fmla="*/ 1434436 h 4991100"/>
                    <a:gd name="connsiteX246" fmla="*/ 3037167 w 3895725"/>
                    <a:gd name="connsiteY246" fmla="*/ 1459201 h 4991100"/>
                    <a:gd name="connsiteX247" fmla="*/ 2966682 w 3895725"/>
                    <a:gd name="connsiteY247" fmla="*/ 1501111 h 4991100"/>
                    <a:gd name="connsiteX248" fmla="*/ 2959062 w 3895725"/>
                    <a:gd name="connsiteY248" fmla="*/ 1553498 h 4991100"/>
                    <a:gd name="connsiteX249" fmla="*/ 2960015 w 3895725"/>
                    <a:gd name="connsiteY249" fmla="*/ 1571596 h 4991100"/>
                    <a:gd name="connsiteX250" fmla="*/ 2921915 w 3895725"/>
                    <a:gd name="connsiteY250" fmla="*/ 1584931 h 4991100"/>
                    <a:gd name="connsiteX251" fmla="*/ 2844762 w 3895725"/>
                    <a:gd name="connsiteY251" fmla="*/ 1607791 h 4991100"/>
                    <a:gd name="connsiteX252" fmla="*/ 2839047 w 3895725"/>
                    <a:gd name="connsiteY252" fmla="*/ 1610648 h 4991100"/>
                    <a:gd name="connsiteX253" fmla="*/ 2794280 w 3895725"/>
                    <a:gd name="connsiteY253" fmla="*/ 1710661 h 4991100"/>
                    <a:gd name="connsiteX254" fmla="*/ 2762847 w 3895725"/>
                    <a:gd name="connsiteY254" fmla="*/ 1757333 h 4991100"/>
                    <a:gd name="connsiteX255" fmla="*/ 2753322 w 3895725"/>
                    <a:gd name="connsiteY255" fmla="*/ 1773526 h 4991100"/>
                    <a:gd name="connsiteX256" fmla="*/ 2748559 w 3895725"/>
                    <a:gd name="connsiteY256" fmla="*/ 1825913 h 4991100"/>
                    <a:gd name="connsiteX257" fmla="*/ 2735225 w 3895725"/>
                    <a:gd name="connsiteY257" fmla="*/ 1851631 h 4991100"/>
                    <a:gd name="connsiteX258" fmla="*/ 2653309 w 3895725"/>
                    <a:gd name="connsiteY258" fmla="*/ 1912591 h 4991100"/>
                    <a:gd name="connsiteX259" fmla="*/ 2573300 w 3895725"/>
                    <a:gd name="connsiteY259" fmla="*/ 2044036 h 4991100"/>
                    <a:gd name="connsiteX260" fmla="*/ 2582825 w 3895725"/>
                    <a:gd name="connsiteY260" fmla="*/ 2185959 h 4991100"/>
                    <a:gd name="connsiteX261" fmla="*/ 2577109 w 3895725"/>
                    <a:gd name="connsiteY261" fmla="*/ 2237393 h 4991100"/>
                    <a:gd name="connsiteX262" fmla="*/ 2555202 w 3895725"/>
                    <a:gd name="connsiteY262" fmla="*/ 2250728 h 4991100"/>
                    <a:gd name="connsiteX263" fmla="*/ 2536152 w 3895725"/>
                    <a:gd name="connsiteY263" fmla="*/ 2233584 h 4991100"/>
                    <a:gd name="connsiteX264" fmla="*/ 2513292 w 3895725"/>
                    <a:gd name="connsiteY264" fmla="*/ 2173576 h 4991100"/>
                    <a:gd name="connsiteX265" fmla="*/ 2513292 w 3895725"/>
                    <a:gd name="connsiteY265" fmla="*/ 2143096 h 4991100"/>
                    <a:gd name="connsiteX266" fmla="*/ 2496147 w 3895725"/>
                    <a:gd name="connsiteY266" fmla="*/ 2065943 h 4991100"/>
                    <a:gd name="connsiteX267" fmla="*/ 2468525 w 3895725"/>
                    <a:gd name="connsiteY267" fmla="*/ 2068801 h 4991100"/>
                    <a:gd name="connsiteX268" fmla="*/ 2434234 w 3895725"/>
                    <a:gd name="connsiteY268" fmla="*/ 2064038 h 4991100"/>
                    <a:gd name="connsiteX269" fmla="*/ 2351367 w 3895725"/>
                    <a:gd name="connsiteY269" fmla="*/ 2055466 h 4991100"/>
                    <a:gd name="connsiteX270" fmla="*/ 2322792 w 3895725"/>
                    <a:gd name="connsiteY270" fmla="*/ 2074516 h 4991100"/>
                    <a:gd name="connsiteX271" fmla="*/ 2284692 w 3895725"/>
                    <a:gd name="connsiteY271" fmla="*/ 2109759 h 4991100"/>
                    <a:gd name="connsiteX272" fmla="*/ 2269452 w 3895725"/>
                    <a:gd name="connsiteY272" fmla="*/ 2111663 h 4991100"/>
                    <a:gd name="connsiteX273" fmla="*/ 2212302 w 3895725"/>
                    <a:gd name="connsiteY273" fmla="*/ 2093566 h 4991100"/>
                    <a:gd name="connsiteX274" fmla="*/ 2154200 w 3895725"/>
                    <a:gd name="connsiteY274" fmla="*/ 2118331 h 4991100"/>
                    <a:gd name="connsiteX275" fmla="*/ 2122767 w 3895725"/>
                    <a:gd name="connsiteY275" fmla="*/ 2139286 h 4991100"/>
                    <a:gd name="connsiteX276" fmla="*/ 2068474 w 3895725"/>
                    <a:gd name="connsiteY276" fmla="*/ 2222153 h 4991100"/>
                    <a:gd name="connsiteX277" fmla="*/ 2051330 w 3895725"/>
                    <a:gd name="connsiteY277" fmla="*/ 2352646 h 4991100"/>
                    <a:gd name="connsiteX278" fmla="*/ 2048472 w 3895725"/>
                    <a:gd name="connsiteY278" fmla="*/ 2362171 h 4991100"/>
                    <a:gd name="connsiteX279" fmla="*/ 2065617 w 3895725"/>
                    <a:gd name="connsiteY279" fmla="*/ 2464088 h 4991100"/>
                    <a:gd name="connsiteX280" fmla="*/ 2076094 w 3895725"/>
                    <a:gd name="connsiteY280" fmla="*/ 2477423 h 4991100"/>
                    <a:gd name="connsiteX281" fmla="*/ 2135150 w 3895725"/>
                    <a:gd name="connsiteY281" fmla="*/ 2539336 h 4991100"/>
                    <a:gd name="connsiteX282" fmla="*/ 2155152 w 3895725"/>
                    <a:gd name="connsiteY282" fmla="*/ 2540288 h 4991100"/>
                    <a:gd name="connsiteX283" fmla="*/ 2221827 w 3895725"/>
                    <a:gd name="connsiteY283" fmla="*/ 2513618 h 4991100"/>
                    <a:gd name="connsiteX284" fmla="*/ 2245640 w 3895725"/>
                    <a:gd name="connsiteY284" fmla="*/ 2471709 h 4991100"/>
                    <a:gd name="connsiteX285" fmla="*/ 2258022 w 3895725"/>
                    <a:gd name="connsiteY285" fmla="*/ 2424084 h 4991100"/>
                    <a:gd name="connsiteX286" fmla="*/ 2349462 w 3895725"/>
                    <a:gd name="connsiteY286" fmla="*/ 2400271 h 4991100"/>
                    <a:gd name="connsiteX287" fmla="*/ 2356130 w 3895725"/>
                    <a:gd name="connsiteY287" fmla="*/ 2434561 h 4991100"/>
                    <a:gd name="connsiteX288" fmla="*/ 2317077 w 3895725"/>
                    <a:gd name="connsiteY288" fmla="*/ 2559338 h 4991100"/>
                    <a:gd name="connsiteX289" fmla="*/ 2299932 w 3895725"/>
                    <a:gd name="connsiteY289" fmla="*/ 2592676 h 4991100"/>
                    <a:gd name="connsiteX290" fmla="*/ 2313267 w 3895725"/>
                    <a:gd name="connsiteY290" fmla="*/ 2618393 h 4991100"/>
                    <a:gd name="connsiteX291" fmla="*/ 2368512 w 3895725"/>
                    <a:gd name="connsiteY291" fmla="*/ 2610773 h 4991100"/>
                    <a:gd name="connsiteX292" fmla="*/ 2435187 w 3895725"/>
                    <a:gd name="connsiteY292" fmla="*/ 2625061 h 4991100"/>
                    <a:gd name="connsiteX293" fmla="*/ 2441855 w 3895725"/>
                    <a:gd name="connsiteY293" fmla="*/ 2666018 h 4991100"/>
                    <a:gd name="connsiteX294" fmla="*/ 2423757 w 3895725"/>
                    <a:gd name="connsiteY294" fmla="*/ 2779366 h 4991100"/>
                    <a:gd name="connsiteX295" fmla="*/ 2466620 w 3895725"/>
                    <a:gd name="connsiteY295" fmla="*/ 2845088 h 4991100"/>
                    <a:gd name="connsiteX296" fmla="*/ 2531390 w 3895725"/>
                    <a:gd name="connsiteY296" fmla="*/ 2836516 h 4991100"/>
                    <a:gd name="connsiteX297" fmla="*/ 2551392 w 3895725"/>
                    <a:gd name="connsiteY297" fmla="*/ 2812703 h 4991100"/>
                    <a:gd name="connsiteX298" fmla="*/ 2607590 w 3895725"/>
                    <a:gd name="connsiteY298" fmla="*/ 2834611 h 4991100"/>
                    <a:gd name="connsiteX299" fmla="*/ 2628545 w 3895725"/>
                    <a:gd name="connsiteY299" fmla="*/ 2857471 h 4991100"/>
                    <a:gd name="connsiteX300" fmla="*/ 2705697 w 3895725"/>
                    <a:gd name="connsiteY300" fmla="*/ 2756506 h 4991100"/>
                    <a:gd name="connsiteX301" fmla="*/ 2786659 w 3895725"/>
                    <a:gd name="connsiteY301" fmla="*/ 2702213 h 4991100"/>
                    <a:gd name="connsiteX302" fmla="*/ 2802852 w 3895725"/>
                    <a:gd name="connsiteY302" fmla="*/ 2701261 h 4991100"/>
                    <a:gd name="connsiteX303" fmla="*/ 2799995 w 3895725"/>
                    <a:gd name="connsiteY303" fmla="*/ 2718406 h 4991100"/>
                    <a:gd name="connsiteX304" fmla="*/ 2781897 w 3895725"/>
                    <a:gd name="connsiteY304" fmla="*/ 2792701 h 4991100"/>
                    <a:gd name="connsiteX305" fmla="*/ 2802852 w 3895725"/>
                    <a:gd name="connsiteY305" fmla="*/ 2810798 h 4991100"/>
                    <a:gd name="connsiteX306" fmla="*/ 2809520 w 3895725"/>
                    <a:gd name="connsiteY306" fmla="*/ 2789843 h 4991100"/>
                    <a:gd name="connsiteX307" fmla="*/ 2830475 w 3895725"/>
                    <a:gd name="connsiteY307" fmla="*/ 2735551 h 4991100"/>
                    <a:gd name="connsiteX308" fmla="*/ 2844762 w 3895725"/>
                    <a:gd name="connsiteY308" fmla="*/ 2705071 h 4991100"/>
                    <a:gd name="connsiteX309" fmla="*/ 2893340 w 3895725"/>
                    <a:gd name="connsiteY309" fmla="*/ 2753648 h 4991100"/>
                    <a:gd name="connsiteX310" fmla="*/ 2903817 w 3895725"/>
                    <a:gd name="connsiteY310" fmla="*/ 2761268 h 4991100"/>
                    <a:gd name="connsiteX311" fmla="*/ 3027642 w 3895725"/>
                    <a:gd name="connsiteY311" fmla="*/ 2751743 h 4991100"/>
                    <a:gd name="connsiteX312" fmla="*/ 3047645 w 3895725"/>
                    <a:gd name="connsiteY312" fmla="*/ 2748886 h 4991100"/>
                    <a:gd name="connsiteX313" fmla="*/ 3067647 w 3895725"/>
                    <a:gd name="connsiteY313" fmla="*/ 2746028 h 4991100"/>
                    <a:gd name="connsiteX314" fmla="*/ 3081934 w 3895725"/>
                    <a:gd name="connsiteY314" fmla="*/ 2751743 h 4991100"/>
                    <a:gd name="connsiteX315" fmla="*/ 3068600 w 3895725"/>
                    <a:gd name="connsiteY315" fmla="*/ 2764126 h 4991100"/>
                    <a:gd name="connsiteX316" fmla="*/ 3156230 w 3895725"/>
                    <a:gd name="connsiteY316" fmla="*/ 2835563 h 4991100"/>
                    <a:gd name="connsiteX317" fmla="*/ 3179090 w 3895725"/>
                    <a:gd name="connsiteY317" fmla="*/ 2867948 h 4991100"/>
                    <a:gd name="connsiteX318" fmla="*/ 3206712 w 3895725"/>
                    <a:gd name="connsiteY318" fmla="*/ 2884141 h 4991100"/>
                    <a:gd name="connsiteX319" fmla="*/ 3220047 w 3895725"/>
                    <a:gd name="connsiteY319" fmla="*/ 2889856 h 4991100"/>
                    <a:gd name="connsiteX320" fmla="*/ 3248622 w 3895725"/>
                    <a:gd name="connsiteY320" fmla="*/ 2909859 h 4991100"/>
                    <a:gd name="connsiteX321" fmla="*/ 3393402 w 3895725"/>
                    <a:gd name="connsiteY321" fmla="*/ 2959388 h 4991100"/>
                    <a:gd name="connsiteX322" fmla="*/ 3415309 w 3895725"/>
                    <a:gd name="connsiteY322" fmla="*/ 3076546 h 4991100"/>
                    <a:gd name="connsiteX323" fmla="*/ 3398165 w 3895725"/>
                    <a:gd name="connsiteY323" fmla="*/ 3109884 h 4991100"/>
                    <a:gd name="connsiteX324" fmla="*/ 3429597 w 3895725"/>
                    <a:gd name="connsiteY324" fmla="*/ 3098453 h 4991100"/>
                    <a:gd name="connsiteX325" fmla="*/ 3470555 w 3895725"/>
                    <a:gd name="connsiteY325" fmla="*/ 3099406 h 4991100"/>
                    <a:gd name="connsiteX326" fmla="*/ 3469602 w 3895725"/>
                    <a:gd name="connsiteY326" fmla="*/ 3131791 h 4991100"/>
                    <a:gd name="connsiteX327" fmla="*/ 3468650 w 3895725"/>
                    <a:gd name="connsiteY327" fmla="*/ 3134648 h 4991100"/>
                    <a:gd name="connsiteX328" fmla="*/ 3486747 w 3895725"/>
                    <a:gd name="connsiteY328" fmla="*/ 3120361 h 4991100"/>
                    <a:gd name="connsiteX329" fmla="*/ 3597237 w 3895725"/>
                    <a:gd name="connsiteY329" fmla="*/ 3168938 h 4991100"/>
                    <a:gd name="connsiteX330" fmla="*/ 3659150 w 3895725"/>
                    <a:gd name="connsiteY330" fmla="*/ 3174653 h 4991100"/>
                    <a:gd name="connsiteX331" fmla="*/ 3756305 w 3895725"/>
                    <a:gd name="connsiteY331" fmla="*/ 3184178 h 4991100"/>
                    <a:gd name="connsiteX332" fmla="*/ 3783927 w 3895725"/>
                    <a:gd name="connsiteY332" fmla="*/ 3206086 h 4991100"/>
                    <a:gd name="connsiteX333" fmla="*/ 3846792 w 3895725"/>
                    <a:gd name="connsiteY333" fmla="*/ 3233709 h 4991100"/>
                    <a:gd name="connsiteX334" fmla="*/ 3882987 w 3895725"/>
                    <a:gd name="connsiteY334" fmla="*/ 3261331 h 4991100"/>
                    <a:gd name="connsiteX335" fmla="*/ 3889655 w 3895725"/>
                    <a:gd name="connsiteY335" fmla="*/ 3288001 h 4991100"/>
                    <a:gd name="connsiteX336" fmla="*/ 3889655 w 3895725"/>
                    <a:gd name="connsiteY336" fmla="*/ 3350866 h 4991100"/>
                    <a:gd name="connsiteX337" fmla="*/ 3783927 w 3895725"/>
                    <a:gd name="connsiteY337" fmla="*/ 3472786 h 4991100"/>
                    <a:gd name="connsiteX338" fmla="*/ 3762972 w 3895725"/>
                    <a:gd name="connsiteY338" fmla="*/ 3494693 h 4991100"/>
                    <a:gd name="connsiteX339" fmla="*/ 3756305 w 3895725"/>
                    <a:gd name="connsiteY339" fmla="*/ 3510886 h 4991100"/>
                    <a:gd name="connsiteX340" fmla="*/ 3750590 w 3895725"/>
                    <a:gd name="connsiteY340" fmla="*/ 3633759 h 4991100"/>
                    <a:gd name="connsiteX341" fmla="*/ 3735350 w 3895725"/>
                    <a:gd name="connsiteY341" fmla="*/ 3688051 h 4991100"/>
                    <a:gd name="connsiteX342" fmla="*/ 3727730 w 3895725"/>
                    <a:gd name="connsiteY342" fmla="*/ 3725198 h 4991100"/>
                    <a:gd name="connsiteX343" fmla="*/ 3682962 w 3895725"/>
                    <a:gd name="connsiteY343" fmla="*/ 3790921 h 4991100"/>
                    <a:gd name="connsiteX344" fmla="*/ 3665817 w 3895725"/>
                    <a:gd name="connsiteY344" fmla="*/ 3824259 h 4991100"/>
                    <a:gd name="connsiteX345" fmla="*/ 3640100 w 3895725"/>
                    <a:gd name="connsiteY345" fmla="*/ 3840451 h 4991100"/>
                    <a:gd name="connsiteX346" fmla="*/ 3593427 w 3895725"/>
                    <a:gd name="connsiteY346" fmla="*/ 3843309 h 4991100"/>
                    <a:gd name="connsiteX347" fmla="*/ 3471507 w 3895725"/>
                    <a:gd name="connsiteY347" fmla="*/ 3924271 h 4991100"/>
                    <a:gd name="connsiteX348" fmla="*/ 3458172 w 3895725"/>
                    <a:gd name="connsiteY348" fmla="*/ 3955703 h 4991100"/>
                    <a:gd name="connsiteX349" fmla="*/ 3458172 w 3895725"/>
                    <a:gd name="connsiteY349" fmla="*/ 3997613 h 4991100"/>
                    <a:gd name="connsiteX350" fmla="*/ 3395307 w 3895725"/>
                    <a:gd name="connsiteY350" fmla="*/ 4114771 h 4991100"/>
                    <a:gd name="connsiteX351" fmla="*/ 3391497 w 3895725"/>
                    <a:gd name="connsiteY351" fmla="*/ 4099531 h 4991100"/>
                    <a:gd name="connsiteX352" fmla="*/ 3386734 w 3895725"/>
                    <a:gd name="connsiteY352" fmla="*/ 4113818 h 4991100"/>
                    <a:gd name="connsiteX353" fmla="*/ 3374352 w 3895725"/>
                    <a:gd name="connsiteY353" fmla="*/ 4130011 h 4991100"/>
                    <a:gd name="connsiteX354" fmla="*/ 3342920 w 3895725"/>
                    <a:gd name="connsiteY354" fmla="*/ 4192876 h 4991100"/>
                    <a:gd name="connsiteX355" fmla="*/ 3248622 w 3895725"/>
                    <a:gd name="connsiteY355" fmla="*/ 4262409 h 4991100"/>
                    <a:gd name="connsiteX356" fmla="*/ 3202902 w 3895725"/>
                    <a:gd name="connsiteY356" fmla="*/ 4270029 h 4991100"/>
                    <a:gd name="connsiteX357" fmla="*/ 3190520 w 3895725"/>
                    <a:gd name="connsiteY357" fmla="*/ 4267171 h 4991100"/>
                    <a:gd name="connsiteX358" fmla="*/ 3187662 w 3895725"/>
                    <a:gd name="connsiteY358" fmla="*/ 4268123 h 4991100"/>
                    <a:gd name="connsiteX359" fmla="*/ 3189567 w 3895725"/>
                    <a:gd name="connsiteY359" fmla="*/ 4270981 h 4991100"/>
                    <a:gd name="connsiteX360" fmla="*/ 3221952 w 3895725"/>
                    <a:gd name="connsiteY360" fmla="*/ 4319559 h 4991100"/>
                    <a:gd name="connsiteX361" fmla="*/ 3215284 w 3895725"/>
                    <a:gd name="connsiteY361" fmla="*/ 4357659 h 4991100"/>
                    <a:gd name="connsiteX362" fmla="*/ 3106700 w 3895725"/>
                    <a:gd name="connsiteY362" fmla="*/ 4424334 h 4991100"/>
                    <a:gd name="connsiteX363" fmla="*/ 3061932 w 3895725"/>
                    <a:gd name="connsiteY363" fmla="*/ 4470054 h 4991100"/>
                    <a:gd name="connsiteX364" fmla="*/ 3011450 w 3895725"/>
                    <a:gd name="connsiteY364" fmla="*/ 4509106 h 4991100"/>
                    <a:gd name="connsiteX365" fmla="*/ 2982875 w 3895725"/>
                    <a:gd name="connsiteY365" fmla="*/ 4516726 h 4991100"/>
                    <a:gd name="connsiteX366" fmla="*/ 3000020 w 3895725"/>
                    <a:gd name="connsiteY366" fmla="*/ 4537681 h 4991100"/>
                    <a:gd name="connsiteX367" fmla="*/ 2999067 w 3895725"/>
                    <a:gd name="connsiteY367" fmla="*/ 4566256 h 4991100"/>
                    <a:gd name="connsiteX368" fmla="*/ 2965730 w 3895725"/>
                    <a:gd name="connsiteY368" fmla="*/ 4628168 h 4991100"/>
                    <a:gd name="connsiteX369" fmla="*/ 2940012 w 3895725"/>
                    <a:gd name="connsiteY369" fmla="*/ 4664364 h 4991100"/>
                    <a:gd name="connsiteX370" fmla="*/ 2939059 w 3895725"/>
                    <a:gd name="connsiteY370" fmla="*/ 4708179 h 4991100"/>
                    <a:gd name="connsiteX371" fmla="*/ 2954300 w 3895725"/>
                    <a:gd name="connsiteY371" fmla="*/ 4730086 h 4991100"/>
                    <a:gd name="connsiteX372" fmla="*/ 2954300 w 3895725"/>
                    <a:gd name="connsiteY372" fmla="*/ 4735801 h 4991100"/>
                    <a:gd name="connsiteX373" fmla="*/ 2928582 w 3895725"/>
                    <a:gd name="connsiteY373" fmla="*/ 4771043 h 4991100"/>
                    <a:gd name="connsiteX374" fmla="*/ 2900959 w 3895725"/>
                    <a:gd name="connsiteY374" fmla="*/ 4813906 h 4991100"/>
                    <a:gd name="connsiteX375" fmla="*/ 2886672 w 3895725"/>
                    <a:gd name="connsiteY375" fmla="*/ 4836766 h 4991100"/>
                    <a:gd name="connsiteX376" fmla="*/ 2861907 w 3895725"/>
                    <a:gd name="connsiteY376" fmla="*/ 4903441 h 4991100"/>
                    <a:gd name="connsiteX377" fmla="*/ 2853334 w 3895725"/>
                    <a:gd name="connsiteY377" fmla="*/ 4920586 h 4991100"/>
                    <a:gd name="connsiteX378" fmla="*/ 2827617 w 3895725"/>
                    <a:gd name="connsiteY378" fmla="*/ 4934873 h 4991100"/>
                    <a:gd name="connsiteX379" fmla="*/ 2812377 w 3895725"/>
                    <a:gd name="connsiteY379" fmla="*/ 4965354 h 4991100"/>
                    <a:gd name="connsiteX380" fmla="*/ 2780945 w 3895725"/>
                    <a:gd name="connsiteY380" fmla="*/ 4985356 h 4991100"/>
                    <a:gd name="connsiteX381" fmla="*/ 2769515 w 3895725"/>
                    <a:gd name="connsiteY381" fmla="*/ 4971068 h 4991100"/>
                    <a:gd name="connsiteX382" fmla="*/ 2743797 w 3895725"/>
                    <a:gd name="connsiteY382" fmla="*/ 4959639 h 4991100"/>
                    <a:gd name="connsiteX383" fmla="*/ 2698077 w 3895725"/>
                    <a:gd name="connsiteY383" fmla="*/ 4911061 h 4991100"/>
                    <a:gd name="connsiteX384" fmla="*/ 2683790 w 3895725"/>
                    <a:gd name="connsiteY384" fmla="*/ 4907251 h 4991100"/>
                    <a:gd name="connsiteX385" fmla="*/ 2681884 w 3895725"/>
                    <a:gd name="connsiteY385" fmla="*/ 4877723 h 4991100"/>
                    <a:gd name="connsiteX386" fmla="*/ 2687600 w 3895725"/>
                    <a:gd name="connsiteY386" fmla="*/ 4870104 h 4991100"/>
                    <a:gd name="connsiteX387" fmla="*/ 2685695 w 3895725"/>
                    <a:gd name="connsiteY387" fmla="*/ 4831051 h 4991100"/>
                    <a:gd name="connsiteX388" fmla="*/ 2681884 w 3895725"/>
                    <a:gd name="connsiteY388" fmla="*/ 4785331 h 4991100"/>
                    <a:gd name="connsiteX389" fmla="*/ 2684742 w 3895725"/>
                    <a:gd name="connsiteY389" fmla="*/ 4765329 h 4991100"/>
                    <a:gd name="connsiteX390" fmla="*/ 2685695 w 3895725"/>
                    <a:gd name="connsiteY390" fmla="*/ 4757709 h 4991100"/>
                    <a:gd name="connsiteX391" fmla="*/ 2670455 w 3895725"/>
                    <a:gd name="connsiteY391" fmla="*/ 4751041 h 4991100"/>
                    <a:gd name="connsiteX392" fmla="*/ 2641880 w 3895725"/>
                    <a:gd name="connsiteY392" fmla="*/ 4733896 h 4991100"/>
                    <a:gd name="connsiteX393" fmla="*/ 2666645 w 3895725"/>
                    <a:gd name="connsiteY393" fmla="*/ 4693891 h 4991100"/>
                    <a:gd name="connsiteX394" fmla="*/ 2693315 w 3895725"/>
                    <a:gd name="connsiteY394" fmla="*/ 4698654 h 4991100"/>
                    <a:gd name="connsiteX395" fmla="*/ 2707602 w 3895725"/>
                    <a:gd name="connsiteY395" fmla="*/ 4701511 h 4991100"/>
                    <a:gd name="connsiteX396" fmla="*/ 2714270 w 3895725"/>
                    <a:gd name="connsiteY396" fmla="*/ 4685318 h 4991100"/>
                    <a:gd name="connsiteX397" fmla="*/ 2719032 w 3895725"/>
                    <a:gd name="connsiteY397" fmla="*/ 4654839 h 4991100"/>
                    <a:gd name="connsiteX398" fmla="*/ 2719032 w 3895725"/>
                    <a:gd name="connsiteY398" fmla="*/ 4602451 h 4991100"/>
                    <a:gd name="connsiteX399" fmla="*/ 2725700 w 3895725"/>
                    <a:gd name="connsiteY399" fmla="*/ 4582448 h 4991100"/>
                    <a:gd name="connsiteX400" fmla="*/ 2707602 w 3895725"/>
                    <a:gd name="connsiteY400" fmla="*/ 4558636 h 4991100"/>
                    <a:gd name="connsiteX401" fmla="*/ 2692362 w 3895725"/>
                    <a:gd name="connsiteY401" fmla="*/ 4533871 h 4991100"/>
                    <a:gd name="connsiteX402" fmla="*/ 2695220 w 3895725"/>
                    <a:gd name="connsiteY402" fmla="*/ 4497676 h 4991100"/>
                    <a:gd name="connsiteX403" fmla="*/ 2699030 w 3895725"/>
                    <a:gd name="connsiteY403" fmla="*/ 4404331 h 4991100"/>
                    <a:gd name="connsiteX404" fmla="*/ 2717127 w 3895725"/>
                    <a:gd name="connsiteY404" fmla="*/ 4373851 h 4991100"/>
                    <a:gd name="connsiteX405" fmla="*/ 2719984 w 3895725"/>
                    <a:gd name="connsiteY405" fmla="*/ 4364326 h 4991100"/>
                    <a:gd name="connsiteX406" fmla="*/ 2732367 w 3895725"/>
                    <a:gd name="connsiteY406" fmla="*/ 4326226 h 4991100"/>
                    <a:gd name="connsiteX407" fmla="*/ 2751417 w 3895725"/>
                    <a:gd name="connsiteY407" fmla="*/ 4135726 h 4991100"/>
                    <a:gd name="connsiteX408" fmla="*/ 2780945 w 3895725"/>
                    <a:gd name="connsiteY408" fmla="*/ 3942368 h 4991100"/>
                    <a:gd name="connsiteX409" fmla="*/ 2787612 w 3895725"/>
                    <a:gd name="connsiteY409" fmla="*/ 3934748 h 4991100"/>
                    <a:gd name="connsiteX410" fmla="*/ 2794280 w 3895725"/>
                    <a:gd name="connsiteY410" fmla="*/ 3886171 h 4991100"/>
                    <a:gd name="connsiteX411" fmla="*/ 2788565 w 3895725"/>
                    <a:gd name="connsiteY411" fmla="*/ 3815686 h 4991100"/>
                    <a:gd name="connsiteX412" fmla="*/ 2787612 w 3895725"/>
                    <a:gd name="connsiteY412" fmla="*/ 3774728 h 4991100"/>
                    <a:gd name="connsiteX413" fmla="*/ 2685695 w 3895725"/>
                    <a:gd name="connsiteY413" fmla="*/ 3710911 h 4991100"/>
                    <a:gd name="connsiteX414" fmla="*/ 2607590 w 3895725"/>
                    <a:gd name="connsiteY414" fmla="*/ 3637568 h 4991100"/>
                    <a:gd name="connsiteX415" fmla="*/ 2599017 w 3895725"/>
                    <a:gd name="connsiteY415" fmla="*/ 3604231 h 4991100"/>
                    <a:gd name="connsiteX416" fmla="*/ 2557107 w 3895725"/>
                    <a:gd name="connsiteY416" fmla="*/ 3536603 h 4991100"/>
                    <a:gd name="connsiteX417" fmla="*/ 2547582 w 3895725"/>
                    <a:gd name="connsiteY417" fmla="*/ 3522316 h 4991100"/>
                    <a:gd name="connsiteX418" fmla="*/ 2475192 w 3895725"/>
                    <a:gd name="connsiteY418" fmla="*/ 3379441 h 4991100"/>
                    <a:gd name="connsiteX419" fmla="*/ 2468525 w 3895725"/>
                    <a:gd name="connsiteY419" fmla="*/ 3345151 h 4991100"/>
                    <a:gd name="connsiteX420" fmla="*/ 2466620 w 3895725"/>
                    <a:gd name="connsiteY420" fmla="*/ 3335626 h 4991100"/>
                    <a:gd name="connsiteX421" fmla="*/ 2466620 w 3895725"/>
                    <a:gd name="connsiteY421" fmla="*/ 3310861 h 4991100"/>
                    <a:gd name="connsiteX422" fmla="*/ 2468525 w 3895725"/>
                    <a:gd name="connsiteY422" fmla="*/ 3300384 h 4991100"/>
                    <a:gd name="connsiteX423" fmla="*/ 2478050 w 3895725"/>
                    <a:gd name="connsiteY423" fmla="*/ 3229898 h 4991100"/>
                    <a:gd name="connsiteX424" fmla="*/ 2501862 w 3895725"/>
                    <a:gd name="connsiteY424" fmla="*/ 3154651 h 4991100"/>
                    <a:gd name="connsiteX425" fmla="*/ 2513292 w 3895725"/>
                    <a:gd name="connsiteY425" fmla="*/ 3139411 h 4991100"/>
                    <a:gd name="connsiteX426" fmla="*/ 2564727 w 3895725"/>
                    <a:gd name="connsiteY426" fmla="*/ 3074641 h 4991100"/>
                    <a:gd name="connsiteX427" fmla="*/ 2570442 w 3895725"/>
                    <a:gd name="connsiteY427" fmla="*/ 3067021 h 4991100"/>
                    <a:gd name="connsiteX428" fmla="*/ 2594255 w 3895725"/>
                    <a:gd name="connsiteY428" fmla="*/ 2999393 h 4991100"/>
                    <a:gd name="connsiteX429" fmla="*/ 2596159 w 3895725"/>
                    <a:gd name="connsiteY429" fmla="*/ 2989868 h 4991100"/>
                    <a:gd name="connsiteX430" fmla="*/ 2579967 w 3895725"/>
                    <a:gd name="connsiteY430" fmla="*/ 2879378 h 4991100"/>
                    <a:gd name="connsiteX431" fmla="*/ 2563775 w 3895725"/>
                    <a:gd name="connsiteY431" fmla="*/ 2859376 h 4991100"/>
                    <a:gd name="connsiteX432" fmla="*/ 2538057 w 3895725"/>
                    <a:gd name="connsiteY432" fmla="*/ 2874616 h 4991100"/>
                    <a:gd name="connsiteX433" fmla="*/ 2499005 w 3895725"/>
                    <a:gd name="connsiteY433" fmla="*/ 2911763 h 4991100"/>
                    <a:gd name="connsiteX434" fmla="*/ 2407565 w 3895725"/>
                    <a:gd name="connsiteY434" fmla="*/ 2881284 h 4991100"/>
                    <a:gd name="connsiteX435" fmla="*/ 2349462 w 3895725"/>
                    <a:gd name="connsiteY435" fmla="*/ 2835563 h 4991100"/>
                    <a:gd name="connsiteX436" fmla="*/ 2347557 w 3895725"/>
                    <a:gd name="connsiteY436" fmla="*/ 2815561 h 4991100"/>
                    <a:gd name="connsiteX437" fmla="*/ 2343747 w 3895725"/>
                    <a:gd name="connsiteY437" fmla="*/ 2780318 h 4991100"/>
                    <a:gd name="connsiteX438" fmla="*/ 2335175 w 3895725"/>
                    <a:gd name="connsiteY438" fmla="*/ 2766984 h 4991100"/>
                    <a:gd name="connsiteX439" fmla="*/ 2306600 w 3895725"/>
                    <a:gd name="connsiteY439" fmla="*/ 2742218 h 4991100"/>
                    <a:gd name="connsiteX440" fmla="*/ 2273262 w 3895725"/>
                    <a:gd name="connsiteY440" fmla="*/ 2726978 h 4991100"/>
                    <a:gd name="connsiteX441" fmla="*/ 2240877 w 3895725"/>
                    <a:gd name="connsiteY441" fmla="*/ 2715548 h 4991100"/>
                    <a:gd name="connsiteX442" fmla="*/ 2198967 w 3895725"/>
                    <a:gd name="connsiteY442" fmla="*/ 2707928 h 4991100"/>
                    <a:gd name="connsiteX443" fmla="*/ 2154200 w 3895725"/>
                    <a:gd name="connsiteY443" fmla="*/ 2679353 h 4991100"/>
                    <a:gd name="connsiteX444" fmla="*/ 2068474 w 3895725"/>
                    <a:gd name="connsiteY444" fmla="*/ 2637443 h 499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</a:cxnLst>
                  <a:rect l="l" t="t" r="r" b="b"/>
                  <a:pathLst>
                    <a:path w="3895725" h="4991100">
                      <a:moveTo>
                        <a:pt x="2068474" y="2637443"/>
                      </a:moveTo>
                      <a:cubicBezTo>
                        <a:pt x="2047519" y="2649826"/>
                        <a:pt x="2027517" y="2648873"/>
                        <a:pt x="2006562" y="2637443"/>
                      </a:cubicBezTo>
                      <a:cubicBezTo>
                        <a:pt x="1995132" y="2637443"/>
                        <a:pt x="1987512" y="2628871"/>
                        <a:pt x="1977987" y="2623156"/>
                      </a:cubicBezTo>
                      <a:cubicBezTo>
                        <a:pt x="1966557" y="2616488"/>
                        <a:pt x="1954174" y="2619346"/>
                        <a:pt x="1941792" y="2617441"/>
                      </a:cubicBezTo>
                      <a:cubicBezTo>
                        <a:pt x="1921790" y="2614584"/>
                        <a:pt x="1911312" y="2599343"/>
                        <a:pt x="1899882" y="2585056"/>
                      </a:cubicBezTo>
                      <a:cubicBezTo>
                        <a:pt x="1892262" y="2574578"/>
                        <a:pt x="1879880" y="2578388"/>
                        <a:pt x="1869402" y="2575531"/>
                      </a:cubicBezTo>
                      <a:cubicBezTo>
                        <a:pt x="1805585" y="2548861"/>
                        <a:pt x="1784630" y="2517428"/>
                        <a:pt x="1784630" y="2447896"/>
                      </a:cubicBezTo>
                      <a:cubicBezTo>
                        <a:pt x="1784630" y="2433609"/>
                        <a:pt x="1777962" y="2421226"/>
                        <a:pt x="1775105" y="2407891"/>
                      </a:cubicBezTo>
                      <a:cubicBezTo>
                        <a:pt x="1773199" y="2396461"/>
                        <a:pt x="1769390" y="2385984"/>
                        <a:pt x="1760817" y="2377411"/>
                      </a:cubicBezTo>
                      <a:cubicBezTo>
                        <a:pt x="1746530" y="2360266"/>
                        <a:pt x="1730337" y="2345978"/>
                        <a:pt x="1715097" y="2329786"/>
                      </a:cubicBezTo>
                      <a:cubicBezTo>
                        <a:pt x="1698905" y="2312641"/>
                        <a:pt x="1680807" y="2299306"/>
                        <a:pt x="1683665" y="2271684"/>
                      </a:cubicBezTo>
                      <a:cubicBezTo>
                        <a:pt x="1684617" y="2259301"/>
                        <a:pt x="1672235" y="2252634"/>
                        <a:pt x="1664615" y="2244061"/>
                      </a:cubicBezTo>
                      <a:cubicBezTo>
                        <a:pt x="1637944" y="2210723"/>
                        <a:pt x="1611274" y="2177386"/>
                        <a:pt x="1599844" y="2135476"/>
                      </a:cubicBezTo>
                      <a:cubicBezTo>
                        <a:pt x="1598892" y="2125951"/>
                        <a:pt x="1598892" y="2115473"/>
                        <a:pt x="1598892" y="2105948"/>
                      </a:cubicBezTo>
                      <a:cubicBezTo>
                        <a:pt x="1599844" y="2083088"/>
                        <a:pt x="1576985" y="2079278"/>
                        <a:pt x="1565555" y="2067848"/>
                      </a:cubicBezTo>
                      <a:cubicBezTo>
                        <a:pt x="1554124" y="2065943"/>
                        <a:pt x="1560792" y="2076421"/>
                        <a:pt x="1557935" y="2080231"/>
                      </a:cubicBezTo>
                      <a:cubicBezTo>
                        <a:pt x="1557935" y="2095471"/>
                        <a:pt x="1566507" y="2108806"/>
                        <a:pt x="1570317" y="2124046"/>
                      </a:cubicBezTo>
                      <a:cubicBezTo>
                        <a:pt x="1572222" y="2127856"/>
                        <a:pt x="1575080" y="2131666"/>
                        <a:pt x="1576985" y="2135476"/>
                      </a:cubicBezTo>
                      <a:cubicBezTo>
                        <a:pt x="1579842" y="2140238"/>
                        <a:pt x="1583652" y="2145953"/>
                        <a:pt x="1586510" y="2150716"/>
                      </a:cubicBezTo>
                      <a:cubicBezTo>
                        <a:pt x="1592224" y="2160241"/>
                        <a:pt x="1596035" y="2170718"/>
                        <a:pt x="1600797" y="2180243"/>
                      </a:cubicBezTo>
                      <a:cubicBezTo>
                        <a:pt x="1610322" y="2230726"/>
                        <a:pt x="1646517" y="2269778"/>
                        <a:pt x="1653185" y="2321213"/>
                      </a:cubicBezTo>
                      <a:cubicBezTo>
                        <a:pt x="1656042" y="2343121"/>
                        <a:pt x="1686522" y="2345026"/>
                        <a:pt x="1691285" y="2367886"/>
                      </a:cubicBezTo>
                      <a:cubicBezTo>
                        <a:pt x="1693190" y="2381221"/>
                        <a:pt x="1692237" y="2392651"/>
                        <a:pt x="1681760" y="2402176"/>
                      </a:cubicBezTo>
                      <a:cubicBezTo>
                        <a:pt x="1655090" y="2401223"/>
                        <a:pt x="1596035" y="2355503"/>
                        <a:pt x="1596987" y="2329786"/>
                      </a:cubicBezTo>
                      <a:cubicBezTo>
                        <a:pt x="1597940" y="2294543"/>
                        <a:pt x="1580794" y="2274541"/>
                        <a:pt x="1553172" y="2259301"/>
                      </a:cubicBezTo>
                      <a:cubicBezTo>
                        <a:pt x="1547457" y="2255491"/>
                        <a:pt x="1542694" y="2250728"/>
                        <a:pt x="1538885" y="2244061"/>
                      </a:cubicBezTo>
                      <a:cubicBezTo>
                        <a:pt x="1528407" y="2227868"/>
                        <a:pt x="1539837" y="2216438"/>
                        <a:pt x="1547457" y="2205009"/>
                      </a:cubicBezTo>
                      <a:cubicBezTo>
                        <a:pt x="1544599" y="2180243"/>
                        <a:pt x="1528407" y="2163098"/>
                        <a:pt x="1513167" y="2146906"/>
                      </a:cubicBezTo>
                      <a:cubicBezTo>
                        <a:pt x="1483640" y="2116426"/>
                        <a:pt x="1471257" y="2082136"/>
                        <a:pt x="1474115" y="2040226"/>
                      </a:cubicBezTo>
                      <a:cubicBezTo>
                        <a:pt x="1474115" y="2030701"/>
                        <a:pt x="1474115" y="2020223"/>
                        <a:pt x="1468399" y="2011651"/>
                      </a:cubicBezTo>
                      <a:cubicBezTo>
                        <a:pt x="1459827" y="1997363"/>
                        <a:pt x="1451255" y="1984028"/>
                        <a:pt x="1435062" y="1977361"/>
                      </a:cubicBezTo>
                      <a:cubicBezTo>
                        <a:pt x="1381722" y="1954501"/>
                        <a:pt x="1364577" y="1905923"/>
                        <a:pt x="1349337" y="1856393"/>
                      </a:cubicBezTo>
                      <a:cubicBezTo>
                        <a:pt x="1348385" y="1845916"/>
                        <a:pt x="1350290" y="1835438"/>
                        <a:pt x="1345527" y="1825913"/>
                      </a:cubicBezTo>
                      <a:cubicBezTo>
                        <a:pt x="1294092" y="1764001"/>
                        <a:pt x="1282662" y="1694468"/>
                        <a:pt x="1308380" y="1618268"/>
                      </a:cubicBezTo>
                      <a:cubicBezTo>
                        <a:pt x="1316952" y="1599218"/>
                        <a:pt x="1313142" y="1579216"/>
                        <a:pt x="1313142" y="1559213"/>
                      </a:cubicBezTo>
                      <a:cubicBezTo>
                        <a:pt x="1311237" y="1523018"/>
                        <a:pt x="1328382" y="1493491"/>
                        <a:pt x="1347432" y="1463963"/>
                      </a:cubicBezTo>
                      <a:cubicBezTo>
                        <a:pt x="1357910" y="1452533"/>
                        <a:pt x="1356957" y="1437293"/>
                        <a:pt x="1360767" y="1423006"/>
                      </a:cubicBezTo>
                      <a:cubicBezTo>
                        <a:pt x="1360767" y="1414433"/>
                        <a:pt x="1357910" y="1406813"/>
                        <a:pt x="1356957" y="1398241"/>
                      </a:cubicBezTo>
                      <a:cubicBezTo>
                        <a:pt x="1355052" y="1381096"/>
                        <a:pt x="1356957" y="1362998"/>
                        <a:pt x="1351242" y="1345853"/>
                      </a:cubicBezTo>
                      <a:cubicBezTo>
                        <a:pt x="1349337" y="1335376"/>
                        <a:pt x="1349337" y="1324898"/>
                        <a:pt x="1358862" y="1316326"/>
                      </a:cubicBezTo>
                      <a:cubicBezTo>
                        <a:pt x="1375055" y="1306801"/>
                        <a:pt x="1392199" y="1311563"/>
                        <a:pt x="1409344" y="1316326"/>
                      </a:cubicBezTo>
                      <a:cubicBezTo>
                        <a:pt x="1413155" y="1296323"/>
                        <a:pt x="1398867" y="1286798"/>
                        <a:pt x="1388390" y="1274416"/>
                      </a:cubicBezTo>
                      <a:cubicBezTo>
                        <a:pt x="1381722" y="1257271"/>
                        <a:pt x="1378865" y="1236316"/>
                        <a:pt x="1354099" y="1233458"/>
                      </a:cubicBezTo>
                      <a:cubicBezTo>
                        <a:pt x="1336002" y="1207741"/>
                        <a:pt x="1302665" y="1218218"/>
                        <a:pt x="1279805" y="1202026"/>
                      </a:cubicBezTo>
                      <a:cubicBezTo>
                        <a:pt x="1272185" y="1160116"/>
                        <a:pt x="1264565" y="1119158"/>
                        <a:pt x="1244562" y="1081058"/>
                      </a:cubicBezTo>
                      <a:cubicBezTo>
                        <a:pt x="1248372" y="1057246"/>
                        <a:pt x="1225512" y="1054388"/>
                        <a:pt x="1215035" y="1042006"/>
                      </a:cubicBezTo>
                      <a:cubicBezTo>
                        <a:pt x="1213130" y="1039148"/>
                        <a:pt x="1212177" y="1036291"/>
                        <a:pt x="1211224" y="1032481"/>
                      </a:cubicBezTo>
                      <a:cubicBezTo>
                        <a:pt x="1207415" y="1012478"/>
                        <a:pt x="1214082" y="988666"/>
                        <a:pt x="1190269" y="975331"/>
                      </a:cubicBezTo>
                      <a:cubicBezTo>
                        <a:pt x="1165505" y="956281"/>
                        <a:pt x="1167410" y="928658"/>
                        <a:pt x="1167410" y="901036"/>
                      </a:cubicBezTo>
                      <a:cubicBezTo>
                        <a:pt x="1154074" y="889606"/>
                        <a:pt x="1139787" y="880081"/>
                        <a:pt x="1135024" y="861983"/>
                      </a:cubicBezTo>
                      <a:cubicBezTo>
                        <a:pt x="1118832" y="841028"/>
                        <a:pt x="1111212" y="815311"/>
                        <a:pt x="1091210" y="796261"/>
                      </a:cubicBezTo>
                      <a:cubicBezTo>
                        <a:pt x="1076922" y="782926"/>
                        <a:pt x="1068349" y="781021"/>
                        <a:pt x="1057872" y="797213"/>
                      </a:cubicBezTo>
                      <a:cubicBezTo>
                        <a:pt x="1037869" y="805786"/>
                        <a:pt x="1021677" y="798166"/>
                        <a:pt x="1008342" y="784831"/>
                      </a:cubicBezTo>
                      <a:cubicBezTo>
                        <a:pt x="995960" y="772448"/>
                        <a:pt x="981672" y="762923"/>
                        <a:pt x="968337" y="753398"/>
                      </a:cubicBezTo>
                      <a:cubicBezTo>
                        <a:pt x="959764" y="746731"/>
                        <a:pt x="955002" y="733396"/>
                        <a:pt x="939762" y="741016"/>
                      </a:cubicBezTo>
                      <a:cubicBezTo>
                        <a:pt x="878802" y="750541"/>
                        <a:pt x="818794" y="751493"/>
                        <a:pt x="766407" y="709583"/>
                      </a:cubicBezTo>
                      <a:cubicBezTo>
                        <a:pt x="748310" y="695296"/>
                        <a:pt x="730212" y="679103"/>
                        <a:pt x="704494" y="695296"/>
                      </a:cubicBezTo>
                      <a:cubicBezTo>
                        <a:pt x="694969" y="702916"/>
                        <a:pt x="693064" y="715298"/>
                        <a:pt x="683539" y="722918"/>
                      </a:cubicBezTo>
                      <a:cubicBezTo>
                        <a:pt x="652107" y="736253"/>
                        <a:pt x="634962" y="773401"/>
                        <a:pt x="596862" y="774353"/>
                      </a:cubicBezTo>
                      <a:cubicBezTo>
                        <a:pt x="585432" y="776258"/>
                        <a:pt x="574954" y="776258"/>
                        <a:pt x="564477" y="771496"/>
                      </a:cubicBezTo>
                      <a:cubicBezTo>
                        <a:pt x="546379" y="755303"/>
                        <a:pt x="566382" y="694343"/>
                        <a:pt x="553999" y="710536"/>
                      </a:cubicBezTo>
                      <a:cubicBezTo>
                        <a:pt x="542569" y="723871"/>
                        <a:pt x="534949" y="740063"/>
                        <a:pt x="523519" y="752446"/>
                      </a:cubicBezTo>
                      <a:cubicBezTo>
                        <a:pt x="510184" y="767686"/>
                        <a:pt x="481609" y="776258"/>
                        <a:pt x="510184" y="805786"/>
                      </a:cubicBezTo>
                      <a:cubicBezTo>
                        <a:pt x="519709" y="815311"/>
                        <a:pt x="504469" y="830551"/>
                        <a:pt x="493039" y="839123"/>
                      </a:cubicBezTo>
                      <a:cubicBezTo>
                        <a:pt x="422554" y="887701"/>
                        <a:pt x="348259" y="929611"/>
                        <a:pt x="286347" y="988666"/>
                      </a:cubicBezTo>
                      <a:cubicBezTo>
                        <a:pt x="273012" y="1001048"/>
                        <a:pt x="253962" y="1008668"/>
                        <a:pt x="236817" y="1013431"/>
                      </a:cubicBezTo>
                      <a:cubicBezTo>
                        <a:pt x="176809" y="1030576"/>
                        <a:pt x="122517" y="1062961"/>
                        <a:pt x="62509" y="1079153"/>
                      </a:cubicBezTo>
                      <a:cubicBezTo>
                        <a:pt x="59652" y="1081058"/>
                        <a:pt x="57747" y="1082963"/>
                        <a:pt x="54889" y="1084868"/>
                      </a:cubicBezTo>
                      <a:cubicBezTo>
                        <a:pt x="48222" y="1096298"/>
                        <a:pt x="39649" y="1104871"/>
                        <a:pt x="26314" y="1105823"/>
                      </a:cubicBezTo>
                      <a:cubicBezTo>
                        <a:pt x="18694" y="1104871"/>
                        <a:pt x="12979" y="1102966"/>
                        <a:pt x="12027" y="1094393"/>
                      </a:cubicBezTo>
                      <a:cubicBezTo>
                        <a:pt x="48222" y="1042006"/>
                        <a:pt x="104419" y="1019146"/>
                        <a:pt x="160617" y="997238"/>
                      </a:cubicBezTo>
                      <a:cubicBezTo>
                        <a:pt x="175857" y="991523"/>
                        <a:pt x="190144" y="984856"/>
                        <a:pt x="200622" y="971521"/>
                      </a:cubicBezTo>
                      <a:cubicBezTo>
                        <a:pt x="213004" y="953423"/>
                        <a:pt x="232054" y="944851"/>
                        <a:pt x="251104" y="935326"/>
                      </a:cubicBezTo>
                      <a:cubicBezTo>
                        <a:pt x="285394" y="919133"/>
                        <a:pt x="309207" y="893416"/>
                        <a:pt x="317779" y="855316"/>
                      </a:cubicBezTo>
                      <a:cubicBezTo>
                        <a:pt x="319684" y="848648"/>
                        <a:pt x="326352" y="841981"/>
                        <a:pt x="319684" y="836266"/>
                      </a:cubicBezTo>
                      <a:cubicBezTo>
                        <a:pt x="313017" y="831503"/>
                        <a:pt x="302539" y="830551"/>
                        <a:pt x="297777" y="839123"/>
                      </a:cubicBezTo>
                      <a:cubicBezTo>
                        <a:pt x="282537" y="862936"/>
                        <a:pt x="262534" y="857221"/>
                        <a:pt x="242532" y="850553"/>
                      </a:cubicBezTo>
                      <a:cubicBezTo>
                        <a:pt x="231102" y="846743"/>
                        <a:pt x="219672" y="845791"/>
                        <a:pt x="208242" y="845791"/>
                      </a:cubicBezTo>
                      <a:cubicBezTo>
                        <a:pt x="172047" y="845791"/>
                        <a:pt x="163474" y="836266"/>
                        <a:pt x="161569" y="801023"/>
                      </a:cubicBezTo>
                      <a:cubicBezTo>
                        <a:pt x="160617" y="788641"/>
                        <a:pt x="164427" y="775306"/>
                        <a:pt x="152997" y="763876"/>
                      </a:cubicBezTo>
                      <a:cubicBezTo>
                        <a:pt x="132042" y="780068"/>
                        <a:pt x="109182" y="791498"/>
                        <a:pt x="85369" y="770543"/>
                      </a:cubicBezTo>
                      <a:cubicBezTo>
                        <a:pt x="72987" y="760066"/>
                        <a:pt x="58699" y="747683"/>
                        <a:pt x="62509" y="729586"/>
                      </a:cubicBezTo>
                      <a:cubicBezTo>
                        <a:pt x="66319" y="711488"/>
                        <a:pt x="83464" y="711488"/>
                        <a:pt x="98704" y="711488"/>
                      </a:cubicBezTo>
                      <a:cubicBezTo>
                        <a:pt x="98704" y="708631"/>
                        <a:pt x="96799" y="708631"/>
                        <a:pt x="94894" y="707678"/>
                      </a:cubicBezTo>
                      <a:cubicBezTo>
                        <a:pt x="31077" y="685771"/>
                        <a:pt x="28219" y="677198"/>
                        <a:pt x="62509" y="620048"/>
                      </a:cubicBezTo>
                      <a:cubicBezTo>
                        <a:pt x="83464" y="585758"/>
                        <a:pt x="108229" y="557183"/>
                        <a:pt x="152997" y="551468"/>
                      </a:cubicBezTo>
                      <a:cubicBezTo>
                        <a:pt x="178714" y="547658"/>
                        <a:pt x="202527" y="531466"/>
                        <a:pt x="227292" y="522893"/>
                      </a:cubicBezTo>
                      <a:cubicBezTo>
                        <a:pt x="249199" y="514321"/>
                        <a:pt x="249199" y="490508"/>
                        <a:pt x="254914" y="467648"/>
                      </a:cubicBezTo>
                      <a:cubicBezTo>
                        <a:pt x="237769" y="485746"/>
                        <a:pt x="218719" y="490508"/>
                        <a:pt x="196812" y="489556"/>
                      </a:cubicBezTo>
                      <a:cubicBezTo>
                        <a:pt x="171094" y="488603"/>
                        <a:pt x="145377" y="488603"/>
                        <a:pt x="120612" y="494318"/>
                      </a:cubicBezTo>
                      <a:cubicBezTo>
                        <a:pt x="100609" y="499081"/>
                        <a:pt x="84417" y="488603"/>
                        <a:pt x="69177" y="478126"/>
                      </a:cubicBezTo>
                      <a:cubicBezTo>
                        <a:pt x="53937" y="466696"/>
                        <a:pt x="41554" y="453361"/>
                        <a:pt x="26314" y="442883"/>
                      </a:cubicBezTo>
                      <a:cubicBezTo>
                        <a:pt x="597" y="424786"/>
                        <a:pt x="597" y="414308"/>
                        <a:pt x="27267" y="401926"/>
                      </a:cubicBezTo>
                      <a:cubicBezTo>
                        <a:pt x="49174" y="391448"/>
                        <a:pt x="65367" y="369541"/>
                        <a:pt x="92037" y="371446"/>
                      </a:cubicBezTo>
                      <a:cubicBezTo>
                        <a:pt x="96799" y="368588"/>
                        <a:pt x="100609" y="366683"/>
                        <a:pt x="105372" y="363826"/>
                      </a:cubicBezTo>
                      <a:cubicBezTo>
                        <a:pt x="122517" y="346681"/>
                        <a:pt x="146329" y="343823"/>
                        <a:pt x="168237" y="337156"/>
                      </a:cubicBezTo>
                      <a:cubicBezTo>
                        <a:pt x="181572" y="333346"/>
                        <a:pt x="190144" y="340966"/>
                        <a:pt x="194907" y="353348"/>
                      </a:cubicBezTo>
                      <a:cubicBezTo>
                        <a:pt x="211099" y="360968"/>
                        <a:pt x="226339" y="375256"/>
                        <a:pt x="235864" y="344776"/>
                      </a:cubicBezTo>
                      <a:cubicBezTo>
                        <a:pt x="240627" y="330488"/>
                        <a:pt x="253962" y="336203"/>
                        <a:pt x="248247" y="334298"/>
                      </a:cubicBezTo>
                      <a:cubicBezTo>
                        <a:pt x="213957" y="332393"/>
                        <a:pt x="182524" y="327631"/>
                        <a:pt x="162522" y="293341"/>
                      </a:cubicBezTo>
                      <a:cubicBezTo>
                        <a:pt x="154902" y="279053"/>
                        <a:pt x="135852" y="275243"/>
                        <a:pt x="121564" y="268576"/>
                      </a:cubicBezTo>
                      <a:cubicBezTo>
                        <a:pt x="92037" y="254288"/>
                        <a:pt x="90132" y="243811"/>
                        <a:pt x="113944" y="220951"/>
                      </a:cubicBezTo>
                      <a:cubicBezTo>
                        <a:pt x="124422" y="210473"/>
                        <a:pt x="135852" y="205711"/>
                        <a:pt x="151092" y="202853"/>
                      </a:cubicBezTo>
                      <a:cubicBezTo>
                        <a:pt x="193002" y="195233"/>
                        <a:pt x="227292" y="179041"/>
                        <a:pt x="254914" y="140941"/>
                      </a:cubicBezTo>
                      <a:cubicBezTo>
                        <a:pt x="278727" y="107603"/>
                        <a:pt x="319684" y="90458"/>
                        <a:pt x="364452" y="92363"/>
                      </a:cubicBezTo>
                      <a:lnTo>
                        <a:pt x="363499" y="92363"/>
                      </a:lnTo>
                      <a:cubicBezTo>
                        <a:pt x="369214" y="85696"/>
                        <a:pt x="378739" y="84743"/>
                        <a:pt x="385407" y="85696"/>
                      </a:cubicBezTo>
                      <a:cubicBezTo>
                        <a:pt x="400647" y="88553"/>
                        <a:pt x="408267" y="88553"/>
                        <a:pt x="411124" y="68551"/>
                      </a:cubicBezTo>
                      <a:cubicBezTo>
                        <a:pt x="413029" y="54263"/>
                        <a:pt x="432079" y="49501"/>
                        <a:pt x="445414" y="51406"/>
                      </a:cubicBezTo>
                      <a:cubicBezTo>
                        <a:pt x="473989" y="54263"/>
                        <a:pt x="499707" y="42833"/>
                        <a:pt x="525424" y="36166"/>
                      </a:cubicBezTo>
                      <a:cubicBezTo>
                        <a:pt x="534949" y="36166"/>
                        <a:pt x="545427" y="36166"/>
                        <a:pt x="554952" y="36166"/>
                      </a:cubicBezTo>
                      <a:cubicBezTo>
                        <a:pt x="588289" y="56168"/>
                        <a:pt x="624485" y="51406"/>
                        <a:pt x="660679" y="51406"/>
                      </a:cubicBezTo>
                      <a:cubicBezTo>
                        <a:pt x="665442" y="51406"/>
                        <a:pt x="660679" y="49501"/>
                        <a:pt x="663537" y="51406"/>
                      </a:cubicBezTo>
                      <a:cubicBezTo>
                        <a:pt x="715924" y="85696"/>
                        <a:pt x="774027" y="58073"/>
                        <a:pt x="829272" y="67598"/>
                      </a:cubicBezTo>
                      <a:cubicBezTo>
                        <a:pt x="834987" y="68551"/>
                        <a:pt x="841654" y="66646"/>
                        <a:pt x="846417" y="69503"/>
                      </a:cubicBezTo>
                      <a:cubicBezTo>
                        <a:pt x="884517" y="91411"/>
                        <a:pt x="926427" y="96173"/>
                        <a:pt x="969289" y="97126"/>
                      </a:cubicBezTo>
                      <a:cubicBezTo>
                        <a:pt x="971194" y="97126"/>
                        <a:pt x="974052" y="96173"/>
                        <a:pt x="975957" y="96173"/>
                      </a:cubicBezTo>
                      <a:cubicBezTo>
                        <a:pt x="982624" y="93316"/>
                        <a:pt x="991197" y="90458"/>
                        <a:pt x="995960" y="95221"/>
                      </a:cubicBezTo>
                      <a:cubicBezTo>
                        <a:pt x="1028344" y="119986"/>
                        <a:pt x="1066444" y="122843"/>
                        <a:pt x="1104544" y="125701"/>
                      </a:cubicBezTo>
                      <a:cubicBezTo>
                        <a:pt x="1125499" y="127606"/>
                        <a:pt x="1143597" y="139036"/>
                        <a:pt x="1160742" y="151418"/>
                      </a:cubicBezTo>
                      <a:cubicBezTo>
                        <a:pt x="1175030" y="161896"/>
                        <a:pt x="1191222" y="167611"/>
                        <a:pt x="1209319" y="169516"/>
                      </a:cubicBezTo>
                      <a:cubicBezTo>
                        <a:pt x="1215987" y="170468"/>
                        <a:pt x="1225512" y="171421"/>
                        <a:pt x="1227417" y="163801"/>
                      </a:cubicBezTo>
                      <a:cubicBezTo>
                        <a:pt x="1232180" y="132368"/>
                        <a:pt x="1258849" y="134273"/>
                        <a:pt x="1277899" y="131416"/>
                      </a:cubicBezTo>
                      <a:cubicBezTo>
                        <a:pt x="1323619" y="125701"/>
                        <a:pt x="1365530" y="109508"/>
                        <a:pt x="1406487" y="91411"/>
                      </a:cubicBezTo>
                      <a:cubicBezTo>
                        <a:pt x="1416012" y="87601"/>
                        <a:pt x="1427442" y="82838"/>
                        <a:pt x="1436015" y="91411"/>
                      </a:cubicBezTo>
                      <a:cubicBezTo>
                        <a:pt x="1444587" y="100936"/>
                        <a:pt x="1436967" y="108556"/>
                        <a:pt x="1428394" y="114271"/>
                      </a:cubicBezTo>
                      <a:cubicBezTo>
                        <a:pt x="1427442" y="116176"/>
                        <a:pt x="1427442" y="116176"/>
                        <a:pt x="1427442" y="116176"/>
                      </a:cubicBezTo>
                      <a:cubicBezTo>
                        <a:pt x="1434110" y="112366"/>
                        <a:pt x="1440777" y="106651"/>
                        <a:pt x="1449349" y="107603"/>
                      </a:cubicBezTo>
                      <a:cubicBezTo>
                        <a:pt x="1475067" y="110461"/>
                        <a:pt x="1492212" y="96173"/>
                        <a:pt x="1505547" y="77123"/>
                      </a:cubicBezTo>
                      <a:cubicBezTo>
                        <a:pt x="1507452" y="75218"/>
                        <a:pt x="1507452" y="74266"/>
                        <a:pt x="1505547" y="72361"/>
                      </a:cubicBezTo>
                      <a:cubicBezTo>
                        <a:pt x="1527455" y="64741"/>
                        <a:pt x="1533169" y="67598"/>
                        <a:pt x="1538885" y="87601"/>
                      </a:cubicBezTo>
                      <a:cubicBezTo>
                        <a:pt x="1541742" y="97126"/>
                        <a:pt x="1539837" y="108556"/>
                        <a:pt x="1545552" y="118081"/>
                      </a:cubicBezTo>
                      <a:cubicBezTo>
                        <a:pt x="1552219" y="128558"/>
                        <a:pt x="1559840" y="137131"/>
                        <a:pt x="1572222" y="122843"/>
                      </a:cubicBezTo>
                      <a:cubicBezTo>
                        <a:pt x="1601749" y="90458"/>
                        <a:pt x="1606512" y="91411"/>
                        <a:pt x="1628419" y="130463"/>
                      </a:cubicBezTo>
                      <a:cubicBezTo>
                        <a:pt x="1656042" y="101888"/>
                        <a:pt x="1686522" y="107603"/>
                        <a:pt x="1717002" y="124748"/>
                      </a:cubicBezTo>
                      <a:cubicBezTo>
                        <a:pt x="1743672" y="139036"/>
                        <a:pt x="1773199" y="146656"/>
                        <a:pt x="1797965" y="163801"/>
                      </a:cubicBezTo>
                      <a:cubicBezTo>
                        <a:pt x="1810347" y="172373"/>
                        <a:pt x="1826540" y="172373"/>
                        <a:pt x="1841780" y="170468"/>
                      </a:cubicBezTo>
                      <a:cubicBezTo>
                        <a:pt x="1855115" y="168563"/>
                        <a:pt x="1867497" y="168563"/>
                        <a:pt x="1878927" y="176183"/>
                      </a:cubicBezTo>
                      <a:cubicBezTo>
                        <a:pt x="1909407" y="194281"/>
                        <a:pt x="1910360" y="217141"/>
                        <a:pt x="1877974" y="248573"/>
                      </a:cubicBezTo>
                      <a:cubicBezTo>
                        <a:pt x="1915122" y="258098"/>
                        <a:pt x="1949412" y="250478"/>
                        <a:pt x="1981797" y="244763"/>
                      </a:cubicBezTo>
                      <a:cubicBezTo>
                        <a:pt x="2030374" y="236191"/>
                        <a:pt x="2056092" y="248573"/>
                        <a:pt x="2078952" y="299056"/>
                      </a:cubicBezTo>
                      <a:cubicBezTo>
                        <a:pt x="2083715" y="279053"/>
                        <a:pt x="2069427" y="259051"/>
                        <a:pt x="2085619" y="244763"/>
                      </a:cubicBezTo>
                      <a:cubicBezTo>
                        <a:pt x="2099907" y="232381"/>
                        <a:pt x="2111337" y="231428"/>
                        <a:pt x="2104670" y="232381"/>
                      </a:cubicBezTo>
                      <a:cubicBezTo>
                        <a:pt x="2097049" y="234286"/>
                        <a:pt x="2090382" y="230476"/>
                        <a:pt x="2088477" y="222856"/>
                      </a:cubicBezTo>
                      <a:cubicBezTo>
                        <a:pt x="2085619" y="215236"/>
                        <a:pt x="2091335" y="209521"/>
                        <a:pt x="2097049" y="205711"/>
                      </a:cubicBezTo>
                      <a:cubicBezTo>
                        <a:pt x="2121815" y="183803"/>
                        <a:pt x="2161820" y="188566"/>
                        <a:pt x="2184680" y="213331"/>
                      </a:cubicBezTo>
                      <a:cubicBezTo>
                        <a:pt x="2210397" y="241906"/>
                        <a:pt x="2246592" y="252383"/>
                        <a:pt x="2282787" y="257146"/>
                      </a:cubicBezTo>
                      <a:cubicBezTo>
                        <a:pt x="2298980" y="259051"/>
                        <a:pt x="2317077" y="257146"/>
                        <a:pt x="2334222" y="254288"/>
                      </a:cubicBezTo>
                      <a:cubicBezTo>
                        <a:pt x="2341842" y="253336"/>
                        <a:pt x="2352320" y="255241"/>
                        <a:pt x="2356130" y="246668"/>
                      </a:cubicBezTo>
                      <a:cubicBezTo>
                        <a:pt x="2369465" y="213331"/>
                        <a:pt x="2392325" y="221903"/>
                        <a:pt x="2416137" y="231428"/>
                      </a:cubicBezTo>
                      <a:cubicBezTo>
                        <a:pt x="2443759" y="241906"/>
                        <a:pt x="2442807" y="262861"/>
                        <a:pt x="2436140" y="285721"/>
                      </a:cubicBezTo>
                      <a:cubicBezTo>
                        <a:pt x="2435187" y="290483"/>
                        <a:pt x="2434234" y="296198"/>
                        <a:pt x="2432330" y="300008"/>
                      </a:cubicBezTo>
                      <a:cubicBezTo>
                        <a:pt x="2438045" y="300961"/>
                        <a:pt x="2437092" y="295246"/>
                        <a:pt x="2439950" y="292388"/>
                      </a:cubicBezTo>
                      <a:cubicBezTo>
                        <a:pt x="2443759" y="266671"/>
                        <a:pt x="2458047" y="248573"/>
                        <a:pt x="2478050" y="232381"/>
                      </a:cubicBezTo>
                      <a:cubicBezTo>
                        <a:pt x="2501862" y="213331"/>
                        <a:pt x="2497100" y="172373"/>
                        <a:pt x="2471382" y="156181"/>
                      </a:cubicBezTo>
                      <a:cubicBezTo>
                        <a:pt x="2437092" y="135226"/>
                        <a:pt x="2431377" y="78076"/>
                        <a:pt x="2460905" y="48548"/>
                      </a:cubicBezTo>
                      <a:cubicBezTo>
                        <a:pt x="2469477" y="39023"/>
                        <a:pt x="2479955" y="31403"/>
                        <a:pt x="2489480" y="22831"/>
                      </a:cubicBezTo>
                      <a:cubicBezTo>
                        <a:pt x="2500909" y="11401"/>
                        <a:pt x="2515197" y="1876"/>
                        <a:pt x="2529484" y="10448"/>
                      </a:cubicBezTo>
                      <a:cubicBezTo>
                        <a:pt x="2546630" y="19973"/>
                        <a:pt x="2570442" y="27593"/>
                        <a:pt x="2571395" y="52358"/>
                      </a:cubicBezTo>
                      <a:cubicBezTo>
                        <a:pt x="2572347" y="73313"/>
                        <a:pt x="2575205" y="91411"/>
                        <a:pt x="2590445" y="106651"/>
                      </a:cubicBezTo>
                      <a:cubicBezTo>
                        <a:pt x="2593302" y="109508"/>
                        <a:pt x="2593302" y="113318"/>
                        <a:pt x="2595207" y="116176"/>
                      </a:cubicBezTo>
                      <a:cubicBezTo>
                        <a:pt x="2610447" y="129511"/>
                        <a:pt x="2568537" y="148561"/>
                        <a:pt x="2600922" y="162848"/>
                      </a:cubicBezTo>
                      <a:cubicBezTo>
                        <a:pt x="2622830" y="173326"/>
                        <a:pt x="2599970" y="197138"/>
                        <a:pt x="2609495" y="214283"/>
                      </a:cubicBezTo>
                      <a:cubicBezTo>
                        <a:pt x="2616162" y="212378"/>
                        <a:pt x="2615209" y="203806"/>
                        <a:pt x="2619972" y="199043"/>
                      </a:cubicBezTo>
                      <a:cubicBezTo>
                        <a:pt x="2628545" y="188566"/>
                        <a:pt x="2639022" y="180946"/>
                        <a:pt x="2653309" y="185708"/>
                      </a:cubicBezTo>
                      <a:cubicBezTo>
                        <a:pt x="2667597" y="190471"/>
                        <a:pt x="2675217" y="201901"/>
                        <a:pt x="2677122" y="217141"/>
                      </a:cubicBezTo>
                      <a:cubicBezTo>
                        <a:pt x="2679027" y="227618"/>
                        <a:pt x="2676170" y="238096"/>
                        <a:pt x="2671407" y="247621"/>
                      </a:cubicBezTo>
                      <a:cubicBezTo>
                        <a:pt x="2666645" y="258098"/>
                        <a:pt x="2671407" y="266671"/>
                        <a:pt x="2679980" y="271433"/>
                      </a:cubicBezTo>
                      <a:cubicBezTo>
                        <a:pt x="2689505" y="276196"/>
                        <a:pt x="2690457" y="265718"/>
                        <a:pt x="2694267" y="260956"/>
                      </a:cubicBezTo>
                      <a:cubicBezTo>
                        <a:pt x="2720937" y="230476"/>
                        <a:pt x="2752370" y="204758"/>
                        <a:pt x="2756180" y="159991"/>
                      </a:cubicBezTo>
                      <a:cubicBezTo>
                        <a:pt x="2757132" y="145703"/>
                        <a:pt x="2772372" y="140941"/>
                        <a:pt x="2786659" y="143798"/>
                      </a:cubicBezTo>
                      <a:cubicBezTo>
                        <a:pt x="2818092" y="150466"/>
                        <a:pt x="2840952" y="169516"/>
                        <a:pt x="2860955" y="193328"/>
                      </a:cubicBezTo>
                      <a:cubicBezTo>
                        <a:pt x="2871432" y="205711"/>
                        <a:pt x="2868575" y="221903"/>
                        <a:pt x="2858097" y="235238"/>
                      </a:cubicBezTo>
                      <a:cubicBezTo>
                        <a:pt x="2851430" y="242858"/>
                        <a:pt x="2841905" y="249526"/>
                        <a:pt x="2844762" y="261908"/>
                      </a:cubicBezTo>
                      <a:cubicBezTo>
                        <a:pt x="2845715" y="266671"/>
                        <a:pt x="2845715" y="271433"/>
                        <a:pt x="2846667" y="276196"/>
                      </a:cubicBezTo>
                      <a:cubicBezTo>
                        <a:pt x="2855240" y="314296"/>
                        <a:pt x="2829522" y="333346"/>
                        <a:pt x="2803805" y="351443"/>
                      </a:cubicBezTo>
                      <a:cubicBezTo>
                        <a:pt x="2787612" y="361921"/>
                        <a:pt x="2759990" y="340013"/>
                        <a:pt x="2760942" y="341918"/>
                      </a:cubicBezTo>
                      <a:cubicBezTo>
                        <a:pt x="2771420" y="360968"/>
                        <a:pt x="2762847" y="369541"/>
                        <a:pt x="2743797" y="373351"/>
                      </a:cubicBezTo>
                      <a:cubicBezTo>
                        <a:pt x="2732367" y="375256"/>
                        <a:pt x="2720937" y="374303"/>
                        <a:pt x="2709507" y="371446"/>
                      </a:cubicBezTo>
                      <a:cubicBezTo>
                        <a:pt x="2697125" y="367636"/>
                        <a:pt x="2689505" y="370493"/>
                        <a:pt x="2685695" y="382876"/>
                      </a:cubicBezTo>
                      <a:cubicBezTo>
                        <a:pt x="2679027" y="404783"/>
                        <a:pt x="2660930" y="411451"/>
                        <a:pt x="2639975" y="414308"/>
                      </a:cubicBezTo>
                      <a:cubicBezTo>
                        <a:pt x="2623782" y="416213"/>
                        <a:pt x="2625687" y="413356"/>
                        <a:pt x="2640927" y="418118"/>
                      </a:cubicBezTo>
                      <a:cubicBezTo>
                        <a:pt x="2647595" y="441931"/>
                        <a:pt x="2633307" y="480983"/>
                        <a:pt x="2613305" y="487651"/>
                      </a:cubicBezTo>
                      <a:cubicBezTo>
                        <a:pt x="2586634" y="495271"/>
                        <a:pt x="2560917" y="505748"/>
                        <a:pt x="2535200" y="515273"/>
                      </a:cubicBezTo>
                      <a:cubicBezTo>
                        <a:pt x="2529484" y="517178"/>
                        <a:pt x="2523770" y="514321"/>
                        <a:pt x="2519007" y="511463"/>
                      </a:cubicBezTo>
                      <a:cubicBezTo>
                        <a:pt x="2503767" y="500986"/>
                        <a:pt x="2497100" y="500033"/>
                        <a:pt x="2510434" y="506701"/>
                      </a:cubicBezTo>
                      <a:cubicBezTo>
                        <a:pt x="2531390" y="522893"/>
                        <a:pt x="2527580" y="538133"/>
                        <a:pt x="2507577" y="550516"/>
                      </a:cubicBezTo>
                      <a:cubicBezTo>
                        <a:pt x="2493290" y="559088"/>
                        <a:pt x="2483765" y="572423"/>
                        <a:pt x="2473287" y="584806"/>
                      </a:cubicBezTo>
                      <a:cubicBezTo>
                        <a:pt x="2439950" y="611476"/>
                        <a:pt x="2418995" y="648623"/>
                        <a:pt x="2395182" y="682913"/>
                      </a:cubicBezTo>
                      <a:cubicBezTo>
                        <a:pt x="2382800" y="701011"/>
                        <a:pt x="2387562" y="722918"/>
                        <a:pt x="2391372" y="742921"/>
                      </a:cubicBezTo>
                      <a:cubicBezTo>
                        <a:pt x="2392325" y="747683"/>
                        <a:pt x="2391372" y="754351"/>
                        <a:pt x="2394230" y="756256"/>
                      </a:cubicBezTo>
                      <a:cubicBezTo>
                        <a:pt x="2422805" y="770543"/>
                        <a:pt x="2428520" y="797213"/>
                        <a:pt x="2432330" y="825788"/>
                      </a:cubicBezTo>
                      <a:cubicBezTo>
                        <a:pt x="2434234" y="839123"/>
                        <a:pt x="2441855" y="845791"/>
                        <a:pt x="2456142" y="845791"/>
                      </a:cubicBezTo>
                      <a:cubicBezTo>
                        <a:pt x="2516150" y="847696"/>
                        <a:pt x="2558059" y="883891"/>
                        <a:pt x="2600922" y="919133"/>
                      </a:cubicBezTo>
                      <a:cubicBezTo>
                        <a:pt x="2617115" y="932468"/>
                        <a:pt x="2632355" y="940088"/>
                        <a:pt x="2654262" y="938183"/>
                      </a:cubicBezTo>
                      <a:cubicBezTo>
                        <a:pt x="2688552" y="935326"/>
                        <a:pt x="2697125" y="947708"/>
                        <a:pt x="2700934" y="981998"/>
                      </a:cubicBezTo>
                      <a:cubicBezTo>
                        <a:pt x="2704745" y="1019146"/>
                        <a:pt x="2693315" y="1055341"/>
                        <a:pt x="2705697" y="1091536"/>
                      </a:cubicBezTo>
                      <a:cubicBezTo>
                        <a:pt x="2709507" y="1103918"/>
                        <a:pt x="2708555" y="1124873"/>
                        <a:pt x="2725700" y="1122016"/>
                      </a:cubicBezTo>
                      <a:cubicBezTo>
                        <a:pt x="2741892" y="1120111"/>
                        <a:pt x="2760942" y="1107728"/>
                        <a:pt x="2758084" y="1086773"/>
                      </a:cubicBezTo>
                      <a:cubicBezTo>
                        <a:pt x="2753322" y="1052483"/>
                        <a:pt x="2774277" y="1021051"/>
                        <a:pt x="2765705" y="986761"/>
                      </a:cubicBezTo>
                      <a:cubicBezTo>
                        <a:pt x="2761895" y="970568"/>
                        <a:pt x="2775230" y="964853"/>
                        <a:pt x="2787612" y="961043"/>
                      </a:cubicBezTo>
                      <a:cubicBezTo>
                        <a:pt x="2835237" y="948661"/>
                        <a:pt x="2857145" y="913418"/>
                        <a:pt x="2863812" y="867698"/>
                      </a:cubicBezTo>
                      <a:cubicBezTo>
                        <a:pt x="2867622" y="839123"/>
                        <a:pt x="2866670" y="812453"/>
                        <a:pt x="2838095" y="794356"/>
                      </a:cubicBezTo>
                      <a:cubicBezTo>
                        <a:pt x="2819045" y="782926"/>
                        <a:pt x="2819045" y="765781"/>
                        <a:pt x="2835237" y="750541"/>
                      </a:cubicBezTo>
                      <a:cubicBezTo>
                        <a:pt x="2875242" y="715298"/>
                        <a:pt x="2880005" y="669578"/>
                        <a:pt x="2881909" y="621001"/>
                      </a:cubicBezTo>
                      <a:cubicBezTo>
                        <a:pt x="2882862" y="571471"/>
                        <a:pt x="2896197" y="561946"/>
                        <a:pt x="2944775" y="574328"/>
                      </a:cubicBezTo>
                      <a:cubicBezTo>
                        <a:pt x="2951442" y="576233"/>
                        <a:pt x="2959062" y="579091"/>
                        <a:pt x="2964777" y="578138"/>
                      </a:cubicBezTo>
                      <a:cubicBezTo>
                        <a:pt x="3015259" y="569566"/>
                        <a:pt x="3046692" y="595283"/>
                        <a:pt x="3070505" y="635288"/>
                      </a:cubicBezTo>
                      <a:cubicBezTo>
                        <a:pt x="3075267" y="639098"/>
                        <a:pt x="3080982" y="642908"/>
                        <a:pt x="3086697" y="645766"/>
                      </a:cubicBezTo>
                      <a:cubicBezTo>
                        <a:pt x="3104795" y="654338"/>
                        <a:pt x="3117177" y="663863"/>
                        <a:pt x="3105747" y="688628"/>
                      </a:cubicBezTo>
                      <a:cubicBezTo>
                        <a:pt x="3098127" y="705773"/>
                        <a:pt x="3102890" y="727681"/>
                        <a:pt x="3099080" y="746731"/>
                      </a:cubicBezTo>
                      <a:cubicBezTo>
                        <a:pt x="3096222" y="765781"/>
                        <a:pt x="3116225" y="769591"/>
                        <a:pt x="3128607" y="776258"/>
                      </a:cubicBezTo>
                      <a:cubicBezTo>
                        <a:pt x="3145752" y="784831"/>
                        <a:pt x="3162897" y="780068"/>
                        <a:pt x="3176232" y="765781"/>
                      </a:cubicBezTo>
                      <a:cubicBezTo>
                        <a:pt x="3190520" y="750541"/>
                        <a:pt x="3198140" y="730538"/>
                        <a:pt x="3210522" y="713393"/>
                      </a:cubicBezTo>
                      <a:cubicBezTo>
                        <a:pt x="3220047" y="701011"/>
                        <a:pt x="3228620" y="683866"/>
                        <a:pt x="3249575" y="693391"/>
                      </a:cubicBezTo>
                      <a:cubicBezTo>
                        <a:pt x="3267672" y="701011"/>
                        <a:pt x="3268625" y="715298"/>
                        <a:pt x="3266720" y="733396"/>
                      </a:cubicBezTo>
                      <a:cubicBezTo>
                        <a:pt x="3263862" y="761971"/>
                        <a:pt x="3280055" y="786736"/>
                        <a:pt x="3289580" y="812453"/>
                      </a:cubicBezTo>
                      <a:cubicBezTo>
                        <a:pt x="3298152" y="834361"/>
                        <a:pt x="3305772" y="854363"/>
                        <a:pt x="3303867" y="879128"/>
                      </a:cubicBezTo>
                      <a:cubicBezTo>
                        <a:pt x="3300057" y="910561"/>
                        <a:pt x="3321012" y="930563"/>
                        <a:pt x="3342920" y="948661"/>
                      </a:cubicBezTo>
                      <a:cubicBezTo>
                        <a:pt x="3349587" y="953423"/>
                        <a:pt x="3357207" y="956281"/>
                        <a:pt x="3363875" y="961043"/>
                      </a:cubicBezTo>
                      <a:cubicBezTo>
                        <a:pt x="3375305" y="969616"/>
                        <a:pt x="3393402" y="975331"/>
                        <a:pt x="3390545" y="993428"/>
                      </a:cubicBezTo>
                      <a:cubicBezTo>
                        <a:pt x="3387687" y="1009621"/>
                        <a:pt x="3375305" y="1005811"/>
                        <a:pt x="3375305" y="1005811"/>
                      </a:cubicBezTo>
                      <a:cubicBezTo>
                        <a:pt x="3423882" y="1007716"/>
                        <a:pt x="3432455" y="1018193"/>
                        <a:pt x="3429597" y="1063913"/>
                      </a:cubicBezTo>
                      <a:cubicBezTo>
                        <a:pt x="3425787" y="1076296"/>
                        <a:pt x="3424834" y="1088678"/>
                        <a:pt x="3422930" y="1101061"/>
                      </a:cubicBezTo>
                      <a:cubicBezTo>
                        <a:pt x="3421977" y="1104871"/>
                        <a:pt x="3421025" y="1107728"/>
                        <a:pt x="3419120" y="1110586"/>
                      </a:cubicBezTo>
                      <a:cubicBezTo>
                        <a:pt x="3407690" y="1122016"/>
                        <a:pt x="3392450" y="1127731"/>
                        <a:pt x="3380067" y="1137256"/>
                      </a:cubicBezTo>
                      <a:cubicBezTo>
                        <a:pt x="3353397" y="1149638"/>
                        <a:pt x="3325775" y="1159163"/>
                        <a:pt x="3303867" y="1182023"/>
                      </a:cubicBezTo>
                      <a:cubicBezTo>
                        <a:pt x="3278150" y="1209646"/>
                        <a:pt x="3241955" y="1201073"/>
                        <a:pt x="3209570" y="1189643"/>
                      </a:cubicBezTo>
                      <a:cubicBezTo>
                        <a:pt x="3192425" y="1188691"/>
                        <a:pt x="3174327" y="1188691"/>
                        <a:pt x="3157182" y="1188691"/>
                      </a:cubicBezTo>
                      <a:cubicBezTo>
                        <a:pt x="3136227" y="1185833"/>
                        <a:pt x="3120987" y="1198216"/>
                        <a:pt x="3107652" y="1211551"/>
                      </a:cubicBezTo>
                      <a:cubicBezTo>
                        <a:pt x="3092412" y="1224886"/>
                        <a:pt x="3094317" y="1227743"/>
                        <a:pt x="3113367" y="1222028"/>
                      </a:cubicBezTo>
                      <a:cubicBezTo>
                        <a:pt x="3119082" y="1221076"/>
                        <a:pt x="3124797" y="1220123"/>
                        <a:pt x="3130512" y="1221076"/>
                      </a:cubicBezTo>
                      <a:cubicBezTo>
                        <a:pt x="3147657" y="1222981"/>
                        <a:pt x="3160992" y="1232506"/>
                        <a:pt x="3166707" y="1248698"/>
                      </a:cubicBezTo>
                      <a:cubicBezTo>
                        <a:pt x="3174327" y="1269653"/>
                        <a:pt x="3156230" y="1279178"/>
                        <a:pt x="3143847" y="1290608"/>
                      </a:cubicBezTo>
                      <a:cubicBezTo>
                        <a:pt x="3142895" y="1295371"/>
                        <a:pt x="3130512" y="1291561"/>
                        <a:pt x="3135275" y="1302038"/>
                      </a:cubicBezTo>
                      <a:cubicBezTo>
                        <a:pt x="3152420" y="1324898"/>
                        <a:pt x="3152420" y="1357283"/>
                        <a:pt x="3179090" y="1374428"/>
                      </a:cubicBezTo>
                      <a:cubicBezTo>
                        <a:pt x="3188615" y="1381096"/>
                        <a:pt x="3199092" y="1375381"/>
                        <a:pt x="3208617" y="1379191"/>
                      </a:cubicBezTo>
                      <a:cubicBezTo>
                        <a:pt x="3216237" y="1381096"/>
                        <a:pt x="3224809" y="1383953"/>
                        <a:pt x="3229572" y="1390621"/>
                      </a:cubicBezTo>
                      <a:cubicBezTo>
                        <a:pt x="3233382" y="1397288"/>
                        <a:pt x="3233382" y="1403956"/>
                        <a:pt x="3231477" y="1411576"/>
                      </a:cubicBezTo>
                      <a:cubicBezTo>
                        <a:pt x="3221952" y="1429673"/>
                        <a:pt x="3202902" y="1434436"/>
                        <a:pt x="3185757" y="1440151"/>
                      </a:cubicBezTo>
                      <a:cubicBezTo>
                        <a:pt x="3160040" y="1448723"/>
                        <a:pt x="3138132" y="1460153"/>
                        <a:pt x="3120987" y="1481108"/>
                      </a:cubicBezTo>
                      <a:cubicBezTo>
                        <a:pt x="3108605" y="1495396"/>
                        <a:pt x="3090507" y="1509683"/>
                        <a:pt x="3074315" y="1482061"/>
                      </a:cubicBezTo>
                      <a:cubicBezTo>
                        <a:pt x="3070505" y="1471583"/>
                        <a:pt x="3071457" y="1461106"/>
                        <a:pt x="3072409" y="1449676"/>
                      </a:cubicBezTo>
                      <a:cubicBezTo>
                        <a:pt x="3072409" y="1445866"/>
                        <a:pt x="3073362" y="1443008"/>
                        <a:pt x="3075267" y="1439198"/>
                      </a:cubicBezTo>
                      <a:cubicBezTo>
                        <a:pt x="3079077" y="1427768"/>
                        <a:pt x="3079077" y="1424911"/>
                        <a:pt x="3067647" y="1428721"/>
                      </a:cubicBezTo>
                      <a:cubicBezTo>
                        <a:pt x="3065742" y="1430626"/>
                        <a:pt x="3063837" y="1432531"/>
                        <a:pt x="3061932" y="1434436"/>
                      </a:cubicBezTo>
                      <a:cubicBezTo>
                        <a:pt x="3056217" y="1444913"/>
                        <a:pt x="3047645" y="1454438"/>
                        <a:pt x="3037167" y="1459201"/>
                      </a:cubicBezTo>
                      <a:cubicBezTo>
                        <a:pt x="3009545" y="1466821"/>
                        <a:pt x="2985732" y="1482061"/>
                        <a:pt x="2966682" y="1501111"/>
                      </a:cubicBezTo>
                      <a:cubicBezTo>
                        <a:pt x="2952395" y="1515398"/>
                        <a:pt x="2935250" y="1531591"/>
                        <a:pt x="2959062" y="1553498"/>
                      </a:cubicBezTo>
                      <a:cubicBezTo>
                        <a:pt x="2965730" y="1559213"/>
                        <a:pt x="2964777" y="1566833"/>
                        <a:pt x="2960015" y="1571596"/>
                      </a:cubicBezTo>
                      <a:cubicBezTo>
                        <a:pt x="2950490" y="1583026"/>
                        <a:pt x="2939059" y="1594456"/>
                        <a:pt x="2921915" y="1584931"/>
                      </a:cubicBezTo>
                      <a:cubicBezTo>
                        <a:pt x="2895245" y="1588741"/>
                        <a:pt x="2872384" y="1606838"/>
                        <a:pt x="2844762" y="1607791"/>
                      </a:cubicBezTo>
                      <a:cubicBezTo>
                        <a:pt x="2842857" y="1607791"/>
                        <a:pt x="2839047" y="1609696"/>
                        <a:pt x="2839047" y="1610648"/>
                      </a:cubicBezTo>
                      <a:cubicBezTo>
                        <a:pt x="2834284" y="1648748"/>
                        <a:pt x="2799042" y="1673513"/>
                        <a:pt x="2794280" y="1710661"/>
                      </a:cubicBezTo>
                      <a:cubicBezTo>
                        <a:pt x="2791422" y="1731616"/>
                        <a:pt x="2775230" y="1743046"/>
                        <a:pt x="2762847" y="1757333"/>
                      </a:cubicBezTo>
                      <a:cubicBezTo>
                        <a:pt x="2751417" y="1743998"/>
                        <a:pt x="2753322" y="1752571"/>
                        <a:pt x="2753322" y="1773526"/>
                      </a:cubicBezTo>
                      <a:cubicBezTo>
                        <a:pt x="2739034" y="1789718"/>
                        <a:pt x="2774277" y="1810673"/>
                        <a:pt x="2748559" y="1825913"/>
                      </a:cubicBezTo>
                      <a:cubicBezTo>
                        <a:pt x="2759990" y="1843058"/>
                        <a:pt x="2741892" y="1846868"/>
                        <a:pt x="2735225" y="1851631"/>
                      </a:cubicBezTo>
                      <a:cubicBezTo>
                        <a:pt x="2705697" y="1869728"/>
                        <a:pt x="2678075" y="1891636"/>
                        <a:pt x="2653309" y="1912591"/>
                      </a:cubicBezTo>
                      <a:cubicBezTo>
                        <a:pt x="2615209" y="1944023"/>
                        <a:pt x="2573300" y="1979266"/>
                        <a:pt x="2573300" y="2044036"/>
                      </a:cubicBezTo>
                      <a:cubicBezTo>
                        <a:pt x="2573300" y="2091661"/>
                        <a:pt x="2578062" y="2138334"/>
                        <a:pt x="2582825" y="2185959"/>
                      </a:cubicBezTo>
                      <a:cubicBezTo>
                        <a:pt x="2584730" y="2204056"/>
                        <a:pt x="2584730" y="2221201"/>
                        <a:pt x="2577109" y="2237393"/>
                      </a:cubicBezTo>
                      <a:cubicBezTo>
                        <a:pt x="2573300" y="2246918"/>
                        <a:pt x="2565680" y="2252634"/>
                        <a:pt x="2555202" y="2250728"/>
                      </a:cubicBezTo>
                      <a:cubicBezTo>
                        <a:pt x="2546630" y="2248823"/>
                        <a:pt x="2536152" y="2245013"/>
                        <a:pt x="2536152" y="2233584"/>
                      </a:cubicBezTo>
                      <a:cubicBezTo>
                        <a:pt x="2535200" y="2210723"/>
                        <a:pt x="2526627" y="2191673"/>
                        <a:pt x="2513292" y="2173576"/>
                      </a:cubicBezTo>
                      <a:cubicBezTo>
                        <a:pt x="2508530" y="2166909"/>
                        <a:pt x="2508530" y="2151668"/>
                        <a:pt x="2513292" y="2143096"/>
                      </a:cubicBezTo>
                      <a:cubicBezTo>
                        <a:pt x="2530437" y="2111663"/>
                        <a:pt x="2506625" y="2089756"/>
                        <a:pt x="2496147" y="2065943"/>
                      </a:cubicBezTo>
                      <a:cubicBezTo>
                        <a:pt x="2488527" y="2047846"/>
                        <a:pt x="2477097" y="2062133"/>
                        <a:pt x="2468525" y="2068801"/>
                      </a:cubicBezTo>
                      <a:cubicBezTo>
                        <a:pt x="2455190" y="2079278"/>
                        <a:pt x="2447570" y="2082136"/>
                        <a:pt x="2434234" y="2064038"/>
                      </a:cubicBezTo>
                      <a:cubicBezTo>
                        <a:pt x="2414232" y="2036416"/>
                        <a:pt x="2378990" y="2069753"/>
                        <a:pt x="2351367" y="2055466"/>
                      </a:cubicBezTo>
                      <a:cubicBezTo>
                        <a:pt x="2345652" y="2052608"/>
                        <a:pt x="2322792" y="2058323"/>
                        <a:pt x="2322792" y="2074516"/>
                      </a:cubicBezTo>
                      <a:cubicBezTo>
                        <a:pt x="2323745" y="2104043"/>
                        <a:pt x="2299932" y="2101186"/>
                        <a:pt x="2284692" y="2109759"/>
                      </a:cubicBezTo>
                      <a:cubicBezTo>
                        <a:pt x="2279930" y="2112616"/>
                        <a:pt x="2272310" y="2117378"/>
                        <a:pt x="2269452" y="2111663"/>
                      </a:cubicBezTo>
                      <a:cubicBezTo>
                        <a:pt x="2256117" y="2084993"/>
                        <a:pt x="2231352" y="2095471"/>
                        <a:pt x="2212302" y="2093566"/>
                      </a:cubicBezTo>
                      <a:cubicBezTo>
                        <a:pt x="2188490" y="2090708"/>
                        <a:pt x="2166582" y="2090708"/>
                        <a:pt x="2154200" y="2118331"/>
                      </a:cubicBezTo>
                      <a:cubicBezTo>
                        <a:pt x="2149437" y="2127856"/>
                        <a:pt x="2134197" y="2132618"/>
                        <a:pt x="2122767" y="2139286"/>
                      </a:cubicBezTo>
                      <a:cubicBezTo>
                        <a:pt x="2092287" y="2159288"/>
                        <a:pt x="2069427" y="2177386"/>
                        <a:pt x="2068474" y="2222153"/>
                      </a:cubicBezTo>
                      <a:cubicBezTo>
                        <a:pt x="2067522" y="2265016"/>
                        <a:pt x="2044662" y="2306926"/>
                        <a:pt x="2051330" y="2352646"/>
                      </a:cubicBezTo>
                      <a:cubicBezTo>
                        <a:pt x="2051330" y="2355503"/>
                        <a:pt x="2050377" y="2360266"/>
                        <a:pt x="2048472" y="2362171"/>
                      </a:cubicBezTo>
                      <a:cubicBezTo>
                        <a:pt x="2010372" y="2404081"/>
                        <a:pt x="2046567" y="2432656"/>
                        <a:pt x="2065617" y="2464088"/>
                      </a:cubicBezTo>
                      <a:cubicBezTo>
                        <a:pt x="2068474" y="2468851"/>
                        <a:pt x="2077047" y="2473613"/>
                        <a:pt x="2076094" y="2477423"/>
                      </a:cubicBezTo>
                      <a:cubicBezTo>
                        <a:pt x="2067522" y="2526001"/>
                        <a:pt x="2111337" y="2522191"/>
                        <a:pt x="2135150" y="2539336"/>
                      </a:cubicBezTo>
                      <a:cubicBezTo>
                        <a:pt x="2141817" y="2544098"/>
                        <a:pt x="2148485" y="2542193"/>
                        <a:pt x="2155152" y="2540288"/>
                      </a:cubicBezTo>
                      <a:cubicBezTo>
                        <a:pt x="2178012" y="2532668"/>
                        <a:pt x="2198967" y="2521238"/>
                        <a:pt x="2221827" y="2513618"/>
                      </a:cubicBezTo>
                      <a:cubicBezTo>
                        <a:pt x="2236115" y="2508856"/>
                        <a:pt x="2247545" y="2491711"/>
                        <a:pt x="2245640" y="2471709"/>
                      </a:cubicBezTo>
                      <a:cubicBezTo>
                        <a:pt x="2244687" y="2454563"/>
                        <a:pt x="2241830" y="2429798"/>
                        <a:pt x="2258022" y="2424084"/>
                      </a:cubicBezTo>
                      <a:cubicBezTo>
                        <a:pt x="2287550" y="2413606"/>
                        <a:pt x="2317077" y="2394556"/>
                        <a:pt x="2349462" y="2400271"/>
                      </a:cubicBezTo>
                      <a:cubicBezTo>
                        <a:pt x="2368512" y="2403128"/>
                        <a:pt x="2363750" y="2424084"/>
                        <a:pt x="2356130" y="2434561"/>
                      </a:cubicBezTo>
                      <a:cubicBezTo>
                        <a:pt x="2326602" y="2471709"/>
                        <a:pt x="2329459" y="2517428"/>
                        <a:pt x="2317077" y="2559338"/>
                      </a:cubicBezTo>
                      <a:cubicBezTo>
                        <a:pt x="2313267" y="2571721"/>
                        <a:pt x="2307552" y="2583151"/>
                        <a:pt x="2299932" y="2592676"/>
                      </a:cubicBezTo>
                      <a:cubicBezTo>
                        <a:pt x="2285645" y="2611726"/>
                        <a:pt x="2296122" y="2616488"/>
                        <a:pt x="2313267" y="2618393"/>
                      </a:cubicBezTo>
                      <a:cubicBezTo>
                        <a:pt x="2332317" y="2620298"/>
                        <a:pt x="2350415" y="2614584"/>
                        <a:pt x="2368512" y="2610773"/>
                      </a:cubicBezTo>
                      <a:cubicBezTo>
                        <a:pt x="2393277" y="2605059"/>
                        <a:pt x="2415184" y="2604106"/>
                        <a:pt x="2435187" y="2625061"/>
                      </a:cubicBezTo>
                      <a:cubicBezTo>
                        <a:pt x="2448522" y="2638396"/>
                        <a:pt x="2453284" y="2646968"/>
                        <a:pt x="2441855" y="2666018"/>
                      </a:cubicBezTo>
                      <a:cubicBezTo>
                        <a:pt x="2421852" y="2700309"/>
                        <a:pt x="2425662" y="2742218"/>
                        <a:pt x="2423757" y="2779366"/>
                      </a:cubicBezTo>
                      <a:cubicBezTo>
                        <a:pt x="2422805" y="2801273"/>
                        <a:pt x="2450427" y="2826038"/>
                        <a:pt x="2466620" y="2845088"/>
                      </a:cubicBezTo>
                      <a:cubicBezTo>
                        <a:pt x="2483765" y="2864138"/>
                        <a:pt x="2511387" y="2852709"/>
                        <a:pt x="2531390" y="2836516"/>
                      </a:cubicBezTo>
                      <a:cubicBezTo>
                        <a:pt x="2539962" y="2829848"/>
                        <a:pt x="2538057" y="2807941"/>
                        <a:pt x="2551392" y="2812703"/>
                      </a:cubicBezTo>
                      <a:cubicBezTo>
                        <a:pt x="2570442" y="2819371"/>
                        <a:pt x="2592350" y="2819371"/>
                        <a:pt x="2607590" y="2834611"/>
                      </a:cubicBezTo>
                      <a:cubicBezTo>
                        <a:pt x="2616162" y="2842231"/>
                        <a:pt x="2622830" y="2851756"/>
                        <a:pt x="2628545" y="2857471"/>
                      </a:cubicBezTo>
                      <a:cubicBezTo>
                        <a:pt x="2661882" y="2828896"/>
                        <a:pt x="2667597" y="2780318"/>
                        <a:pt x="2705697" y="2756506"/>
                      </a:cubicBezTo>
                      <a:cubicBezTo>
                        <a:pt x="2733320" y="2739361"/>
                        <a:pt x="2765705" y="2728884"/>
                        <a:pt x="2786659" y="2702213"/>
                      </a:cubicBezTo>
                      <a:cubicBezTo>
                        <a:pt x="2789517" y="2698403"/>
                        <a:pt x="2798090" y="2696498"/>
                        <a:pt x="2802852" y="2701261"/>
                      </a:cubicBezTo>
                      <a:cubicBezTo>
                        <a:pt x="2809520" y="2707928"/>
                        <a:pt x="2804757" y="2713643"/>
                        <a:pt x="2799995" y="2718406"/>
                      </a:cubicBezTo>
                      <a:cubicBezTo>
                        <a:pt x="2777134" y="2738409"/>
                        <a:pt x="2799995" y="2769841"/>
                        <a:pt x="2781897" y="2792701"/>
                      </a:cubicBezTo>
                      <a:cubicBezTo>
                        <a:pt x="2778087" y="2797463"/>
                        <a:pt x="2795232" y="2810798"/>
                        <a:pt x="2802852" y="2810798"/>
                      </a:cubicBezTo>
                      <a:cubicBezTo>
                        <a:pt x="2817140" y="2810798"/>
                        <a:pt x="2812377" y="2796511"/>
                        <a:pt x="2809520" y="2789843"/>
                      </a:cubicBezTo>
                      <a:cubicBezTo>
                        <a:pt x="2799995" y="2765078"/>
                        <a:pt x="2799995" y="2744123"/>
                        <a:pt x="2830475" y="2735551"/>
                      </a:cubicBezTo>
                      <a:cubicBezTo>
                        <a:pt x="2844762" y="2730788"/>
                        <a:pt x="2838095" y="2716501"/>
                        <a:pt x="2844762" y="2705071"/>
                      </a:cubicBezTo>
                      <a:cubicBezTo>
                        <a:pt x="2859050" y="2725073"/>
                        <a:pt x="2885720" y="2728884"/>
                        <a:pt x="2893340" y="2753648"/>
                      </a:cubicBezTo>
                      <a:cubicBezTo>
                        <a:pt x="2895245" y="2758411"/>
                        <a:pt x="2900007" y="2763173"/>
                        <a:pt x="2903817" y="2761268"/>
                      </a:cubicBezTo>
                      <a:cubicBezTo>
                        <a:pt x="2943822" y="2737456"/>
                        <a:pt x="2989542" y="2793653"/>
                        <a:pt x="3027642" y="2751743"/>
                      </a:cubicBezTo>
                      <a:cubicBezTo>
                        <a:pt x="3031452" y="2747934"/>
                        <a:pt x="3040977" y="2749838"/>
                        <a:pt x="3047645" y="2748886"/>
                      </a:cubicBezTo>
                      <a:cubicBezTo>
                        <a:pt x="3053359" y="2744123"/>
                        <a:pt x="3060980" y="2745076"/>
                        <a:pt x="3067647" y="2746028"/>
                      </a:cubicBezTo>
                      <a:cubicBezTo>
                        <a:pt x="3072409" y="2746981"/>
                        <a:pt x="3080030" y="2744123"/>
                        <a:pt x="3081934" y="2751743"/>
                      </a:cubicBezTo>
                      <a:cubicBezTo>
                        <a:pt x="3083840" y="2761268"/>
                        <a:pt x="3072409" y="2758411"/>
                        <a:pt x="3068600" y="2764126"/>
                      </a:cubicBezTo>
                      <a:cubicBezTo>
                        <a:pt x="3107652" y="2775556"/>
                        <a:pt x="3122892" y="2816513"/>
                        <a:pt x="3156230" y="2835563"/>
                      </a:cubicBezTo>
                      <a:cubicBezTo>
                        <a:pt x="3166707" y="2842231"/>
                        <a:pt x="3179090" y="2851756"/>
                        <a:pt x="3179090" y="2867948"/>
                      </a:cubicBezTo>
                      <a:cubicBezTo>
                        <a:pt x="3178137" y="2891761"/>
                        <a:pt x="3201950" y="2870806"/>
                        <a:pt x="3206712" y="2884141"/>
                      </a:cubicBezTo>
                      <a:cubicBezTo>
                        <a:pt x="3208617" y="2890809"/>
                        <a:pt x="3215284" y="2889856"/>
                        <a:pt x="3220047" y="2889856"/>
                      </a:cubicBezTo>
                      <a:cubicBezTo>
                        <a:pt x="3222905" y="2906048"/>
                        <a:pt x="3236240" y="2907001"/>
                        <a:pt x="3248622" y="2909859"/>
                      </a:cubicBezTo>
                      <a:cubicBezTo>
                        <a:pt x="3310534" y="2894618"/>
                        <a:pt x="3371495" y="2907001"/>
                        <a:pt x="3393402" y="2959388"/>
                      </a:cubicBezTo>
                      <a:cubicBezTo>
                        <a:pt x="3407690" y="2992726"/>
                        <a:pt x="3452457" y="3029873"/>
                        <a:pt x="3415309" y="3076546"/>
                      </a:cubicBezTo>
                      <a:cubicBezTo>
                        <a:pt x="3406737" y="3110836"/>
                        <a:pt x="3383877" y="3122266"/>
                        <a:pt x="3398165" y="3109884"/>
                      </a:cubicBezTo>
                      <a:cubicBezTo>
                        <a:pt x="3407690" y="3102263"/>
                        <a:pt x="3415309" y="3090834"/>
                        <a:pt x="3429597" y="3098453"/>
                      </a:cubicBezTo>
                      <a:cubicBezTo>
                        <a:pt x="3442932" y="3098453"/>
                        <a:pt x="3457220" y="3099406"/>
                        <a:pt x="3470555" y="3099406"/>
                      </a:cubicBezTo>
                      <a:cubicBezTo>
                        <a:pt x="3478175" y="3110836"/>
                        <a:pt x="3477222" y="3121313"/>
                        <a:pt x="3469602" y="3131791"/>
                      </a:cubicBezTo>
                      <a:cubicBezTo>
                        <a:pt x="3463887" y="3140363"/>
                        <a:pt x="3462934" y="3142268"/>
                        <a:pt x="3468650" y="3134648"/>
                      </a:cubicBezTo>
                      <a:cubicBezTo>
                        <a:pt x="3473412" y="3127981"/>
                        <a:pt x="3479127" y="3122266"/>
                        <a:pt x="3486747" y="3120361"/>
                      </a:cubicBezTo>
                      <a:cubicBezTo>
                        <a:pt x="3529609" y="3121313"/>
                        <a:pt x="3572472" y="3126076"/>
                        <a:pt x="3597237" y="3168938"/>
                      </a:cubicBezTo>
                      <a:cubicBezTo>
                        <a:pt x="3617240" y="3178463"/>
                        <a:pt x="3639147" y="3167986"/>
                        <a:pt x="3659150" y="3174653"/>
                      </a:cubicBezTo>
                      <a:cubicBezTo>
                        <a:pt x="3692487" y="3167034"/>
                        <a:pt x="3724872" y="3172748"/>
                        <a:pt x="3756305" y="3184178"/>
                      </a:cubicBezTo>
                      <a:cubicBezTo>
                        <a:pt x="3767734" y="3188941"/>
                        <a:pt x="3779165" y="3192751"/>
                        <a:pt x="3783927" y="3206086"/>
                      </a:cubicBezTo>
                      <a:cubicBezTo>
                        <a:pt x="3799167" y="3227041"/>
                        <a:pt x="3817265" y="3241328"/>
                        <a:pt x="3846792" y="3233709"/>
                      </a:cubicBezTo>
                      <a:cubicBezTo>
                        <a:pt x="3866795" y="3228946"/>
                        <a:pt x="3883940" y="3233709"/>
                        <a:pt x="3882987" y="3261331"/>
                      </a:cubicBezTo>
                      <a:cubicBezTo>
                        <a:pt x="3882987" y="3269903"/>
                        <a:pt x="3887750" y="3279428"/>
                        <a:pt x="3889655" y="3288001"/>
                      </a:cubicBezTo>
                      <a:cubicBezTo>
                        <a:pt x="3893465" y="3308956"/>
                        <a:pt x="3894417" y="3329911"/>
                        <a:pt x="3889655" y="3350866"/>
                      </a:cubicBezTo>
                      <a:cubicBezTo>
                        <a:pt x="3868700" y="3404206"/>
                        <a:pt x="3812502" y="3426113"/>
                        <a:pt x="3783927" y="3472786"/>
                      </a:cubicBezTo>
                      <a:cubicBezTo>
                        <a:pt x="3779165" y="3481359"/>
                        <a:pt x="3769640" y="3488026"/>
                        <a:pt x="3762972" y="3494693"/>
                      </a:cubicBezTo>
                      <a:cubicBezTo>
                        <a:pt x="3758209" y="3499456"/>
                        <a:pt x="3750590" y="3502313"/>
                        <a:pt x="3756305" y="3510886"/>
                      </a:cubicBezTo>
                      <a:cubicBezTo>
                        <a:pt x="3750590" y="3551843"/>
                        <a:pt x="3759162" y="3592801"/>
                        <a:pt x="3750590" y="3633759"/>
                      </a:cubicBezTo>
                      <a:cubicBezTo>
                        <a:pt x="3746780" y="3652809"/>
                        <a:pt x="3728682" y="3667096"/>
                        <a:pt x="3735350" y="3688051"/>
                      </a:cubicBezTo>
                      <a:cubicBezTo>
                        <a:pt x="3728682" y="3699481"/>
                        <a:pt x="3738207" y="3714721"/>
                        <a:pt x="3727730" y="3725198"/>
                      </a:cubicBezTo>
                      <a:cubicBezTo>
                        <a:pt x="3712490" y="3747106"/>
                        <a:pt x="3691534" y="3767109"/>
                        <a:pt x="3682962" y="3790921"/>
                      </a:cubicBezTo>
                      <a:cubicBezTo>
                        <a:pt x="3679152" y="3804256"/>
                        <a:pt x="3680105" y="3817591"/>
                        <a:pt x="3665817" y="3824259"/>
                      </a:cubicBezTo>
                      <a:cubicBezTo>
                        <a:pt x="3662007" y="3836641"/>
                        <a:pt x="3653434" y="3840451"/>
                        <a:pt x="3640100" y="3840451"/>
                      </a:cubicBezTo>
                      <a:cubicBezTo>
                        <a:pt x="3624859" y="3839498"/>
                        <a:pt x="3608667" y="3837593"/>
                        <a:pt x="3593427" y="3843309"/>
                      </a:cubicBezTo>
                      <a:cubicBezTo>
                        <a:pt x="3554375" y="3872836"/>
                        <a:pt x="3504845" y="3886171"/>
                        <a:pt x="3471507" y="3924271"/>
                      </a:cubicBezTo>
                      <a:cubicBezTo>
                        <a:pt x="3463887" y="3933796"/>
                        <a:pt x="3450552" y="3940463"/>
                        <a:pt x="3458172" y="3955703"/>
                      </a:cubicBezTo>
                      <a:cubicBezTo>
                        <a:pt x="3462934" y="3969991"/>
                        <a:pt x="3462934" y="3983326"/>
                        <a:pt x="3458172" y="3997613"/>
                      </a:cubicBezTo>
                      <a:cubicBezTo>
                        <a:pt x="3449600" y="4043334"/>
                        <a:pt x="3419120" y="4077623"/>
                        <a:pt x="3395307" y="4114771"/>
                      </a:cubicBezTo>
                      <a:cubicBezTo>
                        <a:pt x="3390545" y="4110961"/>
                        <a:pt x="3389592" y="4105246"/>
                        <a:pt x="3391497" y="4099531"/>
                      </a:cubicBezTo>
                      <a:cubicBezTo>
                        <a:pt x="3389592" y="4104293"/>
                        <a:pt x="3388640" y="4109056"/>
                        <a:pt x="3386734" y="4113818"/>
                      </a:cubicBezTo>
                      <a:cubicBezTo>
                        <a:pt x="3383877" y="4120486"/>
                        <a:pt x="3379115" y="4125248"/>
                        <a:pt x="3374352" y="4130011"/>
                      </a:cubicBezTo>
                      <a:cubicBezTo>
                        <a:pt x="3357207" y="4147156"/>
                        <a:pt x="3333395" y="4157634"/>
                        <a:pt x="3342920" y="4192876"/>
                      </a:cubicBezTo>
                      <a:cubicBezTo>
                        <a:pt x="3348634" y="4213831"/>
                        <a:pt x="3278150" y="4261456"/>
                        <a:pt x="3248622" y="4262409"/>
                      </a:cubicBezTo>
                      <a:cubicBezTo>
                        <a:pt x="3235287" y="4274791"/>
                        <a:pt x="3219095" y="4271934"/>
                        <a:pt x="3202902" y="4270029"/>
                      </a:cubicBezTo>
                      <a:cubicBezTo>
                        <a:pt x="3199092" y="4269076"/>
                        <a:pt x="3195282" y="4268123"/>
                        <a:pt x="3190520" y="4267171"/>
                      </a:cubicBezTo>
                      <a:cubicBezTo>
                        <a:pt x="3185757" y="4266218"/>
                        <a:pt x="3182900" y="4268123"/>
                        <a:pt x="3187662" y="4268123"/>
                      </a:cubicBezTo>
                      <a:cubicBezTo>
                        <a:pt x="3192425" y="4267171"/>
                        <a:pt x="3185757" y="4273839"/>
                        <a:pt x="3189567" y="4270981"/>
                      </a:cubicBezTo>
                      <a:cubicBezTo>
                        <a:pt x="3205759" y="4283364"/>
                        <a:pt x="3210522" y="4304318"/>
                        <a:pt x="3221952" y="4319559"/>
                      </a:cubicBezTo>
                      <a:cubicBezTo>
                        <a:pt x="3232430" y="4331941"/>
                        <a:pt x="3222905" y="4346229"/>
                        <a:pt x="3215284" y="4357659"/>
                      </a:cubicBezTo>
                      <a:cubicBezTo>
                        <a:pt x="3189567" y="4397664"/>
                        <a:pt x="3152420" y="4418618"/>
                        <a:pt x="3106700" y="4424334"/>
                      </a:cubicBezTo>
                      <a:cubicBezTo>
                        <a:pt x="3078125" y="4428143"/>
                        <a:pt x="3062884" y="4439573"/>
                        <a:pt x="3061932" y="4470054"/>
                      </a:cubicBezTo>
                      <a:cubicBezTo>
                        <a:pt x="3060980" y="4502439"/>
                        <a:pt x="3039072" y="4509106"/>
                        <a:pt x="3011450" y="4509106"/>
                      </a:cubicBezTo>
                      <a:cubicBezTo>
                        <a:pt x="3000972" y="4509106"/>
                        <a:pt x="2987637" y="4506248"/>
                        <a:pt x="2982875" y="4516726"/>
                      </a:cubicBezTo>
                      <a:cubicBezTo>
                        <a:pt x="2977159" y="4530061"/>
                        <a:pt x="2993352" y="4531966"/>
                        <a:pt x="3000020" y="4537681"/>
                      </a:cubicBezTo>
                      <a:cubicBezTo>
                        <a:pt x="3011450" y="4547206"/>
                        <a:pt x="3010497" y="4556731"/>
                        <a:pt x="2999067" y="4566256"/>
                      </a:cubicBezTo>
                      <a:cubicBezTo>
                        <a:pt x="2980017" y="4582448"/>
                        <a:pt x="2968587" y="4602451"/>
                        <a:pt x="2965730" y="4628168"/>
                      </a:cubicBezTo>
                      <a:cubicBezTo>
                        <a:pt x="2963825" y="4643409"/>
                        <a:pt x="2953347" y="4654839"/>
                        <a:pt x="2940012" y="4664364"/>
                      </a:cubicBezTo>
                      <a:cubicBezTo>
                        <a:pt x="2912390" y="4684366"/>
                        <a:pt x="2912390" y="4684366"/>
                        <a:pt x="2939059" y="4708179"/>
                      </a:cubicBezTo>
                      <a:cubicBezTo>
                        <a:pt x="2945727" y="4713893"/>
                        <a:pt x="2953347" y="4720561"/>
                        <a:pt x="2954300" y="4730086"/>
                      </a:cubicBezTo>
                      <a:cubicBezTo>
                        <a:pt x="2953347" y="4731991"/>
                        <a:pt x="2953347" y="4733896"/>
                        <a:pt x="2954300" y="4735801"/>
                      </a:cubicBezTo>
                      <a:cubicBezTo>
                        <a:pt x="2952395" y="4752946"/>
                        <a:pt x="2939059" y="4761518"/>
                        <a:pt x="2928582" y="4771043"/>
                      </a:cubicBezTo>
                      <a:cubicBezTo>
                        <a:pt x="2916200" y="4783426"/>
                        <a:pt x="2904770" y="4795809"/>
                        <a:pt x="2900959" y="4813906"/>
                      </a:cubicBezTo>
                      <a:cubicBezTo>
                        <a:pt x="2899055" y="4823431"/>
                        <a:pt x="2895245" y="4832956"/>
                        <a:pt x="2886672" y="4836766"/>
                      </a:cubicBezTo>
                      <a:cubicBezTo>
                        <a:pt x="2852382" y="4850101"/>
                        <a:pt x="2851430" y="4874866"/>
                        <a:pt x="2861907" y="4903441"/>
                      </a:cubicBezTo>
                      <a:cubicBezTo>
                        <a:pt x="2861907" y="4911061"/>
                        <a:pt x="2858097" y="4915823"/>
                        <a:pt x="2853334" y="4920586"/>
                      </a:cubicBezTo>
                      <a:cubicBezTo>
                        <a:pt x="2845715" y="4926301"/>
                        <a:pt x="2835237" y="4928206"/>
                        <a:pt x="2827617" y="4934873"/>
                      </a:cubicBezTo>
                      <a:cubicBezTo>
                        <a:pt x="2819045" y="4943446"/>
                        <a:pt x="2817140" y="4954876"/>
                        <a:pt x="2812377" y="4965354"/>
                      </a:cubicBezTo>
                      <a:cubicBezTo>
                        <a:pt x="2806662" y="4979641"/>
                        <a:pt x="2799042" y="4989166"/>
                        <a:pt x="2780945" y="4985356"/>
                      </a:cubicBezTo>
                      <a:cubicBezTo>
                        <a:pt x="2774277" y="4983451"/>
                        <a:pt x="2770467" y="4978689"/>
                        <a:pt x="2769515" y="4971068"/>
                      </a:cubicBezTo>
                      <a:cubicBezTo>
                        <a:pt x="2771420" y="4943446"/>
                        <a:pt x="2747607" y="4973926"/>
                        <a:pt x="2743797" y="4959639"/>
                      </a:cubicBezTo>
                      <a:cubicBezTo>
                        <a:pt x="2737130" y="4934873"/>
                        <a:pt x="2728557" y="4912966"/>
                        <a:pt x="2698077" y="4911061"/>
                      </a:cubicBezTo>
                      <a:cubicBezTo>
                        <a:pt x="2693315" y="4911061"/>
                        <a:pt x="2688552" y="4909156"/>
                        <a:pt x="2683790" y="4907251"/>
                      </a:cubicBezTo>
                      <a:cubicBezTo>
                        <a:pt x="2670455" y="4898679"/>
                        <a:pt x="2674265" y="4888201"/>
                        <a:pt x="2681884" y="4877723"/>
                      </a:cubicBezTo>
                      <a:cubicBezTo>
                        <a:pt x="2683790" y="4874866"/>
                        <a:pt x="2685695" y="4872009"/>
                        <a:pt x="2687600" y="4870104"/>
                      </a:cubicBezTo>
                      <a:cubicBezTo>
                        <a:pt x="2699982" y="4856768"/>
                        <a:pt x="2699030" y="4843434"/>
                        <a:pt x="2685695" y="4831051"/>
                      </a:cubicBezTo>
                      <a:cubicBezTo>
                        <a:pt x="2671407" y="4816764"/>
                        <a:pt x="2667597" y="4801523"/>
                        <a:pt x="2681884" y="4785331"/>
                      </a:cubicBezTo>
                      <a:cubicBezTo>
                        <a:pt x="2687600" y="4778664"/>
                        <a:pt x="2684742" y="4771996"/>
                        <a:pt x="2684742" y="4765329"/>
                      </a:cubicBezTo>
                      <a:cubicBezTo>
                        <a:pt x="2684742" y="4762471"/>
                        <a:pt x="2684742" y="4759614"/>
                        <a:pt x="2685695" y="4757709"/>
                      </a:cubicBezTo>
                      <a:cubicBezTo>
                        <a:pt x="2683790" y="4748184"/>
                        <a:pt x="2676170" y="4751993"/>
                        <a:pt x="2670455" y="4751041"/>
                      </a:cubicBezTo>
                      <a:cubicBezTo>
                        <a:pt x="2658072" y="4750089"/>
                        <a:pt x="2640927" y="4749136"/>
                        <a:pt x="2641880" y="4733896"/>
                      </a:cubicBezTo>
                      <a:cubicBezTo>
                        <a:pt x="2642832" y="4718656"/>
                        <a:pt x="2646642" y="4700559"/>
                        <a:pt x="2666645" y="4693891"/>
                      </a:cubicBezTo>
                      <a:cubicBezTo>
                        <a:pt x="2676170" y="4691986"/>
                        <a:pt x="2684742" y="4693891"/>
                        <a:pt x="2693315" y="4698654"/>
                      </a:cubicBezTo>
                      <a:cubicBezTo>
                        <a:pt x="2698077" y="4700559"/>
                        <a:pt x="2701887" y="4704368"/>
                        <a:pt x="2707602" y="4701511"/>
                      </a:cubicBezTo>
                      <a:cubicBezTo>
                        <a:pt x="2710459" y="4696748"/>
                        <a:pt x="2711412" y="4691034"/>
                        <a:pt x="2714270" y="4685318"/>
                      </a:cubicBezTo>
                      <a:cubicBezTo>
                        <a:pt x="2718080" y="4675793"/>
                        <a:pt x="2734272" y="4668173"/>
                        <a:pt x="2719032" y="4654839"/>
                      </a:cubicBezTo>
                      <a:cubicBezTo>
                        <a:pt x="2704745" y="4637693"/>
                        <a:pt x="2725700" y="4619596"/>
                        <a:pt x="2719032" y="4602451"/>
                      </a:cubicBezTo>
                      <a:cubicBezTo>
                        <a:pt x="2719032" y="4594831"/>
                        <a:pt x="2721890" y="4589116"/>
                        <a:pt x="2725700" y="4582448"/>
                      </a:cubicBezTo>
                      <a:cubicBezTo>
                        <a:pt x="2739034" y="4560541"/>
                        <a:pt x="2725700" y="4557684"/>
                        <a:pt x="2707602" y="4558636"/>
                      </a:cubicBezTo>
                      <a:cubicBezTo>
                        <a:pt x="2697125" y="4553873"/>
                        <a:pt x="2691409" y="4545301"/>
                        <a:pt x="2692362" y="4533871"/>
                      </a:cubicBezTo>
                      <a:cubicBezTo>
                        <a:pt x="2694267" y="4521489"/>
                        <a:pt x="2695220" y="4510059"/>
                        <a:pt x="2695220" y="4497676"/>
                      </a:cubicBezTo>
                      <a:cubicBezTo>
                        <a:pt x="2707602" y="4467196"/>
                        <a:pt x="2686647" y="4434811"/>
                        <a:pt x="2699030" y="4404331"/>
                      </a:cubicBezTo>
                      <a:cubicBezTo>
                        <a:pt x="2705697" y="4394806"/>
                        <a:pt x="2718080" y="4388139"/>
                        <a:pt x="2717127" y="4373851"/>
                      </a:cubicBezTo>
                      <a:cubicBezTo>
                        <a:pt x="2718080" y="4370993"/>
                        <a:pt x="2718080" y="4367184"/>
                        <a:pt x="2719984" y="4364326"/>
                      </a:cubicBezTo>
                      <a:cubicBezTo>
                        <a:pt x="2724747" y="4351943"/>
                        <a:pt x="2728557" y="4338609"/>
                        <a:pt x="2732367" y="4326226"/>
                      </a:cubicBezTo>
                      <a:cubicBezTo>
                        <a:pt x="2752370" y="4264314"/>
                        <a:pt x="2745702" y="4199544"/>
                        <a:pt x="2751417" y="4135726"/>
                      </a:cubicBezTo>
                      <a:cubicBezTo>
                        <a:pt x="2758084" y="4071909"/>
                        <a:pt x="2758084" y="4005234"/>
                        <a:pt x="2780945" y="3942368"/>
                      </a:cubicBezTo>
                      <a:cubicBezTo>
                        <a:pt x="2781897" y="3939511"/>
                        <a:pt x="2784755" y="3936653"/>
                        <a:pt x="2787612" y="3934748"/>
                      </a:cubicBezTo>
                      <a:cubicBezTo>
                        <a:pt x="2789517" y="3918556"/>
                        <a:pt x="2792375" y="3902363"/>
                        <a:pt x="2794280" y="3886171"/>
                      </a:cubicBezTo>
                      <a:cubicBezTo>
                        <a:pt x="2785707" y="3863311"/>
                        <a:pt x="2790470" y="3839498"/>
                        <a:pt x="2788565" y="3815686"/>
                      </a:cubicBezTo>
                      <a:cubicBezTo>
                        <a:pt x="2788565" y="3802351"/>
                        <a:pt x="2787612" y="3788063"/>
                        <a:pt x="2787612" y="3774728"/>
                      </a:cubicBezTo>
                      <a:cubicBezTo>
                        <a:pt x="2759037" y="3744248"/>
                        <a:pt x="2723795" y="3723293"/>
                        <a:pt x="2685695" y="3710911"/>
                      </a:cubicBezTo>
                      <a:cubicBezTo>
                        <a:pt x="2646642" y="3697576"/>
                        <a:pt x="2623782" y="3671859"/>
                        <a:pt x="2607590" y="3637568"/>
                      </a:cubicBezTo>
                      <a:cubicBezTo>
                        <a:pt x="2604732" y="3626138"/>
                        <a:pt x="2605684" y="3614709"/>
                        <a:pt x="2599017" y="3604231"/>
                      </a:cubicBezTo>
                      <a:cubicBezTo>
                        <a:pt x="2586634" y="3581371"/>
                        <a:pt x="2574252" y="3557559"/>
                        <a:pt x="2557107" y="3536603"/>
                      </a:cubicBezTo>
                      <a:cubicBezTo>
                        <a:pt x="2553297" y="3531841"/>
                        <a:pt x="2549487" y="3528031"/>
                        <a:pt x="2547582" y="3522316"/>
                      </a:cubicBezTo>
                      <a:cubicBezTo>
                        <a:pt x="2532342" y="3457546"/>
                        <a:pt x="2526627" y="3446116"/>
                        <a:pt x="2475192" y="3379441"/>
                      </a:cubicBezTo>
                      <a:cubicBezTo>
                        <a:pt x="2471382" y="3368011"/>
                        <a:pt x="2472334" y="3355628"/>
                        <a:pt x="2468525" y="3345151"/>
                      </a:cubicBezTo>
                      <a:cubicBezTo>
                        <a:pt x="2467572" y="3342293"/>
                        <a:pt x="2466620" y="3338484"/>
                        <a:pt x="2466620" y="3335626"/>
                      </a:cubicBezTo>
                      <a:cubicBezTo>
                        <a:pt x="2465667" y="3327053"/>
                        <a:pt x="2465667" y="3318481"/>
                        <a:pt x="2466620" y="3310861"/>
                      </a:cubicBezTo>
                      <a:cubicBezTo>
                        <a:pt x="2466620" y="3307051"/>
                        <a:pt x="2467572" y="3304193"/>
                        <a:pt x="2468525" y="3300384"/>
                      </a:cubicBezTo>
                      <a:cubicBezTo>
                        <a:pt x="2474240" y="3277523"/>
                        <a:pt x="2503767" y="3262284"/>
                        <a:pt x="2478050" y="3229898"/>
                      </a:cubicBezTo>
                      <a:cubicBezTo>
                        <a:pt x="2460905" y="3207991"/>
                        <a:pt x="2487575" y="3178463"/>
                        <a:pt x="2501862" y="3154651"/>
                      </a:cubicBezTo>
                      <a:cubicBezTo>
                        <a:pt x="2504720" y="3148936"/>
                        <a:pt x="2508530" y="3144173"/>
                        <a:pt x="2513292" y="3139411"/>
                      </a:cubicBezTo>
                      <a:cubicBezTo>
                        <a:pt x="2536152" y="3122266"/>
                        <a:pt x="2556155" y="3103216"/>
                        <a:pt x="2564727" y="3074641"/>
                      </a:cubicBezTo>
                      <a:cubicBezTo>
                        <a:pt x="2566632" y="3071784"/>
                        <a:pt x="2568537" y="3069878"/>
                        <a:pt x="2570442" y="3067021"/>
                      </a:cubicBezTo>
                      <a:cubicBezTo>
                        <a:pt x="2595207" y="3050828"/>
                        <a:pt x="2593302" y="3024159"/>
                        <a:pt x="2594255" y="2999393"/>
                      </a:cubicBezTo>
                      <a:cubicBezTo>
                        <a:pt x="2595207" y="2996536"/>
                        <a:pt x="2595207" y="2992726"/>
                        <a:pt x="2596159" y="2989868"/>
                      </a:cubicBezTo>
                      <a:cubicBezTo>
                        <a:pt x="2601875" y="2951768"/>
                        <a:pt x="2601875" y="2913668"/>
                        <a:pt x="2579967" y="2879378"/>
                      </a:cubicBezTo>
                      <a:cubicBezTo>
                        <a:pt x="2575205" y="2871759"/>
                        <a:pt x="2575205" y="2860328"/>
                        <a:pt x="2563775" y="2859376"/>
                      </a:cubicBezTo>
                      <a:cubicBezTo>
                        <a:pt x="2552345" y="2858423"/>
                        <a:pt x="2543772" y="2865091"/>
                        <a:pt x="2538057" y="2874616"/>
                      </a:cubicBezTo>
                      <a:cubicBezTo>
                        <a:pt x="2528532" y="2890809"/>
                        <a:pt x="2523770" y="2918431"/>
                        <a:pt x="2499005" y="2911763"/>
                      </a:cubicBezTo>
                      <a:cubicBezTo>
                        <a:pt x="2468525" y="2902238"/>
                        <a:pt x="2429472" y="2916526"/>
                        <a:pt x="2407565" y="2881284"/>
                      </a:cubicBezTo>
                      <a:cubicBezTo>
                        <a:pt x="2398992" y="2851756"/>
                        <a:pt x="2367559" y="2852709"/>
                        <a:pt x="2349462" y="2835563"/>
                      </a:cubicBezTo>
                      <a:cubicBezTo>
                        <a:pt x="2348509" y="2828896"/>
                        <a:pt x="2348509" y="2822228"/>
                        <a:pt x="2347557" y="2815561"/>
                      </a:cubicBezTo>
                      <a:cubicBezTo>
                        <a:pt x="2341842" y="2804131"/>
                        <a:pt x="2344700" y="2791748"/>
                        <a:pt x="2343747" y="2780318"/>
                      </a:cubicBezTo>
                      <a:cubicBezTo>
                        <a:pt x="2343747" y="2774603"/>
                        <a:pt x="2343747" y="2767936"/>
                        <a:pt x="2335175" y="2766984"/>
                      </a:cubicBezTo>
                      <a:cubicBezTo>
                        <a:pt x="2321840" y="2763173"/>
                        <a:pt x="2313267" y="2754601"/>
                        <a:pt x="2306600" y="2742218"/>
                      </a:cubicBezTo>
                      <a:cubicBezTo>
                        <a:pt x="2301837" y="2724121"/>
                        <a:pt x="2288502" y="2724121"/>
                        <a:pt x="2273262" y="2726978"/>
                      </a:cubicBezTo>
                      <a:cubicBezTo>
                        <a:pt x="2260880" y="2726978"/>
                        <a:pt x="2248497" y="2726978"/>
                        <a:pt x="2240877" y="2715548"/>
                      </a:cubicBezTo>
                      <a:cubicBezTo>
                        <a:pt x="2229447" y="2698403"/>
                        <a:pt x="2212302" y="2711738"/>
                        <a:pt x="2198967" y="2707928"/>
                      </a:cubicBezTo>
                      <a:cubicBezTo>
                        <a:pt x="2178965" y="2706976"/>
                        <a:pt x="2162772" y="2695546"/>
                        <a:pt x="2154200" y="2679353"/>
                      </a:cubicBezTo>
                      <a:cubicBezTo>
                        <a:pt x="2133245" y="2642206"/>
                        <a:pt x="2106575" y="2628871"/>
                        <a:pt x="2068474" y="26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42" name="Freeform: Shape 6">
                  <a:extLst>
                    <a:ext uri="{FF2B5EF4-FFF2-40B4-BE49-F238E27FC236}">
                      <a16:creationId xmlns:a16="http://schemas.microsoft.com/office/drawing/2014/main" id="{ED2C182C-AFD0-034E-8D27-2912B9217C5D}"/>
                    </a:ext>
                  </a:extLst>
                </p:cNvPr>
                <p:cNvSpPr/>
                <p:nvPr/>
              </p:nvSpPr>
              <p:spPr>
                <a:xfrm>
                  <a:off x="4034907" y="599598"/>
                  <a:ext cx="1466850" cy="1371600"/>
                </a:xfrm>
                <a:custGeom>
                  <a:avLst/>
                  <a:gdLst>
                    <a:gd name="connsiteX0" fmla="*/ 52270 w 1466850"/>
                    <a:gd name="connsiteY0" fmla="*/ 322421 h 1371600"/>
                    <a:gd name="connsiteX1" fmla="*/ 24648 w 1466850"/>
                    <a:gd name="connsiteY1" fmla="*/ 298609 h 1371600"/>
                    <a:gd name="connsiteX2" fmla="*/ 24648 w 1466850"/>
                    <a:gd name="connsiteY2" fmla="*/ 263366 h 1371600"/>
                    <a:gd name="connsiteX3" fmla="*/ 81798 w 1466850"/>
                    <a:gd name="connsiteY3" fmla="*/ 248126 h 1371600"/>
                    <a:gd name="connsiteX4" fmla="*/ 104658 w 1466850"/>
                    <a:gd name="connsiteY4" fmla="*/ 243364 h 1371600"/>
                    <a:gd name="connsiteX5" fmla="*/ 150378 w 1466850"/>
                    <a:gd name="connsiteY5" fmla="*/ 231934 h 1371600"/>
                    <a:gd name="connsiteX6" fmla="*/ 217053 w 1466850"/>
                    <a:gd name="connsiteY6" fmla="*/ 211931 h 1371600"/>
                    <a:gd name="connsiteX7" fmla="*/ 179905 w 1466850"/>
                    <a:gd name="connsiteY7" fmla="*/ 203359 h 1371600"/>
                    <a:gd name="connsiteX8" fmla="*/ 147520 w 1466850"/>
                    <a:gd name="connsiteY8" fmla="*/ 193834 h 1371600"/>
                    <a:gd name="connsiteX9" fmla="*/ 164665 w 1466850"/>
                    <a:gd name="connsiteY9" fmla="*/ 170021 h 1371600"/>
                    <a:gd name="connsiteX10" fmla="*/ 239913 w 1466850"/>
                    <a:gd name="connsiteY10" fmla="*/ 148114 h 1371600"/>
                    <a:gd name="connsiteX11" fmla="*/ 277060 w 1466850"/>
                    <a:gd name="connsiteY11" fmla="*/ 140494 h 1371600"/>
                    <a:gd name="connsiteX12" fmla="*/ 285633 w 1466850"/>
                    <a:gd name="connsiteY12" fmla="*/ 131921 h 1371600"/>
                    <a:gd name="connsiteX13" fmla="*/ 336115 w 1466850"/>
                    <a:gd name="connsiteY13" fmla="*/ 88106 h 1371600"/>
                    <a:gd name="connsiteX14" fmla="*/ 357070 w 1466850"/>
                    <a:gd name="connsiteY14" fmla="*/ 99536 h 1371600"/>
                    <a:gd name="connsiteX15" fmla="*/ 362785 w 1466850"/>
                    <a:gd name="connsiteY15" fmla="*/ 108109 h 1371600"/>
                    <a:gd name="connsiteX16" fmla="*/ 358975 w 1466850"/>
                    <a:gd name="connsiteY16" fmla="*/ 99536 h 1371600"/>
                    <a:gd name="connsiteX17" fmla="*/ 359928 w 1466850"/>
                    <a:gd name="connsiteY17" fmla="*/ 86201 h 1371600"/>
                    <a:gd name="connsiteX18" fmla="*/ 407553 w 1466850"/>
                    <a:gd name="connsiteY18" fmla="*/ 87154 h 1371600"/>
                    <a:gd name="connsiteX19" fmla="*/ 415173 w 1466850"/>
                    <a:gd name="connsiteY19" fmla="*/ 86201 h 1371600"/>
                    <a:gd name="connsiteX20" fmla="*/ 450415 w 1466850"/>
                    <a:gd name="connsiteY20" fmla="*/ 80486 h 1371600"/>
                    <a:gd name="connsiteX21" fmla="*/ 450415 w 1466850"/>
                    <a:gd name="connsiteY21" fmla="*/ 80486 h 1371600"/>
                    <a:gd name="connsiteX22" fmla="*/ 478038 w 1466850"/>
                    <a:gd name="connsiteY22" fmla="*/ 88106 h 1371600"/>
                    <a:gd name="connsiteX23" fmla="*/ 486610 w 1466850"/>
                    <a:gd name="connsiteY23" fmla="*/ 108109 h 1371600"/>
                    <a:gd name="connsiteX24" fmla="*/ 534235 w 1466850"/>
                    <a:gd name="connsiteY24" fmla="*/ 107156 h 1371600"/>
                    <a:gd name="connsiteX25" fmla="*/ 559953 w 1466850"/>
                    <a:gd name="connsiteY25" fmla="*/ 114776 h 1371600"/>
                    <a:gd name="connsiteX26" fmla="*/ 571383 w 1466850"/>
                    <a:gd name="connsiteY26" fmla="*/ 99536 h 1371600"/>
                    <a:gd name="connsiteX27" fmla="*/ 568525 w 1466850"/>
                    <a:gd name="connsiteY27" fmla="*/ 70961 h 1371600"/>
                    <a:gd name="connsiteX28" fmla="*/ 603768 w 1466850"/>
                    <a:gd name="connsiteY28" fmla="*/ 71914 h 1371600"/>
                    <a:gd name="connsiteX29" fmla="*/ 690445 w 1466850"/>
                    <a:gd name="connsiteY29" fmla="*/ 120491 h 1371600"/>
                    <a:gd name="connsiteX30" fmla="*/ 710448 w 1466850"/>
                    <a:gd name="connsiteY30" fmla="*/ 105251 h 1371600"/>
                    <a:gd name="connsiteX31" fmla="*/ 741880 w 1466850"/>
                    <a:gd name="connsiteY31" fmla="*/ 86201 h 1371600"/>
                    <a:gd name="connsiteX32" fmla="*/ 759025 w 1466850"/>
                    <a:gd name="connsiteY32" fmla="*/ 80486 h 1371600"/>
                    <a:gd name="connsiteX33" fmla="*/ 727593 w 1466850"/>
                    <a:gd name="connsiteY33" fmla="*/ 73819 h 1371600"/>
                    <a:gd name="connsiteX34" fmla="*/ 716163 w 1466850"/>
                    <a:gd name="connsiteY34" fmla="*/ 72866 h 1371600"/>
                    <a:gd name="connsiteX35" fmla="*/ 721878 w 1466850"/>
                    <a:gd name="connsiteY35" fmla="*/ 42386 h 1371600"/>
                    <a:gd name="connsiteX36" fmla="*/ 734260 w 1466850"/>
                    <a:gd name="connsiteY36" fmla="*/ 31909 h 1371600"/>
                    <a:gd name="connsiteX37" fmla="*/ 781885 w 1466850"/>
                    <a:gd name="connsiteY37" fmla="*/ 40481 h 1371600"/>
                    <a:gd name="connsiteX38" fmla="*/ 846655 w 1466850"/>
                    <a:gd name="connsiteY38" fmla="*/ 62389 h 1371600"/>
                    <a:gd name="connsiteX39" fmla="*/ 855228 w 1466850"/>
                    <a:gd name="connsiteY39" fmla="*/ 53816 h 1371600"/>
                    <a:gd name="connsiteX40" fmla="*/ 892375 w 1466850"/>
                    <a:gd name="connsiteY40" fmla="*/ 18574 h 1371600"/>
                    <a:gd name="connsiteX41" fmla="*/ 924760 w 1466850"/>
                    <a:gd name="connsiteY41" fmla="*/ 10001 h 1371600"/>
                    <a:gd name="connsiteX42" fmla="*/ 959050 w 1466850"/>
                    <a:gd name="connsiteY42" fmla="*/ 10001 h 1371600"/>
                    <a:gd name="connsiteX43" fmla="*/ 962860 w 1466850"/>
                    <a:gd name="connsiteY43" fmla="*/ 11906 h 1371600"/>
                    <a:gd name="connsiteX44" fmla="*/ 1020963 w 1466850"/>
                    <a:gd name="connsiteY44" fmla="*/ 16669 h 1371600"/>
                    <a:gd name="connsiteX45" fmla="*/ 1035250 w 1466850"/>
                    <a:gd name="connsiteY45" fmla="*/ 16669 h 1371600"/>
                    <a:gd name="connsiteX46" fmla="*/ 1132405 w 1466850"/>
                    <a:gd name="connsiteY46" fmla="*/ 16669 h 1371600"/>
                    <a:gd name="connsiteX47" fmla="*/ 1137168 w 1466850"/>
                    <a:gd name="connsiteY47" fmla="*/ 28099 h 1371600"/>
                    <a:gd name="connsiteX48" fmla="*/ 1104783 w 1466850"/>
                    <a:gd name="connsiteY48" fmla="*/ 32861 h 1371600"/>
                    <a:gd name="connsiteX49" fmla="*/ 1001913 w 1466850"/>
                    <a:gd name="connsiteY49" fmla="*/ 58579 h 1371600"/>
                    <a:gd name="connsiteX50" fmla="*/ 977148 w 1466850"/>
                    <a:gd name="connsiteY50" fmla="*/ 69056 h 1371600"/>
                    <a:gd name="connsiteX51" fmla="*/ 954288 w 1466850"/>
                    <a:gd name="connsiteY51" fmla="*/ 81439 h 1371600"/>
                    <a:gd name="connsiteX52" fmla="*/ 983815 w 1466850"/>
                    <a:gd name="connsiteY52" fmla="*/ 64294 h 1371600"/>
                    <a:gd name="connsiteX53" fmla="*/ 1159075 w 1466850"/>
                    <a:gd name="connsiteY53" fmla="*/ 44291 h 1371600"/>
                    <a:gd name="connsiteX54" fmla="*/ 1173363 w 1466850"/>
                    <a:gd name="connsiteY54" fmla="*/ 45244 h 1371600"/>
                    <a:gd name="connsiteX55" fmla="*/ 1188603 w 1466850"/>
                    <a:gd name="connsiteY55" fmla="*/ 58579 h 1371600"/>
                    <a:gd name="connsiteX56" fmla="*/ 1199080 w 1466850"/>
                    <a:gd name="connsiteY56" fmla="*/ 80486 h 1371600"/>
                    <a:gd name="connsiteX57" fmla="*/ 1215273 w 1466850"/>
                    <a:gd name="connsiteY57" fmla="*/ 92869 h 1371600"/>
                    <a:gd name="connsiteX58" fmla="*/ 1190508 w 1466850"/>
                    <a:gd name="connsiteY58" fmla="*/ 108109 h 1371600"/>
                    <a:gd name="connsiteX59" fmla="*/ 1049538 w 1466850"/>
                    <a:gd name="connsiteY59" fmla="*/ 114776 h 1371600"/>
                    <a:gd name="connsiteX60" fmla="*/ 1012390 w 1466850"/>
                    <a:gd name="connsiteY60" fmla="*/ 141446 h 1371600"/>
                    <a:gd name="connsiteX61" fmla="*/ 1119070 w 1466850"/>
                    <a:gd name="connsiteY61" fmla="*/ 121444 h 1371600"/>
                    <a:gd name="connsiteX62" fmla="*/ 1144788 w 1466850"/>
                    <a:gd name="connsiteY62" fmla="*/ 150019 h 1371600"/>
                    <a:gd name="connsiteX63" fmla="*/ 1188603 w 1466850"/>
                    <a:gd name="connsiteY63" fmla="*/ 122396 h 1371600"/>
                    <a:gd name="connsiteX64" fmla="*/ 1216225 w 1466850"/>
                    <a:gd name="connsiteY64" fmla="*/ 107156 h 1371600"/>
                    <a:gd name="connsiteX65" fmla="*/ 1227655 w 1466850"/>
                    <a:gd name="connsiteY65" fmla="*/ 163354 h 1371600"/>
                    <a:gd name="connsiteX66" fmla="*/ 1214320 w 1466850"/>
                    <a:gd name="connsiteY66" fmla="*/ 190024 h 1371600"/>
                    <a:gd name="connsiteX67" fmla="*/ 1226703 w 1466850"/>
                    <a:gd name="connsiteY67" fmla="*/ 191929 h 1371600"/>
                    <a:gd name="connsiteX68" fmla="*/ 1244800 w 1466850"/>
                    <a:gd name="connsiteY68" fmla="*/ 179546 h 1371600"/>
                    <a:gd name="connsiteX69" fmla="*/ 1312428 w 1466850"/>
                    <a:gd name="connsiteY69" fmla="*/ 159544 h 1371600"/>
                    <a:gd name="connsiteX70" fmla="*/ 1342908 w 1466850"/>
                    <a:gd name="connsiteY70" fmla="*/ 149066 h 1371600"/>
                    <a:gd name="connsiteX71" fmla="*/ 1363863 w 1466850"/>
                    <a:gd name="connsiteY71" fmla="*/ 143351 h 1371600"/>
                    <a:gd name="connsiteX72" fmla="*/ 1440063 w 1466850"/>
                    <a:gd name="connsiteY72" fmla="*/ 145256 h 1371600"/>
                    <a:gd name="connsiteX73" fmla="*/ 1464828 w 1466850"/>
                    <a:gd name="connsiteY73" fmla="*/ 163354 h 1371600"/>
                    <a:gd name="connsiteX74" fmla="*/ 1440063 w 1466850"/>
                    <a:gd name="connsiteY74" fmla="*/ 175736 h 1371600"/>
                    <a:gd name="connsiteX75" fmla="*/ 1410535 w 1466850"/>
                    <a:gd name="connsiteY75" fmla="*/ 209074 h 1371600"/>
                    <a:gd name="connsiteX76" fmla="*/ 1355290 w 1466850"/>
                    <a:gd name="connsiteY76" fmla="*/ 231934 h 1371600"/>
                    <a:gd name="connsiteX77" fmla="*/ 1355290 w 1466850"/>
                    <a:gd name="connsiteY77" fmla="*/ 231934 h 1371600"/>
                    <a:gd name="connsiteX78" fmla="*/ 1349575 w 1466850"/>
                    <a:gd name="connsiteY78" fmla="*/ 235744 h 1371600"/>
                    <a:gd name="connsiteX79" fmla="*/ 1346718 w 1466850"/>
                    <a:gd name="connsiteY79" fmla="*/ 248126 h 1371600"/>
                    <a:gd name="connsiteX80" fmla="*/ 1333383 w 1466850"/>
                    <a:gd name="connsiteY80" fmla="*/ 272891 h 1371600"/>
                    <a:gd name="connsiteX81" fmla="*/ 1287663 w 1466850"/>
                    <a:gd name="connsiteY81" fmla="*/ 313849 h 1371600"/>
                    <a:gd name="connsiteX82" fmla="*/ 1286710 w 1466850"/>
                    <a:gd name="connsiteY82" fmla="*/ 360521 h 1371600"/>
                    <a:gd name="connsiteX83" fmla="*/ 1308618 w 1466850"/>
                    <a:gd name="connsiteY83" fmla="*/ 390049 h 1371600"/>
                    <a:gd name="connsiteX84" fmla="*/ 1280043 w 1466850"/>
                    <a:gd name="connsiteY84" fmla="*/ 403384 h 1371600"/>
                    <a:gd name="connsiteX85" fmla="*/ 1289568 w 1466850"/>
                    <a:gd name="connsiteY85" fmla="*/ 411004 h 1371600"/>
                    <a:gd name="connsiteX86" fmla="*/ 1299093 w 1466850"/>
                    <a:gd name="connsiteY86" fmla="*/ 413861 h 1371600"/>
                    <a:gd name="connsiteX87" fmla="*/ 1325763 w 1466850"/>
                    <a:gd name="connsiteY87" fmla="*/ 440531 h 1371600"/>
                    <a:gd name="connsiteX88" fmla="*/ 1292425 w 1466850"/>
                    <a:gd name="connsiteY88" fmla="*/ 462439 h 1371600"/>
                    <a:gd name="connsiteX89" fmla="*/ 1237180 w 1466850"/>
                    <a:gd name="connsiteY89" fmla="*/ 468154 h 1371600"/>
                    <a:gd name="connsiteX90" fmla="*/ 1269565 w 1466850"/>
                    <a:gd name="connsiteY90" fmla="*/ 523399 h 1371600"/>
                    <a:gd name="connsiteX91" fmla="*/ 1254325 w 1466850"/>
                    <a:gd name="connsiteY91" fmla="*/ 551021 h 1371600"/>
                    <a:gd name="connsiteX92" fmla="*/ 1259088 w 1466850"/>
                    <a:gd name="connsiteY92" fmla="*/ 556736 h 1371600"/>
                    <a:gd name="connsiteX93" fmla="*/ 1278138 w 1466850"/>
                    <a:gd name="connsiteY93" fmla="*/ 563404 h 1371600"/>
                    <a:gd name="connsiteX94" fmla="*/ 1292425 w 1466850"/>
                    <a:gd name="connsiteY94" fmla="*/ 582454 h 1371600"/>
                    <a:gd name="connsiteX95" fmla="*/ 1262898 w 1466850"/>
                    <a:gd name="connsiteY95" fmla="*/ 594836 h 1371600"/>
                    <a:gd name="connsiteX96" fmla="*/ 1221940 w 1466850"/>
                    <a:gd name="connsiteY96" fmla="*/ 587216 h 1371600"/>
                    <a:gd name="connsiteX97" fmla="*/ 1250515 w 1466850"/>
                    <a:gd name="connsiteY97" fmla="*/ 599599 h 1371600"/>
                    <a:gd name="connsiteX98" fmla="*/ 1242895 w 1466850"/>
                    <a:gd name="connsiteY98" fmla="*/ 646271 h 1371600"/>
                    <a:gd name="connsiteX99" fmla="*/ 1160028 w 1466850"/>
                    <a:gd name="connsiteY99" fmla="*/ 631984 h 1371600"/>
                    <a:gd name="connsiteX100" fmla="*/ 1131453 w 1466850"/>
                    <a:gd name="connsiteY100" fmla="*/ 642461 h 1371600"/>
                    <a:gd name="connsiteX101" fmla="*/ 1091448 w 1466850"/>
                    <a:gd name="connsiteY101" fmla="*/ 652939 h 1371600"/>
                    <a:gd name="connsiteX102" fmla="*/ 1196223 w 1466850"/>
                    <a:gd name="connsiteY102" fmla="*/ 722471 h 1371600"/>
                    <a:gd name="connsiteX103" fmla="*/ 1212415 w 1466850"/>
                    <a:gd name="connsiteY103" fmla="*/ 795814 h 1371600"/>
                    <a:gd name="connsiteX104" fmla="*/ 1190508 w 1466850"/>
                    <a:gd name="connsiteY104" fmla="*/ 812959 h 1371600"/>
                    <a:gd name="connsiteX105" fmla="*/ 1127643 w 1466850"/>
                    <a:gd name="connsiteY105" fmla="*/ 792956 h 1371600"/>
                    <a:gd name="connsiteX106" fmla="*/ 1100973 w 1466850"/>
                    <a:gd name="connsiteY106" fmla="*/ 752951 h 1371600"/>
                    <a:gd name="connsiteX107" fmla="*/ 1082875 w 1466850"/>
                    <a:gd name="connsiteY107" fmla="*/ 747236 h 1371600"/>
                    <a:gd name="connsiteX108" fmla="*/ 1076208 w 1466850"/>
                    <a:gd name="connsiteY108" fmla="*/ 747236 h 1371600"/>
                    <a:gd name="connsiteX109" fmla="*/ 1085733 w 1466850"/>
                    <a:gd name="connsiteY109" fmla="*/ 748189 h 1371600"/>
                    <a:gd name="connsiteX110" fmla="*/ 1103830 w 1466850"/>
                    <a:gd name="connsiteY110" fmla="*/ 768191 h 1371600"/>
                    <a:gd name="connsiteX111" fmla="*/ 1082875 w 1466850"/>
                    <a:gd name="connsiteY111" fmla="*/ 783431 h 1371600"/>
                    <a:gd name="connsiteX112" fmla="*/ 1051443 w 1466850"/>
                    <a:gd name="connsiteY112" fmla="*/ 794861 h 1371600"/>
                    <a:gd name="connsiteX113" fmla="*/ 1071445 w 1466850"/>
                    <a:gd name="connsiteY113" fmla="*/ 821531 h 1371600"/>
                    <a:gd name="connsiteX114" fmla="*/ 1041918 w 1466850"/>
                    <a:gd name="connsiteY114" fmla="*/ 829151 h 1371600"/>
                    <a:gd name="connsiteX115" fmla="*/ 1072398 w 1466850"/>
                    <a:gd name="connsiteY115" fmla="*/ 821531 h 1371600"/>
                    <a:gd name="connsiteX116" fmla="*/ 1150503 w 1466850"/>
                    <a:gd name="connsiteY116" fmla="*/ 821531 h 1371600"/>
                    <a:gd name="connsiteX117" fmla="*/ 1150503 w 1466850"/>
                    <a:gd name="connsiteY117" fmla="*/ 841534 h 1371600"/>
                    <a:gd name="connsiteX118" fmla="*/ 1047633 w 1466850"/>
                    <a:gd name="connsiteY118" fmla="*/ 922496 h 1371600"/>
                    <a:gd name="connsiteX119" fmla="*/ 1012390 w 1466850"/>
                    <a:gd name="connsiteY119" fmla="*/ 929164 h 1371600"/>
                    <a:gd name="connsiteX120" fmla="*/ 977148 w 1466850"/>
                    <a:gd name="connsiteY120" fmla="*/ 928211 h 1371600"/>
                    <a:gd name="connsiteX121" fmla="*/ 971433 w 1466850"/>
                    <a:gd name="connsiteY121" fmla="*/ 930116 h 1371600"/>
                    <a:gd name="connsiteX122" fmla="*/ 922855 w 1466850"/>
                    <a:gd name="connsiteY122" fmla="*/ 942499 h 1371600"/>
                    <a:gd name="connsiteX123" fmla="*/ 824748 w 1466850"/>
                    <a:gd name="connsiteY123" fmla="*/ 1062514 h 1371600"/>
                    <a:gd name="connsiteX124" fmla="*/ 769503 w 1466850"/>
                    <a:gd name="connsiteY124" fmla="*/ 1078706 h 1371600"/>
                    <a:gd name="connsiteX125" fmla="*/ 756168 w 1466850"/>
                    <a:gd name="connsiteY125" fmla="*/ 1066324 h 1371600"/>
                    <a:gd name="connsiteX126" fmla="*/ 757120 w 1466850"/>
                    <a:gd name="connsiteY126" fmla="*/ 1054894 h 1371600"/>
                    <a:gd name="connsiteX127" fmla="*/ 752358 w 1466850"/>
                    <a:gd name="connsiteY127" fmla="*/ 1068229 h 1371600"/>
                    <a:gd name="connsiteX128" fmla="*/ 724735 w 1466850"/>
                    <a:gd name="connsiteY128" fmla="*/ 1092041 h 1371600"/>
                    <a:gd name="connsiteX129" fmla="*/ 693303 w 1466850"/>
                    <a:gd name="connsiteY129" fmla="*/ 1113949 h 1371600"/>
                    <a:gd name="connsiteX130" fmla="*/ 690445 w 1466850"/>
                    <a:gd name="connsiteY130" fmla="*/ 1135856 h 1371600"/>
                    <a:gd name="connsiteX131" fmla="*/ 685683 w 1466850"/>
                    <a:gd name="connsiteY131" fmla="*/ 1143476 h 1371600"/>
                    <a:gd name="connsiteX132" fmla="*/ 674253 w 1466850"/>
                    <a:gd name="connsiteY132" fmla="*/ 1170146 h 1371600"/>
                    <a:gd name="connsiteX133" fmla="*/ 633295 w 1466850"/>
                    <a:gd name="connsiteY133" fmla="*/ 1252061 h 1371600"/>
                    <a:gd name="connsiteX134" fmla="*/ 585670 w 1466850"/>
                    <a:gd name="connsiteY134" fmla="*/ 1360646 h 1371600"/>
                    <a:gd name="connsiteX135" fmla="*/ 574240 w 1466850"/>
                    <a:gd name="connsiteY135" fmla="*/ 1367314 h 1371600"/>
                    <a:gd name="connsiteX136" fmla="*/ 531378 w 1466850"/>
                    <a:gd name="connsiteY136" fmla="*/ 1355884 h 1371600"/>
                    <a:gd name="connsiteX137" fmla="*/ 503755 w 1466850"/>
                    <a:gd name="connsiteY137" fmla="*/ 1330166 h 1371600"/>
                    <a:gd name="connsiteX138" fmla="*/ 500898 w 1466850"/>
                    <a:gd name="connsiteY138" fmla="*/ 1321594 h 1371600"/>
                    <a:gd name="connsiteX139" fmla="*/ 480895 w 1466850"/>
                    <a:gd name="connsiteY139" fmla="*/ 1319689 h 1371600"/>
                    <a:gd name="connsiteX140" fmla="*/ 452320 w 1466850"/>
                    <a:gd name="connsiteY140" fmla="*/ 1313021 h 1371600"/>
                    <a:gd name="connsiteX141" fmla="*/ 393265 w 1466850"/>
                    <a:gd name="connsiteY141" fmla="*/ 1211104 h 1371600"/>
                    <a:gd name="connsiteX142" fmla="*/ 379930 w 1466850"/>
                    <a:gd name="connsiteY142" fmla="*/ 1187291 h 1371600"/>
                    <a:gd name="connsiteX143" fmla="*/ 386598 w 1466850"/>
                    <a:gd name="connsiteY143" fmla="*/ 1130141 h 1371600"/>
                    <a:gd name="connsiteX144" fmla="*/ 377073 w 1466850"/>
                    <a:gd name="connsiteY144" fmla="*/ 1108234 h 1371600"/>
                    <a:gd name="connsiteX145" fmla="*/ 367548 w 1466850"/>
                    <a:gd name="connsiteY145" fmla="*/ 1062514 h 1371600"/>
                    <a:gd name="connsiteX146" fmla="*/ 362785 w 1466850"/>
                    <a:gd name="connsiteY146" fmla="*/ 1052036 h 1371600"/>
                    <a:gd name="connsiteX147" fmla="*/ 339925 w 1466850"/>
                    <a:gd name="connsiteY147" fmla="*/ 1041559 h 1371600"/>
                    <a:gd name="connsiteX148" fmla="*/ 369453 w 1466850"/>
                    <a:gd name="connsiteY148" fmla="*/ 1001554 h 1371600"/>
                    <a:gd name="connsiteX149" fmla="*/ 390408 w 1466850"/>
                    <a:gd name="connsiteY149" fmla="*/ 996791 h 1371600"/>
                    <a:gd name="connsiteX150" fmla="*/ 359928 w 1466850"/>
                    <a:gd name="connsiteY150" fmla="*/ 1003459 h 1371600"/>
                    <a:gd name="connsiteX151" fmla="*/ 336115 w 1466850"/>
                    <a:gd name="connsiteY151" fmla="*/ 987266 h 1371600"/>
                    <a:gd name="connsiteX152" fmla="*/ 361833 w 1466850"/>
                    <a:gd name="connsiteY152" fmla="*/ 964406 h 1371600"/>
                    <a:gd name="connsiteX153" fmla="*/ 381835 w 1466850"/>
                    <a:gd name="connsiteY153" fmla="*/ 964406 h 1371600"/>
                    <a:gd name="connsiteX154" fmla="*/ 363738 w 1466850"/>
                    <a:gd name="connsiteY154" fmla="*/ 952024 h 1371600"/>
                    <a:gd name="connsiteX155" fmla="*/ 374215 w 1466850"/>
                    <a:gd name="connsiteY155" fmla="*/ 937736 h 1371600"/>
                    <a:gd name="connsiteX156" fmla="*/ 381835 w 1466850"/>
                    <a:gd name="connsiteY156" fmla="*/ 934879 h 1371600"/>
                    <a:gd name="connsiteX157" fmla="*/ 369453 w 1466850"/>
                    <a:gd name="connsiteY157" fmla="*/ 932021 h 1371600"/>
                    <a:gd name="connsiteX158" fmla="*/ 369453 w 1466850"/>
                    <a:gd name="connsiteY158" fmla="*/ 912019 h 1371600"/>
                    <a:gd name="connsiteX159" fmla="*/ 398028 w 1466850"/>
                    <a:gd name="connsiteY159" fmla="*/ 900589 h 1371600"/>
                    <a:gd name="connsiteX160" fmla="*/ 418983 w 1466850"/>
                    <a:gd name="connsiteY160" fmla="*/ 878681 h 1371600"/>
                    <a:gd name="connsiteX161" fmla="*/ 418030 w 1466850"/>
                    <a:gd name="connsiteY161" fmla="*/ 870109 h 1371600"/>
                    <a:gd name="connsiteX162" fmla="*/ 448510 w 1466850"/>
                    <a:gd name="connsiteY162" fmla="*/ 810101 h 1371600"/>
                    <a:gd name="connsiteX163" fmla="*/ 359928 w 1466850"/>
                    <a:gd name="connsiteY163" fmla="*/ 787241 h 1371600"/>
                    <a:gd name="connsiteX164" fmla="*/ 368500 w 1466850"/>
                    <a:gd name="connsiteY164" fmla="*/ 762476 h 1371600"/>
                    <a:gd name="connsiteX165" fmla="*/ 404695 w 1466850"/>
                    <a:gd name="connsiteY165" fmla="*/ 768191 h 1371600"/>
                    <a:gd name="connsiteX166" fmla="*/ 425650 w 1466850"/>
                    <a:gd name="connsiteY166" fmla="*/ 761524 h 1371600"/>
                    <a:gd name="connsiteX167" fmla="*/ 421840 w 1466850"/>
                    <a:gd name="connsiteY167" fmla="*/ 753904 h 1371600"/>
                    <a:gd name="connsiteX168" fmla="*/ 400885 w 1466850"/>
                    <a:gd name="connsiteY168" fmla="*/ 721519 h 1371600"/>
                    <a:gd name="connsiteX169" fmla="*/ 396123 w 1466850"/>
                    <a:gd name="connsiteY169" fmla="*/ 715804 h 1371600"/>
                    <a:gd name="connsiteX170" fmla="*/ 381835 w 1466850"/>
                    <a:gd name="connsiteY170" fmla="*/ 739616 h 1371600"/>
                    <a:gd name="connsiteX171" fmla="*/ 348498 w 1466850"/>
                    <a:gd name="connsiteY171" fmla="*/ 741521 h 1371600"/>
                    <a:gd name="connsiteX172" fmla="*/ 345640 w 1466850"/>
                    <a:gd name="connsiteY172" fmla="*/ 687229 h 1371600"/>
                    <a:gd name="connsiteX173" fmla="*/ 373263 w 1466850"/>
                    <a:gd name="connsiteY173" fmla="*/ 645319 h 1371600"/>
                    <a:gd name="connsiteX174" fmla="*/ 367548 w 1466850"/>
                    <a:gd name="connsiteY174" fmla="*/ 631984 h 1371600"/>
                    <a:gd name="connsiteX175" fmla="*/ 354213 w 1466850"/>
                    <a:gd name="connsiteY175" fmla="*/ 606266 h 1371600"/>
                    <a:gd name="connsiteX176" fmla="*/ 320875 w 1466850"/>
                    <a:gd name="connsiteY176" fmla="*/ 550069 h 1371600"/>
                    <a:gd name="connsiteX177" fmla="*/ 307540 w 1466850"/>
                    <a:gd name="connsiteY177" fmla="*/ 527209 h 1371600"/>
                    <a:gd name="connsiteX178" fmla="*/ 300873 w 1466850"/>
                    <a:gd name="connsiteY178" fmla="*/ 485299 h 1371600"/>
                    <a:gd name="connsiteX179" fmla="*/ 235150 w 1466850"/>
                    <a:gd name="connsiteY179" fmla="*/ 451009 h 1371600"/>
                    <a:gd name="connsiteX180" fmla="*/ 218005 w 1466850"/>
                    <a:gd name="connsiteY180" fmla="*/ 443389 h 1371600"/>
                    <a:gd name="connsiteX181" fmla="*/ 192288 w 1466850"/>
                    <a:gd name="connsiteY181" fmla="*/ 436721 h 1371600"/>
                    <a:gd name="connsiteX182" fmla="*/ 121803 w 1466850"/>
                    <a:gd name="connsiteY182" fmla="*/ 453866 h 1371600"/>
                    <a:gd name="connsiteX183" fmla="*/ 74178 w 1466850"/>
                    <a:gd name="connsiteY183" fmla="*/ 435769 h 1371600"/>
                    <a:gd name="connsiteX184" fmla="*/ 42745 w 1466850"/>
                    <a:gd name="connsiteY184" fmla="*/ 416719 h 1371600"/>
                    <a:gd name="connsiteX185" fmla="*/ 60843 w 1466850"/>
                    <a:gd name="connsiteY185" fmla="*/ 394811 h 1371600"/>
                    <a:gd name="connsiteX186" fmla="*/ 76083 w 1466850"/>
                    <a:gd name="connsiteY186" fmla="*/ 384334 h 1371600"/>
                    <a:gd name="connsiteX187" fmla="*/ 60843 w 1466850"/>
                    <a:gd name="connsiteY187" fmla="*/ 383381 h 1371600"/>
                    <a:gd name="connsiteX188" fmla="*/ 17028 w 1466850"/>
                    <a:gd name="connsiteY188" fmla="*/ 350044 h 1371600"/>
                    <a:gd name="connsiteX189" fmla="*/ 73225 w 1466850"/>
                    <a:gd name="connsiteY189" fmla="*/ 356711 h 1371600"/>
                    <a:gd name="connsiteX190" fmla="*/ 84655 w 1466850"/>
                    <a:gd name="connsiteY190" fmla="*/ 349091 h 1371600"/>
                    <a:gd name="connsiteX191" fmla="*/ 75130 w 1466850"/>
                    <a:gd name="connsiteY191" fmla="*/ 340519 h 1371600"/>
                    <a:gd name="connsiteX192" fmla="*/ 103705 w 1466850"/>
                    <a:gd name="connsiteY192" fmla="*/ 323374 h 1371600"/>
                    <a:gd name="connsiteX193" fmla="*/ 134185 w 1466850"/>
                    <a:gd name="connsiteY193" fmla="*/ 322421 h 1371600"/>
                    <a:gd name="connsiteX194" fmla="*/ 99895 w 1466850"/>
                    <a:gd name="connsiteY194" fmla="*/ 324326 h 1371600"/>
                    <a:gd name="connsiteX195" fmla="*/ 52270 w 1466850"/>
                    <a:gd name="connsiteY195" fmla="*/ 322421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</a:cxnLst>
                  <a:rect l="l" t="t" r="r" b="b"/>
                  <a:pathLst>
                    <a:path w="1466850" h="1371600">
                      <a:moveTo>
                        <a:pt x="52270" y="322421"/>
                      </a:moveTo>
                      <a:cubicBezTo>
                        <a:pt x="49413" y="307181"/>
                        <a:pt x="36078" y="304324"/>
                        <a:pt x="24648" y="298609"/>
                      </a:cubicBezTo>
                      <a:cubicBezTo>
                        <a:pt x="835" y="287179"/>
                        <a:pt x="1788" y="274796"/>
                        <a:pt x="24648" y="263366"/>
                      </a:cubicBezTo>
                      <a:cubicBezTo>
                        <a:pt x="42745" y="253841"/>
                        <a:pt x="59890" y="243364"/>
                        <a:pt x="81798" y="248126"/>
                      </a:cubicBezTo>
                      <a:cubicBezTo>
                        <a:pt x="90370" y="250031"/>
                        <a:pt x="99895" y="250984"/>
                        <a:pt x="104658" y="243364"/>
                      </a:cubicBezTo>
                      <a:cubicBezTo>
                        <a:pt x="116088" y="223361"/>
                        <a:pt x="134185" y="224314"/>
                        <a:pt x="150378" y="231934"/>
                      </a:cubicBezTo>
                      <a:cubicBezTo>
                        <a:pt x="179905" y="245269"/>
                        <a:pt x="187525" y="205264"/>
                        <a:pt x="217053" y="211931"/>
                      </a:cubicBezTo>
                      <a:cubicBezTo>
                        <a:pt x="203718" y="194786"/>
                        <a:pt x="193240" y="192881"/>
                        <a:pt x="179905" y="203359"/>
                      </a:cubicBezTo>
                      <a:cubicBezTo>
                        <a:pt x="165618" y="213836"/>
                        <a:pt x="155140" y="209074"/>
                        <a:pt x="147520" y="193834"/>
                      </a:cubicBezTo>
                      <a:cubicBezTo>
                        <a:pt x="137043" y="172879"/>
                        <a:pt x="154188" y="172879"/>
                        <a:pt x="164665" y="170021"/>
                      </a:cubicBezTo>
                      <a:cubicBezTo>
                        <a:pt x="189430" y="162401"/>
                        <a:pt x="206575" y="128111"/>
                        <a:pt x="239913" y="148114"/>
                      </a:cubicBezTo>
                      <a:cubicBezTo>
                        <a:pt x="248485" y="126206"/>
                        <a:pt x="261820" y="130016"/>
                        <a:pt x="277060" y="140494"/>
                      </a:cubicBezTo>
                      <a:cubicBezTo>
                        <a:pt x="278013" y="141446"/>
                        <a:pt x="286585" y="134779"/>
                        <a:pt x="285633" y="131921"/>
                      </a:cubicBezTo>
                      <a:cubicBezTo>
                        <a:pt x="278965" y="90011"/>
                        <a:pt x="311350" y="92869"/>
                        <a:pt x="336115" y="88106"/>
                      </a:cubicBezTo>
                      <a:cubicBezTo>
                        <a:pt x="344688" y="90011"/>
                        <a:pt x="351355" y="92869"/>
                        <a:pt x="357070" y="99536"/>
                      </a:cubicBezTo>
                      <a:cubicBezTo>
                        <a:pt x="359928" y="102394"/>
                        <a:pt x="361833" y="104299"/>
                        <a:pt x="362785" y="108109"/>
                      </a:cubicBezTo>
                      <a:cubicBezTo>
                        <a:pt x="364690" y="104299"/>
                        <a:pt x="359928" y="102394"/>
                        <a:pt x="358975" y="99536"/>
                      </a:cubicBezTo>
                      <a:cubicBezTo>
                        <a:pt x="357070" y="94774"/>
                        <a:pt x="357070" y="90964"/>
                        <a:pt x="359928" y="86201"/>
                      </a:cubicBezTo>
                      <a:cubicBezTo>
                        <a:pt x="376120" y="83344"/>
                        <a:pt x="392313" y="81439"/>
                        <a:pt x="407553" y="87154"/>
                      </a:cubicBezTo>
                      <a:cubicBezTo>
                        <a:pt x="410410" y="87154"/>
                        <a:pt x="412315" y="87154"/>
                        <a:pt x="415173" y="86201"/>
                      </a:cubicBezTo>
                      <a:cubicBezTo>
                        <a:pt x="426603" y="80486"/>
                        <a:pt x="438985" y="88106"/>
                        <a:pt x="450415" y="80486"/>
                      </a:cubicBezTo>
                      <a:lnTo>
                        <a:pt x="450415" y="80486"/>
                      </a:lnTo>
                      <a:cubicBezTo>
                        <a:pt x="462798" y="72866"/>
                        <a:pt x="471370" y="75724"/>
                        <a:pt x="478038" y="88106"/>
                      </a:cubicBezTo>
                      <a:cubicBezTo>
                        <a:pt x="476133" y="96679"/>
                        <a:pt x="481848" y="102394"/>
                        <a:pt x="486610" y="108109"/>
                      </a:cubicBezTo>
                      <a:cubicBezTo>
                        <a:pt x="502803" y="109061"/>
                        <a:pt x="518043" y="99536"/>
                        <a:pt x="534235" y="107156"/>
                      </a:cubicBezTo>
                      <a:cubicBezTo>
                        <a:pt x="542808" y="110014"/>
                        <a:pt x="551380" y="112871"/>
                        <a:pt x="559953" y="114776"/>
                      </a:cubicBezTo>
                      <a:cubicBezTo>
                        <a:pt x="573288" y="117634"/>
                        <a:pt x="581860" y="113824"/>
                        <a:pt x="571383" y="99536"/>
                      </a:cubicBezTo>
                      <a:cubicBezTo>
                        <a:pt x="564715" y="90011"/>
                        <a:pt x="555190" y="80486"/>
                        <a:pt x="568525" y="70961"/>
                      </a:cubicBezTo>
                      <a:cubicBezTo>
                        <a:pt x="579003" y="63341"/>
                        <a:pt x="593290" y="64294"/>
                        <a:pt x="603768" y="71914"/>
                      </a:cubicBezTo>
                      <a:cubicBezTo>
                        <a:pt x="630438" y="91916"/>
                        <a:pt x="672348" y="85249"/>
                        <a:pt x="690445" y="120491"/>
                      </a:cubicBezTo>
                      <a:cubicBezTo>
                        <a:pt x="692350" y="123349"/>
                        <a:pt x="717115" y="134779"/>
                        <a:pt x="710448" y="105251"/>
                      </a:cubicBezTo>
                      <a:cubicBezTo>
                        <a:pt x="705685" y="86201"/>
                        <a:pt x="735213" y="100489"/>
                        <a:pt x="741880" y="86201"/>
                      </a:cubicBezTo>
                      <a:cubicBezTo>
                        <a:pt x="748548" y="79534"/>
                        <a:pt x="756168" y="79534"/>
                        <a:pt x="759025" y="80486"/>
                      </a:cubicBezTo>
                      <a:cubicBezTo>
                        <a:pt x="752358" y="79534"/>
                        <a:pt x="739023" y="79534"/>
                        <a:pt x="727593" y="73819"/>
                      </a:cubicBezTo>
                      <a:cubicBezTo>
                        <a:pt x="723783" y="73819"/>
                        <a:pt x="719973" y="72866"/>
                        <a:pt x="716163" y="72866"/>
                      </a:cubicBezTo>
                      <a:cubicBezTo>
                        <a:pt x="704733" y="60484"/>
                        <a:pt x="694255" y="48101"/>
                        <a:pt x="721878" y="42386"/>
                      </a:cubicBezTo>
                      <a:cubicBezTo>
                        <a:pt x="728545" y="41434"/>
                        <a:pt x="731403" y="37624"/>
                        <a:pt x="734260" y="31909"/>
                      </a:cubicBezTo>
                      <a:cubicBezTo>
                        <a:pt x="752358" y="24289"/>
                        <a:pt x="768550" y="10001"/>
                        <a:pt x="781885" y="40481"/>
                      </a:cubicBezTo>
                      <a:cubicBezTo>
                        <a:pt x="794268" y="67151"/>
                        <a:pt x="822843" y="61436"/>
                        <a:pt x="846655" y="62389"/>
                      </a:cubicBezTo>
                      <a:cubicBezTo>
                        <a:pt x="851418" y="62389"/>
                        <a:pt x="857133" y="58579"/>
                        <a:pt x="855228" y="53816"/>
                      </a:cubicBezTo>
                      <a:cubicBezTo>
                        <a:pt x="838083" y="10954"/>
                        <a:pt x="874278" y="24289"/>
                        <a:pt x="892375" y="18574"/>
                      </a:cubicBezTo>
                      <a:cubicBezTo>
                        <a:pt x="902853" y="14764"/>
                        <a:pt x="914283" y="12859"/>
                        <a:pt x="924760" y="10001"/>
                      </a:cubicBezTo>
                      <a:cubicBezTo>
                        <a:pt x="936190" y="6191"/>
                        <a:pt x="947620" y="6191"/>
                        <a:pt x="959050" y="10001"/>
                      </a:cubicBezTo>
                      <a:cubicBezTo>
                        <a:pt x="960003" y="11906"/>
                        <a:pt x="960955" y="12859"/>
                        <a:pt x="962860" y="11906"/>
                      </a:cubicBezTo>
                      <a:cubicBezTo>
                        <a:pt x="981910" y="18574"/>
                        <a:pt x="1001913" y="10954"/>
                        <a:pt x="1020963" y="16669"/>
                      </a:cubicBezTo>
                      <a:cubicBezTo>
                        <a:pt x="1025725" y="16669"/>
                        <a:pt x="1030488" y="16669"/>
                        <a:pt x="1035250" y="16669"/>
                      </a:cubicBezTo>
                      <a:cubicBezTo>
                        <a:pt x="1067635" y="10954"/>
                        <a:pt x="1100020" y="12859"/>
                        <a:pt x="1132405" y="16669"/>
                      </a:cubicBezTo>
                      <a:cubicBezTo>
                        <a:pt x="1135263" y="20479"/>
                        <a:pt x="1149550" y="20479"/>
                        <a:pt x="1137168" y="28099"/>
                      </a:cubicBezTo>
                      <a:cubicBezTo>
                        <a:pt x="1128595" y="32861"/>
                        <a:pt x="1116213" y="31909"/>
                        <a:pt x="1104783" y="32861"/>
                      </a:cubicBezTo>
                      <a:cubicBezTo>
                        <a:pt x="1073350" y="50959"/>
                        <a:pt x="1037155" y="52864"/>
                        <a:pt x="1001913" y="58579"/>
                      </a:cubicBezTo>
                      <a:cubicBezTo>
                        <a:pt x="992388" y="60484"/>
                        <a:pt x="983815" y="61436"/>
                        <a:pt x="977148" y="69056"/>
                      </a:cubicBezTo>
                      <a:cubicBezTo>
                        <a:pt x="971433" y="73819"/>
                        <a:pt x="966670" y="77629"/>
                        <a:pt x="954288" y="81439"/>
                      </a:cubicBezTo>
                      <a:cubicBezTo>
                        <a:pt x="969528" y="78581"/>
                        <a:pt x="976195" y="70009"/>
                        <a:pt x="983815" y="64294"/>
                      </a:cubicBezTo>
                      <a:cubicBezTo>
                        <a:pt x="1041918" y="53816"/>
                        <a:pt x="1099068" y="31909"/>
                        <a:pt x="1159075" y="44291"/>
                      </a:cubicBezTo>
                      <a:cubicBezTo>
                        <a:pt x="1163838" y="47149"/>
                        <a:pt x="1167648" y="50959"/>
                        <a:pt x="1173363" y="45244"/>
                      </a:cubicBezTo>
                      <a:cubicBezTo>
                        <a:pt x="1188603" y="37624"/>
                        <a:pt x="1191460" y="45244"/>
                        <a:pt x="1188603" y="58579"/>
                      </a:cubicBezTo>
                      <a:cubicBezTo>
                        <a:pt x="1183840" y="70009"/>
                        <a:pt x="1182888" y="79534"/>
                        <a:pt x="1199080" y="80486"/>
                      </a:cubicBezTo>
                      <a:cubicBezTo>
                        <a:pt x="1207653" y="81439"/>
                        <a:pt x="1215273" y="81439"/>
                        <a:pt x="1215273" y="92869"/>
                      </a:cubicBezTo>
                      <a:cubicBezTo>
                        <a:pt x="1210510" y="103346"/>
                        <a:pt x="1200985" y="108109"/>
                        <a:pt x="1190508" y="108109"/>
                      </a:cubicBezTo>
                      <a:cubicBezTo>
                        <a:pt x="1143835" y="110014"/>
                        <a:pt x="1097163" y="129064"/>
                        <a:pt x="1049538" y="114776"/>
                      </a:cubicBezTo>
                      <a:cubicBezTo>
                        <a:pt x="1023820" y="107156"/>
                        <a:pt x="1024773" y="140494"/>
                        <a:pt x="1012390" y="141446"/>
                      </a:cubicBezTo>
                      <a:cubicBezTo>
                        <a:pt x="1042870" y="130016"/>
                        <a:pt x="1080970" y="125254"/>
                        <a:pt x="1119070" y="121444"/>
                      </a:cubicBezTo>
                      <a:cubicBezTo>
                        <a:pt x="1139073" y="119539"/>
                        <a:pt x="1156218" y="122396"/>
                        <a:pt x="1144788" y="150019"/>
                      </a:cubicBezTo>
                      <a:cubicBezTo>
                        <a:pt x="1164790" y="149066"/>
                        <a:pt x="1180030" y="142399"/>
                        <a:pt x="1188603" y="122396"/>
                      </a:cubicBezTo>
                      <a:cubicBezTo>
                        <a:pt x="1193365" y="110966"/>
                        <a:pt x="1201938" y="104299"/>
                        <a:pt x="1216225" y="107156"/>
                      </a:cubicBezTo>
                      <a:cubicBezTo>
                        <a:pt x="1256230" y="126206"/>
                        <a:pt x="1257183" y="132874"/>
                        <a:pt x="1227655" y="163354"/>
                      </a:cubicBezTo>
                      <a:cubicBezTo>
                        <a:pt x="1220988" y="170021"/>
                        <a:pt x="1218130" y="180499"/>
                        <a:pt x="1214320" y="190024"/>
                      </a:cubicBezTo>
                      <a:cubicBezTo>
                        <a:pt x="1215273" y="211931"/>
                        <a:pt x="1223845" y="184309"/>
                        <a:pt x="1226703" y="191929"/>
                      </a:cubicBezTo>
                      <a:cubicBezTo>
                        <a:pt x="1233370" y="188119"/>
                        <a:pt x="1240038" y="184309"/>
                        <a:pt x="1244800" y="179546"/>
                      </a:cubicBezTo>
                      <a:cubicBezTo>
                        <a:pt x="1263850" y="162401"/>
                        <a:pt x="1278138" y="130969"/>
                        <a:pt x="1312428" y="159544"/>
                      </a:cubicBezTo>
                      <a:cubicBezTo>
                        <a:pt x="1321000" y="166211"/>
                        <a:pt x="1338145" y="171926"/>
                        <a:pt x="1342908" y="149066"/>
                      </a:cubicBezTo>
                      <a:cubicBezTo>
                        <a:pt x="1344813" y="140494"/>
                        <a:pt x="1356243" y="143351"/>
                        <a:pt x="1363863" y="143351"/>
                      </a:cubicBezTo>
                      <a:cubicBezTo>
                        <a:pt x="1389580" y="143351"/>
                        <a:pt x="1414345" y="142399"/>
                        <a:pt x="1440063" y="145256"/>
                      </a:cubicBezTo>
                      <a:cubicBezTo>
                        <a:pt x="1449588" y="146209"/>
                        <a:pt x="1466733" y="149066"/>
                        <a:pt x="1464828" y="163354"/>
                      </a:cubicBezTo>
                      <a:cubicBezTo>
                        <a:pt x="1463875" y="171926"/>
                        <a:pt x="1450540" y="174784"/>
                        <a:pt x="1440063" y="175736"/>
                      </a:cubicBezTo>
                      <a:cubicBezTo>
                        <a:pt x="1419108" y="176689"/>
                        <a:pt x="1408630" y="188119"/>
                        <a:pt x="1410535" y="209074"/>
                      </a:cubicBezTo>
                      <a:cubicBezTo>
                        <a:pt x="1388628" y="222409"/>
                        <a:pt x="1381960" y="219551"/>
                        <a:pt x="1355290" y="231934"/>
                      </a:cubicBezTo>
                      <a:lnTo>
                        <a:pt x="1355290" y="231934"/>
                      </a:lnTo>
                      <a:cubicBezTo>
                        <a:pt x="1353385" y="233839"/>
                        <a:pt x="1351480" y="234791"/>
                        <a:pt x="1349575" y="235744"/>
                      </a:cubicBezTo>
                      <a:cubicBezTo>
                        <a:pt x="1337193" y="239554"/>
                        <a:pt x="1337193" y="239554"/>
                        <a:pt x="1346718" y="248126"/>
                      </a:cubicBezTo>
                      <a:cubicBezTo>
                        <a:pt x="1341955" y="256699"/>
                        <a:pt x="1337193" y="264319"/>
                        <a:pt x="1333383" y="272891"/>
                      </a:cubicBezTo>
                      <a:cubicBezTo>
                        <a:pt x="1319095" y="287179"/>
                        <a:pt x="1303855" y="301466"/>
                        <a:pt x="1287663" y="313849"/>
                      </a:cubicBezTo>
                      <a:cubicBezTo>
                        <a:pt x="1267660" y="329089"/>
                        <a:pt x="1264803" y="344329"/>
                        <a:pt x="1286710" y="360521"/>
                      </a:cubicBezTo>
                      <a:cubicBezTo>
                        <a:pt x="1297188" y="368141"/>
                        <a:pt x="1305760" y="377666"/>
                        <a:pt x="1308618" y="390049"/>
                      </a:cubicBezTo>
                      <a:cubicBezTo>
                        <a:pt x="1306713" y="412909"/>
                        <a:pt x="1293378" y="409099"/>
                        <a:pt x="1280043" y="403384"/>
                      </a:cubicBezTo>
                      <a:cubicBezTo>
                        <a:pt x="1280043" y="410051"/>
                        <a:pt x="1286710" y="408146"/>
                        <a:pt x="1289568" y="411004"/>
                      </a:cubicBezTo>
                      <a:cubicBezTo>
                        <a:pt x="1292425" y="412909"/>
                        <a:pt x="1296235" y="413861"/>
                        <a:pt x="1299093" y="413861"/>
                      </a:cubicBezTo>
                      <a:cubicBezTo>
                        <a:pt x="1316238" y="414814"/>
                        <a:pt x="1329573" y="420529"/>
                        <a:pt x="1325763" y="440531"/>
                      </a:cubicBezTo>
                      <a:cubicBezTo>
                        <a:pt x="1321953" y="458629"/>
                        <a:pt x="1308618" y="464344"/>
                        <a:pt x="1292425" y="462439"/>
                      </a:cubicBezTo>
                      <a:cubicBezTo>
                        <a:pt x="1274328" y="460534"/>
                        <a:pt x="1256230" y="452914"/>
                        <a:pt x="1237180" y="468154"/>
                      </a:cubicBezTo>
                      <a:cubicBezTo>
                        <a:pt x="1261945" y="478631"/>
                        <a:pt x="1277185" y="495776"/>
                        <a:pt x="1269565" y="523399"/>
                      </a:cubicBezTo>
                      <a:cubicBezTo>
                        <a:pt x="1270518" y="535781"/>
                        <a:pt x="1251468" y="537686"/>
                        <a:pt x="1254325" y="551021"/>
                      </a:cubicBezTo>
                      <a:cubicBezTo>
                        <a:pt x="1255278" y="552926"/>
                        <a:pt x="1257183" y="554831"/>
                        <a:pt x="1259088" y="556736"/>
                      </a:cubicBezTo>
                      <a:cubicBezTo>
                        <a:pt x="1264803" y="560546"/>
                        <a:pt x="1272423" y="560546"/>
                        <a:pt x="1278138" y="563404"/>
                      </a:cubicBezTo>
                      <a:cubicBezTo>
                        <a:pt x="1285758" y="568166"/>
                        <a:pt x="1297188" y="571024"/>
                        <a:pt x="1292425" y="582454"/>
                      </a:cubicBezTo>
                      <a:cubicBezTo>
                        <a:pt x="1287663" y="594836"/>
                        <a:pt x="1275280" y="594836"/>
                        <a:pt x="1262898" y="594836"/>
                      </a:cubicBezTo>
                      <a:cubicBezTo>
                        <a:pt x="1248610" y="595789"/>
                        <a:pt x="1238133" y="573881"/>
                        <a:pt x="1221940" y="587216"/>
                      </a:cubicBezTo>
                      <a:cubicBezTo>
                        <a:pt x="1228608" y="598646"/>
                        <a:pt x="1242895" y="591026"/>
                        <a:pt x="1250515" y="599599"/>
                      </a:cubicBezTo>
                      <a:cubicBezTo>
                        <a:pt x="1262898" y="617696"/>
                        <a:pt x="1260040" y="632936"/>
                        <a:pt x="1242895" y="646271"/>
                      </a:cubicBezTo>
                      <a:cubicBezTo>
                        <a:pt x="1212415" y="660559"/>
                        <a:pt x="1187650" y="639604"/>
                        <a:pt x="1160028" y="631984"/>
                      </a:cubicBezTo>
                      <a:cubicBezTo>
                        <a:pt x="1147645" y="628174"/>
                        <a:pt x="1137168" y="617696"/>
                        <a:pt x="1131453" y="642461"/>
                      </a:cubicBezTo>
                      <a:cubicBezTo>
                        <a:pt x="1127643" y="657701"/>
                        <a:pt x="1107640" y="657701"/>
                        <a:pt x="1091448" y="652939"/>
                      </a:cubicBezTo>
                      <a:cubicBezTo>
                        <a:pt x="1116213" y="693896"/>
                        <a:pt x="1160980" y="701516"/>
                        <a:pt x="1196223" y="722471"/>
                      </a:cubicBezTo>
                      <a:cubicBezTo>
                        <a:pt x="1221940" y="742474"/>
                        <a:pt x="1214320" y="770096"/>
                        <a:pt x="1212415" y="795814"/>
                      </a:cubicBezTo>
                      <a:cubicBezTo>
                        <a:pt x="1211463" y="806291"/>
                        <a:pt x="1202890" y="815816"/>
                        <a:pt x="1190508" y="812959"/>
                      </a:cubicBezTo>
                      <a:cubicBezTo>
                        <a:pt x="1168600" y="808196"/>
                        <a:pt x="1140025" y="825341"/>
                        <a:pt x="1127643" y="792956"/>
                      </a:cubicBezTo>
                      <a:cubicBezTo>
                        <a:pt x="1121928" y="777716"/>
                        <a:pt x="1111450" y="765334"/>
                        <a:pt x="1100973" y="752951"/>
                      </a:cubicBezTo>
                      <a:cubicBezTo>
                        <a:pt x="1096210" y="747236"/>
                        <a:pt x="1089543" y="747236"/>
                        <a:pt x="1082875" y="747236"/>
                      </a:cubicBezTo>
                      <a:cubicBezTo>
                        <a:pt x="1080970" y="747236"/>
                        <a:pt x="1078113" y="747236"/>
                        <a:pt x="1076208" y="747236"/>
                      </a:cubicBezTo>
                      <a:cubicBezTo>
                        <a:pt x="1079065" y="748189"/>
                        <a:pt x="1082875" y="747236"/>
                        <a:pt x="1085733" y="748189"/>
                      </a:cubicBezTo>
                      <a:cubicBezTo>
                        <a:pt x="1097163" y="750094"/>
                        <a:pt x="1106688" y="754856"/>
                        <a:pt x="1103830" y="768191"/>
                      </a:cubicBezTo>
                      <a:cubicBezTo>
                        <a:pt x="1101925" y="778669"/>
                        <a:pt x="1091448" y="781526"/>
                        <a:pt x="1082875" y="783431"/>
                      </a:cubicBezTo>
                      <a:cubicBezTo>
                        <a:pt x="1071445" y="785336"/>
                        <a:pt x="1060015" y="785336"/>
                        <a:pt x="1051443" y="794861"/>
                      </a:cubicBezTo>
                      <a:cubicBezTo>
                        <a:pt x="1048585" y="811054"/>
                        <a:pt x="1086685" y="795814"/>
                        <a:pt x="1071445" y="821531"/>
                      </a:cubicBezTo>
                      <a:cubicBezTo>
                        <a:pt x="1060968" y="826294"/>
                        <a:pt x="1050490" y="829151"/>
                        <a:pt x="1041918" y="829151"/>
                      </a:cubicBezTo>
                      <a:cubicBezTo>
                        <a:pt x="1050490" y="830104"/>
                        <a:pt x="1060968" y="825341"/>
                        <a:pt x="1072398" y="821531"/>
                      </a:cubicBezTo>
                      <a:cubicBezTo>
                        <a:pt x="1098115" y="812006"/>
                        <a:pt x="1124785" y="803434"/>
                        <a:pt x="1150503" y="821531"/>
                      </a:cubicBezTo>
                      <a:cubicBezTo>
                        <a:pt x="1157170" y="828199"/>
                        <a:pt x="1154313" y="834866"/>
                        <a:pt x="1150503" y="841534"/>
                      </a:cubicBezTo>
                      <a:cubicBezTo>
                        <a:pt x="1123833" y="877729"/>
                        <a:pt x="1088590" y="904399"/>
                        <a:pt x="1047633" y="922496"/>
                      </a:cubicBezTo>
                      <a:cubicBezTo>
                        <a:pt x="1036203" y="925354"/>
                        <a:pt x="1023820" y="925354"/>
                        <a:pt x="1012390" y="929164"/>
                      </a:cubicBezTo>
                      <a:cubicBezTo>
                        <a:pt x="1000008" y="932021"/>
                        <a:pt x="988578" y="932021"/>
                        <a:pt x="977148" y="928211"/>
                      </a:cubicBezTo>
                      <a:cubicBezTo>
                        <a:pt x="975243" y="928211"/>
                        <a:pt x="973338" y="929164"/>
                        <a:pt x="971433" y="930116"/>
                      </a:cubicBezTo>
                      <a:cubicBezTo>
                        <a:pt x="958098" y="945356"/>
                        <a:pt x="936190" y="927259"/>
                        <a:pt x="922855" y="942499"/>
                      </a:cubicBezTo>
                      <a:cubicBezTo>
                        <a:pt x="895233" y="986314"/>
                        <a:pt x="869515" y="1032986"/>
                        <a:pt x="824748" y="1062514"/>
                      </a:cubicBezTo>
                      <a:cubicBezTo>
                        <a:pt x="808555" y="1072991"/>
                        <a:pt x="787600" y="1072039"/>
                        <a:pt x="769503" y="1078706"/>
                      </a:cubicBezTo>
                      <a:cubicBezTo>
                        <a:pt x="762835" y="1081564"/>
                        <a:pt x="758073" y="1072991"/>
                        <a:pt x="756168" y="1066324"/>
                      </a:cubicBezTo>
                      <a:cubicBezTo>
                        <a:pt x="755215" y="1062514"/>
                        <a:pt x="758073" y="1058704"/>
                        <a:pt x="757120" y="1054894"/>
                      </a:cubicBezTo>
                      <a:cubicBezTo>
                        <a:pt x="751405" y="1057751"/>
                        <a:pt x="751405" y="1062514"/>
                        <a:pt x="752358" y="1068229"/>
                      </a:cubicBezTo>
                      <a:cubicBezTo>
                        <a:pt x="751405" y="1085374"/>
                        <a:pt x="738070" y="1089184"/>
                        <a:pt x="724735" y="1092041"/>
                      </a:cubicBezTo>
                      <a:cubicBezTo>
                        <a:pt x="711400" y="1094899"/>
                        <a:pt x="698065" y="1098709"/>
                        <a:pt x="693303" y="1113949"/>
                      </a:cubicBezTo>
                      <a:cubicBezTo>
                        <a:pt x="692350" y="1121569"/>
                        <a:pt x="693303" y="1129189"/>
                        <a:pt x="690445" y="1135856"/>
                      </a:cubicBezTo>
                      <a:cubicBezTo>
                        <a:pt x="689493" y="1138714"/>
                        <a:pt x="687588" y="1140619"/>
                        <a:pt x="685683" y="1143476"/>
                      </a:cubicBezTo>
                      <a:cubicBezTo>
                        <a:pt x="676158" y="1150144"/>
                        <a:pt x="678063" y="1161574"/>
                        <a:pt x="674253" y="1170146"/>
                      </a:cubicBezTo>
                      <a:cubicBezTo>
                        <a:pt x="650440" y="1192054"/>
                        <a:pt x="643773" y="1223486"/>
                        <a:pt x="633295" y="1252061"/>
                      </a:cubicBezTo>
                      <a:cubicBezTo>
                        <a:pt x="619008" y="1289209"/>
                        <a:pt x="594243" y="1321594"/>
                        <a:pt x="585670" y="1360646"/>
                      </a:cubicBezTo>
                      <a:cubicBezTo>
                        <a:pt x="584718" y="1364456"/>
                        <a:pt x="579003" y="1366361"/>
                        <a:pt x="574240" y="1367314"/>
                      </a:cubicBezTo>
                      <a:cubicBezTo>
                        <a:pt x="561858" y="1356836"/>
                        <a:pt x="544713" y="1361599"/>
                        <a:pt x="531378" y="1355884"/>
                      </a:cubicBezTo>
                      <a:cubicBezTo>
                        <a:pt x="519948" y="1350169"/>
                        <a:pt x="512328" y="1339691"/>
                        <a:pt x="503755" y="1330166"/>
                      </a:cubicBezTo>
                      <a:cubicBezTo>
                        <a:pt x="501850" y="1327309"/>
                        <a:pt x="500898" y="1324451"/>
                        <a:pt x="500898" y="1321594"/>
                      </a:cubicBezTo>
                      <a:cubicBezTo>
                        <a:pt x="496135" y="1303496"/>
                        <a:pt x="487563" y="1322546"/>
                        <a:pt x="480895" y="1319689"/>
                      </a:cubicBezTo>
                      <a:cubicBezTo>
                        <a:pt x="470418" y="1322546"/>
                        <a:pt x="458988" y="1321594"/>
                        <a:pt x="452320" y="1313021"/>
                      </a:cubicBezTo>
                      <a:cubicBezTo>
                        <a:pt x="428508" y="1281589"/>
                        <a:pt x="389455" y="1258729"/>
                        <a:pt x="393265" y="1211104"/>
                      </a:cubicBezTo>
                      <a:cubicBezTo>
                        <a:pt x="394218" y="1201579"/>
                        <a:pt x="384693" y="1194911"/>
                        <a:pt x="379930" y="1187291"/>
                      </a:cubicBezTo>
                      <a:cubicBezTo>
                        <a:pt x="364690" y="1166336"/>
                        <a:pt x="363738" y="1147286"/>
                        <a:pt x="386598" y="1130141"/>
                      </a:cubicBezTo>
                      <a:cubicBezTo>
                        <a:pt x="397075" y="1116806"/>
                        <a:pt x="396123" y="1108234"/>
                        <a:pt x="377073" y="1108234"/>
                      </a:cubicBezTo>
                      <a:cubicBezTo>
                        <a:pt x="359928" y="1095851"/>
                        <a:pt x="368500" y="1078706"/>
                        <a:pt x="367548" y="1062514"/>
                      </a:cubicBezTo>
                      <a:cubicBezTo>
                        <a:pt x="365643" y="1058704"/>
                        <a:pt x="373263" y="1051084"/>
                        <a:pt x="362785" y="1052036"/>
                      </a:cubicBezTo>
                      <a:cubicBezTo>
                        <a:pt x="353260" y="1052989"/>
                        <a:pt x="345640" y="1049179"/>
                        <a:pt x="339925" y="1041559"/>
                      </a:cubicBezTo>
                      <a:cubicBezTo>
                        <a:pt x="324685" y="1009174"/>
                        <a:pt x="351355" y="1008221"/>
                        <a:pt x="369453" y="1001554"/>
                      </a:cubicBezTo>
                      <a:cubicBezTo>
                        <a:pt x="378025" y="1000601"/>
                        <a:pt x="386598" y="995839"/>
                        <a:pt x="390408" y="996791"/>
                      </a:cubicBezTo>
                      <a:cubicBezTo>
                        <a:pt x="383740" y="997744"/>
                        <a:pt x="371358" y="1000601"/>
                        <a:pt x="359928" y="1003459"/>
                      </a:cubicBezTo>
                      <a:cubicBezTo>
                        <a:pt x="346593" y="1005364"/>
                        <a:pt x="336115" y="1000601"/>
                        <a:pt x="336115" y="987266"/>
                      </a:cubicBezTo>
                      <a:cubicBezTo>
                        <a:pt x="335163" y="972026"/>
                        <a:pt x="349450" y="968216"/>
                        <a:pt x="361833" y="964406"/>
                      </a:cubicBezTo>
                      <a:cubicBezTo>
                        <a:pt x="368500" y="964406"/>
                        <a:pt x="375168" y="965359"/>
                        <a:pt x="381835" y="964406"/>
                      </a:cubicBezTo>
                      <a:cubicBezTo>
                        <a:pt x="373263" y="963454"/>
                        <a:pt x="366595" y="961549"/>
                        <a:pt x="363738" y="952024"/>
                      </a:cubicBezTo>
                      <a:cubicBezTo>
                        <a:pt x="363738" y="944404"/>
                        <a:pt x="367548" y="940594"/>
                        <a:pt x="374215" y="937736"/>
                      </a:cubicBezTo>
                      <a:cubicBezTo>
                        <a:pt x="376120" y="936784"/>
                        <a:pt x="379930" y="938689"/>
                        <a:pt x="381835" y="934879"/>
                      </a:cubicBezTo>
                      <a:cubicBezTo>
                        <a:pt x="377073" y="935831"/>
                        <a:pt x="373263" y="933926"/>
                        <a:pt x="369453" y="932021"/>
                      </a:cubicBezTo>
                      <a:cubicBezTo>
                        <a:pt x="361833" y="925354"/>
                        <a:pt x="361833" y="918686"/>
                        <a:pt x="369453" y="912019"/>
                      </a:cubicBezTo>
                      <a:cubicBezTo>
                        <a:pt x="378025" y="906304"/>
                        <a:pt x="390408" y="909161"/>
                        <a:pt x="398028" y="900589"/>
                      </a:cubicBezTo>
                      <a:cubicBezTo>
                        <a:pt x="403743" y="892016"/>
                        <a:pt x="408505" y="882491"/>
                        <a:pt x="418983" y="878681"/>
                      </a:cubicBezTo>
                      <a:cubicBezTo>
                        <a:pt x="428508" y="874871"/>
                        <a:pt x="417078" y="872966"/>
                        <a:pt x="418030" y="870109"/>
                      </a:cubicBezTo>
                      <a:cubicBezTo>
                        <a:pt x="408505" y="845344"/>
                        <a:pt x="430413" y="832961"/>
                        <a:pt x="448510" y="810101"/>
                      </a:cubicBezTo>
                      <a:cubicBezTo>
                        <a:pt x="406600" y="824389"/>
                        <a:pt x="383740" y="803434"/>
                        <a:pt x="359928" y="787241"/>
                      </a:cubicBezTo>
                      <a:cubicBezTo>
                        <a:pt x="346593" y="773906"/>
                        <a:pt x="351355" y="765334"/>
                        <a:pt x="368500" y="762476"/>
                      </a:cubicBezTo>
                      <a:cubicBezTo>
                        <a:pt x="380883" y="759619"/>
                        <a:pt x="393265" y="763429"/>
                        <a:pt x="404695" y="768191"/>
                      </a:cubicBezTo>
                      <a:cubicBezTo>
                        <a:pt x="412315" y="769144"/>
                        <a:pt x="424698" y="782479"/>
                        <a:pt x="425650" y="761524"/>
                      </a:cubicBezTo>
                      <a:cubicBezTo>
                        <a:pt x="424698" y="758666"/>
                        <a:pt x="423745" y="756761"/>
                        <a:pt x="421840" y="753904"/>
                      </a:cubicBezTo>
                      <a:cubicBezTo>
                        <a:pt x="414220" y="743426"/>
                        <a:pt x="410410" y="730091"/>
                        <a:pt x="400885" y="721519"/>
                      </a:cubicBezTo>
                      <a:cubicBezTo>
                        <a:pt x="398980" y="719614"/>
                        <a:pt x="397075" y="717709"/>
                        <a:pt x="396123" y="715804"/>
                      </a:cubicBezTo>
                      <a:cubicBezTo>
                        <a:pt x="389455" y="722471"/>
                        <a:pt x="391360" y="734854"/>
                        <a:pt x="381835" y="739616"/>
                      </a:cubicBezTo>
                      <a:cubicBezTo>
                        <a:pt x="371358" y="744379"/>
                        <a:pt x="359928" y="747236"/>
                        <a:pt x="348498" y="741521"/>
                      </a:cubicBezTo>
                      <a:cubicBezTo>
                        <a:pt x="343735" y="723424"/>
                        <a:pt x="359928" y="704374"/>
                        <a:pt x="345640" y="687229"/>
                      </a:cubicBezTo>
                      <a:cubicBezTo>
                        <a:pt x="349450" y="670084"/>
                        <a:pt x="385645" y="673894"/>
                        <a:pt x="373263" y="645319"/>
                      </a:cubicBezTo>
                      <a:cubicBezTo>
                        <a:pt x="368500" y="641509"/>
                        <a:pt x="371358" y="634841"/>
                        <a:pt x="367548" y="631984"/>
                      </a:cubicBezTo>
                      <a:cubicBezTo>
                        <a:pt x="357070" y="626269"/>
                        <a:pt x="335163" y="627221"/>
                        <a:pt x="354213" y="606266"/>
                      </a:cubicBezTo>
                      <a:cubicBezTo>
                        <a:pt x="332305" y="593884"/>
                        <a:pt x="358023" y="553879"/>
                        <a:pt x="320875" y="550069"/>
                      </a:cubicBezTo>
                      <a:cubicBezTo>
                        <a:pt x="307540" y="549116"/>
                        <a:pt x="307540" y="537686"/>
                        <a:pt x="307540" y="527209"/>
                      </a:cubicBezTo>
                      <a:cubicBezTo>
                        <a:pt x="307540" y="512921"/>
                        <a:pt x="314208" y="491014"/>
                        <a:pt x="300873" y="485299"/>
                      </a:cubicBezTo>
                      <a:cubicBezTo>
                        <a:pt x="278013" y="475774"/>
                        <a:pt x="261820" y="452914"/>
                        <a:pt x="235150" y="451009"/>
                      </a:cubicBezTo>
                      <a:cubicBezTo>
                        <a:pt x="227530" y="450056"/>
                        <a:pt x="221815" y="448151"/>
                        <a:pt x="218005" y="443389"/>
                      </a:cubicBezTo>
                      <a:cubicBezTo>
                        <a:pt x="209433" y="440531"/>
                        <a:pt x="202765" y="430054"/>
                        <a:pt x="192288" y="436721"/>
                      </a:cubicBezTo>
                      <a:cubicBezTo>
                        <a:pt x="163713" y="418624"/>
                        <a:pt x="144663" y="448151"/>
                        <a:pt x="121803" y="453866"/>
                      </a:cubicBezTo>
                      <a:cubicBezTo>
                        <a:pt x="97990" y="459581"/>
                        <a:pt x="84655" y="455771"/>
                        <a:pt x="74178" y="435769"/>
                      </a:cubicBezTo>
                      <a:cubicBezTo>
                        <a:pt x="67510" y="422434"/>
                        <a:pt x="57985" y="415766"/>
                        <a:pt x="42745" y="416719"/>
                      </a:cubicBezTo>
                      <a:cubicBezTo>
                        <a:pt x="43698" y="402431"/>
                        <a:pt x="53223" y="399574"/>
                        <a:pt x="60843" y="394811"/>
                      </a:cubicBezTo>
                      <a:cubicBezTo>
                        <a:pt x="64653" y="389096"/>
                        <a:pt x="73225" y="391954"/>
                        <a:pt x="76083" y="384334"/>
                      </a:cubicBezTo>
                      <a:cubicBezTo>
                        <a:pt x="70368" y="389096"/>
                        <a:pt x="65605" y="386239"/>
                        <a:pt x="60843" y="383381"/>
                      </a:cubicBezTo>
                      <a:cubicBezTo>
                        <a:pt x="51318" y="366236"/>
                        <a:pt x="20838" y="376714"/>
                        <a:pt x="17028" y="350044"/>
                      </a:cubicBezTo>
                      <a:cubicBezTo>
                        <a:pt x="37983" y="340519"/>
                        <a:pt x="54175" y="357664"/>
                        <a:pt x="73225" y="356711"/>
                      </a:cubicBezTo>
                      <a:cubicBezTo>
                        <a:pt x="77988" y="356711"/>
                        <a:pt x="85608" y="357664"/>
                        <a:pt x="84655" y="349091"/>
                      </a:cubicBezTo>
                      <a:cubicBezTo>
                        <a:pt x="83703" y="346234"/>
                        <a:pt x="78940" y="343376"/>
                        <a:pt x="75130" y="340519"/>
                      </a:cubicBezTo>
                      <a:cubicBezTo>
                        <a:pt x="81798" y="329089"/>
                        <a:pt x="92275" y="326231"/>
                        <a:pt x="103705" y="323374"/>
                      </a:cubicBezTo>
                      <a:cubicBezTo>
                        <a:pt x="112278" y="322421"/>
                        <a:pt x="120850" y="324326"/>
                        <a:pt x="134185" y="322421"/>
                      </a:cubicBezTo>
                      <a:cubicBezTo>
                        <a:pt x="118945" y="324326"/>
                        <a:pt x="109420" y="322421"/>
                        <a:pt x="99895" y="324326"/>
                      </a:cubicBezTo>
                      <a:cubicBezTo>
                        <a:pt x="81798" y="328136"/>
                        <a:pt x="67510" y="331946"/>
                        <a:pt x="52270" y="3224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7">
                  <a:extLst>
                    <a:ext uri="{FF2B5EF4-FFF2-40B4-BE49-F238E27FC236}">
                      <a16:creationId xmlns:a16="http://schemas.microsoft.com/office/drawing/2014/main" id="{1F1C9B65-D4F4-ED47-B4DE-94F7ED30C9FA}"/>
                    </a:ext>
                  </a:extLst>
                </p:cNvPr>
                <p:cNvSpPr/>
                <p:nvPr/>
              </p:nvSpPr>
              <p:spPr>
                <a:xfrm>
                  <a:off x="3544729" y="589121"/>
                  <a:ext cx="790575" cy="409575"/>
                </a:xfrm>
                <a:custGeom>
                  <a:avLst/>
                  <a:gdLst>
                    <a:gd name="connsiteX0" fmla="*/ 340519 w 790575"/>
                    <a:gd name="connsiteY0" fmla="*/ 153829 h 409575"/>
                    <a:gd name="connsiteX1" fmla="*/ 395764 w 790575"/>
                    <a:gd name="connsiteY1" fmla="*/ 153829 h 409575"/>
                    <a:gd name="connsiteX2" fmla="*/ 385286 w 790575"/>
                    <a:gd name="connsiteY2" fmla="*/ 103346 h 409575"/>
                    <a:gd name="connsiteX3" fmla="*/ 308134 w 790575"/>
                    <a:gd name="connsiteY3" fmla="*/ 146209 h 409575"/>
                    <a:gd name="connsiteX4" fmla="*/ 226219 w 790575"/>
                    <a:gd name="connsiteY4" fmla="*/ 123349 h 409575"/>
                    <a:gd name="connsiteX5" fmla="*/ 207169 w 790575"/>
                    <a:gd name="connsiteY5" fmla="*/ 122396 h 409575"/>
                    <a:gd name="connsiteX6" fmla="*/ 180499 w 790575"/>
                    <a:gd name="connsiteY6" fmla="*/ 118586 h 409575"/>
                    <a:gd name="connsiteX7" fmla="*/ 124301 w 790575"/>
                    <a:gd name="connsiteY7" fmla="*/ 118586 h 409575"/>
                    <a:gd name="connsiteX8" fmla="*/ 82391 w 790575"/>
                    <a:gd name="connsiteY8" fmla="*/ 110966 h 409575"/>
                    <a:gd name="connsiteX9" fmla="*/ 110014 w 790575"/>
                    <a:gd name="connsiteY9" fmla="*/ 85249 h 409575"/>
                    <a:gd name="connsiteX10" fmla="*/ 103346 w 790575"/>
                    <a:gd name="connsiteY10" fmla="*/ 55721 h 409575"/>
                    <a:gd name="connsiteX11" fmla="*/ 186214 w 790575"/>
                    <a:gd name="connsiteY11" fmla="*/ 57626 h 409575"/>
                    <a:gd name="connsiteX12" fmla="*/ 202406 w 790575"/>
                    <a:gd name="connsiteY12" fmla="*/ 35719 h 409575"/>
                    <a:gd name="connsiteX13" fmla="*/ 290989 w 790575"/>
                    <a:gd name="connsiteY13" fmla="*/ 45244 h 409575"/>
                    <a:gd name="connsiteX14" fmla="*/ 348139 w 790575"/>
                    <a:gd name="connsiteY14" fmla="*/ 43339 h 409575"/>
                    <a:gd name="connsiteX15" fmla="*/ 462439 w 790575"/>
                    <a:gd name="connsiteY15" fmla="*/ 44291 h 409575"/>
                    <a:gd name="connsiteX16" fmla="*/ 479584 w 790575"/>
                    <a:gd name="connsiteY16" fmla="*/ 7144 h 409575"/>
                    <a:gd name="connsiteX17" fmla="*/ 493871 w 790575"/>
                    <a:gd name="connsiteY17" fmla="*/ 13811 h 409575"/>
                    <a:gd name="connsiteX18" fmla="*/ 540544 w 790575"/>
                    <a:gd name="connsiteY18" fmla="*/ 29051 h 409575"/>
                    <a:gd name="connsiteX19" fmla="*/ 554831 w 790575"/>
                    <a:gd name="connsiteY19" fmla="*/ 28099 h 409575"/>
                    <a:gd name="connsiteX20" fmla="*/ 589121 w 790575"/>
                    <a:gd name="connsiteY20" fmla="*/ 29051 h 409575"/>
                    <a:gd name="connsiteX21" fmla="*/ 632936 w 790575"/>
                    <a:gd name="connsiteY21" fmla="*/ 33814 h 409575"/>
                    <a:gd name="connsiteX22" fmla="*/ 681514 w 790575"/>
                    <a:gd name="connsiteY22" fmla="*/ 49054 h 409575"/>
                    <a:gd name="connsiteX23" fmla="*/ 702469 w 790575"/>
                    <a:gd name="connsiteY23" fmla="*/ 54769 h 409575"/>
                    <a:gd name="connsiteX24" fmla="*/ 791051 w 790575"/>
                    <a:gd name="connsiteY24" fmla="*/ 64294 h 409575"/>
                    <a:gd name="connsiteX25" fmla="*/ 664369 w 790575"/>
                    <a:gd name="connsiteY25" fmla="*/ 110014 h 409575"/>
                    <a:gd name="connsiteX26" fmla="*/ 627221 w 790575"/>
                    <a:gd name="connsiteY26" fmla="*/ 110014 h 409575"/>
                    <a:gd name="connsiteX27" fmla="*/ 591026 w 790575"/>
                    <a:gd name="connsiteY27" fmla="*/ 135731 h 409575"/>
                    <a:gd name="connsiteX28" fmla="*/ 642461 w 790575"/>
                    <a:gd name="connsiteY28" fmla="*/ 125254 h 409575"/>
                    <a:gd name="connsiteX29" fmla="*/ 666274 w 790575"/>
                    <a:gd name="connsiteY29" fmla="*/ 125254 h 409575"/>
                    <a:gd name="connsiteX30" fmla="*/ 569119 w 790575"/>
                    <a:gd name="connsiteY30" fmla="*/ 170974 h 409575"/>
                    <a:gd name="connsiteX31" fmla="*/ 541496 w 790575"/>
                    <a:gd name="connsiteY31" fmla="*/ 186214 h 409575"/>
                    <a:gd name="connsiteX32" fmla="*/ 463391 w 790575"/>
                    <a:gd name="connsiteY32" fmla="*/ 222409 h 409575"/>
                    <a:gd name="connsiteX33" fmla="*/ 380524 w 790575"/>
                    <a:gd name="connsiteY33" fmla="*/ 228124 h 409575"/>
                    <a:gd name="connsiteX34" fmla="*/ 410051 w 790575"/>
                    <a:gd name="connsiteY34" fmla="*/ 258604 h 409575"/>
                    <a:gd name="connsiteX35" fmla="*/ 428149 w 790575"/>
                    <a:gd name="connsiteY35" fmla="*/ 264319 h 409575"/>
                    <a:gd name="connsiteX36" fmla="*/ 419576 w 790575"/>
                    <a:gd name="connsiteY36" fmla="*/ 282416 h 409575"/>
                    <a:gd name="connsiteX37" fmla="*/ 358616 w 790575"/>
                    <a:gd name="connsiteY37" fmla="*/ 311944 h 409575"/>
                    <a:gd name="connsiteX38" fmla="*/ 332899 w 790575"/>
                    <a:gd name="connsiteY38" fmla="*/ 326231 h 409575"/>
                    <a:gd name="connsiteX39" fmla="*/ 272891 w 790575"/>
                    <a:gd name="connsiteY39" fmla="*/ 340519 h 409575"/>
                    <a:gd name="connsiteX40" fmla="*/ 268129 w 790575"/>
                    <a:gd name="connsiteY40" fmla="*/ 343376 h 409575"/>
                    <a:gd name="connsiteX41" fmla="*/ 272891 w 790575"/>
                    <a:gd name="connsiteY41" fmla="*/ 347186 h 409575"/>
                    <a:gd name="connsiteX42" fmla="*/ 310039 w 790575"/>
                    <a:gd name="connsiteY42" fmla="*/ 371951 h 409575"/>
                    <a:gd name="connsiteX43" fmla="*/ 323374 w 790575"/>
                    <a:gd name="connsiteY43" fmla="*/ 389096 h 409575"/>
                    <a:gd name="connsiteX44" fmla="*/ 305276 w 790575"/>
                    <a:gd name="connsiteY44" fmla="*/ 408146 h 409575"/>
                    <a:gd name="connsiteX45" fmla="*/ 250984 w 790575"/>
                    <a:gd name="connsiteY45" fmla="*/ 403384 h 409575"/>
                    <a:gd name="connsiteX46" fmla="*/ 138589 w 790575"/>
                    <a:gd name="connsiteY46" fmla="*/ 389096 h 409575"/>
                    <a:gd name="connsiteX47" fmla="*/ 12859 w 790575"/>
                    <a:gd name="connsiteY47" fmla="*/ 372904 h 409575"/>
                    <a:gd name="connsiteX48" fmla="*/ 7144 w 790575"/>
                    <a:gd name="connsiteY48" fmla="*/ 362426 h 409575"/>
                    <a:gd name="connsiteX49" fmla="*/ 23336 w 790575"/>
                    <a:gd name="connsiteY49" fmla="*/ 342424 h 409575"/>
                    <a:gd name="connsiteX50" fmla="*/ 91916 w 790575"/>
                    <a:gd name="connsiteY50" fmla="*/ 336709 h 409575"/>
                    <a:gd name="connsiteX51" fmla="*/ 90964 w 790575"/>
                    <a:gd name="connsiteY51" fmla="*/ 326231 h 409575"/>
                    <a:gd name="connsiteX52" fmla="*/ 62389 w 790575"/>
                    <a:gd name="connsiteY52" fmla="*/ 307181 h 409575"/>
                    <a:gd name="connsiteX53" fmla="*/ 81439 w 790575"/>
                    <a:gd name="connsiteY53" fmla="*/ 294799 h 409575"/>
                    <a:gd name="connsiteX54" fmla="*/ 126206 w 790575"/>
                    <a:gd name="connsiteY54" fmla="*/ 297656 h 409575"/>
                    <a:gd name="connsiteX55" fmla="*/ 208121 w 790575"/>
                    <a:gd name="connsiteY55" fmla="*/ 332899 h 409575"/>
                    <a:gd name="connsiteX56" fmla="*/ 224314 w 790575"/>
                    <a:gd name="connsiteY56" fmla="*/ 312896 h 409575"/>
                    <a:gd name="connsiteX57" fmla="*/ 202406 w 790575"/>
                    <a:gd name="connsiteY57" fmla="*/ 309086 h 409575"/>
                    <a:gd name="connsiteX58" fmla="*/ 170021 w 790575"/>
                    <a:gd name="connsiteY58" fmla="*/ 307181 h 409575"/>
                    <a:gd name="connsiteX59" fmla="*/ 176689 w 790575"/>
                    <a:gd name="connsiteY59" fmla="*/ 270986 h 409575"/>
                    <a:gd name="connsiteX60" fmla="*/ 117634 w 790575"/>
                    <a:gd name="connsiteY60" fmla="*/ 275749 h 409575"/>
                    <a:gd name="connsiteX61" fmla="*/ 101441 w 790575"/>
                    <a:gd name="connsiteY61" fmla="*/ 265271 h 409575"/>
                    <a:gd name="connsiteX62" fmla="*/ 109061 w 790575"/>
                    <a:gd name="connsiteY62" fmla="*/ 247174 h 409575"/>
                    <a:gd name="connsiteX63" fmla="*/ 190976 w 790575"/>
                    <a:gd name="connsiteY63" fmla="*/ 236696 h 409575"/>
                    <a:gd name="connsiteX64" fmla="*/ 212884 w 790575"/>
                    <a:gd name="connsiteY64" fmla="*/ 244316 h 409575"/>
                    <a:gd name="connsiteX65" fmla="*/ 208121 w 790575"/>
                    <a:gd name="connsiteY65" fmla="*/ 241459 h 409575"/>
                    <a:gd name="connsiteX66" fmla="*/ 199549 w 790575"/>
                    <a:gd name="connsiteY66" fmla="*/ 221456 h 409575"/>
                    <a:gd name="connsiteX67" fmla="*/ 210026 w 790575"/>
                    <a:gd name="connsiteY67" fmla="*/ 215741 h 409575"/>
                    <a:gd name="connsiteX68" fmla="*/ 202406 w 790575"/>
                    <a:gd name="connsiteY68" fmla="*/ 209074 h 409575"/>
                    <a:gd name="connsiteX69" fmla="*/ 177641 w 790575"/>
                    <a:gd name="connsiteY69" fmla="*/ 163354 h 409575"/>
                    <a:gd name="connsiteX70" fmla="*/ 239554 w 790575"/>
                    <a:gd name="connsiteY70" fmla="*/ 174784 h 409575"/>
                    <a:gd name="connsiteX71" fmla="*/ 261461 w 790575"/>
                    <a:gd name="connsiteY71" fmla="*/ 195739 h 409575"/>
                    <a:gd name="connsiteX72" fmla="*/ 288131 w 790575"/>
                    <a:gd name="connsiteY72" fmla="*/ 186214 h 409575"/>
                    <a:gd name="connsiteX73" fmla="*/ 316706 w 790575"/>
                    <a:gd name="connsiteY73" fmla="*/ 170021 h 409575"/>
                    <a:gd name="connsiteX74" fmla="*/ 340519 w 790575"/>
                    <a:gd name="connsiteY74" fmla="*/ 153829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790575" h="409575">
                      <a:moveTo>
                        <a:pt x="340519" y="153829"/>
                      </a:moveTo>
                      <a:cubicBezTo>
                        <a:pt x="354806" y="146209"/>
                        <a:pt x="370999" y="147161"/>
                        <a:pt x="395764" y="153829"/>
                      </a:cubicBezTo>
                      <a:cubicBezTo>
                        <a:pt x="380524" y="134779"/>
                        <a:pt x="364331" y="125254"/>
                        <a:pt x="385286" y="103346"/>
                      </a:cubicBezTo>
                      <a:cubicBezTo>
                        <a:pt x="348139" y="112871"/>
                        <a:pt x="332899" y="135731"/>
                        <a:pt x="308134" y="146209"/>
                      </a:cubicBezTo>
                      <a:cubicBezTo>
                        <a:pt x="265271" y="164306"/>
                        <a:pt x="256699" y="163354"/>
                        <a:pt x="226219" y="123349"/>
                      </a:cubicBezTo>
                      <a:cubicBezTo>
                        <a:pt x="218599" y="113824"/>
                        <a:pt x="212884" y="119539"/>
                        <a:pt x="207169" y="122396"/>
                      </a:cubicBezTo>
                      <a:cubicBezTo>
                        <a:pt x="196691" y="128111"/>
                        <a:pt x="188119" y="131921"/>
                        <a:pt x="180499" y="118586"/>
                      </a:cubicBezTo>
                      <a:cubicBezTo>
                        <a:pt x="161449" y="110966"/>
                        <a:pt x="142399" y="111919"/>
                        <a:pt x="124301" y="118586"/>
                      </a:cubicBezTo>
                      <a:cubicBezTo>
                        <a:pt x="110014" y="119539"/>
                        <a:pt x="95726" y="115729"/>
                        <a:pt x="82391" y="110966"/>
                      </a:cubicBezTo>
                      <a:cubicBezTo>
                        <a:pt x="82391" y="92869"/>
                        <a:pt x="103346" y="96679"/>
                        <a:pt x="110014" y="85249"/>
                      </a:cubicBezTo>
                      <a:cubicBezTo>
                        <a:pt x="100489" y="76676"/>
                        <a:pt x="93821" y="68104"/>
                        <a:pt x="103346" y="55721"/>
                      </a:cubicBezTo>
                      <a:cubicBezTo>
                        <a:pt x="130969" y="41434"/>
                        <a:pt x="158591" y="51911"/>
                        <a:pt x="186214" y="57626"/>
                      </a:cubicBezTo>
                      <a:cubicBezTo>
                        <a:pt x="209074" y="63341"/>
                        <a:pt x="190976" y="38576"/>
                        <a:pt x="202406" y="35719"/>
                      </a:cubicBezTo>
                      <a:cubicBezTo>
                        <a:pt x="233839" y="16669"/>
                        <a:pt x="262414" y="32861"/>
                        <a:pt x="290989" y="45244"/>
                      </a:cubicBezTo>
                      <a:cubicBezTo>
                        <a:pt x="310039" y="52864"/>
                        <a:pt x="324326" y="68104"/>
                        <a:pt x="348139" y="43339"/>
                      </a:cubicBezTo>
                      <a:cubicBezTo>
                        <a:pt x="378619" y="12859"/>
                        <a:pt x="424339" y="16669"/>
                        <a:pt x="462439" y="44291"/>
                      </a:cubicBezTo>
                      <a:cubicBezTo>
                        <a:pt x="445294" y="15716"/>
                        <a:pt x="458629" y="8096"/>
                        <a:pt x="479584" y="7144"/>
                      </a:cubicBezTo>
                      <a:cubicBezTo>
                        <a:pt x="484346" y="9049"/>
                        <a:pt x="489109" y="11906"/>
                        <a:pt x="493871" y="13811"/>
                      </a:cubicBezTo>
                      <a:cubicBezTo>
                        <a:pt x="510064" y="18574"/>
                        <a:pt x="527209" y="17621"/>
                        <a:pt x="540544" y="29051"/>
                      </a:cubicBezTo>
                      <a:cubicBezTo>
                        <a:pt x="545306" y="31909"/>
                        <a:pt x="551021" y="37624"/>
                        <a:pt x="554831" y="28099"/>
                      </a:cubicBezTo>
                      <a:cubicBezTo>
                        <a:pt x="566261" y="15716"/>
                        <a:pt x="577691" y="30004"/>
                        <a:pt x="589121" y="29051"/>
                      </a:cubicBezTo>
                      <a:cubicBezTo>
                        <a:pt x="603409" y="35719"/>
                        <a:pt x="618649" y="28099"/>
                        <a:pt x="632936" y="33814"/>
                      </a:cubicBezTo>
                      <a:cubicBezTo>
                        <a:pt x="647224" y="43339"/>
                        <a:pt x="663416" y="49054"/>
                        <a:pt x="681514" y="49054"/>
                      </a:cubicBezTo>
                      <a:cubicBezTo>
                        <a:pt x="687229" y="56674"/>
                        <a:pt x="692944" y="61436"/>
                        <a:pt x="702469" y="54769"/>
                      </a:cubicBezTo>
                      <a:cubicBezTo>
                        <a:pt x="733901" y="36671"/>
                        <a:pt x="756761" y="68104"/>
                        <a:pt x="791051" y="64294"/>
                      </a:cubicBezTo>
                      <a:cubicBezTo>
                        <a:pt x="752951" y="105251"/>
                        <a:pt x="707231" y="104299"/>
                        <a:pt x="664369" y="110014"/>
                      </a:cubicBezTo>
                      <a:cubicBezTo>
                        <a:pt x="651986" y="111919"/>
                        <a:pt x="639604" y="110014"/>
                        <a:pt x="627221" y="110014"/>
                      </a:cubicBezTo>
                      <a:cubicBezTo>
                        <a:pt x="625316" y="131921"/>
                        <a:pt x="604361" y="129064"/>
                        <a:pt x="591026" y="135731"/>
                      </a:cubicBezTo>
                      <a:cubicBezTo>
                        <a:pt x="607219" y="127159"/>
                        <a:pt x="625316" y="129064"/>
                        <a:pt x="642461" y="125254"/>
                      </a:cubicBezTo>
                      <a:cubicBezTo>
                        <a:pt x="650081" y="125254"/>
                        <a:pt x="658654" y="125254"/>
                        <a:pt x="666274" y="125254"/>
                      </a:cubicBezTo>
                      <a:cubicBezTo>
                        <a:pt x="631984" y="137636"/>
                        <a:pt x="610076" y="174784"/>
                        <a:pt x="569119" y="170974"/>
                      </a:cubicBezTo>
                      <a:cubicBezTo>
                        <a:pt x="560546" y="170021"/>
                        <a:pt x="544354" y="178594"/>
                        <a:pt x="541496" y="186214"/>
                      </a:cubicBezTo>
                      <a:cubicBezTo>
                        <a:pt x="526256" y="224314"/>
                        <a:pt x="492919" y="216694"/>
                        <a:pt x="463391" y="222409"/>
                      </a:cubicBezTo>
                      <a:cubicBezTo>
                        <a:pt x="435769" y="227171"/>
                        <a:pt x="410051" y="246221"/>
                        <a:pt x="380524" y="228124"/>
                      </a:cubicBezTo>
                      <a:cubicBezTo>
                        <a:pt x="384334" y="257651"/>
                        <a:pt x="384334" y="257651"/>
                        <a:pt x="410051" y="258604"/>
                      </a:cubicBezTo>
                      <a:cubicBezTo>
                        <a:pt x="416719" y="258604"/>
                        <a:pt x="425291" y="256699"/>
                        <a:pt x="428149" y="264319"/>
                      </a:cubicBezTo>
                      <a:cubicBezTo>
                        <a:pt x="431959" y="272891"/>
                        <a:pt x="413861" y="271939"/>
                        <a:pt x="419576" y="282416"/>
                      </a:cubicBezTo>
                      <a:cubicBezTo>
                        <a:pt x="397669" y="289084"/>
                        <a:pt x="391001" y="325279"/>
                        <a:pt x="358616" y="311944"/>
                      </a:cubicBezTo>
                      <a:cubicBezTo>
                        <a:pt x="347186" y="307181"/>
                        <a:pt x="338614" y="319564"/>
                        <a:pt x="332899" y="326231"/>
                      </a:cubicBezTo>
                      <a:cubicBezTo>
                        <a:pt x="315754" y="347186"/>
                        <a:pt x="296704" y="350996"/>
                        <a:pt x="272891" y="340519"/>
                      </a:cubicBezTo>
                      <a:cubicBezTo>
                        <a:pt x="270034" y="339566"/>
                        <a:pt x="267176" y="340519"/>
                        <a:pt x="268129" y="343376"/>
                      </a:cubicBezTo>
                      <a:cubicBezTo>
                        <a:pt x="268129" y="344329"/>
                        <a:pt x="271939" y="345281"/>
                        <a:pt x="272891" y="347186"/>
                      </a:cubicBezTo>
                      <a:cubicBezTo>
                        <a:pt x="286226" y="353854"/>
                        <a:pt x="293846" y="368141"/>
                        <a:pt x="310039" y="371951"/>
                      </a:cubicBezTo>
                      <a:cubicBezTo>
                        <a:pt x="314801" y="372904"/>
                        <a:pt x="326231" y="378619"/>
                        <a:pt x="323374" y="389096"/>
                      </a:cubicBezTo>
                      <a:cubicBezTo>
                        <a:pt x="320516" y="398621"/>
                        <a:pt x="314801" y="406241"/>
                        <a:pt x="305276" y="408146"/>
                      </a:cubicBezTo>
                      <a:cubicBezTo>
                        <a:pt x="287179" y="412909"/>
                        <a:pt x="267176" y="411004"/>
                        <a:pt x="250984" y="403384"/>
                      </a:cubicBezTo>
                      <a:cubicBezTo>
                        <a:pt x="213836" y="386239"/>
                        <a:pt x="180499" y="383381"/>
                        <a:pt x="138589" y="389096"/>
                      </a:cubicBezTo>
                      <a:cubicBezTo>
                        <a:pt x="100489" y="394811"/>
                        <a:pt x="52864" y="391001"/>
                        <a:pt x="12859" y="372904"/>
                      </a:cubicBezTo>
                      <a:cubicBezTo>
                        <a:pt x="7144" y="370046"/>
                        <a:pt x="7144" y="366236"/>
                        <a:pt x="7144" y="362426"/>
                      </a:cubicBezTo>
                      <a:cubicBezTo>
                        <a:pt x="7144" y="351949"/>
                        <a:pt x="13811" y="343376"/>
                        <a:pt x="23336" y="342424"/>
                      </a:cubicBezTo>
                      <a:cubicBezTo>
                        <a:pt x="46196" y="341471"/>
                        <a:pt x="67151" y="327184"/>
                        <a:pt x="91916" y="336709"/>
                      </a:cubicBezTo>
                      <a:cubicBezTo>
                        <a:pt x="90964" y="330041"/>
                        <a:pt x="91916" y="327184"/>
                        <a:pt x="90964" y="326231"/>
                      </a:cubicBezTo>
                      <a:cubicBezTo>
                        <a:pt x="82391" y="318611"/>
                        <a:pt x="62389" y="325279"/>
                        <a:pt x="62389" y="307181"/>
                      </a:cubicBezTo>
                      <a:cubicBezTo>
                        <a:pt x="62389" y="297656"/>
                        <a:pt x="73819" y="296704"/>
                        <a:pt x="81439" y="294799"/>
                      </a:cubicBezTo>
                      <a:cubicBezTo>
                        <a:pt x="96679" y="289084"/>
                        <a:pt x="110966" y="282416"/>
                        <a:pt x="126206" y="297656"/>
                      </a:cubicBezTo>
                      <a:cubicBezTo>
                        <a:pt x="148114" y="320516"/>
                        <a:pt x="172879" y="339566"/>
                        <a:pt x="208121" y="332899"/>
                      </a:cubicBezTo>
                      <a:cubicBezTo>
                        <a:pt x="220504" y="330994"/>
                        <a:pt x="228124" y="327184"/>
                        <a:pt x="224314" y="312896"/>
                      </a:cubicBezTo>
                      <a:cubicBezTo>
                        <a:pt x="219551" y="296704"/>
                        <a:pt x="210026" y="306229"/>
                        <a:pt x="202406" y="309086"/>
                      </a:cubicBezTo>
                      <a:cubicBezTo>
                        <a:pt x="190976" y="312896"/>
                        <a:pt x="180499" y="317659"/>
                        <a:pt x="170021" y="307181"/>
                      </a:cubicBezTo>
                      <a:cubicBezTo>
                        <a:pt x="155734" y="292894"/>
                        <a:pt x="178594" y="286226"/>
                        <a:pt x="176689" y="270986"/>
                      </a:cubicBezTo>
                      <a:cubicBezTo>
                        <a:pt x="157639" y="284321"/>
                        <a:pt x="137636" y="272891"/>
                        <a:pt x="117634" y="275749"/>
                      </a:cubicBezTo>
                      <a:cubicBezTo>
                        <a:pt x="110014" y="276701"/>
                        <a:pt x="103346" y="272891"/>
                        <a:pt x="101441" y="265271"/>
                      </a:cubicBezTo>
                      <a:cubicBezTo>
                        <a:pt x="99536" y="257651"/>
                        <a:pt x="104299" y="251936"/>
                        <a:pt x="109061" y="247174"/>
                      </a:cubicBezTo>
                      <a:cubicBezTo>
                        <a:pt x="133826" y="226219"/>
                        <a:pt x="161449" y="226219"/>
                        <a:pt x="190976" y="236696"/>
                      </a:cubicBezTo>
                      <a:cubicBezTo>
                        <a:pt x="199549" y="235744"/>
                        <a:pt x="206216" y="241459"/>
                        <a:pt x="212884" y="244316"/>
                      </a:cubicBezTo>
                      <a:cubicBezTo>
                        <a:pt x="211931" y="242411"/>
                        <a:pt x="209074" y="243364"/>
                        <a:pt x="208121" y="241459"/>
                      </a:cubicBezTo>
                      <a:cubicBezTo>
                        <a:pt x="201454" y="236696"/>
                        <a:pt x="189071" y="233839"/>
                        <a:pt x="199549" y="221456"/>
                      </a:cubicBezTo>
                      <a:cubicBezTo>
                        <a:pt x="204311" y="220504"/>
                        <a:pt x="210026" y="221456"/>
                        <a:pt x="210026" y="215741"/>
                      </a:cubicBezTo>
                      <a:cubicBezTo>
                        <a:pt x="210026" y="213836"/>
                        <a:pt x="204311" y="211931"/>
                        <a:pt x="202406" y="209074"/>
                      </a:cubicBezTo>
                      <a:cubicBezTo>
                        <a:pt x="192881" y="193834"/>
                        <a:pt x="155734" y="187166"/>
                        <a:pt x="177641" y="163354"/>
                      </a:cubicBezTo>
                      <a:cubicBezTo>
                        <a:pt x="190024" y="150019"/>
                        <a:pt x="219551" y="164306"/>
                        <a:pt x="239554" y="174784"/>
                      </a:cubicBezTo>
                      <a:cubicBezTo>
                        <a:pt x="248126" y="179546"/>
                        <a:pt x="253841" y="190024"/>
                        <a:pt x="261461" y="195739"/>
                      </a:cubicBezTo>
                      <a:cubicBezTo>
                        <a:pt x="276701" y="207169"/>
                        <a:pt x="280511" y="205264"/>
                        <a:pt x="288131" y="186214"/>
                      </a:cubicBezTo>
                      <a:cubicBezTo>
                        <a:pt x="292894" y="173831"/>
                        <a:pt x="305276" y="171926"/>
                        <a:pt x="316706" y="170021"/>
                      </a:cubicBezTo>
                      <a:cubicBezTo>
                        <a:pt x="324326" y="171926"/>
                        <a:pt x="332899" y="163354"/>
                        <a:pt x="340519" y="1538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4" name="Freeform: Shape 8">
                  <a:extLst>
                    <a:ext uri="{FF2B5EF4-FFF2-40B4-BE49-F238E27FC236}">
                      <a16:creationId xmlns:a16="http://schemas.microsoft.com/office/drawing/2014/main" id="{097D3006-330E-EC4B-B970-46F7FBECF337}"/>
                    </a:ext>
                  </a:extLst>
                </p:cNvPr>
                <p:cNvSpPr/>
                <p:nvPr/>
              </p:nvSpPr>
              <p:spPr>
                <a:xfrm>
                  <a:off x="9168289" y="3858488"/>
                  <a:ext cx="323850" cy="381000"/>
                </a:xfrm>
                <a:custGeom>
                  <a:avLst/>
                  <a:gdLst>
                    <a:gd name="connsiteX0" fmla="*/ 271939 w 323850"/>
                    <a:gd name="connsiteY0" fmla="*/ 104864 h 381000"/>
                    <a:gd name="connsiteX1" fmla="*/ 324326 w 323850"/>
                    <a:gd name="connsiteY1" fmla="*/ 214401 h 381000"/>
                    <a:gd name="connsiteX2" fmla="*/ 300514 w 323850"/>
                    <a:gd name="connsiteY2" fmla="*/ 219164 h 381000"/>
                    <a:gd name="connsiteX3" fmla="*/ 292894 w 323850"/>
                    <a:gd name="connsiteY3" fmla="*/ 236309 h 381000"/>
                    <a:gd name="connsiteX4" fmla="*/ 296704 w 323850"/>
                    <a:gd name="connsiteY4" fmla="*/ 244881 h 381000"/>
                    <a:gd name="connsiteX5" fmla="*/ 239554 w 323850"/>
                    <a:gd name="connsiteY5" fmla="*/ 361086 h 381000"/>
                    <a:gd name="connsiteX6" fmla="*/ 216694 w 323850"/>
                    <a:gd name="connsiteY6" fmla="*/ 378231 h 381000"/>
                    <a:gd name="connsiteX7" fmla="*/ 180499 w 323850"/>
                    <a:gd name="connsiteY7" fmla="*/ 345846 h 381000"/>
                    <a:gd name="connsiteX8" fmla="*/ 80486 w 323850"/>
                    <a:gd name="connsiteY8" fmla="*/ 335369 h 381000"/>
                    <a:gd name="connsiteX9" fmla="*/ 64294 w 323850"/>
                    <a:gd name="connsiteY9" fmla="*/ 306794 h 381000"/>
                    <a:gd name="connsiteX10" fmla="*/ 7144 w 323850"/>
                    <a:gd name="connsiteY10" fmla="*/ 214401 h 381000"/>
                    <a:gd name="connsiteX11" fmla="*/ 8097 w 323850"/>
                    <a:gd name="connsiteY11" fmla="*/ 212496 h 381000"/>
                    <a:gd name="connsiteX12" fmla="*/ 7144 w 323850"/>
                    <a:gd name="connsiteY12" fmla="*/ 210591 h 381000"/>
                    <a:gd name="connsiteX13" fmla="*/ 78581 w 323850"/>
                    <a:gd name="connsiteY13" fmla="*/ 198209 h 381000"/>
                    <a:gd name="connsiteX14" fmla="*/ 106204 w 323850"/>
                    <a:gd name="connsiteY14" fmla="*/ 149631 h 381000"/>
                    <a:gd name="connsiteX15" fmla="*/ 152876 w 323850"/>
                    <a:gd name="connsiteY15" fmla="*/ 109626 h 381000"/>
                    <a:gd name="connsiteX16" fmla="*/ 188119 w 323850"/>
                    <a:gd name="connsiteY16" fmla="*/ 71526 h 381000"/>
                    <a:gd name="connsiteX17" fmla="*/ 221456 w 323850"/>
                    <a:gd name="connsiteY17" fmla="*/ 17234 h 381000"/>
                    <a:gd name="connsiteX18" fmla="*/ 237649 w 323850"/>
                    <a:gd name="connsiteY18" fmla="*/ 12471 h 381000"/>
                    <a:gd name="connsiteX19" fmla="*/ 318611 w 323850"/>
                    <a:gd name="connsiteY19" fmla="*/ 67716 h 381000"/>
                    <a:gd name="connsiteX20" fmla="*/ 292894 w 323850"/>
                    <a:gd name="connsiteY20" fmla="*/ 89624 h 381000"/>
                    <a:gd name="connsiteX21" fmla="*/ 271939 w 323850"/>
                    <a:gd name="connsiteY21" fmla="*/ 104864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3850" h="381000">
                      <a:moveTo>
                        <a:pt x="271939" y="104864"/>
                      </a:moveTo>
                      <a:cubicBezTo>
                        <a:pt x="267176" y="151536"/>
                        <a:pt x="312897" y="173444"/>
                        <a:pt x="324326" y="214401"/>
                      </a:cubicBezTo>
                      <a:cubicBezTo>
                        <a:pt x="319564" y="220116"/>
                        <a:pt x="309086" y="215354"/>
                        <a:pt x="300514" y="219164"/>
                      </a:cubicBezTo>
                      <a:cubicBezTo>
                        <a:pt x="292894" y="222974"/>
                        <a:pt x="278606" y="222974"/>
                        <a:pt x="292894" y="236309"/>
                      </a:cubicBezTo>
                      <a:cubicBezTo>
                        <a:pt x="294799" y="238214"/>
                        <a:pt x="297656" y="244881"/>
                        <a:pt x="296704" y="244881"/>
                      </a:cubicBezTo>
                      <a:cubicBezTo>
                        <a:pt x="250031" y="269646"/>
                        <a:pt x="281464" y="333464"/>
                        <a:pt x="239554" y="361086"/>
                      </a:cubicBezTo>
                      <a:cubicBezTo>
                        <a:pt x="232886" y="365849"/>
                        <a:pt x="227172" y="370611"/>
                        <a:pt x="216694" y="378231"/>
                      </a:cubicBezTo>
                      <a:cubicBezTo>
                        <a:pt x="213836" y="354419"/>
                        <a:pt x="206216" y="344894"/>
                        <a:pt x="180499" y="345846"/>
                      </a:cubicBezTo>
                      <a:cubicBezTo>
                        <a:pt x="148114" y="346799"/>
                        <a:pt x="114776" y="332511"/>
                        <a:pt x="80486" y="335369"/>
                      </a:cubicBezTo>
                      <a:cubicBezTo>
                        <a:pt x="60484" y="337274"/>
                        <a:pt x="70009" y="316319"/>
                        <a:pt x="64294" y="306794"/>
                      </a:cubicBezTo>
                      <a:cubicBezTo>
                        <a:pt x="43339" y="277266"/>
                        <a:pt x="25241" y="244881"/>
                        <a:pt x="7144" y="214401"/>
                      </a:cubicBezTo>
                      <a:lnTo>
                        <a:pt x="8097" y="212496"/>
                      </a:lnTo>
                      <a:lnTo>
                        <a:pt x="7144" y="210591"/>
                      </a:lnTo>
                      <a:cubicBezTo>
                        <a:pt x="27147" y="189636"/>
                        <a:pt x="53816" y="206781"/>
                        <a:pt x="78581" y="198209"/>
                      </a:cubicBezTo>
                      <a:cubicBezTo>
                        <a:pt x="59531" y="165824"/>
                        <a:pt x="84297" y="155346"/>
                        <a:pt x="106204" y="149631"/>
                      </a:cubicBezTo>
                      <a:cubicBezTo>
                        <a:pt x="130016" y="142964"/>
                        <a:pt x="143351" y="131534"/>
                        <a:pt x="152876" y="109626"/>
                      </a:cubicBezTo>
                      <a:cubicBezTo>
                        <a:pt x="159544" y="95339"/>
                        <a:pt x="167164" y="80099"/>
                        <a:pt x="188119" y="71526"/>
                      </a:cubicBezTo>
                      <a:cubicBezTo>
                        <a:pt x="204311" y="64859"/>
                        <a:pt x="212884" y="37236"/>
                        <a:pt x="221456" y="17234"/>
                      </a:cubicBezTo>
                      <a:cubicBezTo>
                        <a:pt x="226219" y="5804"/>
                        <a:pt x="230981" y="3899"/>
                        <a:pt x="237649" y="12471"/>
                      </a:cubicBezTo>
                      <a:cubicBezTo>
                        <a:pt x="257651" y="41999"/>
                        <a:pt x="288131" y="55334"/>
                        <a:pt x="318611" y="67716"/>
                      </a:cubicBezTo>
                      <a:cubicBezTo>
                        <a:pt x="317659" y="87719"/>
                        <a:pt x="292894" y="71526"/>
                        <a:pt x="292894" y="89624"/>
                      </a:cubicBezTo>
                      <a:cubicBezTo>
                        <a:pt x="294799" y="106769"/>
                        <a:pt x="272891" y="93434"/>
                        <a:pt x="271939" y="1048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9">
                  <a:extLst>
                    <a:ext uri="{FF2B5EF4-FFF2-40B4-BE49-F238E27FC236}">
                      <a16:creationId xmlns:a16="http://schemas.microsoft.com/office/drawing/2014/main" id="{7B2FF99E-B58A-194F-AAA4-60B18A137A69}"/>
                    </a:ext>
                  </a:extLst>
                </p:cNvPr>
                <p:cNvSpPr/>
                <p:nvPr/>
              </p:nvSpPr>
              <p:spPr>
                <a:xfrm>
                  <a:off x="7144643" y="4555136"/>
                  <a:ext cx="247650" cy="438150"/>
                </a:xfrm>
                <a:custGeom>
                  <a:avLst/>
                  <a:gdLst>
                    <a:gd name="connsiteX0" fmla="*/ 90547 w 247650"/>
                    <a:gd name="connsiteY0" fmla="*/ 435011 h 438150"/>
                    <a:gd name="connsiteX1" fmla="*/ 35302 w 247650"/>
                    <a:gd name="connsiteY1" fmla="*/ 401673 h 438150"/>
                    <a:gd name="connsiteX2" fmla="*/ 9584 w 247650"/>
                    <a:gd name="connsiteY2" fmla="*/ 339761 h 438150"/>
                    <a:gd name="connsiteX3" fmla="*/ 24825 w 247650"/>
                    <a:gd name="connsiteY3" fmla="*/ 294041 h 438150"/>
                    <a:gd name="connsiteX4" fmla="*/ 40064 w 247650"/>
                    <a:gd name="connsiteY4" fmla="*/ 228319 h 438150"/>
                    <a:gd name="connsiteX5" fmla="*/ 51495 w 247650"/>
                    <a:gd name="connsiteY5" fmla="*/ 140689 h 438150"/>
                    <a:gd name="connsiteX6" fmla="*/ 69592 w 247650"/>
                    <a:gd name="connsiteY6" fmla="*/ 131164 h 438150"/>
                    <a:gd name="connsiteX7" fmla="*/ 172462 w 247650"/>
                    <a:gd name="connsiteY7" fmla="*/ 36866 h 438150"/>
                    <a:gd name="connsiteX8" fmla="*/ 216277 w 247650"/>
                    <a:gd name="connsiteY8" fmla="*/ 20673 h 438150"/>
                    <a:gd name="connsiteX9" fmla="*/ 231517 w 247650"/>
                    <a:gd name="connsiteY9" fmla="*/ 49248 h 438150"/>
                    <a:gd name="connsiteX10" fmla="*/ 239137 w 247650"/>
                    <a:gd name="connsiteY10" fmla="*/ 62583 h 438150"/>
                    <a:gd name="connsiteX11" fmla="*/ 246757 w 247650"/>
                    <a:gd name="connsiteY11" fmla="*/ 111161 h 438150"/>
                    <a:gd name="connsiteX12" fmla="*/ 246757 w 247650"/>
                    <a:gd name="connsiteY12" fmla="*/ 119733 h 438150"/>
                    <a:gd name="connsiteX13" fmla="*/ 223897 w 247650"/>
                    <a:gd name="connsiteY13" fmla="*/ 134973 h 438150"/>
                    <a:gd name="connsiteX14" fmla="*/ 218182 w 247650"/>
                    <a:gd name="connsiteY14" fmla="*/ 173073 h 438150"/>
                    <a:gd name="connsiteX15" fmla="*/ 218182 w 247650"/>
                    <a:gd name="connsiteY15" fmla="*/ 197839 h 438150"/>
                    <a:gd name="connsiteX16" fmla="*/ 169605 w 247650"/>
                    <a:gd name="connsiteY16" fmla="*/ 334998 h 438150"/>
                    <a:gd name="connsiteX17" fmla="*/ 156270 w 247650"/>
                    <a:gd name="connsiteY17" fmla="*/ 384529 h 438150"/>
                    <a:gd name="connsiteX18" fmla="*/ 107692 w 247650"/>
                    <a:gd name="connsiteY18" fmla="*/ 433106 h 438150"/>
                    <a:gd name="connsiteX19" fmla="*/ 90547 w 247650"/>
                    <a:gd name="connsiteY19" fmla="*/ 435011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7650" h="438150">
                      <a:moveTo>
                        <a:pt x="90547" y="435011"/>
                      </a:moveTo>
                      <a:cubicBezTo>
                        <a:pt x="64830" y="436916"/>
                        <a:pt x="35302" y="451204"/>
                        <a:pt x="35302" y="401673"/>
                      </a:cubicBezTo>
                      <a:cubicBezTo>
                        <a:pt x="35302" y="383576"/>
                        <a:pt x="16252" y="362621"/>
                        <a:pt x="9584" y="339761"/>
                      </a:cubicBezTo>
                      <a:cubicBezTo>
                        <a:pt x="2917" y="317854"/>
                        <a:pt x="10537" y="304519"/>
                        <a:pt x="24825" y="294041"/>
                      </a:cubicBezTo>
                      <a:cubicBezTo>
                        <a:pt x="52447" y="275944"/>
                        <a:pt x="49589" y="253083"/>
                        <a:pt x="40064" y="228319"/>
                      </a:cubicBezTo>
                      <a:cubicBezTo>
                        <a:pt x="27682" y="195933"/>
                        <a:pt x="34350" y="168311"/>
                        <a:pt x="51495" y="140689"/>
                      </a:cubicBezTo>
                      <a:cubicBezTo>
                        <a:pt x="55305" y="134021"/>
                        <a:pt x="62925" y="132116"/>
                        <a:pt x="69592" y="131164"/>
                      </a:cubicBezTo>
                      <a:cubicBezTo>
                        <a:pt x="126742" y="125448"/>
                        <a:pt x="156270" y="79729"/>
                        <a:pt x="172462" y="36866"/>
                      </a:cubicBezTo>
                      <a:cubicBezTo>
                        <a:pt x="185797" y="1623"/>
                        <a:pt x="191512" y="-281"/>
                        <a:pt x="216277" y="20673"/>
                      </a:cubicBezTo>
                      <a:cubicBezTo>
                        <a:pt x="223897" y="28294"/>
                        <a:pt x="223897" y="40676"/>
                        <a:pt x="231517" y="49248"/>
                      </a:cubicBezTo>
                      <a:cubicBezTo>
                        <a:pt x="234375" y="54011"/>
                        <a:pt x="237232" y="57821"/>
                        <a:pt x="239137" y="62583"/>
                      </a:cubicBezTo>
                      <a:cubicBezTo>
                        <a:pt x="234375" y="79729"/>
                        <a:pt x="240089" y="95921"/>
                        <a:pt x="246757" y="111161"/>
                      </a:cubicBezTo>
                      <a:cubicBezTo>
                        <a:pt x="248662" y="114019"/>
                        <a:pt x="247709" y="116876"/>
                        <a:pt x="246757" y="119733"/>
                      </a:cubicBezTo>
                      <a:cubicBezTo>
                        <a:pt x="239137" y="124496"/>
                        <a:pt x="226755" y="123544"/>
                        <a:pt x="223897" y="134973"/>
                      </a:cubicBezTo>
                      <a:cubicBezTo>
                        <a:pt x="219134" y="147356"/>
                        <a:pt x="214372" y="159739"/>
                        <a:pt x="218182" y="173073"/>
                      </a:cubicBezTo>
                      <a:cubicBezTo>
                        <a:pt x="220087" y="181646"/>
                        <a:pt x="220087" y="189266"/>
                        <a:pt x="218182" y="197839"/>
                      </a:cubicBezTo>
                      <a:cubicBezTo>
                        <a:pt x="202942" y="244511"/>
                        <a:pt x="190559" y="291183"/>
                        <a:pt x="169605" y="334998"/>
                      </a:cubicBezTo>
                      <a:cubicBezTo>
                        <a:pt x="160080" y="350239"/>
                        <a:pt x="158175" y="367383"/>
                        <a:pt x="156270" y="384529"/>
                      </a:cubicBezTo>
                      <a:cubicBezTo>
                        <a:pt x="144839" y="405483"/>
                        <a:pt x="141030" y="434058"/>
                        <a:pt x="107692" y="433106"/>
                      </a:cubicBezTo>
                      <a:cubicBezTo>
                        <a:pt x="100072" y="430248"/>
                        <a:pt x="94357" y="430248"/>
                        <a:pt x="90547" y="4350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10">
                  <a:extLst>
                    <a:ext uri="{FF2B5EF4-FFF2-40B4-BE49-F238E27FC236}">
                      <a16:creationId xmlns:a16="http://schemas.microsoft.com/office/drawing/2014/main" id="{A9C463D1-4EC4-AE4C-8CF1-8542010C067E}"/>
                    </a:ext>
                  </a:extLst>
                </p:cNvPr>
                <p:cNvSpPr/>
                <p:nvPr/>
              </p:nvSpPr>
              <p:spPr>
                <a:xfrm>
                  <a:off x="5551646" y="1980361"/>
                  <a:ext cx="228600" cy="428625"/>
                </a:xfrm>
                <a:custGeom>
                  <a:avLst/>
                  <a:gdLst>
                    <a:gd name="connsiteX0" fmla="*/ 193834 w 228600"/>
                    <a:gd name="connsiteY0" fmla="*/ 273254 h 428625"/>
                    <a:gd name="connsiteX1" fmla="*/ 197644 w 228600"/>
                    <a:gd name="connsiteY1" fmla="*/ 345644 h 428625"/>
                    <a:gd name="connsiteX2" fmla="*/ 218599 w 228600"/>
                    <a:gd name="connsiteY2" fmla="*/ 361836 h 428625"/>
                    <a:gd name="connsiteX3" fmla="*/ 195739 w 228600"/>
                    <a:gd name="connsiteY3" fmla="*/ 380886 h 428625"/>
                    <a:gd name="connsiteX4" fmla="*/ 111919 w 228600"/>
                    <a:gd name="connsiteY4" fmla="*/ 388506 h 428625"/>
                    <a:gd name="connsiteX5" fmla="*/ 96679 w 228600"/>
                    <a:gd name="connsiteY5" fmla="*/ 390411 h 428625"/>
                    <a:gd name="connsiteX6" fmla="*/ 17622 w 228600"/>
                    <a:gd name="connsiteY6" fmla="*/ 422796 h 428625"/>
                    <a:gd name="connsiteX7" fmla="*/ 100489 w 228600"/>
                    <a:gd name="connsiteY7" fmla="*/ 362789 h 428625"/>
                    <a:gd name="connsiteX8" fmla="*/ 50006 w 228600"/>
                    <a:gd name="connsiteY8" fmla="*/ 348501 h 428625"/>
                    <a:gd name="connsiteX9" fmla="*/ 37624 w 228600"/>
                    <a:gd name="connsiteY9" fmla="*/ 344692 h 428625"/>
                    <a:gd name="connsiteX10" fmla="*/ 38577 w 228600"/>
                    <a:gd name="connsiteY10" fmla="*/ 335167 h 428625"/>
                    <a:gd name="connsiteX11" fmla="*/ 71914 w 228600"/>
                    <a:gd name="connsiteY11" fmla="*/ 272301 h 428625"/>
                    <a:gd name="connsiteX12" fmla="*/ 84297 w 228600"/>
                    <a:gd name="connsiteY12" fmla="*/ 234201 h 428625"/>
                    <a:gd name="connsiteX13" fmla="*/ 83344 w 228600"/>
                    <a:gd name="connsiteY13" fmla="*/ 193244 h 428625"/>
                    <a:gd name="connsiteX14" fmla="*/ 33814 w 228600"/>
                    <a:gd name="connsiteY14" fmla="*/ 188481 h 428625"/>
                    <a:gd name="connsiteX15" fmla="*/ 27147 w 228600"/>
                    <a:gd name="connsiteY15" fmla="*/ 170384 h 428625"/>
                    <a:gd name="connsiteX16" fmla="*/ 29052 w 228600"/>
                    <a:gd name="connsiteY16" fmla="*/ 160859 h 428625"/>
                    <a:gd name="connsiteX17" fmla="*/ 21431 w 228600"/>
                    <a:gd name="connsiteY17" fmla="*/ 148476 h 428625"/>
                    <a:gd name="connsiteX18" fmla="*/ 8097 w 228600"/>
                    <a:gd name="connsiteY18" fmla="*/ 131331 h 428625"/>
                    <a:gd name="connsiteX19" fmla="*/ 7144 w 228600"/>
                    <a:gd name="connsiteY19" fmla="*/ 126569 h 428625"/>
                    <a:gd name="connsiteX20" fmla="*/ 11906 w 228600"/>
                    <a:gd name="connsiteY20" fmla="*/ 86564 h 428625"/>
                    <a:gd name="connsiteX21" fmla="*/ 12859 w 228600"/>
                    <a:gd name="connsiteY21" fmla="*/ 65609 h 428625"/>
                    <a:gd name="connsiteX22" fmla="*/ 76677 w 228600"/>
                    <a:gd name="connsiteY22" fmla="*/ 8459 h 428625"/>
                    <a:gd name="connsiteX23" fmla="*/ 109061 w 228600"/>
                    <a:gd name="connsiteY23" fmla="*/ 27509 h 428625"/>
                    <a:gd name="connsiteX24" fmla="*/ 90964 w 228600"/>
                    <a:gd name="connsiteY24" fmla="*/ 55131 h 428625"/>
                    <a:gd name="connsiteX25" fmla="*/ 87154 w 228600"/>
                    <a:gd name="connsiteY25" fmla="*/ 59894 h 428625"/>
                    <a:gd name="connsiteX26" fmla="*/ 91916 w 228600"/>
                    <a:gd name="connsiteY26" fmla="*/ 56084 h 428625"/>
                    <a:gd name="connsiteX27" fmla="*/ 113824 w 228600"/>
                    <a:gd name="connsiteY27" fmla="*/ 50369 h 428625"/>
                    <a:gd name="connsiteX28" fmla="*/ 132874 w 228600"/>
                    <a:gd name="connsiteY28" fmla="*/ 70371 h 428625"/>
                    <a:gd name="connsiteX29" fmla="*/ 94774 w 228600"/>
                    <a:gd name="connsiteY29" fmla="*/ 143714 h 428625"/>
                    <a:gd name="connsiteX30" fmla="*/ 143352 w 228600"/>
                    <a:gd name="connsiteY30" fmla="*/ 189434 h 428625"/>
                    <a:gd name="connsiteX31" fmla="*/ 179547 w 228600"/>
                    <a:gd name="connsiteY31" fmla="*/ 238011 h 428625"/>
                    <a:gd name="connsiteX32" fmla="*/ 193834 w 228600"/>
                    <a:gd name="connsiteY32" fmla="*/ 273254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28600" h="428625">
                      <a:moveTo>
                        <a:pt x="193834" y="273254"/>
                      </a:moveTo>
                      <a:cubicBezTo>
                        <a:pt x="238602" y="290399"/>
                        <a:pt x="231934" y="325642"/>
                        <a:pt x="197644" y="345644"/>
                      </a:cubicBezTo>
                      <a:cubicBezTo>
                        <a:pt x="198597" y="358979"/>
                        <a:pt x="220504" y="349454"/>
                        <a:pt x="218599" y="361836"/>
                      </a:cubicBezTo>
                      <a:cubicBezTo>
                        <a:pt x="216694" y="372314"/>
                        <a:pt x="206216" y="378981"/>
                        <a:pt x="195739" y="380886"/>
                      </a:cubicBezTo>
                      <a:cubicBezTo>
                        <a:pt x="168116" y="386601"/>
                        <a:pt x="140494" y="399936"/>
                        <a:pt x="111919" y="388506"/>
                      </a:cubicBezTo>
                      <a:cubicBezTo>
                        <a:pt x="106204" y="386601"/>
                        <a:pt x="99536" y="383744"/>
                        <a:pt x="96679" y="390411"/>
                      </a:cubicBezTo>
                      <a:cubicBezTo>
                        <a:pt x="80486" y="428511"/>
                        <a:pt x="41434" y="405651"/>
                        <a:pt x="17622" y="422796"/>
                      </a:cubicBezTo>
                      <a:cubicBezTo>
                        <a:pt x="34766" y="387554"/>
                        <a:pt x="60484" y="366599"/>
                        <a:pt x="100489" y="362789"/>
                      </a:cubicBezTo>
                      <a:cubicBezTo>
                        <a:pt x="82391" y="358026"/>
                        <a:pt x="65247" y="357074"/>
                        <a:pt x="50006" y="348501"/>
                      </a:cubicBezTo>
                      <a:cubicBezTo>
                        <a:pt x="46197" y="346596"/>
                        <a:pt x="41434" y="347549"/>
                        <a:pt x="37624" y="344692"/>
                      </a:cubicBezTo>
                      <a:cubicBezTo>
                        <a:pt x="36672" y="343739"/>
                        <a:pt x="37624" y="336119"/>
                        <a:pt x="38577" y="335167"/>
                      </a:cubicBezTo>
                      <a:cubicBezTo>
                        <a:pt x="77629" y="328499"/>
                        <a:pt x="34766" y="279921"/>
                        <a:pt x="71914" y="272301"/>
                      </a:cubicBezTo>
                      <a:cubicBezTo>
                        <a:pt x="98584" y="266586"/>
                        <a:pt x="108109" y="255156"/>
                        <a:pt x="84297" y="234201"/>
                      </a:cubicBezTo>
                      <a:cubicBezTo>
                        <a:pt x="68104" y="220867"/>
                        <a:pt x="80486" y="207531"/>
                        <a:pt x="83344" y="193244"/>
                      </a:cubicBezTo>
                      <a:cubicBezTo>
                        <a:pt x="66199" y="187529"/>
                        <a:pt x="48102" y="203721"/>
                        <a:pt x="33814" y="188481"/>
                      </a:cubicBezTo>
                      <a:cubicBezTo>
                        <a:pt x="28099" y="183719"/>
                        <a:pt x="27147" y="177051"/>
                        <a:pt x="27147" y="170384"/>
                      </a:cubicBezTo>
                      <a:cubicBezTo>
                        <a:pt x="27147" y="167526"/>
                        <a:pt x="28099" y="163717"/>
                        <a:pt x="29052" y="160859"/>
                      </a:cubicBezTo>
                      <a:cubicBezTo>
                        <a:pt x="29052" y="155144"/>
                        <a:pt x="40481" y="142761"/>
                        <a:pt x="21431" y="148476"/>
                      </a:cubicBezTo>
                      <a:cubicBezTo>
                        <a:pt x="12859" y="145619"/>
                        <a:pt x="8097" y="140856"/>
                        <a:pt x="8097" y="131331"/>
                      </a:cubicBezTo>
                      <a:cubicBezTo>
                        <a:pt x="8097" y="129426"/>
                        <a:pt x="7144" y="127521"/>
                        <a:pt x="7144" y="126569"/>
                      </a:cubicBezTo>
                      <a:cubicBezTo>
                        <a:pt x="12859" y="114186"/>
                        <a:pt x="15716" y="100851"/>
                        <a:pt x="11906" y="86564"/>
                      </a:cubicBezTo>
                      <a:cubicBezTo>
                        <a:pt x="10954" y="79896"/>
                        <a:pt x="10954" y="72276"/>
                        <a:pt x="12859" y="65609"/>
                      </a:cubicBezTo>
                      <a:cubicBezTo>
                        <a:pt x="20479" y="31319"/>
                        <a:pt x="43339" y="13221"/>
                        <a:pt x="76677" y="8459"/>
                      </a:cubicBezTo>
                      <a:cubicBezTo>
                        <a:pt x="91916" y="5601"/>
                        <a:pt x="107156" y="5601"/>
                        <a:pt x="109061" y="27509"/>
                      </a:cubicBezTo>
                      <a:cubicBezTo>
                        <a:pt x="108109" y="39891"/>
                        <a:pt x="98584" y="47511"/>
                        <a:pt x="90964" y="55131"/>
                      </a:cubicBezTo>
                      <a:cubicBezTo>
                        <a:pt x="89059" y="56084"/>
                        <a:pt x="88106" y="57989"/>
                        <a:pt x="87154" y="59894"/>
                      </a:cubicBezTo>
                      <a:cubicBezTo>
                        <a:pt x="89059" y="57989"/>
                        <a:pt x="90011" y="57036"/>
                        <a:pt x="91916" y="56084"/>
                      </a:cubicBezTo>
                      <a:cubicBezTo>
                        <a:pt x="98584" y="51321"/>
                        <a:pt x="105252" y="49416"/>
                        <a:pt x="113824" y="50369"/>
                      </a:cubicBezTo>
                      <a:cubicBezTo>
                        <a:pt x="125254" y="52274"/>
                        <a:pt x="133827" y="57036"/>
                        <a:pt x="132874" y="70371"/>
                      </a:cubicBezTo>
                      <a:cubicBezTo>
                        <a:pt x="118586" y="93231"/>
                        <a:pt x="132874" y="129426"/>
                        <a:pt x="94774" y="143714"/>
                      </a:cubicBezTo>
                      <a:cubicBezTo>
                        <a:pt x="129064" y="144667"/>
                        <a:pt x="139541" y="162764"/>
                        <a:pt x="143352" y="189434"/>
                      </a:cubicBezTo>
                      <a:cubicBezTo>
                        <a:pt x="146209" y="211342"/>
                        <a:pt x="176689" y="214199"/>
                        <a:pt x="179547" y="238011"/>
                      </a:cubicBezTo>
                      <a:cubicBezTo>
                        <a:pt x="187166" y="249442"/>
                        <a:pt x="180499" y="265634"/>
                        <a:pt x="193834" y="2732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47" name="Freeform: Shape 11">
                  <a:extLst>
                    <a:ext uri="{FF2B5EF4-FFF2-40B4-BE49-F238E27FC236}">
                      <a16:creationId xmlns:a16="http://schemas.microsoft.com/office/drawing/2014/main" id="{168E0F00-0F75-8046-A16B-BC4FB90FFE58}"/>
                    </a:ext>
                  </a:extLst>
                </p:cNvPr>
                <p:cNvSpPr/>
                <p:nvPr/>
              </p:nvSpPr>
              <p:spPr>
                <a:xfrm>
                  <a:off x="8690134" y="3929295"/>
                  <a:ext cx="400050" cy="371475"/>
                </a:xfrm>
                <a:custGeom>
                  <a:avLst/>
                  <a:gdLst>
                    <a:gd name="connsiteX0" fmla="*/ 222409 w 400050"/>
                    <a:gd name="connsiteY0" fmla="*/ 126450 h 371475"/>
                    <a:gd name="connsiteX1" fmla="*/ 222409 w 400050"/>
                    <a:gd name="connsiteY1" fmla="*/ 133117 h 371475"/>
                    <a:gd name="connsiteX2" fmla="*/ 242411 w 400050"/>
                    <a:gd name="connsiteY2" fmla="*/ 140737 h 371475"/>
                    <a:gd name="connsiteX3" fmla="*/ 348139 w 400050"/>
                    <a:gd name="connsiteY3" fmla="*/ 237892 h 371475"/>
                    <a:gd name="connsiteX4" fmla="*/ 387191 w 400050"/>
                    <a:gd name="connsiteY4" fmla="*/ 261705 h 371475"/>
                    <a:gd name="connsiteX5" fmla="*/ 388144 w 400050"/>
                    <a:gd name="connsiteY5" fmla="*/ 266467 h 371475"/>
                    <a:gd name="connsiteX6" fmla="*/ 390049 w 400050"/>
                    <a:gd name="connsiteY6" fmla="*/ 337905 h 371475"/>
                    <a:gd name="connsiteX7" fmla="*/ 390049 w 400050"/>
                    <a:gd name="connsiteY7" fmla="*/ 368385 h 371475"/>
                    <a:gd name="connsiteX8" fmla="*/ 341472 w 400050"/>
                    <a:gd name="connsiteY8" fmla="*/ 361717 h 371475"/>
                    <a:gd name="connsiteX9" fmla="*/ 250031 w 400050"/>
                    <a:gd name="connsiteY9" fmla="*/ 286470 h 371475"/>
                    <a:gd name="connsiteX10" fmla="*/ 180499 w 400050"/>
                    <a:gd name="connsiteY10" fmla="*/ 203602 h 371475"/>
                    <a:gd name="connsiteX11" fmla="*/ 163354 w 400050"/>
                    <a:gd name="connsiteY11" fmla="*/ 188362 h 371475"/>
                    <a:gd name="connsiteX12" fmla="*/ 27147 w 400050"/>
                    <a:gd name="connsiteY12" fmla="*/ 54060 h 371475"/>
                    <a:gd name="connsiteX13" fmla="*/ 7144 w 400050"/>
                    <a:gd name="connsiteY13" fmla="*/ 27390 h 371475"/>
                    <a:gd name="connsiteX14" fmla="*/ 26194 w 400050"/>
                    <a:gd name="connsiteY14" fmla="*/ 7387 h 371475"/>
                    <a:gd name="connsiteX15" fmla="*/ 26194 w 400050"/>
                    <a:gd name="connsiteY15" fmla="*/ 7387 h 371475"/>
                    <a:gd name="connsiteX16" fmla="*/ 60484 w 400050"/>
                    <a:gd name="connsiteY16" fmla="*/ 14055 h 371475"/>
                    <a:gd name="connsiteX17" fmla="*/ 157639 w 400050"/>
                    <a:gd name="connsiteY17" fmla="*/ 85492 h 371475"/>
                    <a:gd name="connsiteX18" fmla="*/ 212884 w 400050"/>
                    <a:gd name="connsiteY18" fmla="*/ 114067 h 371475"/>
                    <a:gd name="connsiteX19" fmla="*/ 222409 w 400050"/>
                    <a:gd name="connsiteY19" fmla="*/ 12645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00050" h="371475">
                      <a:moveTo>
                        <a:pt x="222409" y="126450"/>
                      </a:moveTo>
                      <a:cubicBezTo>
                        <a:pt x="221456" y="128355"/>
                        <a:pt x="221456" y="131212"/>
                        <a:pt x="222409" y="133117"/>
                      </a:cubicBezTo>
                      <a:cubicBezTo>
                        <a:pt x="228124" y="138832"/>
                        <a:pt x="237649" y="132165"/>
                        <a:pt x="242411" y="140737"/>
                      </a:cubicBezTo>
                      <a:cubicBezTo>
                        <a:pt x="280511" y="170265"/>
                        <a:pt x="316706" y="200745"/>
                        <a:pt x="348139" y="237892"/>
                      </a:cubicBezTo>
                      <a:cubicBezTo>
                        <a:pt x="360522" y="246465"/>
                        <a:pt x="378619" y="247417"/>
                        <a:pt x="387191" y="261705"/>
                      </a:cubicBezTo>
                      <a:cubicBezTo>
                        <a:pt x="387191" y="263610"/>
                        <a:pt x="388144" y="264562"/>
                        <a:pt x="388144" y="266467"/>
                      </a:cubicBezTo>
                      <a:cubicBezTo>
                        <a:pt x="386239" y="290280"/>
                        <a:pt x="382429" y="314092"/>
                        <a:pt x="390049" y="337905"/>
                      </a:cubicBezTo>
                      <a:cubicBezTo>
                        <a:pt x="392906" y="347430"/>
                        <a:pt x="401479" y="364575"/>
                        <a:pt x="390049" y="368385"/>
                      </a:cubicBezTo>
                      <a:cubicBezTo>
                        <a:pt x="375761" y="374100"/>
                        <a:pt x="356711" y="375052"/>
                        <a:pt x="341472" y="361717"/>
                      </a:cubicBezTo>
                      <a:cubicBezTo>
                        <a:pt x="312897" y="335047"/>
                        <a:pt x="272891" y="321712"/>
                        <a:pt x="250031" y="286470"/>
                      </a:cubicBezTo>
                      <a:cubicBezTo>
                        <a:pt x="214789" y="268372"/>
                        <a:pt x="199549" y="235035"/>
                        <a:pt x="180499" y="203602"/>
                      </a:cubicBezTo>
                      <a:cubicBezTo>
                        <a:pt x="176689" y="196935"/>
                        <a:pt x="170022" y="192172"/>
                        <a:pt x="163354" y="188362"/>
                      </a:cubicBezTo>
                      <a:cubicBezTo>
                        <a:pt x="127159" y="134070"/>
                        <a:pt x="69056" y="102637"/>
                        <a:pt x="27147" y="54060"/>
                      </a:cubicBezTo>
                      <a:cubicBezTo>
                        <a:pt x="19527" y="45487"/>
                        <a:pt x="8097" y="40725"/>
                        <a:pt x="7144" y="27390"/>
                      </a:cubicBezTo>
                      <a:cubicBezTo>
                        <a:pt x="8097" y="15007"/>
                        <a:pt x="10954" y="5482"/>
                        <a:pt x="26194" y="7387"/>
                      </a:cubicBezTo>
                      <a:lnTo>
                        <a:pt x="26194" y="7387"/>
                      </a:lnTo>
                      <a:cubicBezTo>
                        <a:pt x="36672" y="15960"/>
                        <a:pt x="50006" y="6435"/>
                        <a:pt x="60484" y="14055"/>
                      </a:cubicBezTo>
                      <a:cubicBezTo>
                        <a:pt x="101441" y="26437"/>
                        <a:pt x="125254" y="61680"/>
                        <a:pt x="157639" y="85492"/>
                      </a:cubicBezTo>
                      <a:cubicBezTo>
                        <a:pt x="174784" y="97875"/>
                        <a:pt x="185261" y="122640"/>
                        <a:pt x="212884" y="114067"/>
                      </a:cubicBezTo>
                      <a:cubicBezTo>
                        <a:pt x="220504" y="115972"/>
                        <a:pt x="217647" y="123592"/>
                        <a:pt x="222409" y="1264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8" name="Freeform: Shape 12">
                  <a:extLst>
                    <a:ext uri="{FF2B5EF4-FFF2-40B4-BE49-F238E27FC236}">
                      <a16:creationId xmlns:a16="http://schemas.microsoft.com/office/drawing/2014/main" id="{B902419D-3376-9B4D-9101-574DE6D85904}"/>
                    </a:ext>
                  </a:extLst>
                </p:cNvPr>
                <p:cNvSpPr/>
                <p:nvPr/>
              </p:nvSpPr>
              <p:spPr>
                <a:xfrm>
                  <a:off x="9614059" y="2721727"/>
                  <a:ext cx="304800" cy="295275"/>
                </a:xfrm>
                <a:custGeom>
                  <a:avLst/>
                  <a:gdLst>
                    <a:gd name="connsiteX0" fmla="*/ 7144 w 304800"/>
                    <a:gd name="connsiteY0" fmla="*/ 264360 h 295275"/>
                    <a:gd name="connsiteX1" fmla="*/ 76677 w 304800"/>
                    <a:gd name="connsiteY1" fmla="*/ 202448 h 295275"/>
                    <a:gd name="connsiteX2" fmla="*/ 129064 w 304800"/>
                    <a:gd name="connsiteY2" fmla="*/ 207210 h 295275"/>
                    <a:gd name="connsiteX3" fmla="*/ 141447 w 304800"/>
                    <a:gd name="connsiteY3" fmla="*/ 204353 h 295275"/>
                    <a:gd name="connsiteX4" fmla="*/ 151924 w 304800"/>
                    <a:gd name="connsiteY4" fmla="*/ 144345 h 295275"/>
                    <a:gd name="connsiteX5" fmla="*/ 159544 w 304800"/>
                    <a:gd name="connsiteY5" fmla="*/ 131963 h 295275"/>
                    <a:gd name="connsiteX6" fmla="*/ 165259 w 304800"/>
                    <a:gd name="connsiteY6" fmla="*/ 141488 h 295275"/>
                    <a:gd name="connsiteX7" fmla="*/ 185261 w 304800"/>
                    <a:gd name="connsiteY7" fmla="*/ 146250 h 295275"/>
                    <a:gd name="connsiteX8" fmla="*/ 217647 w 304800"/>
                    <a:gd name="connsiteY8" fmla="*/ 46238 h 295275"/>
                    <a:gd name="connsiteX9" fmla="*/ 248127 w 304800"/>
                    <a:gd name="connsiteY9" fmla="*/ 19568 h 295275"/>
                    <a:gd name="connsiteX10" fmla="*/ 261461 w 304800"/>
                    <a:gd name="connsiteY10" fmla="*/ 9090 h 295275"/>
                    <a:gd name="connsiteX11" fmla="*/ 281464 w 304800"/>
                    <a:gd name="connsiteY11" fmla="*/ 51953 h 295275"/>
                    <a:gd name="connsiteX12" fmla="*/ 284322 w 304800"/>
                    <a:gd name="connsiteY12" fmla="*/ 108150 h 295275"/>
                    <a:gd name="connsiteX13" fmla="*/ 274797 w 304800"/>
                    <a:gd name="connsiteY13" fmla="*/ 121485 h 295275"/>
                    <a:gd name="connsiteX14" fmla="*/ 289084 w 304800"/>
                    <a:gd name="connsiteY14" fmla="*/ 203400 h 295275"/>
                    <a:gd name="connsiteX15" fmla="*/ 280511 w 304800"/>
                    <a:gd name="connsiteY15" fmla="*/ 233880 h 295275"/>
                    <a:gd name="connsiteX16" fmla="*/ 207169 w 304800"/>
                    <a:gd name="connsiteY16" fmla="*/ 251025 h 295275"/>
                    <a:gd name="connsiteX17" fmla="*/ 194786 w 304800"/>
                    <a:gd name="connsiteY17" fmla="*/ 246263 h 295275"/>
                    <a:gd name="connsiteX18" fmla="*/ 197644 w 304800"/>
                    <a:gd name="connsiteY18" fmla="*/ 260550 h 295275"/>
                    <a:gd name="connsiteX19" fmla="*/ 197644 w 304800"/>
                    <a:gd name="connsiteY19" fmla="*/ 263408 h 295275"/>
                    <a:gd name="connsiteX20" fmla="*/ 168116 w 304800"/>
                    <a:gd name="connsiteY20" fmla="*/ 292935 h 295275"/>
                    <a:gd name="connsiteX21" fmla="*/ 135731 w 304800"/>
                    <a:gd name="connsiteY21" fmla="*/ 258645 h 295275"/>
                    <a:gd name="connsiteX22" fmla="*/ 79534 w 304800"/>
                    <a:gd name="connsiteY22" fmla="*/ 258645 h 295275"/>
                    <a:gd name="connsiteX23" fmla="*/ 16669 w 304800"/>
                    <a:gd name="connsiteY23" fmla="*/ 273885 h 295275"/>
                    <a:gd name="connsiteX24" fmla="*/ 7144 w 304800"/>
                    <a:gd name="connsiteY24" fmla="*/ 264360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4800" h="295275">
                      <a:moveTo>
                        <a:pt x="7144" y="264360"/>
                      </a:moveTo>
                      <a:cubicBezTo>
                        <a:pt x="13811" y="231023"/>
                        <a:pt x="47149" y="199590"/>
                        <a:pt x="76677" y="202448"/>
                      </a:cubicBezTo>
                      <a:cubicBezTo>
                        <a:pt x="93822" y="203400"/>
                        <a:pt x="112872" y="190065"/>
                        <a:pt x="129064" y="207210"/>
                      </a:cubicBezTo>
                      <a:cubicBezTo>
                        <a:pt x="130969" y="209115"/>
                        <a:pt x="137636" y="205305"/>
                        <a:pt x="141447" y="204353"/>
                      </a:cubicBezTo>
                      <a:cubicBezTo>
                        <a:pt x="127159" y="181493"/>
                        <a:pt x="159544" y="166253"/>
                        <a:pt x="151924" y="144345"/>
                      </a:cubicBezTo>
                      <a:cubicBezTo>
                        <a:pt x="150019" y="138630"/>
                        <a:pt x="150972" y="131963"/>
                        <a:pt x="159544" y="131963"/>
                      </a:cubicBezTo>
                      <a:cubicBezTo>
                        <a:pt x="167164" y="131010"/>
                        <a:pt x="165259" y="137678"/>
                        <a:pt x="165259" y="141488"/>
                      </a:cubicBezTo>
                      <a:cubicBezTo>
                        <a:pt x="168116" y="160538"/>
                        <a:pt x="173831" y="154823"/>
                        <a:pt x="185261" y="146250"/>
                      </a:cubicBezTo>
                      <a:cubicBezTo>
                        <a:pt x="218599" y="119580"/>
                        <a:pt x="228124" y="87195"/>
                        <a:pt x="217647" y="46238"/>
                      </a:cubicBezTo>
                      <a:cubicBezTo>
                        <a:pt x="210979" y="20520"/>
                        <a:pt x="232886" y="23378"/>
                        <a:pt x="248127" y="19568"/>
                      </a:cubicBezTo>
                      <a:cubicBezTo>
                        <a:pt x="254794" y="18615"/>
                        <a:pt x="248127" y="1470"/>
                        <a:pt x="261461" y="9090"/>
                      </a:cubicBezTo>
                      <a:cubicBezTo>
                        <a:pt x="261461" y="26235"/>
                        <a:pt x="268129" y="40523"/>
                        <a:pt x="281464" y="51953"/>
                      </a:cubicBezTo>
                      <a:cubicBezTo>
                        <a:pt x="301466" y="70050"/>
                        <a:pt x="304324" y="89100"/>
                        <a:pt x="284322" y="108150"/>
                      </a:cubicBezTo>
                      <a:cubicBezTo>
                        <a:pt x="280511" y="111960"/>
                        <a:pt x="272891" y="117675"/>
                        <a:pt x="274797" y="121485"/>
                      </a:cubicBezTo>
                      <a:cubicBezTo>
                        <a:pt x="294799" y="146250"/>
                        <a:pt x="273844" y="178635"/>
                        <a:pt x="289084" y="203400"/>
                      </a:cubicBezTo>
                      <a:cubicBezTo>
                        <a:pt x="298609" y="218640"/>
                        <a:pt x="288131" y="232928"/>
                        <a:pt x="280511" y="233880"/>
                      </a:cubicBezTo>
                      <a:cubicBezTo>
                        <a:pt x="255747" y="237690"/>
                        <a:pt x="234791" y="259598"/>
                        <a:pt x="207169" y="251025"/>
                      </a:cubicBezTo>
                      <a:cubicBezTo>
                        <a:pt x="203359" y="249120"/>
                        <a:pt x="198597" y="248168"/>
                        <a:pt x="194786" y="246263"/>
                      </a:cubicBezTo>
                      <a:cubicBezTo>
                        <a:pt x="192881" y="251978"/>
                        <a:pt x="197644" y="255788"/>
                        <a:pt x="197644" y="260550"/>
                      </a:cubicBezTo>
                      <a:lnTo>
                        <a:pt x="197644" y="263408"/>
                      </a:lnTo>
                      <a:cubicBezTo>
                        <a:pt x="185261" y="270075"/>
                        <a:pt x="174784" y="279600"/>
                        <a:pt x="168116" y="292935"/>
                      </a:cubicBezTo>
                      <a:cubicBezTo>
                        <a:pt x="141447" y="296745"/>
                        <a:pt x="142399" y="273885"/>
                        <a:pt x="135731" y="258645"/>
                      </a:cubicBezTo>
                      <a:cubicBezTo>
                        <a:pt x="117634" y="241500"/>
                        <a:pt x="98584" y="251978"/>
                        <a:pt x="79534" y="258645"/>
                      </a:cubicBezTo>
                      <a:cubicBezTo>
                        <a:pt x="57627" y="258645"/>
                        <a:pt x="41434" y="284363"/>
                        <a:pt x="16669" y="273885"/>
                      </a:cubicBezTo>
                      <a:cubicBezTo>
                        <a:pt x="14764" y="271028"/>
                        <a:pt x="10954" y="269123"/>
                        <a:pt x="7144" y="2643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9" name="Freeform: Shape 13">
                  <a:extLst>
                    <a:ext uri="{FF2B5EF4-FFF2-40B4-BE49-F238E27FC236}">
                      <a16:creationId xmlns:a16="http://schemas.microsoft.com/office/drawing/2014/main" id="{B92175D8-F888-AD4A-9A3A-72D6C4697270}"/>
                    </a:ext>
                  </a:extLst>
                </p:cNvPr>
                <p:cNvSpPr/>
                <p:nvPr/>
              </p:nvSpPr>
              <p:spPr>
                <a:xfrm>
                  <a:off x="7074694" y="930369"/>
                  <a:ext cx="361950" cy="257175"/>
                </a:xfrm>
                <a:custGeom>
                  <a:avLst/>
                  <a:gdLst>
                    <a:gd name="connsiteX0" fmla="*/ 7144 w 361950"/>
                    <a:gd name="connsiteY0" fmla="*/ 215488 h 257175"/>
                    <a:gd name="connsiteX1" fmla="*/ 39529 w 361950"/>
                    <a:gd name="connsiteY1" fmla="*/ 176436 h 257175"/>
                    <a:gd name="connsiteX2" fmla="*/ 45244 w 361950"/>
                    <a:gd name="connsiteY2" fmla="*/ 173578 h 257175"/>
                    <a:gd name="connsiteX3" fmla="*/ 48101 w 361950"/>
                    <a:gd name="connsiteY3" fmla="*/ 136431 h 257175"/>
                    <a:gd name="connsiteX4" fmla="*/ 80486 w 361950"/>
                    <a:gd name="connsiteY4" fmla="*/ 116428 h 257175"/>
                    <a:gd name="connsiteX5" fmla="*/ 92869 w 361950"/>
                    <a:gd name="connsiteY5" fmla="*/ 104998 h 257175"/>
                    <a:gd name="connsiteX6" fmla="*/ 214789 w 361950"/>
                    <a:gd name="connsiteY6" fmla="*/ 57373 h 257175"/>
                    <a:gd name="connsiteX7" fmla="*/ 294799 w 361950"/>
                    <a:gd name="connsiteY7" fmla="*/ 20225 h 257175"/>
                    <a:gd name="connsiteX8" fmla="*/ 356711 w 361950"/>
                    <a:gd name="connsiteY8" fmla="*/ 34513 h 257175"/>
                    <a:gd name="connsiteX9" fmla="*/ 331946 w 361950"/>
                    <a:gd name="connsiteY9" fmla="*/ 69756 h 257175"/>
                    <a:gd name="connsiteX10" fmla="*/ 203359 w 361950"/>
                    <a:gd name="connsiteY10" fmla="*/ 120238 h 257175"/>
                    <a:gd name="connsiteX11" fmla="*/ 173831 w 361950"/>
                    <a:gd name="connsiteY11" fmla="*/ 143098 h 257175"/>
                    <a:gd name="connsiteX12" fmla="*/ 130969 w 361950"/>
                    <a:gd name="connsiteY12" fmla="*/ 176436 h 257175"/>
                    <a:gd name="connsiteX13" fmla="*/ 99536 w 361950"/>
                    <a:gd name="connsiteY13" fmla="*/ 215488 h 257175"/>
                    <a:gd name="connsiteX14" fmla="*/ 86201 w 361950"/>
                    <a:gd name="connsiteY14" fmla="*/ 236443 h 257175"/>
                    <a:gd name="connsiteX15" fmla="*/ 83344 w 361950"/>
                    <a:gd name="connsiteY15" fmla="*/ 243111 h 257175"/>
                    <a:gd name="connsiteX16" fmla="*/ 71914 w 361950"/>
                    <a:gd name="connsiteY16" fmla="*/ 253588 h 257175"/>
                    <a:gd name="connsiteX17" fmla="*/ 7144 w 361950"/>
                    <a:gd name="connsiteY17" fmla="*/ 215488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1950" h="257175">
                      <a:moveTo>
                        <a:pt x="7144" y="215488"/>
                      </a:moveTo>
                      <a:cubicBezTo>
                        <a:pt x="15716" y="200248"/>
                        <a:pt x="33814" y="193581"/>
                        <a:pt x="39529" y="176436"/>
                      </a:cubicBezTo>
                      <a:cubicBezTo>
                        <a:pt x="40481" y="174531"/>
                        <a:pt x="43339" y="174531"/>
                        <a:pt x="45244" y="173578"/>
                      </a:cubicBezTo>
                      <a:cubicBezTo>
                        <a:pt x="64294" y="162148"/>
                        <a:pt x="28099" y="147861"/>
                        <a:pt x="48101" y="136431"/>
                      </a:cubicBezTo>
                      <a:cubicBezTo>
                        <a:pt x="58579" y="129763"/>
                        <a:pt x="81439" y="142145"/>
                        <a:pt x="80486" y="116428"/>
                      </a:cubicBezTo>
                      <a:cubicBezTo>
                        <a:pt x="80486" y="112618"/>
                        <a:pt x="87154" y="106903"/>
                        <a:pt x="92869" y="104998"/>
                      </a:cubicBezTo>
                      <a:cubicBezTo>
                        <a:pt x="133826" y="91663"/>
                        <a:pt x="167164" y="59278"/>
                        <a:pt x="214789" y="57373"/>
                      </a:cubicBezTo>
                      <a:cubicBezTo>
                        <a:pt x="243364" y="56420"/>
                        <a:pt x="271939" y="43086"/>
                        <a:pt x="294799" y="20225"/>
                      </a:cubicBezTo>
                      <a:cubicBezTo>
                        <a:pt x="317659" y="-2634"/>
                        <a:pt x="350044" y="5938"/>
                        <a:pt x="356711" y="34513"/>
                      </a:cubicBezTo>
                      <a:cubicBezTo>
                        <a:pt x="361474" y="55468"/>
                        <a:pt x="348139" y="64041"/>
                        <a:pt x="331946" y="69756"/>
                      </a:cubicBezTo>
                      <a:cubicBezTo>
                        <a:pt x="288131" y="84995"/>
                        <a:pt x="247174" y="106903"/>
                        <a:pt x="203359" y="120238"/>
                      </a:cubicBezTo>
                      <a:cubicBezTo>
                        <a:pt x="190024" y="124048"/>
                        <a:pt x="181451" y="132620"/>
                        <a:pt x="173831" y="143098"/>
                      </a:cubicBezTo>
                      <a:cubicBezTo>
                        <a:pt x="162401" y="157386"/>
                        <a:pt x="150019" y="171673"/>
                        <a:pt x="130969" y="176436"/>
                      </a:cubicBezTo>
                      <a:cubicBezTo>
                        <a:pt x="110966" y="181198"/>
                        <a:pt x="109061" y="202153"/>
                        <a:pt x="99536" y="215488"/>
                      </a:cubicBezTo>
                      <a:cubicBezTo>
                        <a:pt x="94774" y="222156"/>
                        <a:pt x="90011" y="228823"/>
                        <a:pt x="86201" y="236443"/>
                      </a:cubicBezTo>
                      <a:cubicBezTo>
                        <a:pt x="84296" y="238348"/>
                        <a:pt x="83344" y="240253"/>
                        <a:pt x="83344" y="243111"/>
                      </a:cubicBezTo>
                      <a:cubicBezTo>
                        <a:pt x="79534" y="246920"/>
                        <a:pt x="75724" y="249778"/>
                        <a:pt x="71914" y="253588"/>
                      </a:cubicBezTo>
                      <a:cubicBezTo>
                        <a:pt x="21431" y="258350"/>
                        <a:pt x="17621" y="255493"/>
                        <a:pt x="7144" y="21548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0" name="Freeform: Shape 14">
                  <a:extLst>
                    <a:ext uri="{FF2B5EF4-FFF2-40B4-BE49-F238E27FC236}">
                      <a16:creationId xmlns:a16="http://schemas.microsoft.com/office/drawing/2014/main" id="{124C2925-5A8B-0C4B-B8F2-DBF088831C52}"/>
                    </a:ext>
                  </a:extLst>
                </p:cNvPr>
                <p:cNvSpPr/>
                <p:nvPr/>
              </p:nvSpPr>
              <p:spPr>
                <a:xfrm>
                  <a:off x="11285696" y="5296248"/>
                  <a:ext cx="190500" cy="257175"/>
                </a:xfrm>
                <a:custGeom>
                  <a:avLst/>
                  <a:gdLst>
                    <a:gd name="connsiteX0" fmla="*/ 173831 w 190500"/>
                    <a:gd name="connsiteY0" fmla="*/ 100616 h 257175"/>
                    <a:gd name="connsiteX1" fmla="*/ 152877 w 190500"/>
                    <a:gd name="connsiteY1" fmla="*/ 148241 h 257175"/>
                    <a:gd name="connsiteX2" fmla="*/ 120491 w 190500"/>
                    <a:gd name="connsiteY2" fmla="*/ 155861 h 257175"/>
                    <a:gd name="connsiteX3" fmla="*/ 49054 w 190500"/>
                    <a:gd name="connsiteY3" fmla="*/ 258731 h 257175"/>
                    <a:gd name="connsiteX4" fmla="*/ 41434 w 190500"/>
                    <a:gd name="connsiteY4" fmla="*/ 253016 h 257175"/>
                    <a:gd name="connsiteX5" fmla="*/ 28099 w 190500"/>
                    <a:gd name="connsiteY5" fmla="*/ 238728 h 257175"/>
                    <a:gd name="connsiteX6" fmla="*/ 20479 w 190500"/>
                    <a:gd name="connsiteY6" fmla="*/ 180626 h 257175"/>
                    <a:gd name="connsiteX7" fmla="*/ 7144 w 190500"/>
                    <a:gd name="connsiteY7" fmla="*/ 162529 h 257175"/>
                    <a:gd name="connsiteX8" fmla="*/ 10002 w 190500"/>
                    <a:gd name="connsiteY8" fmla="*/ 134906 h 257175"/>
                    <a:gd name="connsiteX9" fmla="*/ 54769 w 190500"/>
                    <a:gd name="connsiteY9" fmla="*/ 77756 h 257175"/>
                    <a:gd name="connsiteX10" fmla="*/ 53816 w 190500"/>
                    <a:gd name="connsiteY10" fmla="*/ 39656 h 257175"/>
                    <a:gd name="connsiteX11" fmla="*/ 70962 w 190500"/>
                    <a:gd name="connsiteY11" fmla="*/ 22511 h 257175"/>
                    <a:gd name="connsiteX12" fmla="*/ 83344 w 190500"/>
                    <a:gd name="connsiteY12" fmla="*/ 26321 h 257175"/>
                    <a:gd name="connsiteX13" fmla="*/ 85249 w 190500"/>
                    <a:gd name="connsiteY13" fmla="*/ 12033 h 257175"/>
                    <a:gd name="connsiteX14" fmla="*/ 104299 w 190500"/>
                    <a:gd name="connsiteY14" fmla="*/ 25369 h 257175"/>
                    <a:gd name="connsiteX15" fmla="*/ 157639 w 190500"/>
                    <a:gd name="connsiteY15" fmla="*/ 65373 h 257175"/>
                    <a:gd name="connsiteX16" fmla="*/ 182404 w 190500"/>
                    <a:gd name="connsiteY16" fmla="*/ 71089 h 257175"/>
                    <a:gd name="connsiteX17" fmla="*/ 173831 w 190500"/>
                    <a:gd name="connsiteY17" fmla="*/ 100616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0500" h="257175">
                      <a:moveTo>
                        <a:pt x="173831" y="100616"/>
                      </a:moveTo>
                      <a:cubicBezTo>
                        <a:pt x="164306" y="115856"/>
                        <a:pt x="150971" y="129191"/>
                        <a:pt x="152877" y="148241"/>
                      </a:cubicBezTo>
                      <a:cubicBezTo>
                        <a:pt x="144304" y="158719"/>
                        <a:pt x="129064" y="147289"/>
                        <a:pt x="120491" y="155861"/>
                      </a:cubicBezTo>
                      <a:cubicBezTo>
                        <a:pt x="113824" y="201581"/>
                        <a:pt x="73819" y="225394"/>
                        <a:pt x="49054" y="258731"/>
                      </a:cubicBezTo>
                      <a:cubicBezTo>
                        <a:pt x="49054" y="258731"/>
                        <a:pt x="44291" y="254921"/>
                        <a:pt x="41434" y="253016"/>
                      </a:cubicBezTo>
                      <a:cubicBezTo>
                        <a:pt x="38577" y="247301"/>
                        <a:pt x="24289" y="251111"/>
                        <a:pt x="28099" y="238728"/>
                      </a:cubicBezTo>
                      <a:cubicBezTo>
                        <a:pt x="60484" y="208249"/>
                        <a:pt x="60484" y="207296"/>
                        <a:pt x="20479" y="180626"/>
                      </a:cubicBezTo>
                      <a:cubicBezTo>
                        <a:pt x="14764" y="176816"/>
                        <a:pt x="10954" y="168244"/>
                        <a:pt x="7144" y="162529"/>
                      </a:cubicBezTo>
                      <a:cubicBezTo>
                        <a:pt x="8096" y="153004"/>
                        <a:pt x="9049" y="144431"/>
                        <a:pt x="10002" y="134906"/>
                      </a:cubicBezTo>
                      <a:cubicBezTo>
                        <a:pt x="25241" y="115856"/>
                        <a:pt x="39529" y="96806"/>
                        <a:pt x="54769" y="77756"/>
                      </a:cubicBezTo>
                      <a:cubicBezTo>
                        <a:pt x="51912" y="65373"/>
                        <a:pt x="53816" y="52039"/>
                        <a:pt x="53816" y="39656"/>
                      </a:cubicBezTo>
                      <a:cubicBezTo>
                        <a:pt x="57627" y="32036"/>
                        <a:pt x="57627" y="20606"/>
                        <a:pt x="70962" y="22511"/>
                      </a:cubicBezTo>
                      <a:cubicBezTo>
                        <a:pt x="75724" y="22511"/>
                        <a:pt x="78581" y="31083"/>
                        <a:pt x="83344" y="26321"/>
                      </a:cubicBezTo>
                      <a:cubicBezTo>
                        <a:pt x="87154" y="22511"/>
                        <a:pt x="88106" y="16796"/>
                        <a:pt x="85249" y="12033"/>
                      </a:cubicBezTo>
                      <a:cubicBezTo>
                        <a:pt x="103346" y="-1302"/>
                        <a:pt x="101441" y="15844"/>
                        <a:pt x="104299" y="25369"/>
                      </a:cubicBezTo>
                      <a:cubicBezTo>
                        <a:pt x="107156" y="77756"/>
                        <a:pt x="107156" y="76804"/>
                        <a:pt x="157639" y="65373"/>
                      </a:cubicBezTo>
                      <a:cubicBezTo>
                        <a:pt x="166212" y="63469"/>
                        <a:pt x="175737" y="61564"/>
                        <a:pt x="182404" y="71089"/>
                      </a:cubicBezTo>
                      <a:cubicBezTo>
                        <a:pt x="187166" y="84423"/>
                        <a:pt x="184309" y="93948"/>
                        <a:pt x="173831" y="10061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1" name="Freeform: Shape 15">
                  <a:extLst>
                    <a:ext uri="{FF2B5EF4-FFF2-40B4-BE49-F238E27FC236}">
                      <a16:creationId xmlns:a16="http://schemas.microsoft.com/office/drawing/2014/main" id="{10611979-64CD-3945-9F15-0284DC672131}"/>
                    </a:ext>
                  </a:extLst>
                </p:cNvPr>
                <p:cNvSpPr/>
                <p:nvPr/>
              </p:nvSpPr>
              <p:spPr>
                <a:xfrm>
                  <a:off x="6018884" y="842704"/>
                  <a:ext cx="238125" cy="190500"/>
                </a:xfrm>
                <a:custGeom>
                  <a:avLst/>
                  <a:gdLst>
                    <a:gd name="connsiteX0" fmla="*/ 118073 w 238125"/>
                    <a:gd name="connsiteY0" fmla="*/ 188853 h 190500"/>
                    <a:gd name="connsiteX1" fmla="*/ 109501 w 238125"/>
                    <a:gd name="connsiteY1" fmla="*/ 171708 h 190500"/>
                    <a:gd name="connsiteX2" fmla="*/ 109501 w 238125"/>
                    <a:gd name="connsiteY2" fmla="*/ 143133 h 190500"/>
                    <a:gd name="connsiteX3" fmla="*/ 101881 w 238125"/>
                    <a:gd name="connsiteY3" fmla="*/ 135513 h 190500"/>
                    <a:gd name="connsiteX4" fmla="*/ 90451 w 238125"/>
                    <a:gd name="connsiteY4" fmla="*/ 130750 h 190500"/>
                    <a:gd name="connsiteX5" fmla="*/ 126646 w 238125"/>
                    <a:gd name="connsiteY5" fmla="*/ 88840 h 190500"/>
                    <a:gd name="connsiteX6" fmla="*/ 139981 w 238125"/>
                    <a:gd name="connsiteY6" fmla="*/ 76458 h 190500"/>
                    <a:gd name="connsiteX7" fmla="*/ 118073 w 238125"/>
                    <a:gd name="connsiteY7" fmla="*/ 65028 h 190500"/>
                    <a:gd name="connsiteX8" fmla="*/ 78068 w 238125"/>
                    <a:gd name="connsiteY8" fmla="*/ 110748 h 190500"/>
                    <a:gd name="connsiteX9" fmla="*/ 19966 w 238125"/>
                    <a:gd name="connsiteY9" fmla="*/ 85983 h 190500"/>
                    <a:gd name="connsiteX10" fmla="*/ 13298 w 238125"/>
                    <a:gd name="connsiteY10" fmla="*/ 36453 h 190500"/>
                    <a:gd name="connsiteX11" fmla="*/ 39968 w 238125"/>
                    <a:gd name="connsiteY11" fmla="*/ 22165 h 190500"/>
                    <a:gd name="connsiteX12" fmla="*/ 106643 w 238125"/>
                    <a:gd name="connsiteY12" fmla="*/ 31690 h 190500"/>
                    <a:gd name="connsiteX13" fmla="*/ 118073 w 238125"/>
                    <a:gd name="connsiteY13" fmla="*/ 14545 h 190500"/>
                    <a:gd name="connsiteX14" fmla="*/ 173318 w 238125"/>
                    <a:gd name="connsiteY14" fmla="*/ 12640 h 190500"/>
                    <a:gd name="connsiteX15" fmla="*/ 173318 w 238125"/>
                    <a:gd name="connsiteY15" fmla="*/ 12640 h 190500"/>
                    <a:gd name="connsiteX16" fmla="*/ 174271 w 238125"/>
                    <a:gd name="connsiteY16" fmla="*/ 25975 h 190500"/>
                    <a:gd name="connsiteX17" fmla="*/ 234278 w 238125"/>
                    <a:gd name="connsiteY17" fmla="*/ 48835 h 190500"/>
                    <a:gd name="connsiteX18" fmla="*/ 182843 w 238125"/>
                    <a:gd name="connsiteY18" fmla="*/ 72648 h 190500"/>
                    <a:gd name="connsiteX19" fmla="*/ 169508 w 238125"/>
                    <a:gd name="connsiteY19" fmla="*/ 135513 h 190500"/>
                    <a:gd name="connsiteX20" fmla="*/ 120931 w 238125"/>
                    <a:gd name="connsiteY20" fmla="*/ 191710 h 190500"/>
                    <a:gd name="connsiteX21" fmla="*/ 119978 w 238125"/>
                    <a:gd name="connsiteY21" fmla="*/ 189805 h 190500"/>
                    <a:gd name="connsiteX22" fmla="*/ 118073 w 238125"/>
                    <a:gd name="connsiteY22" fmla="*/ 188853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38125" h="190500">
                      <a:moveTo>
                        <a:pt x="118073" y="188853"/>
                      </a:moveTo>
                      <a:cubicBezTo>
                        <a:pt x="116168" y="183138"/>
                        <a:pt x="117121" y="174565"/>
                        <a:pt x="109501" y="171708"/>
                      </a:cubicBezTo>
                      <a:cubicBezTo>
                        <a:pt x="81878" y="162183"/>
                        <a:pt x="100928" y="152658"/>
                        <a:pt x="109501" y="143133"/>
                      </a:cubicBezTo>
                      <a:cubicBezTo>
                        <a:pt x="115216" y="132655"/>
                        <a:pt x="109501" y="132655"/>
                        <a:pt x="101881" y="135513"/>
                      </a:cubicBezTo>
                      <a:cubicBezTo>
                        <a:pt x="97118" y="135513"/>
                        <a:pt x="87593" y="140275"/>
                        <a:pt x="90451" y="130750"/>
                      </a:cubicBezTo>
                      <a:cubicBezTo>
                        <a:pt x="96166" y="112653"/>
                        <a:pt x="103786" y="93603"/>
                        <a:pt x="126646" y="88840"/>
                      </a:cubicBezTo>
                      <a:cubicBezTo>
                        <a:pt x="132361" y="87888"/>
                        <a:pt x="146648" y="89793"/>
                        <a:pt x="139981" y="76458"/>
                      </a:cubicBezTo>
                      <a:cubicBezTo>
                        <a:pt x="136171" y="68838"/>
                        <a:pt x="129503" y="62170"/>
                        <a:pt x="118073" y="65028"/>
                      </a:cubicBezTo>
                      <a:cubicBezTo>
                        <a:pt x="91403" y="70743"/>
                        <a:pt x="84736" y="77410"/>
                        <a:pt x="78068" y="110748"/>
                      </a:cubicBezTo>
                      <a:cubicBezTo>
                        <a:pt x="56161" y="108843"/>
                        <a:pt x="38064" y="95508"/>
                        <a:pt x="19966" y="85983"/>
                      </a:cubicBezTo>
                      <a:cubicBezTo>
                        <a:pt x="-2894" y="74553"/>
                        <a:pt x="11393" y="53598"/>
                        <a:pt x="13298" y="36453"/>
                      </a:cubicBezTo>
                      <a:cubicBezTo>
                        <a:pt x="15203" y="18355"/>
                        <a:pt x="26633" y="23118"/>
                        <a:pt x="39968" y="22165"/>
                      </a:cubicBezTo>
                      <a:cubicBezTo>
                        <a:pt x="63781" y="20260"/>
                        <a:pt x="84736" y="22165"/>
                        <a:pt x="106643" y="31690"/>
                      </a:cubicBezTo>
                      <a:cubicBezTo>
                        <a:pt x="112358" y="34548"/>
                        <a:pt x="120931" y="25975"/>
                        <a:pt x="118073" y="14545"/>
                      </a:cubicBezTo>
                      <a:cubicBezTo>
                        <a:pt x="136171" y="3115"/>
                        <a:pt x="154268" y="6925"/>
                        <a:pt x="173318" y="12640"/>
                      </a:cubicBezTo>
                      <a:lnTo>
                        <a:pt x="173318" y="12640"/>
                      </a:lnTo>
                      <a:cubicBezTo>
                        <a:pt x="178081" y="16450"/>
                        <a:pt x="178081" y="21213"/>
                        <a:pt x="174271" y="25975"/>
                      </a:cubicBezTo>
                      <a:cubicBezTo>
                        <a:pt x="189511" y="45978"/>
                        <a:pt x="217133" y="33595"/>
                        <a:pt x="234278" y="48835"/>
                      </a:cubicBezTo>
                      <a:cubicBezTo>
                        <a:pt x="226658" y="69790"/>
                        <a:pt x="212371" y="80268"/>
                        <a:pt x="182843" y="72648"/>
                      </a:cubicBezTo>
                      <a:cubicBezTo>
                        <a:pt x="216181" y="105985"/>
                        <a:pt x="181891" y="125988"/>
                        <a:pt x="169508" y="135513"/>
                      </a:cubicBezTo>
                      <a:cubicBezTo>
                        <a:pt x="149506" y="152658"/>
                        <a:pt x="137123" y="172660"/>
                        <a:pt x="120931" y="191710"/>
                      </a:cubicBezTo>
                      <a:lnTo>
                        <a:pt x="119978" y="189805"/>
                      </a:lnTo>
                      <a:lnTo>
                        <a:pt x="118073" y="1888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2" name="Freeform: Shape 16">
                  <a:extLst>
                    <a:ext uri="{FF2B5EF4-FFF2-40B4-BE49-F238E27FC236}">
                      <a16:creationId xmlns:a16="http://schemas.microsoft.com/office/drawing/2014/main" id="{5187DDB3-266A-0D48-968F-D8FE4060E3C2}"/>
                    </a:ext>
                  </a:extLst>
                </p:cNvPr>
                <p:cNvSpPr/>
                <p:nvPr/>
              </p:nvSpPr>
              <p:spPr>
                <a:xfrm>
                  <a:off x="6178310" y="773786"/>
                  <a:ext cx="228600" cy="114300"/>
                </a:xfrm>
                <a:custGeom>
                  <a:avLst/>
                  <a:gdLst>
                    <a:gd name="connsiteX0" fmla="*/ 19607 w 228600"/>
                    <a:gd name="connsiteY0" fmla="*/ 67271 h 114300"/>
                    <a:gd name="connsiteX1" fmla="*/ 7225 w 228600"/>
                    <a:gd name="connsiteY1" fmla="*/ 52983 h 114300"/>
                    <a:gd name="connsiteX2" fmla="*/ 21513 w 228600"/>
                    <a:gd name="connsiteY2" fmla="*/ 49173 h 114300"/>
                    <a:gd name="connsiteX3" fmla="*/ 39610 w 228600"/>
                    <a:gd name="connsiteY3" fmla="*/ 32028 h 114300"/>
                    <a:gd name="connsiteX4" fmla="*/ 50088 w 228600"/>
                    <a:gd name="connsiteY4" fmla="*/ 19646 h 114300"/>
                    <a:gd name="connsiteX5" fmla="*/ 63422 w 228600"/>
                    <a:gd name="connsiteY5" fmla="*/ 7263 h 114300"/>
                    <a:gd name="connsiteX6" fmla="*/ 79615 w 228600"/>
                    <a:gd name="connsiteY6" fmla="*/ 20598 h 114300"/>
                    <a:gd name="connsiteX7" fmla="*/ 101522 w 228600"/>
                    <a:gd name="connsiteY7" fmla="*/ 40601 h 114300"/>
                    <a:gd name="connsiteX8" fmla="*/ 109142 w 228600"/>
                    <a:gd name="connsiteY8" fmla="*/ 32981 h 114300"/>
                    <a:gd name="connsiteX9" fmla="*/ 117715 w 228600"/>
                    <a:gd name="connsiteY9" fmla="*/ 20598 h 114300"/>
                    <a:gd name="connsiteX10" fmla="*/ 214870 w 228600"/>
                    <a:gd name="connsiteY10" fmla="*/ 45363 h 114300"/>
                    <a:gd name="connsiteX11" fmla="*/ 228205 w 228600"/>
                    <a:gd name="connsiteY11" fmla="*/ 46316 h 114300"/>
                    <a:gd name="connsiteX12" fmla="*/ 187247 w 228600"/>
                    <a:gd name="connsiteY12" fmla="*/ 99656 h 114300"/>
                    <a:gd name="connsiteX13" fmla="*/ 71042 w 228600"/>
                    <a:gd name="connsiteY13" fmla="*/ 96798 h 114300"/>
                    <a:gd name="connsiteX14" fmla="*/ 67232 w 228600"/>
                    <a:gd name="connsiteY14" fmla="*/ 91083 h 114300"/>
                    <a:gd name="connsiteX15" fmla="*/ 110095 w 228600"/>
                    <a:gd name="connsiteY15" fmla="*/ 75843 h 114300"/>
                    <a:gd name="connsiteX16" fmla="*/ 33895 w 228600"/>
                    <a:gd name="connsiteY16" fmla="*/ 89178 h 114300"/>
                    <a:gd name="connsiteX17" fmla="*/ 19607 w 228600"/>
                    <a:gd name="connsiteY17" fmla="*/ 6727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8600" h="114300">
                      <a:moveTo>
                        <a:pt x="19607" y="67271"/>
                      </a:moveTo>
                      <a:cubicBezTo>
                        <a:pt x="13892" y="63461"/>
                        <a:pt x="6272" y="60603"/>
                        <a:pt x="7225" y="52983"/>
                      </a:cubicBezTo>
                      <a:cubicBezTo>
                        <a:pt x="9130" y="46316"/>
                        <a:pt x="17702" y="47268"/>
                        <a:pt x="21513" y="49173"/>
                      </a:cubicBezTo>
                      <a:cubicBezTo>
                        <a:pt x="43420" y="58698"/>
                        <a:pt x="41515" y="46316"/>
                        <a:pt x="39610" y="32028"/>
                      </a:cubicBezTo>
                      <a:cubicBezTo>
                        <a:pt x="43420" y="28218"/>
                        <a:pt x="46277" y="23456"/>
                        <a:pt x="50088" y="19646"/>
                      </a:cubicBezTo>
                      <a:cubicBezTo>
                        <a:pt x="51992" y="12978"/>
                        <a:pt x="57707" y="9168"/>
                        <a:pt x="63422" y="7263"/>
                      </a:cubicBezTo>
                      <a:cubicBezTo>
                        <a:pt x="72947" y="6311"/>
                        <a:pt x="78663" y="11073"/>
                        <a:pt x="79615" y="20598"/>
                      </a:cubicBezTo>
                      <a:cubicBezTo>
                        <a:pt x="80567" y="34886"/>
                        <a:pt x="92950" y="35838"/>
                        <a:pt x="101522" y="40601"/>
                      </a:cubicBezTo>
                      <a:cubicBezTo>
                        <a:pt x="111047" y="45363"/>
                        <a:pt x="111047" y="40601"/>
                        <a:pt x="109142" y="32981"/>
                      </a:cubicBezTo>
                      <a:cubicBezTo>
                        <a:pt x="108190" y="26313"/>
                        <a:pt x="112000" y="18693"/>
                        <a:pt x="117715" y="20598"/>
                      </a:cubicBezTo>
                      <a:cubicBezTo>
                        <a:pt x="150100" y="29171"/>
                        <a:pt x="187247" y="17741"/>
                        <a:pt x="214870" y="45363"/>
                      </a:cubicBezTo>
                      <a:cubicBezTo>
                        <a:pt x="219632" y="45363"/>
                        <a:pt x="223442" y="46316"/>
                        <a:pt x="228205" y="46316"/>
                      </a:cubicBezTo>
                      <a:cubicBezTo>
                        <a:pt x="235825" y="66318"/>
                        <a:pt x="214870" y="97751"/>
                        <a:pt x="187247" y="99656"/>
                      </a:cubicBezTo>
                      <a:cubicBezTo>
                        <a:pt x="149147" y="102513"/>
                        <a:pt x="109142" y="117753"/>
                        <a:pt x="71042" y="96798"/>
                      </a:cubicBezTo>
                      <a:cubicBezTo>
                        <a:pt x="69138" y="95846"/>
                        <a:pt x="68185" y="92988"/>
                        <a:pt x="67232" y="91083"/>
                      </a:cubicBezTo>
                      <a:cubicBezTo>
                        <a:pt x="73900" y="76796"/>
                        <a:pt x="90092" y="83463"/>
                        <a:pt x="110095" y="75843"/>
                      </a:cubicBezTo>
                      <a:cubicBezTo>
                        <a:pt x="75805" y="66318"/>
                        <a:pt x="54850" y="77748"/>
                        <a:pt x="33895" y="89178"/>
                      </a:cubicBezTo>
                      <a:cubicBezTo>
                        <a:pt x="16750" y="89178"/>
                        <a:pt x="27227" y="72033"/>
                        <a:pt x="19607" y="6727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3" name="Freeform: Shape 17">
                  <a:extLst>
                    <a:ext uri="{FF2B5EF4-FFF2-40B4-BE49-F238E27FC236}">
                      <a16:creationId xmlns:a16="http://schemas.microsoft.com/office/drawing/2014/main" id="{7BFEABA4-DB0A-5A40-B888-D44341D8BAED}"/>
                    </a:ext>
                  </a:extLst>
                </p:cNvPr>
                <p:cNvSpPr/>
                <p:nvPr/>
              </p:nvSpPr>
              <p:spPr>
                <a:xfrm>
                  <a:off x="9782651" y="2544986"/>
                  <a:ext cx="190500" cy="152400"/>
                </a:xfrm>
                <a:custGeom>
                  <a:avLst/>
                  <a:gdLst>
                    <a:gd name="connsiteX0" fmla="*/ 182404 w 190500"/>
                    <a:gd name="connsiteY0" fmla="*/ 80103 h 152400"/>
                    <a:gd name="connsiteX1" fmla="*/ 191929 w 190500"/>
                    <a:gd name="connsiteY1" fmla="*/ 99153 h 152400"/>
                    <a:gd name="connsiteX2" fmla="*/ 156686 w 190500"/>
                    <a:gd name="connsiteY2" fmla="*/ 110583 h 152400"/>
                    <a:gd name="connsiteX3" fmla="*/ 131922 w 190500"/>
                    <a:gd name="connsiteY3" fmla="*/ 154398 h 152400"/>
                    <a:gd name="connsiteX4" fmla="*/ 93822 w 190500"/>
                    <a:gd name="connsiteY4" fmla="*/ 127728 h 152400"/>
                    <a:gd name="connsiteX5" fmla="*/ 57626 w 190500"/>
                    <a:gd name="connsiteY5" fmla="*/ 134396 h 152400"/>
                    <a:gd name="connsiteX6" fmla="*/ 46197 w 190500"/>
                    <a:gd name="connsiteY6" fmla="*/ 142016 h 152400"/>
                    <a:gd name="connsiteX7" fmla="*/ 33814 w 190500"/>
                    <a:gd name="connsiteY7" fmla="*/ 148683 h 152400"/>
                    <a:gd name="connsiteX8" fmla="*/ 29051 w 190500"/>
                    <a:gd name="connsiteY8" fmla="*/ 143921 h 152400"/>
                    <a:gd name="connsiteX9" fmla="*/ 7144 w 190500"/>
                    <a:gd name="connsiteY9" fmla="*/ 122966 h 152400"/>
                    <a:gd name="connsiteX10" fmla="*/ 34766 w 190500"/>
                    <a:gd name="connsiteY10" fmla="*/ 94391 h 152400"/>
                    <a:gd name="connsiteX11" fmla="*/ 53816 w 190500"/>
                    <a:gd name="connsiteY11" fmla="*/ 83913 h 152400"/>
                    <a:gd name="connsiteX12" fmla="*/ 55722 w 190500"/>
                    <a:gd name="connsiteY12" fmla="*/ 30573 h 152400"/>
                    <a:gd name="connsiteX13" fmla="*/ 51911 w 190500"/>
                    <a:gd name="connsiteY13" fmla="*/ 10571 h 152400"/>
                    <a:gd name="connsiteX14" fmla="*/ 71914 w 190500"/>
                    <a:gd name="connsiteY14" fmla="*/ 17238 h 152400"/>
                    <a:gd name="connsiteX15" fmla="*/ 136684 w 190500"/>
                    <a:gd name="connsiteY15" fmla="*/ 61053 h 152400"/>
                    <a:gd name="connsiteX16" fmla="*/ 172879 w 190500"/>
                    <a:gd name="connsiteY16" fmla="*/ 57243 h 152400"/>
                    <a:gd name="connsiteX17" fmla="*/ 182404 w 190500"/>
                    <a:gd name="connsiteY17" fmla="*/ 80103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0500" h="152400">
                      <a:moveTo>
                        <a:pt x="182404" y="80103"/>
                      </a:moveTo>
                      <a:cubicBezTo>
                        <a:pt x="185261" y="86771"/>
                        <a:pt x="189072" y="92486"/>
                        <a:pt x="191929" y="99153"/>
                      </a:cubicBezTo>
                      <a:cubicBezTo>
                        <a:pt x="179547" y="102963"/>
                        <a:pt x="168116" y="111536"/>
                        <a:pt x="156686" y="110583"/>
                      </a:cubicBezTo>
                      <a:cubicBezTo>
                        <a:pt x="120491" y="108678"/>
                        <a:pt x="112872" y="122013"/>
                        <a:pt x="131922" y="154398"/>
                      </a:cubicBezTo>
                      <a:cubicBezTo>
                        <a:pt x="114776" y="147731"/>
                        <a:pt x="101441" y="141063"/>
                        <a:pt x="93822" y="127728"/>
                      </a:cubicBezTo>
                      <a:cubicBezTo>
                        <a:pt x="79534" y="117251"/>
                        <a:pt x="70009" y="130586"/>
                        <a:pt x="57626" y="134396"/>
                      </a:cubicBezTo>
                      <a:cubicBezTo>
                        <a:pt x="53816" y="137253"/>
                        <a:pt x="50006" y="139158"/>
                        <a:pt x="46197" y="142016"/>
                      </a:cubicBezTo>
                      <a:cubicBezTo>
                        <a:pt x="43339" y="146778"/>
                        <a:pt x="40481" y="151541"/>
                        <a:pt x="33814" y="148683"/>
                      </a:cubicBezTo>
                      <a:cubicBezTo>
                        <a:pt x="31909" y="146778"/>
                        <a:pt x="30004" y="145826"/>
                        <a:pt x="29051" y="143921"/>
                      </a:cubicBezTo>
                      <a:cubicBezTo>
                        <a:pt x="21431" y="137253"/>
                        <a:pt x="14764" y="129633"/>
                        <a:pt x="7144" y="122966"/>
                      </a:cubicBezTo>
                      <a:cubicBezTo>
                        <a:pt x="29051" y="125823"/>
                        <a:pt x="21431" y="100106"/>
                        <a:pt x="34766" y="94391"/>
                      </a:cubicBezTo>
                      <a:cubicBezTo>
                        <a:pt x="41434" y="91533"/>
                        <a:pt x="58579" y="99153"/>
                        <a:pt x="53816" y="83913"/>
                      </a:cubicBezTo>
                      <a:cubicBezTo>
                        <a:pt x="48101" y="64863"/>
                        <a:pt x="77629" y="49623"/>
                        <a:pt x="55722" y="30573"/>
                      </a:cubicBezTo>
                      <a:cubicBezTo>
                        <a:pt x="50006" y="25811"/>
                        <a:pt x="41434" y="19143"/>
                        <a:pt x="51911" y="10571"/>
                      </a:cubicBezTo>
                      <a:cubicBezTo>
                        <a:pt x="61436" y="1998"/>
                        <a:pt x="67151" y="11523"/>
                        <a:pt x="71914" y="17238"/>
                      </a:cubicBezTo>
                      <a:cubicBezTo>
                        <a:pt x="88106" y="40098"/>
                        <a:pt x="112872" y="49623"/>
                        <a:pt x="136684" y="61053"/>
                      </a:cubicBezTo>
                      <a:cubicBezTo>
                        <a:pt x="152876" y="68673"/>
                        <a:pt x="161449" y="65816"/>
                        <a:pt x="172879" y="57243"/>
                      </a:cubicBezTo>
                      <a:cubicBezTo>
                        <a:pt x="189072" y="58196"/>
                        <a:pt x="183356" y="70578"/>
                        <a:pt x="182404" y="801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4" name="Freeform: Shape 18">
                  <a:extLst>
                    <a:ext uri="{FF2B5EF4-FFF2-40B4-BE49-F238E27FC236}">
                      <a16:creationId xmlns:a16="http://schemas.microsoft.com/office/drawing/2014/main" id="{A8C56267-6B8F-244F-A34A-3391430C807E}"/>
                    </a:ext>
                  </a:extLst>
                </p:cNvPr>
                <p:cNvSpPr/>
                <p:nvPr/>
              </p:nvSpPr>
              <p:spPr>
                <a:xfrm>
                  <a:off x="3271131" y="3549596"/>
                  <a:ext cx="276225" cy="123825"/>
                </a:xfrm>
                <a:custGeom>
                  <a:avLst/>
                  <a:gdLst>
                    <a:gd name="connsiteX0" fmla="*/ 7374 w 276225"/>
                    <a:gd name="connsiteY0" fmla="*/ 29899 h 123825"/>
                    <a:gd name="connsiteX1" fmla="*/ 132151 w 276225"/>
                    <a:gd name="connsiteY1" fmla="*/ 25136 h 123825"/>
                    <a:gd name="connsiteX2" fmla="*/ 276931 w 276225"/>
                    <a:gd name="connsiteY2" fmla="*/ 101336 h 123825"/>
                    <a:gd name="connsiteX3" fmla="*/ 237879 w 276225"/>
                    <a:gd name="connsiteY3" fmla="*/ 114671 h 123825"/>
                    <a:gd name="connsiteX4" fmla="*/ 181681 w 276225"/>
                    <a:gd name="connsiteY4" fmla="*/ 107051 h 123825"/>
                    <a:gd name="connsiteX5" fmla="*/ 177871 w 276225"/>
                    <a:gd name="connsiteY5" fmla="*/ 89906 h 123825"/>
                    <a:gd name="connsiteX6" fmla="*/ 74049 w 276225"/>
                    <a:gd name="connsiteY6" fmla="*/ 51806 h 123825"/>
                    <a:gd name="connsiteX7" fmla="*/ 64524 w 276225"/>
                    <a:gd name="connsiteY7" fmla="*/ 48949 h 123825"/>
                    <a:gd name="connsiteX8" fmla="*/ 14994 w 276225"/>
                    <a:gd name="connsiteY8" fmla="*/ 36566 h 123825"/>
                    <a:gd name="connsiteX9" fmla="*/ 7374 w 276225"/>
                    <a:gd name="connsiteY9" fmla="*/ 29899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6225" h="123825">
                      <a:moveTo>
                        <a:pt x="7374" y="29899"/>
                      </a:moveTo>
                      <a:cubicBezTo>
                        <a:pt x="48331" y="-581"/>
                        <a:pt x="85479" y="1324"/>
                        <a:pt x="132151" y="25136"/>
                      </a:cubicBezTo>
                      <a:cubicBezTo>
                        <a:pt x="180729" y="48949"/>
                        <a:pt x="228354" y="74666"/>
                        <a:pt x="276931" y="101336"/>
                      </a:cubicBezTo>
                      <a:cubicBezTo>
                        <a:pt x="265501" y="114671"/>
                        <a:pt x="251214" y="112766"/>
                        <a:pt x="237879" y="114671"/>
                      </a:cubicBezTo>
                      <a:cubicBezTo>
                        <a:pt x="218829" y="113719"/>
                        <a:pt x="197874" y="127054"/>
                        <a:pt x="181681" y="107051"/>
                      </a:cubicBezTo>
                      <a:cubicBezTo>
                        <a:pt x="192159" y="98479"/>
                        <a:pt x="185491" y="95621"/>
                        <a:pt x="177871" y="89906"/>
                      </a:cubicBezTo>
                      <a:cubicBezTo>
                        <a:pt x="146439" y="67999"/>
                        <a:pt x="113101" y="52759"/>
                        <a:pt x="74049" y="51806"/>
                      </a:cubicBezTo>
                      <a:cubicBezTo>
                        <a:pt x="71191" y="51806"/>
                        <a:pt x="65476" y="50854"/>
                        <a:pt x="64524" y="48949"/>
                      </a:cubicBezTo>
                      <a:cubicBezTo>
                        <a:pt x="54046" y="17516"/>
                        <a:pt x="32139" y="35614"/>
                        <a:pt x="14994" y="36566"/>
                      </a:cubicBezTo>
                      <a:cubicBezTo>
                        <a:pt x="8326" y="39424"/>
                        <a:pt x="6421" y="35614"/>
                        <a:pt x="7374" y="298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5" name="Freeform: Shape 19">
                  <a:extLst>
                    <a:ext uri="{FF2B5EF4-FFF2-40B4-BE49-F238E27FC236}">
                      <a16:creationId xmlns:a16="http://schemas.microsoft.com/office/drawing/2014/main" id="{C4484976-BD2F-6A4D-A3F3-F3F5C27E976F}"/>
                    </a:ext>
                  </a:extLst>
                </p:cNvPr>
                <p:cNvSpPr/>
                <p:nvPr/>
              </p:nvSpPr>
              <p:spPr>
                <a:xfrm>
                  <a:off x="3541387" y="3643520"/>
                  <a:ext cx="180975" cy="95250"/>
                </a:xfrm>
                <a:custGeom>
                  <a:avLst/>
                  <a:gdLst>
                    <a:gd name="connsiteX0" fmla="*/ 112403 w 180975"/>
                    <a:gd name="connsiteY0" fmla="*/ 9317 h 95250"/>
                    <a:gd name="connsiteX1" fmla="*/ 175268 w 180975"/>
                    <a:gd name="connsiteY1" fmla="*/ 59800 h 95250"/>
                    <a:gd name="connsiteX2" fmla="*/ 61920 w 180975"/>
                    <a:gd name="connsiteY2" fmla="*/ 79802 h 95250"/>
                    <a:gd name="connsiteX3" fmla="*/ 25726 w 180975"/>
                    <a:gd name="connsiteY3" fmla="*/ 85517 h 95250"/>
                    <a:gd name="connsiteX4" fmla="*/ 7628 w 180975"/>
                    <a:gd name="connsiteY4" fmla="*/ 76945 h 95250"/>
                    <a:gd name="connsiteX5" fmla="*/ 20963 w 180975"/>
                    <a:gd name="connsiteY5" fmla="*/ 66467 h 95250"/>
                    <a:gd name="connsiteX6" fmla="*/ 48586 w 180975"/>
                    <a:gd name="connsiteY6" fmla="*/ 54085 h 95250"/>
                    <a:gd name="connsiteX7" fmla="*/ 41918 w 180975"/>
                    <a:gd name="connsiteY7" fmla="*/ 23605 h 95250"/>
                    <a:gd name="connsiteX8" fmla="*/ 55253 w 180975"/>
                    <a:gd name="connsiteY8" fmla="*/ 12175 h 95250"/>
                    <a:gd name="connsiteX9" fmla="*/ 112403 w 180975"/>
                    <a:gd name="connsiteY9" fmla="*/ 93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975" h="95250">
                      <a:moveTo>
                        <a:pt x="112403" y="9317"/>
                      </a:moveTo>
                      <a:cubicBezTo>
                        <a:pt x="133358" y="26462"/>
                        <a:pt x="154313" y="42655"/>
                        <a:pt x="175268" y="59800"/>
                      </a:cubicBezTo>
                      <a:cubicBezTo>
                        <a:pt x="135263" y="57895"/>
                        <a:pt x="101926" y="88375"/>
                        <a:pt x="61920" y="79802"/>
                      </a:cubicBezTo>
                      <a:cubicBezTo>
                        <a:pt x="50491" y="76945"/>
                        <a:pt x="37156" y="75040"/>
                        <a:pt x="25726" y="85517"/>
                      </a:cubicBezTo>
                      <a:cubicBezTo>
                        <a:pt x="18106" y="92185"/>
                        <a:pt x="9533" y="85517"/>
                        <a:pt x="7628" y="76945"/>
                      </a:cubicBezTo>
                      <a:cubicBezTo>
                        <a:pt x="4770" y="66467"/>
                        <a:pt x="15248" y="69325"/>
                        <a:pt x="20963" y="66467"/>
                      </a:cubicBezTo>
                      <a:cubicBezTo>
                        <a:pt x="30488" y="62657"/>
                        <a:pt x="50491" y="76945"/>
                        <a:pt x="48586" y="54085"/>
                      </a:cubicBezTo>
                      <a:cubicBezTo>
                        <a:pt x="47633" y="45512"/>
                        <a:pt x="53348" y="35035"/>
                        <a:pt x="41918" y="23605"/>
                      </a:cubicBezTo>
                      <a:cubicBezTo>
                        <a:pt x="27631" y="9317"/>
                        <a:pt x="49538" y="15985"/>
                        <a:pt x="55253" y="12175"/>
                      </a:cubicBezTo>
                      <a:cubicBezTo>
                        <a:pt x="75256" y="16937"/>
                        <a:pt x="93353" y="1697"/>
                        <a:pt x="112403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6" name="Freeform: Shape 20">
                  <a:extLst>
                    <a:ext uri="{FF2B5EF4-FFF2-40B4-BE49-F238E27FC236}">
                      <a16:creationId xmlns:a16="http://schemas.microsoft.com/office/drawing/2014/main" id="{AEB84B5E-C11F-DF43-BAAD-823037858C2F}"/>
                    </a:ext>
                  </a:extLst>
                </p:cNvPr>
                <p:cNvSpPr/>
                <p:nvPr/>
              </p:nvSpPr>
              <p:spPr>
                <a:xfrm>
                  <a:off x="8233025" y="3823786"/>
                  <a:ext cx="85725" cy="123825"/>
                </a:xfrm>
                <a:custGeom>
                  <a:avLst/>
                  <a:gdLst>
                    <a:gd name="connsiteX0" fmla="*/ 84205 w 85725"/>
                    <a:gd name="connsiteY0" fmla="*/ 95751 h 123825"/>
                    <a:gd name="connsiteX1" fmla="*/ 12768 w 85725"/>
                    <a:gd name="connsiteY1" fmla="*/ 89084 h 123825"/>
                    <a:gd name="connsiteX2" fmla="*/ 12768 w 85725"/>
                    <a:gd name="connsiteY2" fmla="*/ 54794 h 123825"/>
                    <a:gd name="connsiteX3" fmla="*/ 14673 w 85725"/>
                    <a:gd name="connsiteY3" fmla="*/ 48126 h 123825"/>
                    <a:gd name="connsiteX4" fmla="*/ 13720 w 85725"/>
                    <a:gd name="connsiteY4" fmla="*/ 9074 h 123825"/>
                    <a:gd name="connsiteX5" fmla="*/ 53725 w 85725"/>
                    <a:gd name="connsiteY5" fmla="*/ 22409 h 123825"/>
                    <a:gd name="connsiteX6" fmla="*/ 84205 w 85725"/>
                    <a:gd name="connsiteY6" fmla="*/ 9575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725" h="123825">
                      <a:moveTo>
                        <a:pt x="84205" y="95751"/>
                      </a:moveTo>
                      <a:cubicBezTo>
                        <a:pt x="50868" y="131946"/>
                        <a:pt x="49915" y="131946"/>
                        <a:pt x="12768" y="89084"/>
                      </a:cubicBezTo>
                      <a:cubicBezTo>
                        <a:pt x="7052" y="77654"/>
                        <a:pt x="8958" y="66224"/>
                        <a:pt x="12768" y="54794"/>
                      </a:cubicBezTo>
                      <a:cubicBezTo>
                        <a:pt x="13720" y="52889"/>
                        <a:pt x="13720" y="50031"/>
                        <a:pt x="14673" y="48126"/>
                      </a:cubicBezTo>
                      <a:cubicBezTo>
                        <a:pt x="21340" y="34791"/>
                        <a:pt x="-4377" y="19551"/>
                        <a:pt x="13720" y="9074"/>
                      </a:cubicBezTo>
                      <a:cubicBezTo>
                        <a:pt x="27055" y="1454"/>
                        <a:pt x="39438" y="18599"/>
                        <a:pt x="53725" y="22409"/>
                      </a:cubicBezTo>
                      <a:cubicBezTo>
                        <a:pt x="63250" y="47174"/>
                        <a:pt x="83252" y="68129"/>
                        <a:pt x="84205" y="9575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7" name="Freeform: Shape 21">
                  <a:extLst>
                    <a:ext uri="{FF2B5EF4-FFF2-40B4-BE49-F238E27FC236}">
                      <a16:creationId xmlns:a16="http://schemas.microsoft.com/office/drawing/2014/main" id="{AB093BB1-8514-6246-AAC7-08D46C8617CF}"/>
                    </a:ext>
                  </a:extLst>
                </p:cNvPr>
                <p:cNvSpPr/>
                <p:nvPr/>
              </p:nvSpPr>
              <p:spPr>
                <a:xfrm>
                  <a:off x="9565481" y="2988468"/>
                  <a:ext cx="95250" cy="114300"/>
                </a:xfrm>
                <a:custGeom>
                  <a:avLst/>
                  <a:gdLst>
                    <a:gd name="connsiteX0" fmla="*/ 37624 w 95250"/>
                    <a:gd name="connsiteY0" fmla="*/ 8096 h 114300"/>
                    <a:gd name="connsiteX1" fmla="*/ 47149 w 95250"/>
                    <a:gd name="connsiteY1" fmla="*/ 7144 h 114300"/>
                    <a:gd name="connsiteX2" fmla="*/ 90011 w 95250"/>
                    <a:gd name="connsiteY2" fmla="*/ 38576 h 114300"/>
                    <a:gd name="connsiteX3" fmla="*/ 89059 w 95250"/>
                    <a:gd name="connsiteY3" fmla="*/ 94774 h 114300"/>
                    <a:gd name="connsiteX4" fmla="*/ 70961 w 95250"/>
                    <a:gd name="connsiteY4" fmla="*/ 112871 h 114300"/>
                    <a:gd name="connsiteX5" fmla="*/ 56674 w 95250"/>
                    <a:gd name="connsiteY5" fmla="*/ 112871 h 114300"/>
                    <a:gd name="connsiteX6" fmla="*/ 44291 w 95250"/>
                    <a:gd name="connsiteY6" fmla="*/ 71914 h 114300"/>
                    <a:gd name="connsiteX7" fmla="*/ 40481 w 95250"/>
                    <a:gd name="connsiteY7" fmla="*/ 58579 h 114300"/>
                    <a:gd name="connsiteX8" fmla="*/ 7144 w 95250"/>
                    <a:gd name="connsiteY8" fmla="*/ 36671 h 114300"/>
                    <a:gd name="connsiteX9" fmla="*/ 37624 w 95250"/>
                    <a:gd name="connsiteY9" fmla="*/ 8096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250" h="114300">
                      <a:moveTo>
                        <a:pt x="37624" y="8096"/>
                      </a:moveTo>
                      <a:cubicBezTo>
                        <a:pt x="40481" y="8096"/>
                        <a:pt x="44291" y="7144"/>
                        <a:pt x="47149" y="7144"/>
                      </a:cubicBezTo>
                      <a:cubicBezTo>
                        <a:pt x="61436" y="17621"/>
                        <a:pt x="83344" y="17621"/>
                        <a:pt x="90011" y="38576"/>
                      </a:cubicBezTo>
                      <a:cubicBezTo>
                        <a:pt x="90964" y="57626"/>
                        <a:pt x="85249" y="75724"/>
                        <a:pt x="89059" y="94774"/>
                      </a:cubicBezTo>
                      <a:cubicBezTo>
                        <a:pt x="87154" y="105251"/>
                        <a:pt x="83344" y="113824"/>
                        <a:pt x="70961" y="112871"/>
                      </a:cubicBezTo>
                      <a:cubicBezTo>
                        <a:pt x="66199" y="112871"/>
                        <a:pt x="61436" y="112871"/>
                        <a:pt x="56674" y="112871"/>
                      </a:cubicBezTo>
                      <a:cubicBezTo>
                        <a:pt x="34766" y="105251"/>
                        <a:pt x="44291" y="86201"/>
                        <a:pt x="44291" y="71914"/>
                      </a:cubicBezTo>
                      <a:cubicBezTo>
                        <a:pt x="44291" y="66199"/>
                        <a:pt x="50006" y="53816"/>
                        <a:pt x="40481" y="58579"/>
                      </a:cubicBezTo>
                      <a:cubicBezTo>
                        <a:pt x="14764" y="70009"/>
                        <a:pt x="21431" y="38576"/>
                        <a:pt x="7144" y="36671"/>
                      </a:cubicBezTo>
                      <a:cubicBezTo>
                        <a:pt x="10954" y="20479"/>
                        <a:pt x="23336" y="12859"/>
                        <a:pt x="37624" y="809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8" name="Freeform: Shape 22">
                  <a:extLst>
                    <a:ext uri="{FF2B5EF4-FFF2-40B4-BE49-F238E27FC236}">
                      <a16:creationId xmlns:a16="http://schemas.microsoft.com/office/drawing/2014/main" id="{DD7D4717-AC3E-924E-967C-50B786EB7CB0}"/>
                    </a:ext>
                  </a:extLst>
                </p:cNvPr>
                <p:cNvSpPr/>
                <p:nvPr/>
              </p:nvSpPr>
              <p:spPr>
                <a:xfrm>
                  <a:off x="9668022" y="2988196"/>
                  <a:ext cx="85725" cy="76200"/>
                </a:xfrm>
                <a:custGeom>
                  <a:avLst/>
                  <a:gdLst>
                    <a:gd name="connsiteX0" fmla="*/ 78911 w 85725"/>
                    <a:gd name="connsiteY0" fmla="*/ 18846 h 76200"/>
                    <a:gd name="connsiteX1" fmla="*/ 53193 w 85725"/>
                    <a:gd name="connsiteY1" fmla="*/ 54089 h 76200"/>
                    <a:gd name="connsiteX2" fmla="*/ 25571 w 85725"/>
                    <a:gd name="connsiteY2" fmla="*/ 74091 h 76200"/>
                    <a:gd name="connsiteX3" fmla="*/ 25571 w 85725"/>
                    <a:gd name="connsiteY3" fmla="*/ 74091 h 76200"/>
                    <a:gd name="connsiteX4" fmla="*/ 7473 w 85725"/>
                    <a:gd name="connsiteY4" fmla="*/ 50279 h 76200"/>
                    <a:gd name="connsiteX5" fmla="*/ 37953 w 85725"/>
                    <a:gd name="connsiteY5" fmla="*/ 15036 h 76200"/>
                    <a:gd name="connsiteX6" fmla="*/ 78911 w 85725"/>
                    <a:gd name="connsiteY6" fmla="*/ 18846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725" h="76200">
                      <a:moveTo>
                        <a:pt x="78911" y="18846"/>
                      </a:moveTo>
                      <a:cubicBezTo>
                        <a:pt x="78911" y="36944"/>
                        <a:pt x="77959" y="54089"/>
                        <a:pt x="53193" y="54089"/>
                      </a:cubicBezTo>
                      <a:cubicBezTo>
                        <a:pt x="38906" y="53136"/>
                        <a:pt x="48431" y="86474"/>
                        <a:pt x="25571" y="74091"/>
                      </a:cubicBezTo>
                      <a:lnTo>
                        <a:pt x="25571" y="74091"/>
                      </a:lnTo>
                      <a:cubicBezTo>
                        <a:pt x="17951" y="67424"/>
                        <a:pt x="10331" y="60756"/>
                        <a:pt x="7473" y="50279"/>
                      </a:cubicBezTo>
                      <a:cubicBezTo>
                        <a:pt x="4616" y="27419"/>
                        <a:pt x="20808" y="20751"/>
                        <a:pt x="37953" y="15036"/>
                      </a:cubicBezTo>
                      <a:cubicBezTo>
                        <a:pt x="52241" y="9321"/>
                        <a:pt x="67481" y="-1156"/>
                        <a:pt x="78911" y="188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9" name="Freeform: Shape 23">
                  <a:extLst>
                    <a:ext uri="{FF2B5EF4-FFF2-40B4-BE49-F238E27FC236}">
                      <a16:creationId xmlns:a16="http://schemas.microsoft.com/office/drawing/2014/main" id="{AE6450B6-6BFB-E24A-9D9B-030FEDB7FA0F}"/>
                    </a:ext>
                  </a:extLst>
                </p:cNvPr>
                <p:cNvSpPr/>
                <p:nvPr/>
              </p:nvSpPr>
              <p:spPr>
                <a:xfrm>
                  <a:off x="6890389" y="734499"/>
                  <a:ext cx="85725" cy="76200"/>
                </a:xfrm>
                <a:custGeom>
                  <a:avLst/>
                  <a:gdLst>
                    <a:gd name="connsiteX0" fmla="*/ 54288 w 85725"/>
                    <a:gd name="connsiteY0" fmla="*/ 15118 h 76200"/>
                    <a:gd name="connsiteX1" fmla="*/ 80006 w 85725"/>
                    <a:gd name="connsiteY1" fmla="*/ 10355 h 76200"/>
                    <a:gd name="connsiteX2" fmla="*/ 80006 w 85725"/>
                    <a:gd name="connsiteY2" fmla="*/ 26548 h 76200"/>
                    <a:gd name="connsiteX3" fmla="*/ 67624 w 85725"/>
                    <a:gd name="connsiteY3" fmla="*/ 62743 h 76200"/>
                    <a:gd name="connsiteX4" fmla="*/ 18093 w 85725"/>
                    <a:gd name="connsiteY4" fmla="*/ 76078 h 76200"/>
                    <a:gd name="connsiteX5" fmla="*/ 12379 w 85725"/>
                    <a:gd name="connsiteY5" fmla="*/ 68458 h 76200"/>
                    <a:gd name="connsiteX6" fmla="*/ 7616 w 85725"/>
                    <a:gd name="connsiteY6" fmla="*/ 56075 h 76200"/>
                    <a:gd name="connsiteX7" fmla="*/ 39049 w 85725"/>
                    <a:gd name="connsiteY7" fmla="*/ 29405 h 76200"/>
                    <a:gd name="connsiteX8" fmla="*/ 54288 w 85725"/>
                    <a:gd name="connsiteY8" fmla="*/ 1511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725" h="76200">
                      <a:moveTo>
                        <a:pt x="54288" y="15118"/>
                      </a:moveTo>
                      <a:cubicBezTo>
                        <a:pt x="61909" y="8450"/>
                        <a:pt x="70481" y="3688"/>
                        <a:pt x="80006" y="10355"/>
                      </a:cubicBezTo>
                      <a:cubicBezTo>
                        <a:pt x="88579" y="16070"/>
                        <a:pt x="81911" y="21785"/>
                        <a:pt x="80006" y="26548"/>
                      </a:cubicBezTo>
                      <a:cubicBezTo>
                        <a:pt x="71434" y="37025"/>
                        <a:pt x="74291" y="51313"/>
                        <a:pt x="67624" y="62743"/>
                      </a:cubicBezTo>
                      <a:cubicBezTo>
                        <a:pt x="53336" y="74173"/>
                        <a:pt x="36191" y="77030"/>
                        <a:pt x="18093" y="76078"/>
                      </a:cubicBezTo>
                      <a:cubicBezTo>
                        <a:pt x="16188" y="73220"/>
                        <a:pt x="14284" y="71315"/>
                        <a:pt x="12379" y="68458"/>
                      </a:cubicBezTo>
                      <a:cubicBezTo>
                        <a:pt x="6663" y="65600"/>
                        <a:pt x="6663" y="61790"/>
                        <a:pt x="7616" y="56075"/>
                      </a:cubicBezTo>
                      <a:cubicBezTo>
                        <a:pt x="16188" y="44645"/>
                        <a:pt x="30476" y="40835"/>
                        <a:pt x="39049" y="29405"/>
                      </a:cubicBezTo>
                      <a:cubicBezTo>
                        <a:pt x="44763" y="25595"/>
                        <a:pt x="47621" y="18928"/>
                        <a:pt x="54288" y="151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0" name="Freeform: Shape 24">
                  <a:extLst>
                    <a:ext uri="{FF2B5EF4-FFF2-40B4-BE49-F238E27FC236}">
                      <a16:creationId xmlns:a16="http://schemas.microsoft.com/office/drawing/2014/main" id="{C42F9D5D-AFA7-B14F-BEA5-BDDECC74425F}"/>
                    </a:ext>
                  </a:extLst>
                </p:cNvPr>
                <p:cNvSpPr/>
                <p:nvPr/>
              </p:nvSpPr>
              <p:spPr>
                <a:xfrm>
                  <a:off x="650081" y="1767820"/>
                  <a:ext cx="104775" cy="47625"/>
                </a:xfrm>
                <a:custGeom>
                  <a:avLst/>
                  <a:gdLst>
                    <a:gd name="connsiteX0" fmla="*/ 87154 w 104775"/>
                    <a:gd name="connsiteY0" fmla="*/ 46692 h 47625"/>
                    <a:gd name="connsiteX1" fmla="*/ 7144 w 104775"/>
                    <a:gd name="connsiteY1" fmla="*/ 11449 h 47625"/>
                    <a:gd name="connsiteX2" fmla="*/ 104299 w 104775"/>
                    <a:gd name="connsiteY2" fmla="*/ 21927 h 47625"/>
                    <a:gd name="connsiteX3" fmla="*/ 89059 w 104775"/>
                    <a:gd name="connsiteY3" fmla="*/ 46692 h 47625"/>
                    <a:gd name="connsiteX4" fmla="*/ 87154 w 104775"/>
                    <a:gd name="connsiteY4" fmla="*/ 4669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47625">
                      <a:moveTo>
                        <a:pt x="87154" y="46692"/>
                      </a:moveTo>
                      <a:cubicBezTo>
                        <a:pt x="63341" y="28594"/>
                        <a:pt x="35719" y="20974"/>
                        <a:pt x="7144" y="11449"/>
                      </a:cubicBezTo>
                      <a:cubicBezTo>
                        <a:pt x="41434" y="3829"/>
                        <a:pt x="73819" y="5734"/>
                        <a:pt x="104299" y="21927"/>
                      </a:cubicBezTo>
                      <a:cubicBezTo>
                        <a:pt x="105251" y="33357"/>
                        <a:pt x="90964" y="36214"/>
                        <a:pt x="89059" y="46692"/>
                      </a:cubicBezTo>
                      <a:lnTo>
                        <a:pt x="87154" y="466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1" name="Freeform: Shape 25">
                  <a:extLst>
                    <a:ext uri="{FF2B5EF4-FFF2-40B4-BE49-F238E27FC236}">
                      <a16:creationId xmlns:a16="http://schemas.microsoft.com/office/drawing/2014/main" id="{FAADBDB6-A675-194E-B784-CE1989D692DA}"/>
                    </a:ext>
                  </a:extLst>
                </p:cNvPr>
                <p:cNvSpPr/>
                <p:nvPr/>
              </p:nvSpPr>
              <p:spPr>
                <a:xfrm>
                  <a:off x="3408521" y="3711551"/>
                  <a:ext cx="76200" cy="38100"/>
                </a:xfrm>
                <a:custGeom>
                  <a:avLst/>
                  <a:gdLst>
                    <a:gd name="connsiteX0" fmla="*/ 7144 w 76200"/>
                    <a:gd name="connsiteY0" fmla="*/ 17486 h 38100"/>
                    <a:gd name="connsiteX1" fmla="*/ 70009 w 76200"/>
                    <a:gd name="connsiteY1" fmla="*/ 19391 h 38100"/>
                    <a:gd name="connsiteX2" fmla="*/ 7144 w 76200"/>
                    <a:gd name="connsiteY2" fmla="*/ 1748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200" h="38100">
                      <a:moveTo>
                        <a:pt x="7144" y="17486"/>
                      </a:moveTo>
                      <a:cubicBezTo>
                        <a:pt x="30956" y="8914"/>
                        <a:pt x="50959" y="-1564"/>
                        <a:pt x="70009" y="19391"/>
                      </a:cubicBezTo>
                      <a:cubicBezTo>
                        <a:pt x="47149" y="36536"/>
                        <a:pt x="47149" y="36536"/>
                        <a:pt x="7144" y="174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2" name="Freeform: Shape 26">
                  <a:extLst>
                    <a:ext uri="{FF2B5EF4-FFF2-40B4-BE49-F238E27FC236}">
                      <a16:creationId xmlns:a16="http://schemas.microsoft.com/office/drawing/2014/main" id="{A86DD301-B24A-1A44-B61F-964D024DAEB6}"/>
                    </a:ext>
                  </a:extLst>
                </p:cNvPr>
                <p:cNvSpPr/>
                <p:nvPr/>
              </p:nvSpPr>
              <p:spPr>
                <a:xfrm>
                  <a:off x="3737719" y="3694169"/>
                  <a:ext cx="76200" cy="28575"/>
                </a:xfrm>
                <a:custGeom>
                  <a:avLst/>
                  <a:gdLst>
                    <a:gd name="connsiteX0" fmla="*/ 69423 w 76200"/>
                    <a:gd name="connsiteY0" fmla="*/ 10103 h 28575"/>
                    <a:gd name="connsiteX1" fmla="*/ 10368 w 76200"/>
                    <a:gd name="connsiteY1" fmla="*/ 28201 h 28575"/>
                    <a:gd name="connsiteX2" fmla="*/ 10368 w 76200"/>
                    <a:gd name="connsiteY2" fmla="*/ 16771 h 28575"/>
                    <a:gd name="connsiteX3" fmla="*/ 69423 w 76200"/>
                    <a:gd name="connsiteY3" fmla="*/ 1010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28575">
                      <a:moveTo>
                        <a:pt x="69423" y="10103"/>
                      </a:moveTo>
                      <a:cubicBezTo>
                        <a:pt x="51326" y="32963"/>
                        <a:pt x="30371" y="30106"/>
                        <a:pt x="10368" y="28201"/>
                      </a:cubicBezTo>
                      <a:cubicBezTo>
                        <a:pt x="5606" y="28201"/>
                        <a:pt x="6558" y="20581"/>
                        <a:pt x="10368" y="16771"/>
                      </a:cubicBezTo>
                      <a:cubicBezTo>
                        <a:pt x="28466" y="-1327"/>
                        <a:pt x="47516" y="12008"/>
                        <a:pt x="69423" y="101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3" name="Freeform: Shape 27">
                  <a:extLst>
                    <a:ext uri="{FF2B5EF4-FFF2-40B4-BE49-F238E27FC236}">
                      <a16:creationId xmlns:a16="http://schemas.microsoft.com/office/drawing/2014/main" id="{5927D005-6B6B-4D43-B10F-002B5CB98B82}"/>
                    </a:ext>
                  </a:extLst>
                </p:cNvPr>
                <p:cNvSpPr/>
                <p:nvPr/>
              </p:nvSpPr>
              <p:spPr>
                <a:xfrm>
                  <a:off x="5933599" y="2064924"/>
                  <a:ext cx="28575" cy="28575"/>
                </a:xfrm>
                <a:custGeom>
                  <a:avLst/>
                  <a:gdLst>
                    <a:gd name="connsiteX0" fmla="*/ 7144 w 28575"/>
                    <a:gd name="connsiteY0" fmla="*/ 10573 h 28575"/>
                    <a:gd name="connsiteX1" fmla="*/ 19526 w 28575"/>
                    <a:gd name="connsiteY1" fmla="*/ 7715 h 28575"/>
                    <a:gd name="connsiteX2" fmla="*/ 28099 w 28575"/>
                    <a:gd name="connsiteY2" fmla="*/ 16288 h 28575"/>
                    <a:gd name="connsiteX3" fmla="*/ 8096 w 28575"/>
                    <a:gd name="connsiteY3" fmla="*/ 26765 h 28575"/>
                    <a:gd name="connsiteX4" fmla="*/ 7144 w 28575"/>
                    <a:gd name="connsiteY4" fmla="*/ 1057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7144" y="10573"/>
                      </a:moveTo>
                      <a:cubicBezTo>
                        <a:pt x="10953" y="9620"/>
                        <a:pt x="14764" y="8668"/>
                        <a:pt x="19526" y="7715"/>
                      </a:cubicBezTo>
                      <a:cubicBezTo>
                        <a:pt x="27146" y="5810"/>
                        <a:pt x="29051" y="8668"/>
                        <a:pt x="28099" y="16288"/>
                      </a:cubicBezTo>
                      <a:cubicBezTo>
                        <a:pt x="23336" y="23908"/>
                        <a:pt x="17621" y="27718"/>
                        <a:pt x="8096" y="26765"/>
                      </a:cubicBezTo>
                      <a:cubicBezTo>
                        <a:pt x="8096" y="21050"/>
                        <a:pt x="7144" y="15335"/>
                        <a:pt x="7144" y="1057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4" name="Freeform: Shape 28">
                  <a:extLst>
                    <a:ext uri="{FF2B5EF4-FFF2-40B4-BE49-F238E27FC236}">
                      <a16:creationId xmlns:a16="http://schemas.microsoft.com/office/drawing/2014/main" id="{33D321A8-BE6B-694C-82F1-BB7B1B593171}"/>
                    </a:ext>
                  </a:extLst>
                </p:cNvPr>
                <p:cNvSpPr/>
                <p:nvPr/>
              </p:nvSpPr>
              <p:spPr>
                <a:xfrm>
                  <a:off x="3431381" y="3405663"/>
                  <a:ext cx="28575" cy="28575"/>
                </a:xfrm>
                <a:custGeom>
                  <a:avLst/>
                  <a:gdLst>
                    <a:gd name="connsiteX0" fmla="*/ 25241 w 28575"/>
                    <a:gd name="connsiteY0" fmla="*/ 12859 h 28575"/>
                    <a:gd name="connsiteX1" fmla="*/ 13811 w 28575"/>
                    <a:gd name="connsiteY1" fmla="*/ 23336 h 28575"/>
                    <a:gd name="connsiteX2" fmla="*/ 7144 w 28575"/>
                    <a:gd name="connsiteY2" fmla="*/ 17621 h 28575"/>
                    <a:gd name="connsiteX3" fmla="*/ 18574 w 28575"/>
                    <a:gd name="connsiteY3" fmla="*/ 7144 h 28575"/>
                    <a:gd name="connsiteX4" fmla="*/ 25241 w 28575"/>
                    <a:gd name="connsiteY4" fmla="*/ 12859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5241" y="12859"/>
                      </a:moveTo>
                      <a:cubicBezTo>
                        <a:pt x="24289" y="19526"/>
                        <a:pt x="18574" y="21431"/>
                        <a:pt x="13811" y="23336"/>
                      </a:cubicBezTo>
                      <a:cubicBezTo>
                        <a:pt x="9049" y="24289"/>
                        <a:pt x="7144" y="21431"/>
                        <a:pt x="7144" y="17621"/>
                      </a:cubicBezTo>
                      <a:cubicBezTo>
                        <a:pt x="7144" y="10001"/>
                        <a:pt x="13811" y="9049"/>
                        <a:pt x="18574" y="7144"/>
                      </a:cubicBezTo>
                      <a:cubicBezTo>
                        <a:pt x="21431" y="7144"/>
                        <a:pt x="24289" y="9049"/>
                        <a:pt x="25241" y="128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5" name="Freeform: Shape 29">
                  <a:extLst>
                    <a:ext uri="{FF2B5EF4-FFF2-40B4-BE49-F238E27FC236}">
                      <a16:creationId xmlns:a16="http://schemas.microsoft.com/office/drawing/2014/main" id="{B63E7547-90FE-384D-ADAF-FD0B6AEB264B}"/>
                    </a:ext>
                  </a:extLst>
                </p:cNvPr>
                <p:cNvSpPr/>
                <p:nvPr/>
              </p:nvSpPr>
              <p:spPr>
                <a:xfrm>
                  <a:off x="6326040" y="2890299"/>
                  <a:ext cx="85725" cy="76200"/>
                </a:xfrm>
                <a:custGeom>
                  <a:avLst/>
                  <a:gdLst>
                    <a:gd name="connsiteX0" fmla="*/ 79523 w 85725"/>
                    <a:gd name="connsiteY0" fmla="*/ 16731 h 76200"/>
                    <a:gd name="connsiteX1" fmla="*/ 65235 w 85725"/>
                    <a:gd name="connsiteY1" fmla="*/ 56735 h 76200"/>
                    <a:gd name="connsiteX2" fmla="*/ 44280 w 85725"/>
                    <a:gd name="connsiteY2" fmla="*/ 64356 h 76200"/>
                    <a:gd name="connsiteX3" fmla="*/ 9038 w 85725"/>
                    <a:gd name="connsiteY3" fmla="*/ 24351 h 76200"/>
                    <a:gd name="connsiteX4" fmla="*/ 29041 w 85725"/>
                    <a:gd name="connsiteY4" fmla="*/ 10063 h 76200"/>
                    <a:gd name="connsiteX5" fmla="*/ 70950 w 85725"/>
                    <a:gd name="connsiteY5" fmla="*/ 7206 h 76200"/>
                    <a:gd name="connsiteX6" fmla="*/ 79523 w 85725"/>
                    <a:gd name="connsiteY6" fmla="*/ 16731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725" h="76200">
                      <a:moveTo>
                        <a:pt x="79523" y="16731"/>
                      </a:moveTo>
                      <a:cubicBezTo>
                        <a:pt x="68093" y="28160"/>
                        <a:pt x="63330" y="40543"/>
                        <a:pt x="65235" y="56735"/>
                      </a:cubicBezTo>
                      <a:cubicBezTo>
                        <a:pt x="67141" y="83406"/>
                        <a:pt x="54758" y="70071"/>
                        <a:pt x="44280" y="64356"/>
                      </a:cubicBezTo>
                      <a:cubicBezTo>
                        <a:pt x="17610" y="65308"/>
                        <a:pt x="17610" y="38638"/>
                        <a:pt x="9038" y="24351"/>
                      </a:cubicBezTo>
                      <a:cubicBezTo>
                        <a:pt x="1418" y="11968"/>
                        <a:pt x="18563" y="11016"/>
                        <a:pt x="29041" y="10063"/>
                      </a:cubicBezTo>
                      <a:cubicBezTo>
                        <a:pt x="43328" y="16731"/>
                        <a:pt x="56663" y="6253"/>
                        <a:pt x="70950" y="7206"/>
                      </a:cubicBezTo>
                      <a:cubicBezTo>
                        <a:pt x="73808" y="11016"/>
                        <a:pt x="76666" y="13873"/>
                        <a:pt x="79523" y="1673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6" name="Freeform: Shape 30">
                  <a:extLst>
                    <a:ext uri="{FF2B5EF4-FFF2-40B4-BE49-F238E27FC236}">
                      <a16:creationId xmlns:a16="http://schemas.microsoft.com/office/drawing/2014/main" id="{35759209-6835-4E40-8BEC-D81920F4BEE6}"/>
                    </a:ext>
                  </a:extLst>
                </p:cNvPr>
                <p:cNvSpPr/>
                <p:nvPr/>
              </p:nvSpPr>
              <p:spPr>
                <a:xfrm>
                  <a:off x="3447279" y="6046894"/>
                  <a:ext cx="47625" cy="57150"/>
                </a:xfrm>
                <a:custGeom>
                  <a:avLst/>
                  <a:gdLst>
                    <a:gd name="connsiteX0" fmla="*/ 13154 w 47625"/>
                    <a:gd name="connsiteY0" fmla="*/ 28151 h 57150"/>
                    <a:gd name="connsiteX1" fmla="*/ 28394 w 47625"/>
                    <a:gd name="connsiteY1" fmla="*/ 7196 h 57150"/>
                    <a:gd name="connsiteX2" fmla="*/ 36966 w 47625"/>
                    <a:gd name="connsiteY2" fmla="*/ 45296 h 57150"/>
                    <a:gd name="connsiteX3" fmla="*/ 35061 w 47625"/>
                    <a:gd name="connsiteY3" fmla="*/ 56726 h 57150"/>
                    <a:gd name="connsiteX4" fmla="*/ 15059 w 47625"/>
                    <a:gd name="connsiteY4" fmla="*/ 50058 h 57150"/>
                    <a:gd name="connsiteX5" fmla="*/ 13154 w 47625"/>
                    <a:gd name="connsiteY5" fmla="*/ 2815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57150">
                      <a:moveTo>
                        <a:pt x="13154" y="28151"/>
                      </a:moveTo>
                      <a:cubicBezTo>
                        <a:pt x="14106" y="18626"/>
                        <a:pt x="11249" y="6243"/>
                        <a:pt x="28394" y="7196"/>
                      </a:cubicBezTo>
                      <a:cubicBezTo>
                        <a:pt x="39824" y="17673"/>
                        <a:pt x="45539" y="30056"/>
                        <a:pt x="36966" y="45296"/>
                      </a:cubicBezTo>
                      <a:cubicBezTo>
                        <a:pt x="36014" y="49106"/>
                        <a:pt x="36014" y="52916"/>
                        <a:pt x="35061" y="56726"/>
                      </a:cubicBezTo>
                      <a:cubicBezTo>
                        <a:pt x="27441" y="57678"/>
                        <a:pt x="20774" y="54821"/>
                        <a:pt x="15059" y="50058"/>
                      </a:cubicBezTo>
                      <a:cubicBezTo>
                        <a:pt x="-2086" y="44343"/>
                        <a:pt x="14106" y="35771"/>
                        <a:pt x="13154" y="2815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7" name="Freeform: Shape 31">
                  <a:extLst>
                    <a:ext uri="{FF2B5EF4-FFF2-40B4-BE49-F238E27FC236}">
                      <a16:creationId xmlns:a16="http://schemas.microsoft.com/office/drawing/2014/main" id="{51A624E1-B580-EB46-BEFF-9EEB1AE0B511}"/>
                    </a:ext>
                  </a:extLst>
                </p:cNvPr>
                <p:cNvSpPr/>
                <p:nvPr/>
              </p:nvSpPr>
              <p:spPr>
                <a:xfrm>
                  <a:off x="3463778" y="1136883"/>
                  <a:ext cx="723900" cy="714375"/>
                </a:xfrm>
                <a:custGeom>
                  <a:avLst/>
                  <a:gdLst>
                    <a:gd name="connsiteX0" fmla="*/ 574822 w 723900"/>
                    <a:gd name="connsiteY0" fmla="*/ 316631 h 714375"/>
                    <a:gd name="connsiteX1" fmla="*/ 610065 w 723900"/>
                    <a:gd name="connsiteY1" fmla="*/ 365209 h 714375"/>
                    <a:gd name="connsiteX2" fmla="*/ 655785 w 723900"/>
                    <a:gd name="connsiteY2" fmla="*/ 415692 h 714375"/>
                    <a:gd name="connsiteX3" fmla="*/ 692932 w 723900"/>
                    <a:gd name="connsiteY3" fmla="*/ 432837 h 714375"/>
                    <a:gd name="connsiteX4" fmla="*/ 718650 w 723900"/>
                    <a:gd name="connsiteY4" fmla="*/ 432837 h 714375"/>
                    <a:gd name="connsiteX5" fmla="*/ 711982 w 723900"/>
                    <a:gd name="connsiteY5" fmla="*/ 459506 h 714375"/>
                    <a:gd name="connsiteX6" fmla="*/ 690075 w 723900"/>
                    <a:gd name="connsiteY6" fmla="*/ 495702 h 714375"/>
                    <a:gd name="connsiteX7" fmla="*/ 649117 w 723900"/>
                    <a:gd name="connsiteY7" fmla="*/ 551899 h 714375"/>
                    <a:gd name="connsiteX8" fmla="*/ 603397 w 723900"/>
                    <a:gd name="connsiteY8" fmla="*/ 483319 h 714375"/>
                    <a:gd name="connsiteX9" fmla="*/ 557677 w 723900"/>
                    <a:gd name="connsiteY9" fmla="*/ 463317 h 714375"/>
                    <a:gd name="connsiteX10" fmla="*/ 552915 w 723900"/>
                    <a:gd name="connsiteY10" fmla="*/ 485224 h 714375"/>
                    <a:gd name="connsiteX11" fmla="*/ 581490 w 723900"/>
                    <a:gd name="connsiteY11" fmla="*/ 552852 h 714375"/>
                    <a:gd name="connsiteX12" fmla="*/ 594825 w 723900"/>
                    <a:gd name="connsiteY12" fmla="*/ 646196 h 714375"/>
                    <a:gd name="connsiteX13" fmla="*/ 553867 w 723900"/>
                    <a:gd name="connsiteY13" fmla="*/ 654769 h 714375"/>
                    <a:gd name="connsiteX14" fmla="*/ 501480 w 723900"/>
                    <a:gd name="connsiteY14" fmla="*/ 624289 h 714375"/>
                    <a:gd name="connsiteX15" fmla="*/ 534817 w 723900"/>
                    <a:gd name="connsiteY15" fmla="*/ 670009 h 714375"/>
                    <a:gd name="connsiteX16" fmla="*/ 549105 w 723900"/>
                    <a:gd name="connsiteY16" fmla="*/ 702394 h 714375"/>
                    <a:gd name="connsiteX17" fmla="*/ 516720 w 723900"/>
                    <a:gd name="connsiteY17" fmla="*/ 702394 h 714375"/>
                    <a:gd name="connsiteX18" fmla="*/ 375750 w 723900"/>
                    <a:gd name="connsiteY18" fmla="*/ 582379 h 714375"/>
                    <a:gd name="connsiteX19" fmla="*/ 340507 w 723900"/>
                    <a:gd name="connsiteY19" fmla="*/ 560471 h 714375"/>
                    <a:gd name="connsiteX20" fmla="*/ 308122 w 723900"/>
                    <a:gd name="connsiteY20" fmla="*/ 534754 h 714375"/>
                    <a:gd name="connsiteX21" fmla="*/ 302407 w 723900"/>
                    <a:gd name="connsiteY21" fmla="*/ 572854 h 714375"/>
                    <a:gd name="connsiteX22" fmla="*/ 252877 w 723900"/>
                    <a:gd name="connsiteY22" fmla="*/ 567139 h 714375"/>
                    <a:gd name="connsiteX23" fmla="*/ 246210 w 723900"/>
                    <a:gd name="connsiteY23" fmla="*/ 559519 h 714375"/>
                    <a:gd name="connsiteX24" fmla="*/ 322410 w 723900"/>
                    <a:gd name="connsiteY24" fmla="*/ 515704 h 714375"/>
                    <a:gd name="connsiteX25" fmla="*/ 370987 w 723900"/>
                    <a:gd name="connsiteY25" fmla="*/ 479509 h 714375"/>
                    <a:gd name="connsiteX26" fmla="*/ 395752 w 723900"/>
                    <a:gd name="connsiteY26" fmla="*/ 443314 h 714375"/>
                    <a:gd name="connsiteX27" fmla="*/ 426232 w 723900"/>
                    <a:gd name="connsiteY27" fmla="*/ 357589 h 714375"/>
                    <a:gd name="connsiteX28" fmla="*/ 416707 w 723900"/>
                    <a:gd name="connsiteY28" fmla="*/ 316631 h 714375"/>
                    <a:gd name="connsiteX29" fmla="*/ 374797 w 723900"/>
                    <a:gd name="connsiteY29" fmla="*/ 315679 h 714375"/>
                    <a:gd name="connsiteX30" fmla="*/ 345270 w 723900"/>
                    <a:gd name="connsiteY30" fmla="*/ 323299 h 714375"/>
                    <a:gd name="connsiteX31" fmla="*/ 294787 w 723900"/>
                    <a:gd name="connsiteY31" fmla="*/ 231859 h 714375"/>
                    <a:gd name="connsiteX32" fmla="*/ 279547 w 723900"/>
                    <a:gd name="connsiteY32" fmla="*/ 224239 h 714375"/>
                    <a:gd name="connsiteX33" fmla="*/ 244305 w 723900"/>
                    <a:gd name="connsiteY33" fmla="*/ 259481 h 714375"/>
                    <a:gd name="connsiteX34" fmla="*/ 245257 w 723900"/>
                    <a:gd name="connsiteY34" fmla="*/ 260434 h 714375"/>
                    <a:gd name="connsiteX35" fmla="*/ 204300 w 723900"/>
                    <a:gd name="connsiteY35" fmla="*/ 250909 h 714375"/>
                    <a:gd name="connsiteX36" fmla="*/ 174772 w 723900"/>
                    <a:gd name="connsiteY36" fmla="*/ 238527 h 714375"/>
                    <a:gd name="connsiteX37" fmla="*/ 84285 w 723900"/>
                    <a:gd name="connsiteY37" fmla="*/ 212809 h 714375"/>
                    <a:gd name="connsiteX38" fmla="*/ 62377 w 723900"/>
                    <a:gd name="connsiteY38" fmla="*/ 207094 h 714375"/>
                    <a:gd name="connsiteX39" fmla="*/ 15705 w 723900"/>
                    <a:gd name="connsiteY39" fmla="*/ 189949 h 714375"/>
                    <a:gd name="connsiteX40" fmla="*/ 29040 w 723900"/>
                    <a:gd name="connsiteY40" fmla="*/ 163279 h 714375"/>
                    <a:gd name="connsiteX41" fmla="*/ 41422 w 723900"/>
                    <a:gd name="connsiteY41" fmla="*/ 165184 h 714375"/>
                    <a:gd name="connsiteX42" fmla="*/ 44280 w 723900"/>
                    <a:gd name="connsiteY42" fmla="*/ 166137 h 714375"/>
                    <a:gd name="connsiteX43" fmla="*/ 41422 w 723900"/>
                    <a:gd name="connsiteY43" fmla="*/ 164231 h 714375"/>
                    <a:gd name="connsiteX44" fmla="*/ 22372 w 723900"/>
                    <a:gd name="connsiteY44" fmla="*/ 155659 h 714375"/>
                    <a:gd name="connsiteX45" fmla="*/ 22372 w 723900"/>
                    <a:gd name="connsiteY45" fmla="*/ 84221 h 714375"/>
                    <a:gd name="connsiteX46" fmla="*/ 165247 w 723900"/>
                    <a:gd name="connsiteY46" fmla="*/ 9927 h 714375"/>
                    <a:gd name="connsiteX47" fmla="*/ 167152 w 723900"/>
                    <a:gd name="connsiteY47" fmla="*/ 13736 h 714375"/>
                    <a:gd name="connsiteX48" fmla="*/ 144292 w 723900"/>
                    <a:gd name="connsiteY48" fmla="*/ 29929 h 714375"/>
                    <a:gd name="connsiteX49" fmla="*/ 123337 w 723900"/>
                    <a:gd name="connsiteY49" fmla="*/ 55647 h 714375"/>
                    <a:gd name="connsiteX50" fmla="*/ 119527 w 723900"/>
                    <a:gd name="connsiteY50" fmla="*/ 153754 h 714375"/>
                    <a:gd name="connsiteX51" fmla="*/ 135720 w 723900"/>
                    <a:gd name="connsiteY51" fmla="*/ 168041 h 714375"/>
                    <a:gd name="connsiteX52" fmla="*/ 146197 w 723900"/>
                    <a:gd name="connsiteY52" fmla="*/ 153754 h 714375"/>
                    <a:gd name="connsiteX53" fmla="*/ 140482 w 723900"/>
                    <a:gd name="connsiteY53" fmla="*/ 128989 h 714375"/>
                    <a:gd name="connsiteX54" fmla="*/ 161437 w 723900"/>
                    <a:gd name="connsiteY54" fmla="*/ 103271 h 714375"/>
                    <a:gd name="connsiteX55" fmla="*/ 149055 w 723900"/>
                    <a:gd name="connsiteY55" fmla="*/ 57552 h 714375"/>
                    <a:gd name="connsiteX56" fmla="*/ 180487 w 723900"/>
                    <a:gd name="connsiteY56" fmla="*/ 49931 h 714375"/>
                    <a:gd name="connsiteX57" fmla="*/ 250020 w 723900"/>
                    <a:gd name="connsiteY57" fmla="*/ 23261 h 714375"/>
                    <a:gd name="connsiteX58" fmla="*/ 256687 w 723900"/>
                    <a:gd name="connsiteY58" fmla="*/ 94699 h 714375"/>
                    <a:gd name="connsiteX59" fmla="*/ 253830 w 723900"/>
                    <a:gd name="connsiteY59" fmla="*/ 126131 h 714375"/>
                    <a:gd name="connsiteX60" fmla="*/ 282405 w 723900"/>
                    <a:gd name="connsiteY60" fmla="*/ 95652 h 714375"/>
                    <a:gd name="connsiteX61" fmla="*/ 290025 w 723900"/>
                    <a:gd name="connsiteY61" fmla="*/ 112796 h 714375"/>
                    <a:gd name="connsiteX62" fmla="*/ 302407 w 723900"/>
                    <a:gd name="connsiteY62" fmla="*/ 125179 h 714375"/>
                    <a:gd name="connsiteX63" fmla="*/ 319552 w 723900"/>
                    <a:gd name="connsiteY63" fmla="*/ 116606 h 714375"/>
                    <a:gd name="connsiteX64" fmla="*/ 340507 w 723900"/>
                    <a:gd name="connsiteY64" fmla="*/ 93746 h 714375"/>
                    <a:gd name="connsiteX65" fmla="*/ 388132 w 723900"/>
                    <a:gd name="connsiteY65" fmla="*/ 128037 h 714375"/>
                    <a:gd name="connsiteX66" fmla="*/ 395752 w 723900"/>
                    <a:gd name="connsiteY66" fmla="*/ 135656 h 714375"/>
                    <a:gd name="connsiteX67" fmla="*/ 409087 w 723900"/>
                    <a:gd name="connsiteY67" fmla="*/ 151849 h 714375"/>
                    <a:gd name="connsiteX68" fmla="*/ 445282 w 723900"/>
                    <a:gd name="connsiteY68" fmla="*/ 181377 h 714375"/>
                    <a:gd name="connsiteX69" fmla="*/ 462427 w 723900"/>
                    <a:gd name="connsiteY69" fmla="*/ 167089 h 714375"/>
                    <a:gd name="connsiteX70" fmla="*/ 518625 w 723900"/>
                    <a:gd name="connsiteY70" fmla="*/ 173756 h 714375"/>
                    <a:gd name="connsiteX71" fmla="*/ 510052 w 723900"/>
                    <a:gd name="connsiteY71" fmla="*/ 188996 h 714375"/>
                    <a:gd name="connsiteX72" fmla="*/ 480525 w 723900"/>
                    <a:gd name="connsiteY72" fmla="*/ 197569 h 714375"/>
                    <a:gd name="connsiteX73" fmla="*/ 472905 w 723900"/>
                    <a:gd name="connsiteY73" fmla="*/ 211856 h 714375"/>
                    <a:gd name="connsiteX74" fmla="*/ 486240 w 723900"/>
                    <a:gd name="connsiteY74" fmla="*/ 216619 h 714375"/>
                    <a:gd name="connsiteX75" fmla="*/ 570060 w 723900"/>
                    <a:gd name="connsiteY75" fmla="*/ 218524 h 714375"/>
                    <a:gd name="connsiteX76" fmla="*/ 577680 w 723900"/>
                    <a:gd name="connsiteY76" fmla="*/ 223287 h 714375"/>
                    <a:gd name="connsiteX77" fmla="*/ 573870 w 723900"/>
                    <a:gd name="connsiteY77" fmla="*/ 234716 h 714375"/>
                    <a:gd name="connsiteX78" fmla="*/ 540532 w 723900"/>
                    <a:gd name="connsiteY78" fmla="*/ 248052 h 714375"/>
                    <a:gd name="connsiteX79" fmla="*/ 587205 w 723900"/>
                    <a:gd name="connsiteY79" fmla="*/ 253766 h 714375"/>
                    <a:gd name="connsiteX80" fmla="*/ 610065 w 723900"/>
                    <a:gd name="connsiteY80" fmla="*/ 259481 h 714375"/>
                    <a:gd name="connsiteX81" fmla="*/ 596730 w 723900"/>
                    <a:gd name="connsiteY81" fmla="*/ 275674 h 714375"/>
                    <a:gd name="connsiteX82" fmla="*/ 580537 w 723900"/>
                    <a:gd name="connsiteY82" fmla="*/ 300439 h 714375"/>
                    <a:gd name="connsiteX83" fmla="*/ 574822 w 723900"/>
                    <a:gd name="connsiteY83" fmla="*/ 316631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723900" h="714375">
                      <a:moveTo>
                        <a:pt x="574822" y="316631"/>
                      </a:moveTo>
                      <a:cubicBezTo>
                        <a:pt x="577680" y="339492"/>
                        <a:pt x="594825" y="356637"/>
                        <a:pt x="610065" y="365209"/>
                      </a:cubicBezTo>
                      <a:cubicBezTo>
                        <a:pt x="632925" y="377592"/>
                        <a:pt x="648165" y="391879"/>
                        <a:pt x="655785" y="415692"/>
                      </a:cubicBezTo>
                      <a:cubicBezTo>
                        <a:pt x="662452" y="433789"/>
                        <a:pt x="674835" y="441409"/>
                        <a:pt x="692932" y="432837"/>
                      </a:cubicBezTo>
                      <a:cubicBezTo>
                        <a:pt x="701505" y="429027"/>
                        <a:pt x="711030" y="425217"/>
                        <a:pt x="718650" y="432837"/>
                      </a:cubicBezTo>
                      <a:cubicBezTo>
                        <a:pt x="729127" y="443314"/>
                        <a:pt x="708172" y="449029"/>
                        <a:pt x="711982" y="459506"/>
                      </a:cubicBezTo>
                      <a:cubicBezTo>
                        <a:pt x="698647" y="468079"/>
                        <a:pt x="697695" y="484271"/>
                        <a:pt x="690075" y="495702"/>
                      </a:cubicBezTo>
                      <a:cubicBezTo>
                        <a:pt x="663405" y="503321"/>
                        <a:pt x="655785" y="525229"/>
                        <a:pt x="649117" y="551899"/>
                      </a:cubicBezTo>
                      <a:cubicBezTo>
                        <a:pt x="641497" y="523324"/>
                        <a:pt x="595777" y="523324"/>
                        <a:pt x="603397" y="483319"/>
                      </a:cubicBezTo>
                      <a:cubicBezTo>
                        <a:pt x="604350" y="479509"/>
                        <a:pt x="575775" y="461412"/>
                        <a:pt x="557677" y="463317"/>
                      </a:cubicBezTo>
                      <a:cubicBezTo>
                        <a:pt x="539580" y="465221"/>
                        <a:pt x="554820" y="482367"/>
                        <a:pt x="552915" y="485224"/>
                      </a:cubicBezTo>
                      <a:cubicBezTo>
                        <a:pt x="523387" y="525229"/>
                        <a:pt x="565297" y="533802"/>
                        <a:pt x="581490" y="552852"/>
                      </a:cubicBezTo>
                      <a:cubicBezTo>
                        <a:pt x="604350" y="579521"/>
                        <a:pt x="609112" y="623337"/>
                        <a:pt x="594825" y="646196"/>
                      </a:cubicBezTo>
                      <a:cubicBezTo>
                        <a:pt x="582442" y="667152"/>
                        <a:pt x="571012" y="666199"/>
                        <a:pt x="553867" y="654769"/>
                      </a:cubicBezTo>
                      <a:cubicBezTo>
                        <a:pt x="538627" y="644292"/>
                        <a:pt x="522435" y="636671"/>
                        <a:pt x="501480" y="624289"/>
                      </a:cubicBezTo>
                      <a:cubicBezTo>
                        <a:pt x="503385" y="651912"/>
                        <a:pt x="522435" y="658579"/>
                        <a:pt x="534817" y="670009"/>
                      </a:cubicBezTo>
                      <a:cubicBezTo>
                        <a:pt x="544342" y="678582"/>
                        <a:pt x="556725" y="690012"/>
                        <a:pt x="549105" y="702394"/>
                      </a:cubicBezTo>
                      <a:cubicBezTo>
                        <a:pt x="542437" y="712871"/>
                        <a:pt x="527197" y="706204"/>
                        <a:pt x="516720" y="702394"/>
                      </a:cubicBezTo>
                      <a:cubicBezTo>
                        <a:pt x="455760" y="679534"/>
                        <a:pt x="403372" y="645244"/>
                        <a:pt x="375750" y="582379"/>
                      </a:cubicBezTo>
                      <a:cubicBezTo>
                        <a:pt x="370035" y="569996"/>
                        <a:pt x="368130" y="548089"/>
                        <a:pt x="340507" y="560471"/>
                      </a:cubicBezTo>
                      <a:cubicBezTo>
                        <a:pt x="326220" y="567139"/>
                        <a:pt x="330030" y="532849"/>
                        <a:pt x="308122" y="534754"/>
                      </a:cubicBezTo>
                      <a:cubicBezTo>
                        <a:pt x="302407" y="546184"/>
                        <a:pt x="319552" y="565234"/>
                        <a:pt x="302407" y="572854"/>
                      </a:cubicBezTo>
                      <a:cubicBezTo>
                        <a:pt x="286215" y="580474"/>
                        <a:pt x="268117" y="575712"/>
                        <a:pt x="252877" y="567139"/>
                      </a:cubicBezTo>
                      <a:cubicBezTo>
                        <a:pt x="250020" y="565234"/>
                        <a:pt x="247162" y="563329"/>
                        <a:pt x="246210" y="559519"/>
                      </a:cubicBezTo>
                      <a:cubicBezTo>
                        <a:pt x="274785" y="503321"/>
                        <a:pt x="270975" y="508084"/>
                        <a:pt x="322410" y="515704"/>
                      </a:cubicBezTo>
                      <a:cubicBezTo>
                        <a:pt x="344317" y="518562"/>
                        <a:pt x="379560" y="527134"/>
                        <a:pt x="370987" y="479509"/>
                      </a:cubicBezTo>
                      <a:cubicBezTo>
                        <a:pt x="368130" y="464269"/>
                        <a:pt x="383370" y="452839"/>
                        <a:pt x="395752" y="443314"/>
                      </a:cubicBezTo>
                      <a:cubicBezTo>
                        <a:pt x="424327" y="421406"/>
                        <a:pt x="453855" y="401404"/>
                        <a:pt x="426232" y="357589"/>
                      </a:cubicBezTo>
                      <a:cubicBezTo>
                        <a:pt x="420517" y="348064"/>
                        <a:pt x="424327" y="330919"/>
                        <a:pt x="416707" y="316631"/>
                      </a:cubicBezTo>
                      <a:cubicBezTo>
                        <a:pt x="403372" y="319489"/>
                        <a:pt x="390037" y="342349"/>
                        <a:pt x="374797" y="315679"/>
                      </a:cubicBezTo>
                      <a:cubicBezTo>
                        <a:pt x="369082" y="304249"/>
                        <a:pt x="356700" y="324252"/>
                        <a:pt x="345270" y="323299"/>
                      </a:cubicBezTo>
                      <a:cubicBezTo>
                        <a:pt x="360510" y="291867"/>
                        <a:pt x="334792" y="247099"/>
                        <a:pt x="294787" y="231859"/>
                      </a:cubicBezTo>
                      <a:cubicBezTo>
                        <a:pt x="290977" y="227096"/>
                        <a:pt x="289072" y="218524"/>
                        <a:pt x="279547" y="224239"/>
                      </a:cubicBezTo>
                      <a:cubicBezTo>
                        <a:pt x="281452" y="261387"/>
                        <a:pt x="281452" y="261387"/>
                        <a:pt x="244305" y="259481"/>
                      </a:cubicBezTo>
                      <a:lnTo>
                        <a:pt x="245257" y="260434"/>
                      </a:lnTo>
                      <a:cubicBezTo>
                        <a:pt x="233827" y="248052"/>
                        <a:pt x="228112" y="222334"/>
                        <a:pt x="204300" y="250909"/>
                      </a:cubicBezTo>
                      <a:cubicBezTo>
                        <a:pt x="196680" y="260434"/>
                        <a:pt x="186202" y="239479"/>
                        <a:pt x="174772" y="238527"/>
                      </a:cubicBezTo>
                      <a:cubicBezTo>
                        <a:pt x="142387" y="236621"/>
                        <a:pt x="112860" y="229002"/>
                        <a:pt x="84285" y="212809"/>
                      </a:cubicBezTo>
                      <a:cubicBezTo>
                        <a:pt x="77617" y="208999"/>
                        <a:pt x="64282" y="205189"/>
                        <a:pt x="62377" y="207094"/>
                      </a:cubicBezTo>
                      <a:cubicBezTo>
                        <a:pt x="29992" y="246146"/>
                        <a:pt x="31897" y="193759"/>
                        <a:pt x="15705" y="189949"/>
                      </a:cubicBezTo>
                      <a:cubicBezTo>
                        <a:pt x="8085" y="174709"/>
                        <a:pt x="13800" y="167089"/>
                        <a:pt x="29040" y="163279"/>
                      </a:cubicBezTo>
                      <a:cubicBezTo>
                        <a:pt x="33802" y="163279"/>
                        <a:pt x="37612" y="164231"/>
                        <a:pt x="41422" y="165184"/>
                      </a:cubicBezTo>
                      <a:cubicBezTo>
                        <a:pt x="45232" y="167089"/>
                        <a:pt x="39517" y="165184"/>
                        <a:pt x="44280" y="166137"/>
                      </a:cubicBezTo>
                      <a:cubicBezTo>
                        <a:pt x="44280" y="164231"/>
                        <a:pt x="42375" y="165184"/>
                        <a:pt x="41422" y="164231"/>
                      </a:cubicBezTo>
                      <a:cubicBezTo>
                        <a:pt x="34755" y="161374"/>
                        <a:pt x="27135" y="161374"/>
                        <a:pt x="22372" y="155659"/>
                      </a:cubicBezTo>
                      <a:cubicBezTo>
                        <a:pt x="-5250" y="131846"/>
                        <a:pt x="10942" y="104224"/>
                        <a:pt x="22372" y="84221"/>
                      </a:cubicBezTo>
                      <a:cubicBezTo>
                        <a:pt x="53805" y="32786"/>
                        <a:pt x="97620" y="-3409"/>
                        <a:pt x="165247" y="9927"/>
                      </a:cubicBezTo>
                      <a:cubicBezTo>
                        <a:pt x="166200" y="9927"/>
                        <a:pt x="166200" y="11831"/>
                        <a:pt x="167152" y="13736"/>
                      </a:cubicBezTo>
                      <a:cubicBezTo>
                        <a:pt x="164295" y="26119"/>
                        <a:pt x="152865" y="25166"/>
                        <a:pt x="144292" y="29929"/>
                      </a:cubicBezTo>
                      <a:cubicBezTo>
                        <a:pt x="132862" y="35644"/>
                        <a:pt x="124290" y="44216"/>
                        <a:pt x="123337" y="55647"/>
                      </a:cubicBezTo>
                      <a:cubicBezTo>
                        <a:pt x="121432" y="88031"/>
                        <a:pt x="127147" y="121369"/>
                        <a:pt x="119527" y="153754"/>
                      </a:cubicBezTo>
                      <a:cubicBezTo>
                        <a:pt x="117622" y="162327"/>
                        <a:pt x="129052" y="166137"/>
                        <a:pt x="135720" y="168041"/>
                      </a:cubicBezTo>
                      <a:cubicBezTo>
                        <a:pt x="146197" y="169946"/>
                        <a:pt x="144292" y="160421"/>
                        <a:pt x="146197" y="153754"/>
                      </a:cubicBezTo>
                      <a:cubicBezTo>
                        <a:pt x="149055" y="144229"/>
                        <a:pt x="145245" y="137562"/>
                        <a:pt x="140482" y="128989"/>
                      </a:cubicBezTo>
                      <a:cubicBezTo>
                        <a:pt x="131910" y="111844"/>
                        <a:pt x="131910" y="94699"/>
                        <a:pt x="161437" y="103271"/>
                      </a:cubicBezTo>
                      <a:cubicBezTo>
                        <a:pt x="161437" y="86127"/>
                        <a:pt x="143340" y="74696"/>
                        <a:pt x="149055" y="57552"/>
                      </a:cubicBezTo>
                      <a:cubicBezTo>
                        <a:pt x="157627" y="48027"/>
                        <a:pt x="171915" y="59456"/>
                        <a:pt x="180487" y="49931"/>
                      </a:cubicBezTo>
                      <a:cubicBezTo>
                        <a:pt x="190965" y="30881"/>
                        <a:pt x="248115" y="10879"/>
                        <a:pt x="250020" y="23261"/>
                      </a:cubicBezTo>
                      <a:cubicBezTo>
                        <a:pt x="254782" y="46122"/>
                        <a:pt x="272880" y="70887"/>
                        <a:pt x="256687" y="94699"/>
                      </a:cubicBezTo>
                      <a:cubicBezTo>
                        <a:pt x="249067" y="106129"/>
                        <a:pt x="249067" y="114702"/>
                        <a:pt x="253830" y="126131"/>
                      </a:cubicBezTo>
                      <a:cubicBezTo>
                        <a:pt x="269070" y="120416"/>
                        <a:pt x="277642" y="109939"/>
                        <a:pt x="282405" y="95652"/>
                      </a:cubicBezTo>
                      <a:cubicBezTo>
                        <a:pt x="291930" y="98509"/>
                        <a:pt x="290025" y="106129"/>
                        <a:pt x="290025" y="112796"/>
                      </a:cubicBezTo>
                      <a:cubicBezTo>
                        <a:pt x="290025" y="120416"/>
                        <a:pt x="292882" y="127084"/>
                        <a:pt x="302407" y="125179"/>
                      </a:cubicBezTo>
                      <a:cubicBezTo>
                        <a:pt x="309075" y="123274"/>
                        <a:pt x="319552" y="116606"/>
                        <a:pt x="319552" y="116606"/>
                      </a:cubicBezTo>
                      <a:cubicBezTo>
                        <a:pt x="307170" y="89937"/>
                        <a:pt x="330030" y="88984"/>
                        <a:pt x="340507" y="93746"/>
                      </a:cubicBezTo>
                      <a:cubicBezTo>
                        <a:pt x="357652" y="101366"/>
                        <a:pt x="388132" y="94699"/>
                        <a:pt x="388132" y="128037"/>
                      </a:cubicBezTo>
                      <a:cubicBezTo>
                        <a:pt x="388132" y="134704"/>
                        <a:pt x="391942" y="135656"/>
                        <a:pt x="395752" y="135656"/>
                      </a:cubicBezTo>
                      <a:cubicBezTo>
                        <a:pt x="409087" y="134704"/>
                        <a:pt x="416707" y="130894"/>
                        <a:pt x="409087" y="151849"/>
                      </a:cubicBezTo>
                      <a:cubicBezTo>
                        <a:pt x="405277" y="162327"/>
                        <a:pt x="433852" y="168994"/>
                        <a:pt x="445282" y="181377"/>
                      </a:cubicBezTo>
                      <a:cubicBezTo>
                        <a:pt x="452902" y="189949"/>
                        <a:pt x="457665" y="174709"/>
                        <a:pt x="462427" y="167089"/>
                      </a:cubicBezTo>
                      <a:cubicBezTo>
                        <a:pt x="469095" y="156612"/>
                        <a:pt x="512910" y="163279"/>
                        <a:pt x="518625" y="173756"/>
                      </a:cubicBezTo>
                      <a:cubicBezTo>
                        <a:pt x="523387" y="183281"/>
                        <a:pt x="516720" y="186139"/>
                        <a:pt x="510052" y="188996"/>
                      </a:cubicBezTo>
                      <a:cubicBezTo>
                        <a:pt x="500527" y="192806"/>
                        <a:pt x="490050" y="193759"/>
                        <a:pt x="480525" y="197569"/>
                      </a:cubicBezTo>
                      <a:cubicBezTo>
                        <a:pt x="474810" y="199474"/>
                        <a:pt x="471952" y="206141"/>
                        <a:pt x="472905" y="211856"/>
                      </a:cubicBezTo>
                      <a:cubicBezTo>
                        <a:pt x="474810" y="219477"/>
                        <a:pt x="482430" y="218524"/>
                        <a:pt x="486240" y="216619"/>
                      </a:cubicBezTo>
                      <a:cubicBezTo>
                        <a:pt x="514815" y="202331"/>
                        <a:pt x="541485" y="236621"/>
                        <a:pt x="570060" y="218524"/>
                      </a:cubicBezTo>
                      <a:cubicBezTo>
                        <a:pt x="571012" y="217571"/>
                        <a:pt x="576727" y="221381"/>
                        <a:pt x="577680" y="223287"/>
                      </a:cubicBezTo>
                      <a:cubicBezTo>
                        <a:pt x="580537" y="228049"/>
                        <a:pt x="577680" y="232812"/>
                        <a:pt x="573870" y="234716"/>
                      </a:cubicBezTo>
                      <a:cubicBezTo>
                        <a:pt x="563392" y="239479"/>
                        <a:pt x="551962" y="243289"/>
                        <a:pt x="540532" y="248052"/>
                      </a:cubicBezTo>
                      <a:cubicBezTo>
                        <a:pt x="554820" y="265196"/>
                        <a:pt x="571012" y="260434"/>
                        <a:pt x="587205" y="253766"/>
                      </a:cubicBezTo>
                      <a:cubicBezTo>
                        <a:pt x="596730" y="249956"/>
                        <a:pt x="606255" y="248052"/>
                        <a:pt x="610065" y="259481"/>
                      </a:cubicBezTo>
                      <a:cubicBezTo>
                        <a:pt x="614827" y="270912"/>
                        <a:pt x="603397" y="271864"/>
                        <a:pt x="596730" y="275674"/>
                      </a:cubicBezTo>
                      <a:cubicBezTo>
                        <a:pt x="586252" y="280437"/>
                        <a:pt x="573870" y="284246"/>
                        <a:pt x="580537" y="300439"/>
                      </a:cubicBezTo>
                      <a:cubicBezTo>
                        <a:pt x="586252" y="309012"/>
                        <a:pt x="578632" y="311869"/>
                        <a:pt x="574822" y="31663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8" name="Freeform: Shape 32">
                  <a:extLst>
                    <a:ext uri="{FF2B5EF4-FFF2-40B4-BE49-F238E27FC236}">
                      <a16:creationId xmlns:a16="http://schemas.microsoft.com/office/drawing/2014/main" id="{8FCA4240-B6FE-A742-BCA7-7F59E3503BF7}"/>
                    </a:ext>
                  </a:extLst>
                </p:cNvPr>
                <p:cNvSpPr/>
                <p:nvPr/>
              </p:nvSpPr>
              <p:spPr>
                <a:xfrm>
                  <a:off x="2419826" y="1056291"/>
                  <a:ext cx="714375" cy="390525"/>
                </a:xfrm>
                <a:custGeom>
                  <a:avLst/>
                  <a:gdLst>
                    <a:gd name="connsiteX0" fmla="*/ 691991 w 714375"/>
                    <a:gd name="connsiteY0" fmla="*/ 279114 h 390525"/>
                    <a:gd name="connsiteX1" fmla="*/ 633889 w 714375"/>
                    <a:gd name="connsiteY1" fmla="*/ 243871 h 390525"/>
                    <a:gd name="connsiteX2" fmla="*/ 629126 w 714375"/>
                    <a:gd name="connsiteY2" fmla="*/ 230536 h 390525"/>
                    <a:gd name="connsiteX3" fmla="*/ 585311 w 714375"/>
                    <a:gd name="connsiteY3" fmla="*/ 104806 h 390525"/>
                    <a:gd name="connsiteX4" fmla="*/ 551021 w 714375"/>
                    <a:gd name="connsiteY4" fmla="*/ 102901 h 390525"/>
                    <a:gd name="connsiteX5" fmla="*/ 547211 w 714375"/>
                    <a:gd name="connsiteY5" fmla="*/ 136239 h 390525"/>
                    <a:gd name="connsiteX6" fmla="*/ 540544 w 714375"/>
                    <a:gd name="connsiteY6" fmla="*/ 167671 h 390525"/>
                    <a:gd name="connsiteX7" fmla="*/ 518636 w 714375"/>
                    <a:gd name="connsiteY7" fmla="*/ 144811 h 390525"/>
                    <a:gd name="connsiteX8" fmla="*/ 469106 w 714375"/>
                    <a:gd name="connsiteY8" fmla="*/ 107664 h 390525"/>
                    <a:gd name="connsiteX9" fmla="*/ 440531 w 714375"/>
                    <a:gd name="connsiteY9" fmla="*/ 147669 h 390525"/>
                    <a:gd name="connsiteX10" fmla="*/ 428149 w 714375"/>
                    <a:gd name="connsiteY10" fmla="*/ 152431 h 390525"/>
                    <a:gd name="connsiteX11" fmla="*/ 440531 w 714375"/>
                    <a:gd name="connsiteY11" fmla="*/ 141001 h 390525"/>
                    <a:gd name="connsiteX12" fmla="*/ 441484 w 714375"/>
                    <a:gd name="connsiteY12" fmla="*/ 119094 h 390525"/>
                    <a:gd name="connsiteX13" fmla="*/ 408146 w 714375"/>
                    <a:gd name="connsiteY13" fmla="*/ 110521 h 390525"/>
                    <a:gd name="connsiteX14" fmla="*/ 356711 w 714375"/>
                    <a:gd name="connsiteY14" fmla="*/ 124809 h 390525"/>
                    <a:gd name="connsiteX15" fmla="*/ 378619 w 714375"/>
                    <a:gd name="connsiteY15" fmla="*/ 94329 h 390525"/>
                    <a:gd name="connsiteX16" fmla="*/ 336709 w 714375"/>
                    <a:gd name="connsiteY16" fmla="*/ 79089 h 390525"/>
                    <a:gd name="connsiteX17" fmla="*/ 329089 w 714375"/>
                    <a:gd name="connsiteY17" fmla="*/ 82899 h 390525"/>
                    <a:gd name="connsiteX18" fmla="*/ 335756 w 714375"/>
                    <a:gd name="connsiteY18" fmla="*/ 70516 h 390525"/>
                    <a:gd name="connsiteX19" fmla="*/ 290989 w 714375"/>
                    <a:gd name="connsiteY19" fmla="*/ 33369 h 390525"/>
                    <a:gd name="connsiteX20" fmla="*/ 243364 w 714375"/>
                    <a:gd name="connsiteY20" fmla="*/ 33369 h 390525"/>
                    <a:gd name="connsiteX21" fmla="*/ 205264 w 714375"/>
                    <a:gd name="connsiteY21" fmla="*/ 31464 h 390525"/>
                    <a:gd name="connsiteX22" fmla="*/ 64294 w 714375"/>
                    <a:gd name="connsiteY22" fmla="*/ 18129 h 390525"/>
                    <a:gd name="connsiteX23" fmla="*/ 65246 w 714375"/>
                    <a:gd name="connsiteY23" fmla="*/ 21939 h 390525"/>
                    <a:gd name="connsiteX24" fmla="*/ 65246 w 714375"/>
                    <a:gd name="connsiteY24" fmla="*/ 81946 h 390525"/>
                    <a:gd name="connsiteX25" fmla="*/ 42386 w 714375"/>
                    <a:gd name="connsiteY25" fmla="*/ 105759 h 390525"/>
                    <a:gd name="connsiteX26" fmla="*/ 7144 w 714375"/>
                    <a:gd name="connsiteY26" fmla="*/ 161004 h 390525"/>
                    <a:gd name="connsiteX27" fmla="*/ 50006 w 714375"/>
                    <a:gd name="connsiteY27" fmla="*/ 215296 h 390525"/>
                    <a:gd name="connsiteX28" fmla="*/ 62389 w 714375"/>
                    <a:gd name="connsiteY28" fmla="*/ 226726 h 390525"/>
                    <a:gd name="connsiteX29" fmla="*/ 136684 w 714375"/>
                    <a:gd name="connsiteY29" fmla="*/ 196246 h 390525"/>
                    <a:gd name="connsiteX30" fmla="*/ 223361 w 714375"/>
                    <a:gd name="connsiteY30" fmla="*/ 133381 h 390525"/>
                    <a:gd name="connsiteX31" fmla="*/ 210026 w 714375"/>
                    <a:gd name="connsiteY31" fmla="*/ 162909 h 390525"/>
                    <a:gd name="connsiteX32" fmla="*/ 211931 w 714375"/>
                    <a:gd name="connsiteY32" fmla="*/ 197199 h 390525"/>
                    <a:gd name="connsiteX33" fmla="*/ 223361 w 714375"/>
                    <a:gd name="connsiteY33" fmla="*/ 208629 h 390525"/>
                    <a:gd name="connsiteX34" fmla="*/ 261461 w 714375"/>
                    <a:gd name="connsiteY34" fmla="*/ 209581 h 390525"/>
                    <a:gd name="connsiteX35" fmla="*/ 236696 w 714375"/>
                    <a:gd name="connsiteY35" fmla="*/ 221011 h 390525"/>
                    <a:gd name="connsiteX36" fmla="*/ 235744 w 714375"/>
                    <a:gd name="connsiteY36" fmla="*/ 249586 h 390525"/>
                    <a:gd name="connsiteX37" fmla="*/ 310991 w 714375"/>
                    <a:gd name="connsiteY37" fmla="*/ 257206 h 390525"/>
                    <a:gd name="connsiteX38" fmla="*/ 371951 w 714375"/>
                    <a:gd name="connsiteY38" fmla="*/ 266731 h 390525"/>
                    <a:gd name="connsiteX39" fmla="*/ 291941 w 714375"/>
                    <a:gd name="connsiteY39" fmla="*/ 268636 h 390525"/>
                    <a:gd name="connsiteX40" fmla="*/ 231934 w 714375"/>
                    <a:gd name="connsiteY40" fmla="*/ 297211 h 390525"/>
                    <a:gd name="connsiteX41" fmla="*/ 280511 w 714375"/>
                    <a:gd name="connsiteY41" fmla="*/ 338169 h 390525"/>
                    <a:gd name="connsiteX42" fmla="*/ 311944 w 714375"/>
                    <a:gd name="connsiteY42" fmla="*/ 375316 h 390525"/>
                    <a:gd name="connsiteX43" fmla="*/ 326231 w 714375"/>
                    <a:gd name="connsiteY43" fmla="*/ 391509 h 390525"/>
                    <a:gd name="connsiteX44" fmla="*/ 508159 w 714375"/>
                    <a:gd name="connsiteY44" fmla="*/ 356266 h 390525"/>
                    <a:gd name="connsiteX45" fmla="*/ 574834 w 714375"/>
                    <a:gd name="connsiteY45" fmla="*/ 360076 h 390525"/>
                    <a:gd name="connsiteX46" fmla="*/ 659606 w 714375"/>
                    <a:gd name="connsiteY46" fmla="*/ 346741 h 390525"/>
                    <a:gd name="connsiteX47" fmla="*/ 650081 w 714375"/>
                    <a:gd name="connsiteY47" fmla="*/ 346741 h 390525"/>
                    <a:gd name="connsiteX48" fmla="*/ 631031 w 714375"/>
                    <a:gd name="connsiteY48" fmla="*/ 349599 h 390525"/>
                    <a:gd name="connsiteX49" fmla="*/ 642461 w 714375"/>
                    <a:gd name="connsiteY49" fmla="*/ 326739 h 390525"/>
                    <a:gd name="connsiteX50" fmla="*/ 682466 w 714375"/>
                    <a:gd name="connsiteY50" fmla="*/ 322929 h 390525"/>
                    <a:gd name="connsiteX51" fmla="*/ 711041 w 714375"/>
                    <a:gd name="connsiteY51" fmla="*/ 314356 h 390525"/>
                    <a:gd name="connsiteX52" fmla="*/ 691991 w 714375"/>
                    <a:gd name="connsiteY52" fmla="*/ 279114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714375" h="390525">
                      <a:moveTo>
                        <a:pt x="691991" y="279114"/>
                      </a:moveTo>
                      <a:cubicBezTo>
                        <a:pt x="665321" y="277209"/>
                        <a:pt x="656749" y="249586"/>
                        <a:pt x="633889" y="243871"/>
                      </a:cubicBezTo>
                      <a:cubicBezTo>
                        <a:pt x="628174" y="242919"/>
                        <a:pt x="626269" y="237204"/>
                        <a:pt x="629126" y="230536"/>
                      </a:cubicBezTo>
                      <a:cubicBezTo>
                        <a:pt x="647224" y="184816"/>
                        <a:pt x="626269" y="124809"/>
                        <a:pt x="585311" y="104806"/>
                      </a:cubicBezTo>
                      <a:cubicBezTo>
                        <a:pt x="573881" y="99091"/>
                        <a:pt x="563404" y="90519"/>
                        <a:pt x="551021" y="102901"/>
                      </a:cubicBezTo>
                      <a:cubicBezTo>
                        <a:pt x="540544" y="113379"/>
                        <a:pt x="540544" y="122904"/>
                        <a:pt x="547211" y="136239"/>
                      </a:cubicBezTo>
                      <a:cubicBezTo>
                        <a:pt x="551974" y="144811"/>
                        <a:pt x="558641" y="161956"/>
                        <a:pt x="540544" y="167671"/>
                      </a:cubicBezTo>
                      <a:cubicBezTo>
                        <a:pt x="520541" y="173386"/>
                        <a:pt x="521494" y="154336"/>
                        <a:pt x="518636" y="144811"/>
                      </a:cubicBezTo>
                      <a:cubicBezTo>
                        <a:pt x="512921" y="119094"/>
                        <a:pt x="497681" y="108616"/>
                        <a:pt x="469106" y="107664"/>
                      </a:cubicBezTo>
                      <a:cubicBezTo>
                        <a:pt x="488156" y="143859"/>
                        <a:pt x="459581" y="141954"/>
                        <a:pt x="440531" y="147669"/>
                      </a:cubicBezTo>
                      <a:cubicBezTo>
                        <a:pt x="436721" y="148621"/>
                        <a:pt x="431959" y="150526"/>
                        <a:pt x="428149" y="152431"/>
                      </a:cubicBezTo>
                      <a:cubicBezTo>
                        <a:pt x="432911" y="149574"/>
                        <a:pt x="437674" y="146716"/>
                        <a:pt x="440531" y="141001"/>
                      </a:cubicBezTo>
                      <a:cubicBezTo>
                        <a:pt x="446246" y="133381"/>
                        <a:pt x="454819" y="125761"/>
                        <a:pt x="441484" y="119094"/>
                      </a:cubicBezTo>
                      <a:cubicBezTo>
                        <a:pt x="431006" y="113379"/>
                        <a:pt x="416719" y="100044"/>
                        <a:pt x="408146" y="110521"/>
                      </a:cubicBezTo>
                      <a:cubicBezTo>
                        <a:pt x="393859" y="125761"/>
                        <a:pt x="377666" y="119094"/>
                        <a:pt x="356711" y="124809"/>
                      </a:cubicBezTo>
                      <a:cubicBezTo>
                        <a:pt x="367189" y="111474"/>
                        <a:pt x="385286" y="107664"/>
                        <a:pt x="378619" y="94329"/>
                      </a:cubicBezTo>
                      <a:cubicBezTo>
                        <a:pt x="370046" y="77184"/>
                        <a:pt x="353854" y="75279"/>
                        <a:pt x="336709" y="79089"/>
                      </a:cubicBezTo>
                      <a:cubicBezTo>
                        <a:pt x="333851" y="80041"/>
                        <a:pt x="331946" y="81946"/>
                        <a:pt x="329089" y="82899"/>
                      </a:cubicBezTo>
                      <a:cubicBezTo>
                        <a:pt x="331946" y="79089"/>
                        <a:pt x="333851" y="75279"/>
                        <a:pt x="335756" y="70516"/>
                      </a:cubicBezTo>
                      <a:cubicBezTo>
                        <a:pt x="321469" y="58134"/>
                        <a:pt x="307181" y="43846"/>
                        <a:pt x="290989" y="33369"/>
                      </a:cubicBezTo>
                      <a:cubicBezTo>
                        <a:pt x="276701" y="23844"/>
                        <a:pt x="260509" y="9556"/>
                        <a:pt x="243364" y="33369"/>
                      </a:cubicBezTo>
                      <a:cubicBezTo>
                        <a:pt x="242411" y="35274"/>
                        <a:pt x="220504" y="42894"/>
                        <a:pt x="205264" y="31464"/>
                      </a:cubicBezTo>
                      <a:cubicBezTo>
                        <a:pt x="161449" y="-921"/>
                        <a:pt x="112871" y="3841"/>
                        <a:pt x="64294" y="18129"/>
                      </a:cubicBezTo>
                      <a:cubicBezTo>
                        <a:pt x="66199" y="19081"/>
                        <a:pt x="66199" y="20986"/>
                        <a:pt x="65246" y="21939"/>
                      </a:cubicBezTo>
                      <a:cubicBezTo>
                        <a:pt x="95726" y="46704"/>
                        <a:pt x="95726" y="60991"/>
                        <a:pt x="65246" y="81946"/>
                      </a:cubicBezTo>
                      <a:cubicBezTo>
                        <a:pt x="55721" y="88614"/>
                        <a:pt x="41434" y="93376"/>
                        <a:pt x="42386" y="105759"/>
                      </a:cubicBezTo>
                      <a:cubicBezTo>
                        <a:pt x="45244" y="133381"/>
                        <a:pt x="26194" y="144811"/>
                        <a:pt x="7144" y="161004"/>
                      </a:cubicBezTo>
                      <a:cubicBezTo>
                        <a:pt x="33814" y="170529"/>
                        <a:pt x="47149" y="188626"/>
                        <a:pt x="50006" y="215296"/>
                      </a:cubicBezTo>
                      <a:cubicBezTo>
                        <a:pt x="50959" y="222916"/>
                        <a:pt x="53816" y="229584"/>
                        <a:pt x="62389" y="226726"/>
                      </a:cubicBezTo>
                      <a:cubicBezTo>
                        <a:pt x="88106" y="218154"/>
                        <a:pt x="125254" y="215296"/>
                        <a:pt x="136684" y="196246"/>
                      </a:cubicBezTo>
                      <a:cubicBezTo>
                        <a:pt x="159544" y="161956"/>
                        <a:pt x="200501" y="161956"/>
                        <a:pt x="223361" y="133381"/>
                      </a:cubicBezTo>
                      <a:cubicBezTo>
                        <a:pt x="227171" y="146716"/>
                        <a:pt x="226219" y="155289"/>
                        <a:pt x="210026" y="162909"/>
                      </a:cubicBezTo>
                      <a:cubicBezTo>
                        <a:pt x="192881" y="171481"/>
                        <a:pt x="174784" y="187674"/>
                        <a:pt x="211931" y="197199"/>
                      </a:cubicBezTo>
                      <a:cubicBezTo>
                        <a:pt x="216694" y="198151"/>
                        <a:pt x="219551" y="204819"/>
                        <a:pt x="223361" y="208629"/>
                      </a:cubicBezTo>
                      <a:cubicBezTo>
                        <a:pt x="235744" y="217201"/>
                        <a:pt x="249079" y="213391"/>
                        <a:pt x="261461" y="209581"/>
                      </a:cubicBezTo>
                      <a:cubicBezTo>
                        <a:pt x="252889" y="213391"/>
                        <a:pt x="242411" y="212439"/>
                        <a:pt x="236696" y="221011"/>
                      </a:cubicBezTo>
                      <a:cubicBezTo>
                        <a:pt x="216694" y="229584"/>
                        <a:pt x="213836" y="239109"/>
                        <a:pt x="235744" y="249586"/>
                      </a:cubicBezTo>
                      <a:cubicBezTo>
                        <a:pt x="259556" y="260064"/>
                        <a:pt x="286226" y="256254"/>
                        <a:pt x="310991" y="257206"/>
                      </a:cubicBezTo>
                      <a:cubicBezTo>
                        <a:pt x="330041" y="257206"/>
                        <a:pt x="350044" y="252444"/>
                        <a:pt x="371951" y="266731"/>
                      </a:cubicBezTo>
                      <a:cubicBezTo>
                        <a:pt x="342424" y="275304"/>
                        <a:pt x="316706" y="266731"/>
                        <a:pt x="291941" y="268636"/>
                      </a:cubicBezTo>
                      <a:cubicBezTo>
                        <a:pt x="268129" y="270541"/>
                        <a:pt x="237649" y="267684"/>
                        <a:pt x="231934" y="297211"/>
                      </a:cubicBezTo>
                      <a:cubicBezTo>
                        <a:pt x="225266" y="331501"/>
                        <a:pt x="259556" y="330549"/>
                        <a:pt x="280511" y="338169"/>
                      </a:cubicBezTo>
                      <a:cubicBezTo>
                        <a:pt x="298609" y="344836"/>
                        <a:pt x="320516" y="345789"/>
                        <a:pt x="311944" y="375316"/>
                      </a:cubicBezTo>
                      <a:cubicBezTo>
                        <a:pt x="310039" y="382936"/>
                        <a:pt x="315754" y="390556"/>
                        <a:pt x="326231" y="391509"/>
                      </a:cubicBezTo>
                      <a:cubicBezTo>
                        <a:pt x="390049" y="395319"/>
                        <a:pt x="453866" y="387699"/>
                        <a:pt x="508159" y="356266"/>
                      </a:cubicBezTo>
                      <a:cubicBezTo>
                        <a:pt x="536734" y="339121"/>
                        <a:pt x="551021" y="335311"/>
                        <a:pt x="574834" y="360076"/>
                      </a:cubicBezTo>
                      <a:cubicBezTo>
                        <a:pt x="602456" y="389604"/>
                        <a:pt x="646271" y="381031"/>
                        <a:pt x="659606" y="346741"/>
                      </a:cubicBezTo>
                      <a:cubicBezTo>
                        <a:pt x="655796" y="346741"/>
                        <a:pt x="652939" y="347694"/>
                        <a:pt x="650081" y="346741"/>
                      </a:cubicBezTo>
                      <a:cubicBezTo>
                        <a:pt x="642461" y="343884"/>
                        <a:pt x="639604" y="370554"/>
                        <a:pt x="631031" y="349599"/>
                      </a:cubicBezTo>
                      <a:cubicBezTo>
                        <a:pt x="627221" y="340074"/>
                        <a:pt x="625316" y="329596"/>
                        <a:pt x="642461" y="326739"/>
                      </a:cubicBezTo>
                      <a:cubicBezTo>
                        <a:pt x="655796" y="324834"/>
                        <a:pt x="669131" y="321976"/>
                        <a:pt x="682466" y="322929"/>
                      </a:cubicBezTo>
                      <a:cubicBezTo>
                        <a:pt x="691039" y="322929"/>
                        <a:pt x="709136" y="332454"/>
                        <a:pt x="711041" y="314356"/>
                      </a:cubicBezTo>
                      <a:cubicBezTo>
                        <a:pt x="712946" y="300069"/>
                        <a:pt x="710089" y="280066"/>
                        <a:pt x="691991" y="27911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9" name="Freeform: Shape 33">
                  <a:extLst>
                    <a:ext uri="{FF2B5EF4-FFF2-40B4-BE49-F238E27FC236}">
                      <a16:creationId xmlns:a16="http://schemas.microsoft.com/office/drawing/2014/main" id="{26600BC5-D3C2-3446-973D-9D3BB997F9E1}"/>
                    </a:ext>
                  </a:extLst>
                </p:cNvPr>
                <p:cNvSpPr/>
                <p:nvPr/>
              </p:nvSpPr>
              <p:spPr>
                <a:xfrm>
                  <a:off x="3339658" y="913040"/>
                  <a:ext cx="466725" cy="200025"/>
                </a:xfrm>
                <a:custGeom>
                  <a:avLst/>
                  <a:gdLst>
                    <a:gd name="connsiteX0" fmla="*/ 170305 w 466725"/>
                    <a:gd name="connsiteY0" fmla="*/ 64224 h 200025"/>
                    <a:gd name="connsiteX1" fmla="*/ 154112 w 466725"/>
                    <a:gd name="connsiteY1" fmla="*/ 85179 h 200025"/>
                    <a:gd name="connsiteX2" fmla="*/ 180782 w 466725"/>
                    <a:gd name="connsiteY2" fmla="*/ 100419 h 200025"/>
                    <a:gd name="connsiteX3" fmla="*/ 193165 w 466725"/>
                    <a:gd name="connsiteY3" fmla="*/ 104229 h 200025"/>
                    <a:gd name="connsiteX4" fmla="*/ 250315 w 466725"/>
                    <a:gd name="connsiteY4" fmla="*/ 126137 h 200025"/>
                    <a:gd name="connsiteX5" fmla="*/ 404620 w 466725"/>
                    <a:gd name="connsiteY5" fmla="*/ 115659 h 200025"/>
                    <a:gd name="connsiteX6" fmla="*/ 450340 w 466725"/>
                    <a:gd name="connsiteY6" fmla="*/ 143282 h 200025"/>
                    <a:gd name="connsiteX7" fmla="*/ 443672 w 466725"/>
                    <a:gd name="connsiteY7" fmla="*/ 187097 h 200025"/>
                    <a:gd name="connsiteX8" fmla="*/ 356995 w 466725"/>
                    <a:gd name="connsiteY8" fmla="*/ 193764 h 200025"/>
                    <a:gd name="connsiteX9" fmla="*/ 286510 w 466725"/>
                    <a:gd name="connsiteY9" fmla="*/ 188049 h 200025"/>
                    <a:gd name="connsiteX10" fmla="*/ 216977 w 466725"/>
                    <a:gd name="connsiteY10" fmla="*/ 167094 h 200025"/>
                    <a:gd name="connsiteX11" fmla="*/ 196975 w 466725"/>
                    <a:gd name="connsiteY11" fmla="*/ 173762 h 200025"/>
                    <a:gd name="connsiteX12" fmla="*/ 151255 w 466725"/>
                    <a:gd name="connsiteY12" fmla="*/ 173762 h 200025"/>
                    <a:gd name="connsiteX13" fmla="*/ 135062 w 466725"/>
                    <a:gd name="connsiteY13" fmla="*/ 168999 h 200025"/>
                    <a:gd name="connsiteX14" fmla="*/ 97915 w 466725"/>
                    <a:gd name="connsiteY14" fmla="*/ 138519 h 200025"/>
                    <a:gd name="connsiteX15" fmla="*/ 100772 w 466725"/>
                    <a:gd name="connsiteY15" fmla="*/ 111849 h 200025"/>
                    <a:gd name="connsiteX16" fmla="*/ 68387 w 466725"/>
                    <a:gd name="connsiteY16" fmla="*/ 79464 h 200025"/>
                    <a:gd name="connsiteX17" fmla="*/ 9332 w 466725"/>
                    <a:gd name="connsiteY17" fmla="*/ 33744 h 200025"/>
                    <a:gd name="connsiteX18" fmla="*/ 13142 w 466725"/>
                    <a:gd name="connsiteY18" fmla="*/ 18504 h 200025"/>
                    <a:gd name="connsiteX19" fmla="*/ 58862 w 466725"/>
                    <a:gd name="connsiteY19" fmla="*/ 10884 h 200025"/>
                    <a:gd name="connsiteX20" fmla="*/ 99820 w 466725"/>
                    <a:gd name="connsiteY20" fmla="*/ 45174 h 200025"/>
                    <a:gd name="connsiteX21" fmla="*/ 110297 w 466725"/>
                    <a:gd name="connsiteY21" fmla="*/ 44222 h 200025"/>
                    <a:gd name="connsiteX22" fmla="*/ 170305 w 466725"/>
                    <a:gd name="connsiteY22" fmla="*/ 64224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66725" h="200025">
                      <a:moveTo>
                        <a:pt x="170305" y="64224"/>
                      </a:moveTo>
                      <a:cubicBezTo>
                        <a:pt x="169352" y="74702"/>
                        <a:pt x="144587" y="70892"/>
                        <a:pt x="154112" y="85179"/>
                      </a:cubicBezTo>
                      <a:cubicBezTo>
                        <a:pt x="156970" y="89942"/>
                        <a:pt x="160780" y="115659"/>
                        <a:pt x="180782" y="100419"/>
                      </a:cubicBezTo>
                      <a:cubicBezTo>
                        <a:pt x="182687" y="98514"/>
                        <a:pt x="191260" y="101372"/>
                        <a:pt x="193165" y="104229"/>
                      </a:cubicBezTo>
                      <a:cubicBezTo>
                        <a:pt x="207452" y="124232"/>
                        <a:pt x="223645" y="123279"/>
                        <a:pt x="250315" y="126137"/>
                      </a:cubicBezTo>
                      <a:cubicBezTo>
                        <a:pt x="302702" y="130899"/>
                        <a:pt x="352232" y="102324"/>
                        <a:pt x="404620" y="115659"/>
                      </a:cubicBezTo>
                      <a:cubicBezTo>
                        <a:pt x="422717" y="120422"/>
                        <a:pt x="436052" y="129947"/>
                        <a:pt x="450340" y="143282"/>
                      </a:cubicBezTo>
                      <a:cubicBezTo>
                        <a:pt x="473200" y="164237"/>
                        <a:pt x="451292" y="186144"/>
                        <a:pt x="443672" y="187097"/>
                      </a:cubicBezTo>
                      <a:cubicBezTo>
                        <a:pt x="415097" y="191859"/>
                        <a:pt x="388427" y="211862"/>
                        <a:pt x="356995" y="193764"/>
                      </a:cubicBezTo>
                      <a:cubicBezTo>
                        <a:pt x="336040" y="181382"/>
                        <a:pt x="310322" y="193764"/>
                        <a:pt x="286510" y="188049"/>
                      </a:cubicBezTo>
                      <a:cubicBezTo>
                        <a:pt x="262697" y="182334"/>
                        <a:pt x="231265" y="209957"/>
                        <a:pt x="216977" y="167094"/>
                      </a:cubicBezTo>
                      <a:cubicBezTo>
                        <a:pt x="215072" y="160427"/>
                        <a:pt x="200785" y="168047"/>
                        <a:pt x="196975" y="173762"/>
                      </a:cubicBezTo>
                      <a:cubicBezTo>
                        <a:pt x="180782" y="196622"/>
                        <a:pt x="166495" y="201384"/>
                        <a:pt x="151255" y="173762"/>
                      </a:cubicBezTo>
                      <a:cubicBezTo>
                        <a:pt x="147445" y="166142"/>
                        <a:pt x="144587" y="166142"/>
                        <a:pt x="135062" y="168999"/>
                      </a:cubicBezTo>
                      <a:cubicBezTo>
                        <a:pt x="108392" y="177572"/>
                        <a:pt x="101725" y="159474"/>
                        <a:pt x="97915" y="138519"/>
                      </a:cubicBezTo>
                      <a:cubicBezTo>
                        <a:pt x="96010" y="128994"/>
                        <a:pt x="100772" y="121374"/>
                        <a:pt x="100772" y="111849"/>
                      </a:cubicBezTo>
                      <a:cubicBezTo>
                        <a:pt x="99820" y="88989"/>
                        <a:pt x="96962" y="76607"/>
                        <a:pt x="68387" y="79464"/>
                      </a:cubicBezTo>
                      <a:cubicBezTo>
                        <a:pt x="36955" y="82322"/>
                        <a:pt x="28382" y="49937"/>
                        <a:pt x="9332" y="33744"/>
                      </a:cubicBezTo>
                      <a:cubicBezTo>
                        <a:pt x="4570" y="29934"/>
                        <a:pt x="8380" y="22314"/>
                        <a:pt x="13142" y="18504"/>
                      </a:cubicBezTo>
                      <a:cubicBezTo>
                        <a:pt x="27430" y="8027"/>
                        <a:pt x="47432" y="3264"/>
                        <a:pt x="58862" y="10884"/>
                      </a:cubicBezTo>
                      <a:cubicBezTo>
                        <a:pt x="72197" y="21362"/>
                        <a:pt x="99820" y="16599"/>
                        <a:pt x="99820" y="45174"/>
                      </a:cubicBezTo>
                      <a:cubicBezTo>
                        <a:pt x="99820" y="56604"/>
                        <a:pt x="106487" y="45174"/>
                        <a:pt x="110297" y="44222"/>
                      </a:cubicBezTo>
                      <a:cubicBezTo>
                        <a:pt x="135062" y="36602"/>
                        <a:pt x="156970" y="36602"/>
                        <a:pt x="170305" y="642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0" name="Freeform: Shape 34">
                  <a:extLst>
                    <a:ext uri="{FF2B5EF4-FFF2-40B4-BE49-F238E27FC236}">
                      <a16:creationId xmlns:a16="http://schemas.microsoft.com/office/drawing/2014/main" id="{9D34735B-8D17-994D-87B0-93B49501AACC}"/>
                    </a:ext>
                  </a:extLst>
                </p:cNvPr>
                <p:cNvSpPr/>
                <p:nvPr/>
              </p:nvSpPr>
              <p:spPr>
                <a:xfrm>
                  <a:off x="2730341" y="911346"/>
                  <a:ext cx="352425" cy="171450"/>
                </a:xfrm>
                <a:custGeom>
                  <a:avLst/>
                  <a:gdLst>
                    <a:gd name="connsiteX0" fmla="*/ 122396 w 352425"/>
                    <a:gd name="connsiteY0" fmla="*/ 116401 h 171450"/>
                    <a:gd name="connsiteX1" fmla="*/ 88106 w 352425"/>
                    <a:gd name="connsiteY1" fmla="*/ 106876 h 171450"/>
                    <a:gd name="connsiteX2" fmla="*/ 10954 w 352425"/>
                    <a:gd name="connsiteY2" fmla="*/ 99256 h 171450"/>
                    <a:gd name="connsiteX3" fmla="*/ 7144 w 352425"/>
                    <a:gd name="connsiteY3" fmla="*/ 90683 h 171450"/>
                    <a:gd name="connsiteX4" fmla="*/ 19526 w 352425"/>
                    <a:gd name="connsiteY4" fmla="*/ 83063 h 171450"/>
                    <a:gd name="connsiteX5" fmla="*/ 61436 w 352425"/>
                    <a:gd name="connsiteY5" fmla="*/ 81158 h 171450"/>
                    <a:gd name="connsiteX6" fmla="*/ 27146 w 352425"/>
                    <a:gd name="connsiteY6" fmla="*/ 65918 h 171450"/>
                    <a:gd name="connsiteX7" fmla="*/ 56674 w 352425"/>
                    <a:gd name="connsiteY7" fmla="*/ 37343 h 171450"/>
                    <a:gd name="connsiteX8" fmla="*/ 167164 w 352425"/>
                    <a:gd name="connsiteY8" fmla="*/ 63061 h 171450"/>
                    <a:gd name="connsiteX9" fmla="*/ 248126 w 352425"/>
                    <a:gd name="connsiteY9" fmla="*/ 86873 h 171450"/>
                    <a:gd name="connsiteX10" fmla="*/ 222409 w 352425"/>
                    <a:gd name="connsiteY10" fmla="*/ 33533 h 171450"/>
                    <a:gd name="connsiteX11" fmla="*/ 234791 w 352425"/>
                    <a:gd name="connsiteY11" fmla="*/ 25913 h 171450"/>
                    <a:gd name="connsiteX12" fmla="*/ 288131 w 352425"/>
                    <a:gd name="connsiteY12" fmla="*/ 54488 h 171450"/>
                    <a:gd name="connsiteX13" fmla="*/ 297656 w 352425"/>
                    <a:gd name="connsiteY13" fmla="*/ 77348 h 171450"/>
                    <a:gd name="connsiteX14" fmla="*/ 315754 w 352425"/>
                    <a:gd name="connsiteY14" fmla="*/ 67823 h 171450"/>
                    <a:gd name="connsiteX15" fmla="*/ 339566 w 352425"/>
                    <a:gd name="connsiteY15" fmla="*/ 62108 h 171450"/>
                    <a:gd name="connsiteX16" fmla="*/ 352901 w 352425"/>
                    <a:gd name="connsiteY16" fmla="*/ 83063 h 171450"/>
                    <a:gd name="connsiteX17" fmla="*/ 297656 w 352425"/>
                    <a:gd name="connsiteY17" fmla="*/ 133546 h 171450"/>
                    <a:gd name="connsiteX18" fmla="*/ 193834 w 352425"/>
                    <a:gd name="connsiteY18" fmla="*/ 155453 h 171450"/>
                    <a:gd name="connsiteX19" fmla="*/ 113824 w 352425"/>
                    <a:gd name="connsiteY19" fmla="*/ 163073 h 171450"/>
                    <a:gd name="connsiteX20" fmla="*/ 107156 w 352425"/>
                    <a:gd name="connsiteY20" fmla="*/ 130688 h 171450"/>
                    <a:gd name="connsiteX21" fmla="*/ 122396 w 352425"/>
                    <a:gd name="connsiteY21" fmla="*/ 11640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52425" h="171450">
                      <a:moveTo>
                        <a:pt x="122396" y="116401"/>
                      </a:moveTo>
                      <a:cubicBezTo>
                        <a:pt x="111919" y="108781"/>
                        <a:pt x="107156" y="102113"/>
                        <a:pt x="88106" y="106876"/>
                      </a:cubicBezTo>
                      <a:cubicBezTo>
                        <a:pt x="65246" y="113543"/>
                        <a:pt x="36671" y="103066"/>
                        <a:pt x="10954" y="99256"/>
                      </a:cubicBezTo>
                      <a:cubicBezTo>
                        <a:pt x="9049" y="99256"/>
                        <a:pt x="7144" y="93541"/>
                        <a:pt x="7144" y="90683"/>
                      </a:cubicBezTo>
                      <a:cubicBezTo>
                        <a:pt x="7144" y="82111"/>
                        <a:pt x="13811" y="83063"/>
                        <a:pt x="19526" y="83063"/>
                      </a:cubicBezTo>
                      <a:cubicBezTo>
                        <a:pt x="32861" y="82111"/>
                        <a:pt x="45244" y="82111"/>
                        <a:pt x="61436" y="81158"/>
                      </a:cubicBezTo>
                      <a:cubicBezTo>
                        <a:pt x="50959" y="64966"/>
                        <a:pt x="36671" y="73538"/>
                        <a:pt x="27146" y="65918"/>
                      </a:cubicBezTo>
                      <a:cubicBezTo>
                        <a:pt x="36671" y="56393"/>
                        <a:pt x="45244" y="44011"/>
                        <a:pt x="56674" y="37343"/>
                      </a:cubicBezTo>
                      <a:cubicBezTo>
                        <a:pt x="99536" y="13531"/>
                        <a:pt x="134779" y="23056"/>
                        <a:pt x="167164" y="63061"/>
                      </a:cubicBezTo>
                      <a:cubicBezTo>
                        <a:pt x="190024" y="91636"/>
                        <a:pt x="190024" y="91636"/>
                        <a:pt x="248126" y="86873"/>
                      </a:cubicBezTo>
                      <a:cubicBezTo>
                        <a:pt x="235744" y="69728"/>
                        <a:pt x="258604" y="42106"/>
                        <a:pt x="222409" y="33533"/>
                      </a:cubicBezTo>
                      <a:cubicBezTo>
                        <a:pt x="229076" y="28771"/>
                        <a:pt x="231934" y="27818"/>
                        <a:pt x="234791" y="25913"/>
                      </a:cubicBezTo>
                      <a:cubicBezTo>
                        <a:pt x="284321" y="-2662"/>
                        <a:pt x="284321" y="-2662"/>
                        <a:pt x="288131" y="54488"/>
                      </a:cubicBezTo>
                      <a:cubicBezTo>
                        <a:pt x="289084" y="61156"/>
                        <a:pt x="283369" y="73538"/>
                        <a:pt x="297656" y="77348"/>
                      </a:cubicBezTo>
                      <a:cubicBezTo>
                        <a:pt x="308134" y="79253"/>
                        <a:pt x="311944" y="76396"/>
                        <a:pt x="315754" y="67823"/>
                      </a:cubicBezTo>
                      <a:cubicBezTo>
                        <a:pt x="321469" y="55441"/>
                        <a:pt x="330994" y="61156"/>
                        <a:pt x="339566" y="62108"/>
                      </a:cubicBezTo>
                      <a:cubicBezTo>
                        <a:pt x="351949" y="64013"/>
                        <a:pt x="352901" y="73538"/>
                        <a:pt x="352901" y="83063"/>
                      </a:cubicBezTo>
                      <a:cubicBezTo>
                        <a:pt x="353854" y="109733"/>
                        <a:pt x="324326" y="134498"/>
                        <a:pt x="297656" y="133546"/>
                      </a:cubicBezTo>
                      <a:cubicBezTo>
                        <a:pt x="261461" y="130688"/>
                        <a:pt x="226219" y="126878"/>
                        <a:pt x="193834" y="155453"/>
                      </a:cubicBezTo>
                      <a:cubicBezTo>
                        <a:pt x="172879" y="174503"/>
                        <a:pt x="140494" y="170693"/>
                        <a:pt x="113824" y="163073"/>
                      </a:cubicBezTo>
                      <a:cubicBezTo>
                        <a:pt x="101441" y="159263"/>
                        <a:pt x="79534" y="147833"/>
                        <a:pt x="107156" y="130688"/>
                      </a:cubicBezTo>
                      <a:cubicBezTo>
                        <a:pt x="126206" y="121163"/>
                        <a:pt x="135731" y="125926"/>
                        <a:pt x="122396" y="11640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1" name="Freeform: Shape 35">
                  <a:extLst>
                    <a:ext uri="{FF2B5EF4-FFF2-40B4-BE49-F238E27FC236}">
                      <a16:creationId xmlns:a16="http://schemas.microsoft.com/office/drawing/2014/main" id="{3CCC79DF-302E-1B41-9A97-741FCD21C70F}"/>
                    </a:ext>
                  </a:extLst>
                </p:cNvPr>
                <p:cNvSpPr/>
                <p:nvPr/>
              </p:nvSpPr>
              <p:spPr>
                <a:xfrm>
                  <a:off x="3416948" y="660192"/>
                  <a:ext cx="276225" cy="200025"/>
                </a:xfrm>
                <a:custGeom>
                  <a:avLst/>
                  <a:gdLst>
                    <a:gd name="connsiteX0" fmla="*/ 7290 w 276225"/>
                    <a:gd name="connsiteY0" fmla="*/ 97045 h 200025"/>
                    <a:gd name="connsiteX1" fmla="*/ 36817 w 276225"/>
                    <a:gd name="connsiteY1" fmla="*/ 62755 h 200025"/>
                    <a:gd name="connsiteX2" fmla="*/ 58724 w 276225"/>
                    <a:gd name="connsiteY2" fmla="*/ 62755 h 200025"/>
                    <a:gd name="connsiteX3" fmla="*/ 55867 w 276225"/>
                    <a:gd name="connsiteY3" fmla="*/ 28465 h 200025"/>
                    <a:gd name="connsiteX4" fmla="*/ 120637 w 276225"/>
                    <a:gd name="connsiteY4" fmla="*/ 13225 h 200025"/>
                    <a:gd name="connsiteX5" fmla="*/ 184455 w 276225"/>
                    <a:gd name="connsiteY5" fmla="*/ 69423 h 200025"/>
                    <a:gd name="connsiteX6" fmla="*/ 217792 w 276225"/>
                    <a:gd name="connsiteY6" fmla="*/ 77043 h 200025"/>
                    <a:gd name="connsiteX7" fmla="*/ 245415 w 276225"/>
                    <a:gd name="connsiteY7" fmla="*/ 105618 h 200025"/>
                    <a:gd name="connsiteX8" fmla="*/ 263512 w 276225"/>
                    <a:gd name="connsiteY8" fmla="*/ 124668 h 200025"/>
                    <a:gd name="connsiteX9" fmla="*/ 273990 w 276225"/>
                    <a:gd name="connsiteY9" fmla="*/ 130383 h 200025"/>
                    <a:gd name="connsiteX10" fmla="*/ 266370 w 276225"/>
                    <a:gd name="connsiteY10" fmla="*/ 144670 h 200025"/>
                    <a:gd name="connsiteX11" fmla="*/ 208267 w 276225"/>
                    <a:gd name="connsiteY11" fmla="*/ 164673 h 200025"/>
                    <a:gd name="connsiteX12" fmla="*/ 182549 w 276225"/>
                    <a:gd name="connsiteY12" fmla="*/ 179913 h 200025"/>
                    <a:gd name="connsiteX13" fmla="*/ 133020 w 276225"/>
                    <a:gd name="connsiteY13" fmla="*/ 191343 h 200025"/>
                    <a:gd name="connsiteX14" fmla="*/ 53009 w 276225"/>
                    <a:gd name="connsiteY14" fmla="*/ 152290 h 200025"/>
                    <a:gd name="connsiteX15" fmla="*/ 62534 w 276225"/>
                    <a:gd name="connsiteY15" fmla="*/ 130383 h 200025"/>
                    <a:gd name="connsiteX16" fmla="*/ 113970 w 276225"/>
                    <a:gd name="connsiteY16" fmla="*/ 128478 h 200025"/>
                    <a:gd name="connsiteX17" fmla="*/ 62534 w 276225"/>
                    <a:gd name="connsiteY17" fmla="*/ 126573 h 200025"/>
                    <a:gd name="connsiteX18" fmla="*/ 8242 w 276225"/>
                    <a:gd name="connsiteY18" fmla="*/ 113238 h 200025"/>
                    <a:gd name="connsiteX19" fmla="*/ 28245 w 276225"/>
                    <a:gd name="connsiteY19" fmla="*/ 97045 h 200025"/>
                    <a:gd name="connsiteX20" fmla="*/ 7290 w 276225"/>
                    <a:gd name="connsiteY20" fmla="*/ 9704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6225" h="200025">
                      <a:moveTo>
                        <a:pt x="7290" y="97045"/>
                      </a:moveTo>
                      <a:cubicBezTo>
                        <a:pt x="5384" y="85615"/>
                        <a:pt x="22530" y="63708"/>
                        <a:pt x="36817" y="62755"/>
                      </a:cubicBezTo>
                      <a:cubicBezTo>
                        <a:pt x="44437" y="61803"/>
                        <a:pt x="53009" y="62755"/>
                        <a:pt x="58724" y="62755"/>
                      </a:cubicBezTo>
                      <a:cubicBezTo>
                        <a:pt x="71107" y="47515"/>
                        <a:pt x="33959" y="40848"/>
                        <a:pt x="55867" y="28465"/>
                      </a:cubicBezTo>
                      <a:cubicBezTo>
                        <a:pt x="74917" y="17035"/>
                        <a:pt x="92062" y="-2967"/>
                        <a:pt x="120637" y="13225"/>
                      </a:cubicBezTo>
                      <a:cubicBezTo>
                        <a:pt x="145402" y="28465"/>
                        <a:pt x="153974" y="59898"/>
                        <a:pt x="184455" y="69423"/>
                      </a:cubicBezTo>
                      <a:cubicBezTo>
                        <a:pt x="194932" y="72280"/>
                        <a:pt x="199695" y="86568"/>
                        <a:pt x="217792" y="77043"/>
                      </a:cubicBezTo>
                      <a:cubicBezTo>
                        <a:pt x="227317" y="72280"/>
                        <a:pt x="249224" y="97045"/>
                        <a:pt x="245415" y="105618"/>
                      </a:cubicBezTo>
                      <a:cubicBezTo>
                        <a:pt x="234937" y="132288"/>
                        <a:pt x="243509" y="130383"/>
                        <a:pt x="263512" y="124668"/>
                      </a:cubicBezTo>
                      <a:cubicBezTo>
                        <a:pt x="268274" y="122763"/>
                        <a:pt x="273037" y="123715"/>
                        <a:pt x="273990" y="130383"/>
                      </a:cubicBezTo>
                      <a:cubicBezTo>
                        <a:pt x="274942" y="136098"/>
                        <a:pt x="273037" y="143718"/>
                        <a:pt x="266370" y="144670"/>
                      </a:cubicBezTo>
                      <a:cubicBezTo>
                        <a:pt x="245415" y="146575"/>
                        <a:pt x="231127" y="166578"/>
                        <a:pt x="208267" y="164673"/>
                      </a:cubicBezTo>
                      <a:cubicBezTo>
                        <a:pt x="197790" y="163720"/>
                        <a:pt x="188265" y="161815"/>
                        <a:pt x="182549" y="179913"/>
                      </a:cubicBezTo>
                      <a:cubicBezTo>
                        <a:pt x="176834" y="198963"/>
                        <a:pt x="148259" y="195153"/>
                        <a:pt x="133020" y="191343"/>
                      </a:cubicBezTo>
                      <a:cubicBezTo>
                        <a:pt x="105397" y="182770"/>
                        <a:pt x="77774" y="168483"/>
                        <a:pt x="53009" y="152290"/>
                      </a:cubicBezTo>
                      <a:cubicBezTo>
                        <a:pt x="35865" y="140860"/>
                        <a:pt x="55867" y="137050"/>
                        <a:pt x="62534" y="130383"/>
                      </a:cubicBezTo>
                      <a:cubicBezTo>
                        <a:pt x="78727" y="124668"/>
                        <a:pt x="95872" y="122763"/>
                        <a:pt x="113970" y="128478"/>
                      </a:cubicBezTo>
                      <a:cubicBezTo>
                        <a:pt x="95872" y="107523"/>
                        <a:pt x="79680" y="136098"/>
                        <a:pt x="62534" y="126573"/>
                      </a:cubicBezTo>
                      <a:cubicBezTo>
                        <a:pt x="48247" y="108475"/>
                        <a:pt x="23482" y="130383"/>
                        <a:pt x="8242" y="113238"/>
                      </a:cubicBezTo>
                      <a:cubicBezTo>
                        <a:pt x="8242" y="100855"/>
                        <a:pt x="21577" y="103713"/>
                        <a:pt x="28245" y="97045"/>
                      </a:cubicBezTo>
                      <a:cubicBezTo>
                        <a:pt x="21577" y="101808"/>
                        <a:pt x="13957" y="99903"/>
                        <a:pt x="7290" y="970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2" name="Freeform: Shape 36">
                  <a:extLst>
                    <a:ext uri="{FF2B5EF4-FFF2-40B4-BE49-F238E27FC236}">
                      <a16:creationId xmlns:a16="http://schemas.microsoft.com/office/drawing/2014/main" id="{3DA0C56E-981F-7441-822D-F222240B9D85}"/>
                    </a:ext>
                  </a:extLst>
                </p:cNvPr>
                <p:cNvSpPr/>
                <p:nvPr/>
              </p:nvSpPr>
              <p:spPr>
                <a:xfrm>
                  <a:off x="4106837" y="2345235"/>
                  <a:ext cx="190500" cy="209550"/>
                </a:xfrm>
                <a:custGeom>
                  <a:avLst/>
                  <a:gdLst>
                    <a:gd name="connsiteX0" fmla="*/ 91783 w 190500"/>
                    <a:gd name="connsiteY0" fmla="*/ 20775 h 209550"/>
                    <a:gd name="connsiteX1" fmla="*/ 125121 w 190500"/>
                    <a:gd name="connsiteY1" fmla="*/ 7440 h 209550"/>
                    <a:gd name="connsiteX2" fmla="*/ 97498 w 190500"/>
                    <a:gd name="connsiteY2" fmla="*/ 68400 h 209550"/>
                    <a:gd name="connsiteX3" fmla="*/ 110833 w 190500"/>
                    <a:gd name="connsiteY3" fmla="*/ 98880 h 209550"/>
                    <a:gd name="connsiteX4" fmla="*/ 166079 w 190500"/>
                    <a:gd name="connsiteY4" fmla="*/ 116025 h 209550"/>
                    <a:gd name="connsiteX5" fmla="*/ 191796 w 190500"/>
                    <a:gd name="connsiteY5" fmla="*/ 162697 h 209550"/>
                    <a:gd name="connsiteX6" fmla="*/ 180366 w 190500"/>
                    <a:gd name="connsiteY6" fmla="*/ 198892 h 209550"/>
                    <a:gd name="connsiteX7" fmla="*/ 149886 w 190500"/>
                    <a:gd name="connsiteY7" fmla="*/ 207465 h 209550"/>
                    <a:gd name="connsiteX8" fmla="*/ 126073 w 190500"/>
                    <a:gd name="connsiteY8" fmla="*/ 194130 h 209550"/>
                    <a:gd name="connsiteX9" fmla="*/ 119406 w 190500"/>
                    <a:gd name="connsiteY9" fmla="*/ 195082 h 209550"/>
                    <a:gd name="connsiteX10" fmla="*/ 92736 w 190500"/>
                    <a:gd name="connsiteY10" fmla="*/ 186510 h 209550"/>
                    <a:gd name="connsiteX11" fmla="*/ 22251 w 190500"/>
                    <a:gd name="connsiteY11" fmla="*/ 180795 h 209550"/>
                    <a:gd name="connsiteX12" fmla="*/ 27013 w 190500"/>
                    <a:gd name="connsiteY12" fmla="*/ 129360 h 209550"/>
                    <a:gd name="connsiteX13" fmla="*/ 65113 w 190500"/>
                    <a:gd name="connsiteY13" fmla="*/ 70305 h 209550"/>
                    <a:gd name="connsiteX14" fmla="*/ 83211 w 190500"/>
                    <a:gd name="connsiteY14" fmla="*/ 47445 h 209550"/>
                    <a:gd name="connsiteX15" fmla="*/ 91783 w 190500"/>
                    <a:gd name="connsiteY15" fmla="*/ 20775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0500" h="209550">
                      <a:moveTo>
                        <a:pt x="91783" y="20775"/>
                      </a:moveTo>
                      <a:cubicBezTo>
                        <a:pt x="101308" y="13155"/>
                        <a:pt x="111786" y="5535"/>
                        <a:pt x="125121" y="7440"/>
                      </a:cubicBezTo>
                      <a:cubicBezTo>
                        <a:pt x="125121" y="32205"/>
                        <a:pt x="102261" y="46492"/>
                        <a:pt x="97498" y="68400"/>
                      </a:cubicBezTo>
                      <a:cubicBezTo>
                        <a:pt x="86069" y="85545"/>
                        <a:pt x="110833" y="86497"/>
                        <a:pt x="110833" y="98880"/>
                      </a:cubicBezTo>
                      <a:cubicBezTo>
                        <a:pt x="124169" y="120787"/>
                        <a:pt x="151791" y="97927"/>
                        <a:pt x="166079" y="116025"/>
                      </a:cubicBezTo>
                      <a:cubicBezTo>
                        <a:pt x="164173" y="136980"/>
                        <a:pt x="177508" y="150315"/>
                        <a:pt x="191796" y="162697"/>
                      </a:cubicBezTo>
                      <a:cubicBezTo>
                        <a:pt x="193701" y="176985"/>
                        <a:pt x="191796" y="189367"/>
                        <a:pt x="180366" y="198892"/>
                      </a:cubicBezTo>
                      <a:cubicBezTo>
                        <a:pt x="173698" y="213180"/>
                        <a:pt x="159411" y="202702"/>
                        <a:pt x="149886" y="207465"/>
                      </a:cubicBezTo>
                      <a:cubicBezTo>
                        <a:pt x="144171" y="199845"/>
                        <a:pt x="132741" y="200797"/>
                        <a:pt x="126073" y="194130"/>
                      </a:cubicBezTo>
                      <a:cubicBezTo>
                        <a:pt x="124169" y="194130"/>
                        <a:pt x="121311" y="195082"/>
                        <a:pt x="119406" y="195082"/>
                      </a:cubicBezTo>
                      <a:cubicBezTo>
                        <a:pt x="107976" y="198892"/>
                        <a:pt x="98451" y="199845"/>
                        <a:pt x="92736" y="186510"/>
                      </a:cubicBezTo>
                      <a:cubicBezTo>
                        <a:pt x="71781" y="158887"/>
                        <a:pt x="47016" y="172222"/>
                        <a:pt x="22251" y="180795"/>
                      </a:cubicBezTo>
                      <a:cubicBezTo>
                        <a:pt x="-9181" y="160792"/>
                        <a:pt x="16536" y="141742"/>
                        <a:pt x="27013" y="129360"/>
                      </a:cubicBezTo>
                      <a:cubicBezTo>
                        <a:pt x="42254" y="111262"/>
                        <a:pt x="52731" y="90307"/>
                        <a:pt x="65113" y="70305"/>
                      </a:cubicBezTo>
                      <a:cubicBezTo>
                        <a:pt x="67971" y="59827"/>
                        <a:pt x="73686" y="52207"/>
                        <a:pt x="83211" y="47445"/>
                      </a:cubicBezTo>
                      <a:cubicBezTo>
                        <a:pt x="81306" y="37920"/>
                        <a:pt x="96546" y="33157"/>
                        <a:pt x="91783" y="207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3" name="Freeform: Shape 37">
                  <a:extLst>
                    <a:ext uri="{FF2B5EF4-FFF2-40B4-BE49-F238E27FC236}">
                      <a16:creationId xmlns:a16="http://schemas.microsoft.com/office/drawing/2014/main" id="{E753F8A1-5789-0D41-AB56-E456433405B7}"/>
                    </a:ext>
                  </a:extLst>
                </p:cNvPr>
                <p:cNvSpPr/>
                <p:nvPr/>
              </p:nvSpPr>
              <p:spPr>
                <a:xfrm>
                  <a:off x="2575676" y="847507"/>
                  <a:ext cx="266700" cy="123825"/>
                </a:xfrm>
                <a:custGeom>
                  <a:avLst/>
                  <a:gdLst>
                    <a:gd name="connsiteX0" fmla="*/ 152284 w 266700"/>
                    <a:gd name="connsiteY0" fmla="*/ 17363 h 123825"/>
                    <a:gd name="connsiteX1" fmla="*/ 225627 w 266700"/>
                    <a:gd name="connsiteY1" fmla="*/ 8790 h 123825"/>
                    <a:gd name="connsiteX2" fmla="*/ 262774 w 266700"/>
                    <a:gd name="connsiteY2" fmla="*/ 17363 h 123825"/>
                    <a:gd name="connsiteX3" fmla="*/ 239915 w 266700"/>
                    <a:gd name="connsiteY3" fmla="*/ 42128 h 123825"/>
                    <a:gd name="connsiteX4" fmla="*/ 208482 w 266700"/>
                    <a:gd name="connsiteY4" fmla="*/ 75465 h 123825"/>
                    <a:gd name="connsiteX5" fmla="*/ 174192 w 266700"/>
                    <a:gd name="connsiteY5" fmla="*/ 90705 h 123825"/>
                    <a:gd name="connsiteX6" fmla="*/ 172287 w 266700"/>
                    <a:gd name="connsiteY6" fmla="*/ 65940 h 123825"/>
                    <a:gd name="connsiteX7" fmla="*/ 167524 w 266700"/>
                    <a:gd name="connsiteY7" fmla="*/ 53558 h 123825"/>
                    <a:gd name="connsiteX8" fmla="*/ 156095 w 266700"/>
                    <a:gd name="connsiteY8" fmla="*/ 59273 h 123825"/>
                    <a:gd name="connsiteX9" fmla="*/ 137045 w 266700"/>
                    <a:gd name="connsiteY9" fmla="*/ 85943 h 123825"/>
                    <a:gd name="connsiteX10" fmla="*/ 58940 w 266700"/>
                    <a:gd name="connsiteY10" fmla="*/ 111660 h 123825"/>
                    <a:gd name="connsiteX11" fmla="*/ 28459 w 266700"/>
                    <a:gd name="connsiteY11" fmla="*/ 116423 h 123825"/>
                    <a:gd name="connsiteX12" fmla="*/ 7504 w 266700"/>
                    <a:gd name="connsiteY12" fmla="*/ 102135 h 123825"/>
                    <a:gd name="connsiteX13" fmla="*/ 20840 w 266700"/>
                    <a:gd name="connsiteY13" fmla="*/ 75465 h 123825"/>
                    <a:gd name="connsiteX14" fmla="*/ 128472 w 266700"/>
                    <a:gd name="connsiteY14" fmla="*/ 26888 h 123825"/>
                    <a:gd name="connsiteX15" fmla="*/ 152284 w 266700"/>
                    <a:gd name="connsiteY15" fmla="*/ 17363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123825">
                      <a:moveTo>
                        <a:pt x="152284" y="17363"/>
                      </a:moveTo>
                      <a:cubicBezTo>
                        <a:pt x="178002" y="38318"/>
                        <a:pt x="200862" y="12600"/>
                        <a:pt x="225627" y="8790"/>
                      </a:cubicBezTo>
                      <a:cubicBezTo>
                        <a:pt x="239915" y="6885"/>
                        <a:pt x="258012" y="4028"/>
                        <a:pt x="262774" y="17363"/>
                      </a:cubicBezTo>
                      <a:cubicBezTo>
                        <a:pt x="268490" y="30698"/>
                        <a:pt x="251345" y="35460"/>
                        <a:pt x="239915" y="42128"/>
                      </a:cubicBezTo>
                      <a:cubicBezTo>
                        <a:pt x="227532" y="49748"/>
                        <a:pt x="216102" y="62130"/>
                        <a:pt x="208482" y="75465"/>
                      </a:cubicBezTo>
                      <a:cubicBezTo>
                        <a:pt x="199909" y="89753"/>
                        <a:pt x="189432" y="95468"/>
                        <a:pt x="174192" y="90705"/>
                      </a:cubicBezTo>
                      <a:cubicBezTo>
                        <a:pt x="155142" y="84038"/>
                        <a:pt x="173240" y="74513"/>
                        <a:pt x="172287" y="65940"/>
                      </a:cubicBezTo>
                      <a:cubicBezTo>
                        <a:pt x="172287" y="62130"/>
                        <a:pt x="169429" y="58320"/>
                        <a:pt x="167524" y="53558"/>
                      </a:cubicBezTo>
                      <a:cubicBezTo>
                        <a:pt x="163715" y="55463"/>
                        <a:pt x="157999" y="56415"/>
                        <a:pt x="156095" y="59273"/>
                      </a:cubicBezTo>
                      <a:cubicBezTo>
                        <a:pt x="148474" y="67845"/>
                        <a:pt x="139902" y="79275"/>
                        <a:pt x="137045" y="85943"/>
                      </a:cubicBezTo>
                      <a:cubicBezTo>
                        <a:pt x="118947" y="124995"/>
                        <a:pt x="90372" y="117375"/>
                        <a:pt x="58940" y="111660"/>
                      </a:cubicBezTo>
                      <a:cubicBezTo>
                        <a:pt x="49415" y="109755"/>
                        <a:pt x="38937" y="115470"/>
                        <a:pt x="28459" y="116423"/>
                      </a:cubicBezTo>
                      <a:cubicBezTo>
                        <a:pt x="17982" y="117375"/>
                        <a:pt x="7504" y="117375"/>
                        <a:pt x="7504" y="102135"/>
                      </a:cubicBezTo>
                      <a:cubicBezTo>
                        <a:pt x="7504" y="90705"/>
                        <a:pt x="3695" y="79275"/>
                        <a:pt x="20840" y="75465"/>
                      </a:cubicBezTo>
                      <a:cubicBezTo>
                        <a:pt x="59892" y="66893"/>
                        <a:pt x="100849" y="62130"/>
                        <a:pt x="128472" y="26888"/>
                      </a:cubicBezTo>
                      <a:cubicBezTo>
                        <a:pt x="133234" y="22125"/>
                        <a:pt x="140854" y="16410"/>
                        <a:pt x="152284" y="1736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4" name="Freeform: Shape 38">
                  <a:extLst>
                    <a:ext uri="{FF2B5EF4-FFF2-40B4-BE49-F238E27FC236}">
                      <a16:creationId xmlns:a16="http://schemas.microsoft.com/office/drawing/2014/main" id="{990147FD-C57E-B94B-B9F2-39287E04C944}"/>
                    </a:ext>
                  </a:extLst>
                </p:cNvPr>
                <p:cNvSpPr/>
                <p:nvPr/>
              </p:nvSpPr>
              <p:spPr>
                <a:xfrm>
                  <a:off x="3448526" y="1613557"/>
                  <a:ext cx="200025" cy="152400"/>
                </a:xfrm>
                <a:custGeom>
                  <a:avLst/>
                  <a:gdLst>
                    <a:gd name="connsiteX0" fmla="*/ 197644 w 200025"/>
                    <a:gd name="connsiteY0" fmla="*/ 130470 h 152400"/>
                    <a:gd name="connsiteX1" fmla="*/ 128111 w 200025"/>
                    <a:gd name="connsiteY1" fmla="*/ 107610 h 152400"/>
                    <a:gd name="connsiteX2" fmla="*/ 95726 w 200025"/>
                    <a:gd name="connsiteY2" fmla="*/ 117135 h 152400"/>
                    <a:gd name="connsiteX3" fmla="*/ 40481 w 200025"/>
                    <a:gd name="connsiteY3" fmla="*/ 151425 h 152400"/>
                    <a:gd name="connsiteX4" fmla="*/ 40481 w 200025"/>
                    <a:gd name="connsiteY4" fmla="*/ 152378 h 152400"/>
                    <a:gd name="connsiteX5" fmla="*/ 7144 w 200025"/>
                    <a:gd name="connsiteY5" fmla="*/ 119993 h 152400"/>
                    <a:gd name="connsiteX6" fmla="*/ 46196 w 200025"/>
                    <a:gd name="connsiteY6" fmla="*/ 32363 h 152400"/>
                    <a:gd name="connsiteX7" fmla="*/ 67151 w 200025"/>
                    <a:gd name="connsiteY7" fmla="*/ 8550 h 152400"/>
                    <a:gd name="connsiteX8" fmla="*/ 77629 w 200025"/>
                    <a:gd name="connsiteY8" fmla="*/ 23790 h 152400"/>
                    <a:gd name="connsiteX9" fmla="*/ 133826 w 200025"/>
                    <a:gd name="connsiteY9" fmla="*/ 53318 h 152400"/>
                    <a:gd name="connsiteX10" fmla="*/ 164306 w 200025"/>
                    <a:gd name="connsiteY10" fmla="*/ 83798 h 152400"/>
                    <a:gd name="connsiteX11" fmla="*/ 188119 w 200025"/>
                    <a:gd name="connsiteY11" fmla="*/ 107610 h 152400"/>
                    <a:gd name="connsiteX12" fmla="*/ 197644 w 200025"/>
                    <a:gd name="connsiteY12" fmla="*/ 130470 h 152400"/>
                    <a:gd name="connsiteX13" fmla="*/ 197644 w 200025"/>
                    <a:gd name="connsiteY13" fmla="*/ 13047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0025" h="152400">
                      <a:moveTo>
                        <a:pt x="197644" y="130470"/>
                      </a:moveTo>
                      <a:cubicBezTo>
                        <a:pt x="171926" y="130470"/>
                        <a:pt x="147161" y="133328"/>
                        <a:pt x="128111" y="107610"/>
                      </a:cubicBezTo>
                      <a:cubicBezTo>
                        <a:pt x="118586" y="94275"/>
                        <a:pt x="101441" y="95228"/>
                        <a:pt x="95726" y="117135"/>
                      </a:cubicBezTo>
                      <a:cubicBezTo>
                        <a:pt x="87154" y="145710"/>
                        <a:pt x="69056" y="156188"/>
                        <a:pt x="40481" y="151425"/>
                      </a:cubicBezTo>
                      <a:lnTo>
                        <a:pt x="40481" y="152378"/>
                      </a:lnTo>
                      <a:cubicBezTo>
                        <a:pt x="57626" y="118088"/>
                        <a:pt x="24289" y="127613"/>
                        <a:pt x="7144" y="119993"/>
                      </a:cubicBezTo>
                      <a:cubicBezTo>
                        <a:pt x="34766" y="96180"/>
                        <a:pt x="37624" y="62843"/>
                        <a:pt x="46196" y="32363"/>
                      </a:cubicBezTo>
                      <a:cubicBezTo>
                        <a:pt x="50006" y="18075"/>
                        <a:pt x="58579" y="11408"/>
                        <a:pt x="67151" y="8550"/>
                      </a:cubicBezTo>
                      <a:cubicBezTo>
                        <a:pt x="84296" y="1883"/>
                        <a:pt x="72866" y="20933"/>
                        <a:pt x="77629" y="23790"/>
                      </a:cubicBezTo>
                      <a:cubicBezTo>
                        <a:pt x="95726" y="35220"/>
                        <a:pt x="114776" y="51413"/>
                        <a:pt x="133826" y="53318"/>
                      </a:cubicBezTo>
                      <a:cubicBezTo>
                        <a:pt x="156686" y="55223"/>
                        <a:pt x="162401" y="63795"/>
                        <a:pt x="164306" y="83798"/>
                      </a:cubicBezTo>
                      <a:cubicBezTo>
                        <a:pt x="165259" y="95228"/>
                        <a:pt x="166211" y="109515"/>
                        <a:pt x="188119" y="107610"/>
                      </a:cubicBezTo>
                      <a:cubicBezTo>
                        <a:pt x="201454" y="104753"/>
                        <a:pt x="198596" y="120945"/>
                        <a:pt x="197644" y="130470"/>
                      </a:cubicBezTo>
                      <a:lnTo>
                        <a:pt x="197644" y="1304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5" name="Freeform: Shape 39">
                  <a:extLst>
                    <a:ext uri="{FF2B5EF4-FFF2-40B4-BE49-F238E27FC236}">
                      <a16:creationId xmlns:a16="http://schemas.microsoft.com/office/drawing/2014/main" id="{968888C9-DA03-7148-868D-8124AE309890}"/>
                    </a:ext>
                  </a:extLst>
                </p:cNvPr>
                <p:cNvSpPr/>
                <p:nvPr/>
              </p:nvSpPr>
              <p:spPr>
                <a:xfrm>
                  <a:off x="3127970" y="1111777"/>
                  <a:ext cx="161925" cy="171450"/>
                </a:xfrm>
                <a:custGeom>
                  <a:avLst/>
                  <a:gdLst>
                    <a:gd name="connsiteX0" fmla="*/ 136247 w 161925"/>
                    <a:gd name="connsiteY0" fmla="*/ 62655 h 171450"/>
                    <a:gd name="connsiteX1" fmla="*/ 145772 w 161925"/>
                    <a:gd name="connsiteY1" fmla="*/ 114090 h 171450"/>
                    <a:gd name="connsiteX2" fmla="*/ 128627 w 161925"/>
                    <a:gd name="connsiteY2" fmla="*/ 140760 h 171450"/>
                    <a:gd name="connsiteX3" fmla="*/ 104815 w 161925"/>
                    <a:gd name="connsiteY3" fmla="*/ 126473 h 171450"/>
                    <a:gd name="connsiteX4" fmla="*/ 100052 w 161925"/>
                    <a:gd name="connsiteY4" fmla="*/ 144570 h 171450"/>
                    <a:gd name="connsiteX5" fmla="*/ 80050 w 161925"/>
                    <a:gd name="connsiteY5" fmla="*/ 167430 h 171450"/>
                    <a:gd name="connsiteX6" fmla="*/ 70525 w 161925"/>
                    <a:gd name="connsiteY6" fmla="*/ 147428 h 171450"/>
                    <a:gd name="connsiteX7" fmla="*/ 40045 w 161925"/>
                    <a:gd name="connsiteY7" fmla="*/ 114090 h 171450"/>
                    <a:gd name="connsiteX8" fmla="*/ 7660 w 161925"/>
                    <a:gd name="connsiteY8" fmla="*/ 75990 h 171450"/>
                    <a:gd name="connsiteX9" fmla="*/ 35282 w 161925"/>
                    <a:gd name="connsiteY9" fmla="*/ 66465 h 171450"/>
                    <a:gd name="connsiteX10" fmla="*/ 61000 w 161925"/>
                    <a:gd name="connsiteY10" fmla="*/ 61703 h 171450"/>
                    <a:gd name="connsiteX11" fmla="*/ 56237 w 161925"/>
                    <a:gd name="connsiteY11" fmla="*/ 43605 h 171450"/>
                    <a:gd name="connsiteX12" fmla="*/ 55285 w 161925"/>
                    <a:gd name="connsiteY12" fmla="*/ 28365 h 171450"/>
                    <a:gd name="connsiteX13" fmla="*/ 98147 w 161925"/>
                    <a:gd name="connsiteY13" fmla="*/ 10268 h 171450"/>
                    <a:gd name="connsiteX14" fmla="*/ 130532 w 161925"/>
                    <a:gd name="connsiteY14" fmla="*/ 12173 h 171450"/>
                    <a:gd name="connsiteX15" fmla="*/ 161012 w 161925"/>
                    <a:gd name="connsiteY15" fmla="*/ 23603 h 171450"/>
                    <a:gd name="connsiteX16" fmla="*/ 142915 w 161925"/>
                    <a:gd name="connsiteY16" fmla="*/ 43605 h 171450"/>
                    <a:gd name="connsiteX17" fmla="*/ 130532 w 161925"/>
                    <a:gd name="connsiteY17" fmla="*/ 49320 h 171450"/>
                    <a:gd name="connsiteX18" fmla="*/ 118150 w 161925"/>
                    <a:gd name="connsiteY18" fmla="*/ 59798 h 171450"/>
                    <a:gd name="connsiteX19" fmla="*/ 136247 w 161925"/>
                    <a:gd name="connsiteY19" fmla="*/ 6265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1925" h="171450">
                      <a:moveTo>
                        <a:pt x="136247" y="62655"/>
                      </a:moveTo>
                      <a:cubicBezTo>
                        <a:pt x="139105" y="79800"/>
                        <a:pt x="142915" y="96945"/>
                        <a:pt x="145772" y="114090"/>
                      </a:cubicBezTo>
                      <a:cubicBezTo>
                        <a:pt x="147677" y="127425"/>
                        <a:pt x="141010" y="135998"/>
                        <a:pt x="128627" y="140760"/>
                      </a:cubicBezTo>
                      <a:cubicBezTo>
                        <a:pt x="113387" y="147428"/>
                        <a:pt x="109577" y="135045"/>
                        <a:pt x="104815" y="126473"/>
                      </a:cubicBezTo>
                      <a:cubicBezTo>
                        <a:pt x="93385" y="131235"/>
                        <a:pt x="100052" y="137903"/>
                        <a:pt x="100052" y="144570"/>
                      </a:cubicBezTo>
                      <a:cubicBezTo>
                        <a:pt x="101005" y="158858"/>
                        <a:pt x="93385" y="166478"/>
                        <a:pt x="80050" y="167430"/>
                      </a:cubicBezTo>
                      <a:cubicBezTo>
                        <a:pt x="62905" y="169335"/>
                        <a:pt x="71477" y="154095"/>
                        <a:pt x="70525" y="147428"/>
                      </a:cubicBezTo>
                      <a:cubicBezTo>
                        <a:pt x="67667" y="129330"/>
                        <a:pt x="63857" y="115043"/>
                        <a:pt x="40045" y="114090"/>
                      </a:cubicBezTo>
                      <a:cubicBezTo>
                        <a:pt x="20042" y="113138"/>
                        <a:pt x="20995" y="86468"/>
                        <a:pt x="7660" y="75990"/>
                      </a:cubicBezTo>
                      <a:cubicBezTo>
                        <a:pt x="3850" y="73133"/>
                        <a:pt x="21947" y="55035"/>
                        <a:pt x="35282" y="66465"/>
                      </a:cubicBezTo>
                      <a:cubicBezTo>
                        <a:pt x="48617" y="78848"/>
                        <a:pt x="54332" y="66465"/>
                        <a:pt x="61000" y="61703"/>
                      </a:cubicBezTo>
                      <a:cubicBezTo>
                        <a:pt x="73382" y="53130"/>
                        <a:pt x="60047" y="49320"/>
                        <a:pt x="56237" y="43605"/>
                      </a:cubicBezTo>
                      <a:cubicBezTo>
                        <a:pt x="52427" y="38843"/>
                        <a:pt x="49570" y="32175"/>
                        <a:pt x="55285" y="28365"/>
                      </a:cubicBezTo>
                      <a:cubicBezTo>
                        <a:pt x="68620" y="20745"/>
                        <a:pt x="79097" y="4553"/>
                        <a:pt x="98147" y="10268"/>
                      </a:cubicBezTo>
                      <a:cubicBezTo>
                        <a:pt x="108625" y="14078"/>
                        <a:pt x="118150" y="19793"/>
                        <a:pt x="130532" y="12173"/>
                      </a:cubicBezTo>
                      <a:cubicBezTo>
                        <a:pt x="143867" y="4553"/>
                        <a:pt x="155297" y="3600"/>
                        <a:pt x="161012" y="23603"/>
                      </a:cubicBezTo>
                      <a:cubicBezTo>
                        <a:pt x="166727" y="42653"/>
                        <a:pt x="150535" y="37890"/>
                        <a:pt x="142915" y="43605"/>
                      </a:cubicBezTo>
                      <a:cubicBezTo>
                        <a:pt x="139105" y="46463"/>
                        <a:pt x="134342" y="47415"/>
                        <a:pt x="130532" y="49320"/>
                      </a:cubicBezTo>
                      <a:cubicBezTo>
                        <a:pt x="127675" y="54083"/>
                        <a:pt x="121007" y="54083"/>
                        <a:pt x="118150" y="59798"/>
                      </a:cubicBezTo>
                      <a:cubicBezTo>
                        <a:pt x="123865" y="56940"/>
                        <a:pt x="130532" y="57893"/>
                        <a:pt x="136247" y="626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6" name="Freeform: Shape 40">
                  <a:extLst>
                    <a:ext uri="{FF2B5EF4-FFF2-40B4-BE49-F238E27FC236}">
                      <a16:creationId xmlns:a16="http://schemas.microsoft.com/office/drawing/2014/main" id="{6E1F3C04-0BD6-8649-9C0A-726210071CF5}"/>
                    </a:ext>
                  </a:extLst>
                </p:cNvPr>
                <p:cNvSpPr/>
                <p:nvPr/>
              </p:nvSpPr>
              <p:spPr>
                <a:xfrm>
                  <a:off x="3310874" y="1111639"/>
                  <a:ext cx="190500" cy="133350"/>
                </a:xfrm>
                <a:custGeom>
                  <a:avLst/>
                  <a:gdLst>
                    <a:gd name="connsiteX0" fmla="*/ 184801 w 190500"/>
                    <a:gd name="connsiteY0" fmla="*/ 20883 h 133350"/>
                    <a:gd name="connsiteX1" fmla="*/ 136224 w 190500"/>
                    <a:gd name="connsiteY1" fmla="*/ 71366 h 133350"/>
                    <a:gd name="connsiteX2" fmla="*/ 61929 w 190500"/>
                    <a:gd name="connsiteY2" fmla="*/ 84701 h 133350"/>
                    <a:gd name="connsiteX3" fmla="*/ 50499 w 190500"/>
                    <a:gd name="connsiteY3" fmla="*/ 123753 h 133350"/>
                    <a:gd name="connsiteX4" fmla="*/ 27639 w 190500"/>
                    <a:gd name="connsiteY4" fmla="*/ 102798 h 133350"/>
                    <a:gd name="connsiteX5" fmla="*/ 13351 w 190500"/>
                    <a:gd name="connsiteY5" fmla="*/ 83748 h 133350"/>
                    <a:gd name="connsiteX6" fmla="*/ 17161 w 190500"/>
                    <a:gd name="connsiteY6" fmla="*/ 46601 h 133350"/>
                    <a:gd name="connsiteX7" fmla="*/ 126699 w 190500"/>
                    <a:gd name="connsiteY7" fmla="*/ 14216 h 133350"/>
                    <a:gd name="connsiteX8" fmla="*/ 184801 w 190500"/>
                    <a:gd name="connsiteY8" fmla="*/ 2088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0" h="133350">
                      <a:moveTo>
                        <a:pt x="184801" y="20883"/>
                      </a:moveTo>
                      <a:cubicBezTo>
                        <a:pt x="186706" y="57078"/>
                        <a:pt x="147654" y="50411"/>
                        <a:pt x="136224" y="71366"/>
                      </a:cubicBezTo>
                      <a:cubicBezTo>
                        <a:pt x="116221" y="106608"/>
                        <a:pt x="86694" y="72318"/>
                        <a:pt x="61929" y="84701"/>
                      </a:cubicBezTo>
                      <a:cubicBezTo>
                        <a:pt x="81931" y="103751"/>
                        <a:pt x="66691" y="116133"/>
                        <a:pt x="50499" y="123753"/>
                      </a:cubicBezTo>
                      <a:cubicBezTo>
                        <a:pt x="31449" y="133278"/>
                        <a:pt x="29544" y="118038"/>
                        <a:pt x="27639" y="102798"/>
                      </a:cubicBezTo>
                      <a:cubicBezTo>
                        <a:pt x="26686" y="96131"/>
                        <a:pt x="18114" y="90416"/>
                        <a:pt x="13351" y="83748"/>
                      </a:cubicBezTo>
                      <a:cubicBezTo>
                        <a:pt x="2874" y="69461"/>
                        <a:pt x="6684" y="61841"/>
                        <a:pt x="17161" y="46601"/>
                      </a:cubicBezTo>
                      <a:cubicBezTo>
                        <a:pt x="46689" y="5643"/>
                        <a:pt x="80026" y="-72"/>
                        <a:pt x="126699" y="14216"/>
                      </a:cubicBezTo>
                      <a:cubicBezTo>
                        <a:pt x="144796" y="18978"/>
                        <a:pt x="166704" y="14216"/>
                        <a:pt x="184801" y="208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7" name="Freeform: Shape 41">
                  <a:extLst>
                    <a:ext uri="{FF2B5EF4-FFF2-40B4-BE49-F238E27FC236}">
                      <a16:creationId xmlns:a16="http://schemas.microsoft.com/office/drawing/2014/main" id="{AA26ECFC-E297-534A-BA4F-0624CE91A3E8}"/>
                    </a:ext>
                  </a:extLst>
                </p:cNvPr>
                <p:cNvSpPr/>
                <p:nvPr/>
              </p:nvSpPr>
              <p:spPr>
                <a:xfrm>
                  <a:off x="3204930" y="945356"/>
                  <a:ext cx="114300" cy="123825"/>
                </a:xfrm>
                <a:custGeom>
                  <a:avLst/>
                  <a:gdLst>
                    <a:gd name="connsiteX0" fmla="*/ 60240 w 114300"/>
                    <a:gd name="connsiteY0" fmla="*/ 7144 h 123825"/>
                    <a:gd name="connsiteX1" fmla="*/ 115485 w 114300"/>
                    <a:gd name="connsiteY1" fmla="*/ 55721 h 123825"/>
                    <a:gd name="connsiteX2" fmla="*/ 59288 w 114300"/>
                    <a:gd name="connsiteY2" fmla="*/ 117634 h 123825"/>
                    <a:gd name="connsiteX3" fmla="*/ 32618 w 114300"/>
                    <a:gd name="connsiteY3" fmla="*/ 84296 h 123825"/>
                    <a:gd name="connsiteX4" fmla="*/ 10710 w 114300"/>
                    <a:gd name="connsiteY4" fmla="*/ 60484 h 123825"/>
                    <a:gd name="connsiteX5" fmla="*/ 8805 w 114300"/>
                    <a:gd name="connsiteY5" fmla="*/ 51911 h 123825"/>
                    <a:gd name="connsiteX6" fmla="*/ 25950 w 114300"/>
                    <a:gd name="connsiteY6" fmla="*/ 27146 h 123825"/>
                    <a:gd name="connsiteX7" fmla="*/ 41190 w 114300"/>
                    <a:gd name="connsiteY7" fmla="*/ 13811 h 123825"/>
                    <a:gd name="connsiteX8" fmla="*/ 60240 w 114300"/>
                    <a:gd name="connsiteY8" fmla="*/ 7144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" h="123825">
                      <a:moveTo>
                        <a:pt x="60240" y="7144"/>
                      </a:moveTo>
                      <a:cubicBezTo>
                        <a:pt x="108818" y="9049"/>
                        <a:pt x="116438" y="15716"/>
                        <a:pt x="115485" y="55721"/>
                      </a:cubicBezTo>
                      <a:cubicBezTo>
                        <a:pt x="114533" y="97631"/>
                        <a:pt x="96435" y="116681"/>
                        <a:pt x="59288" y="117634"/>
                      </a:cubicBezTo>
                      <a:cubicBezTo>
                        <a:pt x="33570" y="118586"/>
                        <a:pt x="25950" y="107156"/>
                        <a:pt x="32618" y="84296"/>
                      </a:cubicBezTo>
                      <a:cubicBezTo>
                        <a:pt x="38333" y="63341"/>
                        <a:pt x="32618" y="54769"/>
                        <a:pt x="10710" y="60484"/>
                      </a:cubicBezTo>
                      <a:cubicBezTo>
                        <a:pt x="6900" y="58579"/>
                        <a:pt x="5948" y="55721"/>
                        <a:pt x="8805" y="51911"/>
                      </a:cubicBezTo>
                      <a:cubicBezTo>
                        <a:pt x="8805" y="39529"/>
                        <a:pt x="41190" y="50006"/>
                        <a:pt x="25950" y="27146"/>
                      </a:cubicBezTo>
                      <a:cubicBezTo>
                        <a:pt x="28808" y="20479"/>
                        <a:pt x="35475" y="17621"/>
                        <a:pt x="41190" y="13811"/>
                      </a:cubicBezTo>
                      <a:cubicBezTo>
                        <a:pt x="45953" y="8096"/>
                        <a:pt x="54525" y="10001"/>
                        <a:pt x="60240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8" name="Freeform: Shape 42">
                  <a:extLst>
                    <a:ext uri="{FF2B5EF4-FFF2-40B4-BE49-F238E27FC236}">
                      <a16:creationId xmlns:a16="http://schemas.microsoft.com/office/drawing/2014/main" id="{D9B30E93-AE3F-C540-B13B-DB50937BB3E4}"/>
                    </a:ext>
                  </a:extLst>
                </p:cNvPr>
                <p:cNvSpPr/>
                <p:nvPr/>
              </p:nvSpPr>
              <p:spPr>
                <a:xfrm>
                  <a:off x="3146584" y="765435"/>
                  <a:ext cx="180975" cy="95250"/>
                </a:xfrm>
                <a:custGeom>
                  <a:avLst/>
                  <a:gdLst>
                    <a:gd name="connsiteX0" fmla="*/ 13811 w 180975"/>
                    <a:gd name="connsiteY0" fmla="*/ 57524 h 95250"/>
                    <a:gd name="connsiteX1" fmla="*/ 51911 w 180975"/>
                    <a:gd name="connsiteY1" fmla="*/ 48952 h 95250"/>
                    <a:gd name="connsiteX2" fmla="*/ 7144 w 180975"/>
                    <a:gd name="connsiteY2" fmla="*/ 27997 h 95250"/>
                    <a:gd name="connsiteX3" fmla="*/ 82391 w 180975"/>
                    <a:gd name="connsiteY3" fmla="*/ 12757 h 95250"/>
                    <a:gd name="connsiteX4" fmla="*/ 137636 w 180975"/>
                    <a:gd name="connsiteY4" fmla="*/ 29902 h 95250"/>
                    <a:gd name="connsiteX5" fmla="*/ 176689 w 180975"/>
                    <a:gd name="connsiteY5" fmla="*/ 76574 h 95250"/>
                    <a:gd name="connsiteX6" fmla="*/ 161449 w 180975"/>
                    <a:gd name="connsiteY6" fmla="*/ 94672 h 95250"/>
                    <a:gd name="connsiteX7" fmla="*/ 146209 w 180975"/>
                    <a:gd name="connsiteY7" fmla="*/ 87052 h 95250"/>
                    <a:gd name="connsiteX8" fmla="*/ 50959 w 180975"/>
                    <a:gd name="connsiteY8" fmla="*/ 70859 h 95250"/>
                    <a:gd name="connsiteX9" fmla="*/ 13811 w 180975"/>
                    <a:gd name="connsiteY9" fmla="*/ 57524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975" h="95250">
                      <a:moveTo>
                        <a:pt x="13811" y="57524"/>
                      </a:moveTo>
                      <a:cubicBezTo>
                        <a:pt x="25241" y="46094"/>
                        <a:pt x="39529" y="57524"/>
                        <a:pt x="51911" y="48952"/>
                      </a:cubicBezTo>
                      <a:cubicBezTo>
                        <a:pt x="43339" y="28949"/>
                        <a:pt x="21431" y="37522"/>
                        <a:pt x="7144" y="27997"/>
                      </a:cubicBezTo>
                      <a:cubicBezTo>
                        <a:pt x="28099" y="1327"/>
                        <a:pt x="58579" y="5137"/>
                        <a:pt x="82391" y="12757"/>
                      </a:cubicBezTo>
                      <a:cubicBezTo>
                        <a:pt x="100489" y="18472"/>
                        <a:pt x="119539" y="24187"/>
                        <a:pt x="137636" y="29902"/>
                      </a:cubicBezTo>
                      <a:cubicBezTo>
                        <a:pt x="164306" y="37522"/>
                        <a:pt x="166211" y="59429"/>
                        <a:pt x="176689" y="76574"/>
                      </a:cubicBezTo>
                      <a:cubicBezTo>
                        <a:pt x="184309" y="88004"/>
                        <a:pt x="174784" y="95624"/>
                        <a:pt x="161449" y="94672"/>
                      </a:cubicBezTo>
                      <a:cubicBezTo>
                        <a:pt x="155734" y="93719"/>
                        <a:pt x="150019" y="90862"/>
                        <a:pt x="146209" y="87052"/>
                      </a:cubicBezTo>
                      <a:cubicBezTo>
                        <a:pt x="117634" y="61334"/>
                        <a:pt x="86201" y="58477"/>
                        <a:pt x="50959" y="70859"/>
                      </a:cubicBezTo>
                      <a:cubicBezTo>
                        <a:pt x="37624" y="75622"/>
                        <a:pt x="21431" y="76574"/>
                        <a:pt x="13811" y="575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9" name="Freeform: Shape 43">
                  <a:extLst>
                    <a:ext uri="{FF2B5EF4-FFF2-40B4-BE49-F238E27FC236}">
                      <a16:creationId xmlns:a16="http://schemas.microsoft.com/office/drawing/2014/main" id="{28B15244-87F9-8C4B-997C-44FB6A57C7F2}"/>
                    </a:ext>
                  </a:extLst>
                </p:cNvPr>
                <p:cNvSpPr/>
                <p:nvPr/>
              </p:nvSpPr>
              <p:spPr>
                <a:xfrm>
                  <a:off x="3340894" y="792711"/>
                  <a:ext cx="104775" cy="85725"/>
                </a:xfrm>
                <a:custGeom>
                  <a:avLst/>
                  <a:gdLst>
                    <a:gd name="connsiteX0" fmla="*/ 7144 w 104775"/>
                    <a:gd name="connsiteY0" fmla="*/ 57871 h 85725"/>
                    <a:gd name="connsiteX1" fmla="*/ 8096 w 104775"/>
                    <a:gd name="connsiteY1" fmla="*/ 21676 h 85725"/>
                    <a:gd name="connsiteX2" fmla="*/ 30956 w 104775"/>
                    <a:gd name="connsiteY2" fmla="*/ 8341 h 85725"/>
                    <a:gd name="connsiteX3" fmla="*/ 96679 w 104775"/>
                    <a:gd name="connsiteY3" fmla="*/ 36916 h 85725"/>
                    <a:gd name="connsiteX4" fmla="*/ 103346 w 104775"/>
                    <a:gd name="connsiteY4" fmla="*/ 54061 h 85725"/>
                    <a:gd name="connsiteX5" fmla="*/ 46196 w 104775"/>
                    <a:gd name="connsiteY5" fmla="*/ 78826 h 85725"/>
                    <a:gd name="connsiteX6" fmla="*/ 12859 w 104775"/>
                    <a:gd name="connsiteY6" fmla="*/ 65491 h 85725"/>
                    <a:gd name="connsiteX7" fmla="*/ 7144 w 104775"/>
                    <a:gd name="connsiteY7" fmla="*/ 57871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775" h="85725">
                      <a:moveTo>
                        <a:pt x="7144" y="57871"/>
                      </a:moveTo>
                      <a:cubicBezTo>
                        <a:pt x="36671" y="46441"/>
                        <a:pt x="10954" y="35011"/>
                        <a:pt x="8096" y="21676"/>
                      </a:cubicBezTo>
                      <a:cubicBezTo>
                        <a:pt x="6191" y="14056"/>
                        <a:pt x="18574" y="3578"/>
                        <a:pt x="30956" y="8341"/>
                      </a:cubicBezTo>
                      <a:cubicBezTo>
                        <a:pt x="52864" y="16913"/>
                        <a:pt x="74771" y="26438"/>
                        <a:pt x="96679" y="36916"/>
                      </a:cubicBezTo>
                      <a:cubicBezTo>
                        <a:pt x="103346" y="39773"/>
                        <a:pt x="108109" y="47393"/>
                        <a:pt x="103346" y="54061"/>
                      </a:cubicBezTo>
                      <a:cubicBezTo>
                        <a:pt x="90011" y="75016"/>
                        <a:pt x="64294" y="68348"/>
                        <a:pt x="46196" y="78826"/>
                      </a:cubicBezTo>
                      <a:cubicBezTo>
                        <a:pt x="36671" y="84541"/>
                        <a:pt x="22384" y="75016"/>
                        <a:pt x="12859" y="65491"/>
                      </a:cubicBezTo>
                      <a:cubicBezTo>
                        <a:pt x="10001" y="63586"/>
                        <a:pt x="10001" y="61681"/>
                        <a:pt x="7144" y="5787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0" name="Freeform: Shape 44">
                  <a:extLst>
                    <a:ext uri="{FF2B5EF4-FFF2-40B4-BE49-F238E27FC236}">
                      <a16:creationId xmlns:a16="http://schemas.microsoft.com/office/drawing/2014/main" id="{CF0A9093-E6A9-0745-8C9E-42570D8026F2}"/>
                    </a:ext>
                  </a:extLst>
                </p:cNvPr>
                <p:cNvSpPr/>
                <p:nvPr/>
              </p:nvSpPr>
              <p:spPr>
                <a:xfrm>
                  <a:off x="3728965" y="1159668"/>
                  <a:ext cx="114300" cy="66675"/>
                </a:xfrm>
                <a:custGeom>
                  <a:avLst/>
                  <a:gdLst>
                    <a:gd name="connsiteX0" fmla="*/ 42935 w 114300"/>
                    <a:gd name="connsiteY0" fmla="*/ 7144 h 66675"/>
                    <a:gd name="connsiteX1" fmla="*/ 107705 w 114300"/>
                    <a:gd name="connsiteY1" fmla="*/ 37624 h 66675"/>
                    <a:gd name="connsiteX2" fmla="*/ 113420 w 114300"/>
                    <a:gd name="connsiteY2" fmla="*/ 55721 h 66675"/>
                    <a:gd name="connsiteX3" fmla="*/ 91513 w 114300"/>
                    <a:gd name="connsiteY3" fmla="*/ 61436 h 66675"/>
                    <a:gd name="connsiteX4" fmla="*/ 52460 w 114300"/>
                    <a:gd name="connsiteY4" fmla="*/ 55721 h 66675"/>
                    <a:gd name="connsiteX5" fmla="*/ 22933 w 114300"/>
                    <a:gd name="connsiteY5" fmla="*/ 56674 h 66675"/>
                    <a:gd name="connsiteX6" fmla="*/ 9598 w 114300"/>
                    <a:gd name="connsiteY6" fmla="*/ 20479 h 66675"/>
                    <a:gd name="connsiteX7" fmla="*/ 42935 w 114300"/>
                    <a:gd name="connsiteY7" fmla="*/ 714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66675">
                      <a:moveTo>
                        <a:pt x="42935" y="7144"/>
                      </a:moveTo>
                      <a:cubicBezTo>
                        <a:pt x="71510" y="7144"/>
                        <a:pt x="94370" y="12859"/>
                        <a:pt x="107705" y="37624"/>
                      </a:cubicBezTo>
                      <a:cubicBezTo>
                        <a:pt x="110563" y="43339"/>
                        <a:pt x="118183" y="48101"/>
                        <a:pt x="113420" y="55721"/>
                      </a:cubicBezTo>
                      <a:cubicBezTo>
                        <a:pt x="107705" y="63341"/>
                        <a:pt x="99133" y="62389"/>
                        <a:pt x="91513" y="61436"/>
                      </a:cubicBezTo>
                      <a:cubicBezTo>
                        <a:pt x="79130" y="59531"/>
                        <a:pt x="68653" y="47149"/>
                        <a:pt x="52460" y="55721"/>
                      </a:cubicBezTo>
                      <a:cubicBezTo>
                        <a:pt x="44840" y="59531"/>
                        <a:pt x="30553" y="71914"/>
                        <a:pt x="22933" y="56674"/>
                      </a:cubicBezTo>
                      <a:cubicBezTo>
                        <a:pt x="17218" y="45244"/>
                        <a:pt x="1025" y="34766"/>
                        <a:pt x="9598" y="20479"/>
                      </a:cubicBezTo>
                      <a:cubicBezTo>
                        <a:pt x="16265" y="4286"/>
                        <a:pt x="32458" y="8096"/>
                        <a:pt x="42935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1" name="Freeform: Shape 45">
                  <a:extLst>
                    <a:ext uri="{FF2B5EF4-FFF2-40B4-BE49-F238E27FC236}">
                      <a16:creationId xmlns:a16="http://schemas.microsoft.com/office/drawing/2014/main" id="{5C40D0A8-30D8-BF42-801D-3838F5BC2C2A}"/>
                    </a:ext>
                  </a:extLst>
                </p:cNvPr>
                <p:cNvSpPr/>
                <p:nvPr/>
              </p:nvSpPr>
              <p:spPr>
                <a:xfrm>
                  <a:off x="3157061" y="1367263"/>
                  <a:ext cx="114300" cy="85725"/>
                </a:xfrm>
                <a:custGeom>
                  <a:avLst/>
                  <a:gdLst>
                    <a:gd name="connsiteX0" fmla="*/ 7144 w 114300"/>
                    <a:gd name="connsiteY0" fmla="*/ 51009 h 85725"/>
                    <a:gd name="connsiteX1" fmla="*/ 42386 w 114300"/>
                    <a:gd name="connsiteY1" fmla="*/ 24339 h 85725"/>
                    <a:gd name="connsiteX2" fmla="*/ 82391 w 114300"/>
                    <a:gd name="connsiteY2" fmla="*/ 19577 h 85725"/>
                    <a:gd name="connsiteX3" fmla="*/ 105251 w 114300"/>
                    <a:gd name="connsiteY3" fmla="*/ 57677 h 85725"/>
                    <a:gd name="connsiteX4" fmla="*/ 88106 w 114300"/>
                    <a:gd name="connsiteY4" fmla="*/ 79584 h 85725"/>
                    <a:gd name="connsiteX5" fmla="*/ 7144 w 114300"/>
                    <a:gd name="connsiteY5" fmla="*/ 51009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300" h="85725">
                      <a:moveTo>
                        <a:pt x="7144" y="51009"/>
                      </a:moveTo>
                      <a:cubicBezTo>
                        <a:pt x="22384" y="43389"/>
                        <a:pt x="37624" y="40532"/>
                        <a:pt x="42386" y="24339"/>
                      </a:cubicBezTo>
                      <a:cubicBezTo>
                        <a:pt x="50959" y="-4236"/>
                        <a:pt x="70009" y="9099"/>
                        <a:pt x="82391" y="19577"/>
                      </a:cubicBezTo>
                      <a:cubicBezTo>
                        <a:pt x="92869" y="29102"/>
                        <a:pt x="99536" y="44342"/>
                        <a:pt x="105251" y="57677"/>
                      </a:cubicBezTo>
                      <a:cubicBezTo>
                        <a:pt x="112871" y="73869"/>
                        <a:pt x="104299" y="83394"/>
                        <a:pt x="88106" y="79584"/>
                      </a:cubicBezTo>
                      <a:cubicBezTo>
                        <a:pt x="61436" y="73869"/>
                        <a:pt x="34766" y="69107"/>
                        <a:pt x="7144" y="5100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2" name="Freeform: Shape 46">
                  <a:extLst>
                    <a:ext uri="{FF2B5EF4-FFF2-40B4-BE49-F238E27FC236}">
                      <a16:creationId xmlns:a16="http://schemas.microsoft.com/office/drawing/2014/main" id="{36C6D16B-F30A-9C48-B420-EAED9E138152}"/>
                    </a:ext>
                  </a:extLst>
                </p:cNvPr>
                <p:cNvSpPr/>
                <p:nvPr/>
              </p:nvSpPr>
              <p:spPr>
                <a:xfrm>
                  <a:off x="2910075" y="816919"/>
                  <a:ext cx="95250" cy="57150"/>
                </a:xfrm>
                <a:custGeom>
                  <a:avLst/>
                  <a:gdLst>
                    <a:gd name="connsiteX0" fmla="*/ 42675 w 95250"/>
                    <a:gd name="connsiteY0" fmla="*/ 51760 h 57150"/>
                    <a:gd name="connsiteX1" fmla="*/ 7432 w 95250"/>
                    <a:gd name="connsiteY1" fmla="*/ 41283 h 57150"/>
                    <a:gd name="connsiteX2" fmla="*/ 34102 w 95250"/>
                    <a:gd name="connsiteY2" fmla="*/ 20328 h 57150"/>
                    <a:gd name="connsiteX3" fmla="*/ 67440 w 95250"/>
                    <a:gd name="connsiteY3" fmla="*/ 11755 h 57150"/>
                    <a:gd name="connsiteX4" fmla="*/ 96015 w 95250"/>
                    <a:gd name="connsiteY4" fmla="*/ 16518 h 57150"/>
                    <a:gd name="connsiteX5" fmla="*/ 74107 w 95250"/>
                    <a:gd name="connsiteY5" fmla="*/ 47950 h 57150"/>
                    <a:gd name="connsiteX6" fmla="*/ 42675 w 95250"/>
                    <a:gd name="connsiteY6" fmla="*/ 517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57150">
                      <a:moveTo>
                        <a:pt x="42675" y="51760"/>
                      </a:moveTo>
                      <a:cubicBezTo>
                        <a:pt x="28387" y="49855"/>
                        <a:pt x="10290" y="58428"/>
                        <a:pt x="7432" y="41283"/>
                      </a:cubicBezTo>
                      <a:cubicBezTo>
                        <a:pt x="4575" y="25090"/>
                        <a:pt x="23625" y="25090"/>
                        <a:pt x="34102" y="20328"/>
                      </a:cubicBezTo>
                      <a:cubicBezTo>
                        <a:pt x="44580" y="15565"/>
                        <a:pt x="56010" y="12708"/>
                        <a:pt x="67440" y="11755"/>
                      </a:cubicBezTo>
                      <a:cubicBezTo>
                        <a:pt x="76965" y="10803"/>
                        <a:pt x="93157" y="-627"/>
                        <a:pt x="96015" y="16518"/>
                      </a:cubicBezTo>
                      <a:cubicBezTo>
                        <a:pt x="97920" y="26995"/>
                        <a:pt x="90300" y="44140"/>
                        <a:pt x="74107" y="47950"/>
                      </a:cubicBezTo>
                      <a:cubicBezTo>
                        <a:pt x="62677" y="49855"/>
                        <a:pt x="51247" y="49855"/>
                        <a:pt x="42675" y="517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3" name="Freeform: Shape 47">
                  <a:extLst>
                    <a:ext uri="{FF2B5EF4-FFF2-40B4-BE49-F238E27FC236}">
                      <a16:creationId xmlns:a16="http://schemas.microsoft.com/office/drawing/2014/main" id="{1E8B3424-C6DB-F84B-8E1D-72C246B69A6B}"/>
                    </a:ext>
                  </a:extLst>
                </p:cNvPr>
                <p:cNvSpPr/>
                <p:nvPr/>
              </p:nvSpPr>
              <p:spPr>
                <a:xfrm>
                  <a:off x="3757749" y="1479690"/>
                  <a:ext cx="66675" cy="66675"/>
                </a:xfrm>
                <a:custGeom>
                  <a:avLst/>
                  <a:gdLst>
                    <a:gd name="connsiteX0" fmla="*/ 8436 w 66675"/>
                    <a:gd name="connsiteY0" fmla="*/ 56692 h 66675"/>
                    <a:gd name="connsiteX1" fmla="*/ 31296 w 66675"/>
                    <a:gd name="connsiteY1" fmla="*/ 11924 h 66675"/>
                    <a:gd name="connsiteX2" fmla="*/ 64634 w 66675"/>
                    <a:gd name="connsiteY2" fmla="*/ 16687 h 66675"/>
                    <a:gd name="connsiteX3" fmla="*/ 57014 w 66675"/>
                    <a:gd name="connsiteY3" fmla="*/ 50024 h 66675"/>
                    <a:gd name="connsiteX4" fmla="*/ 8436 w 66675"/>
                    <a:gd name="connsiteY4" fmla="*/ 56692 h 66675"/>
                    <a:gd name="connsiteX5" fmla="*/ 8436 w 66675"/>
                    <a:gd name="connsiteY5" fmla="*/ 56692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675" h="66675">
                      <a:moveTo>
                        <a:pt x="8436" y="56692"/>
                      </a:moveTo>
                      <a:cubicBezTo>
                        <a:pt x="3674" y="35737"/>
                        <a:pt x="12246" y="21449"/>
                        <a:pt x="31296" y="11924"/>
                      </a:cubicBezTo>
                      <a:cubicBezTo>
                        <a:pt x="42726" y="6209"/>
                        <a:pt x="56061" y="3352"/>
                        <a:pt x="64634" y="16687"/>
                      </a:cubicBezTo>
                      <a:cubicBezTo>
                        <a:pt x="73206" y="30022"/>
                        <a:pt x="67491" y="41452"/>
                        <a:pt x="57014" y="50024"/>
                      </a:cubicBezTo>
                      <a:cubicBezTo>
                        <a:pt x="41774" y="60502"/>
                        <a:pt x="26534" y="73837"/>
                        <a:pt x="8436" y="56692"/>
                      </a:cubicBezTo>
                      <a:lnTo>
                        <a:pt x="8436" y="566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4" name="Freeform: Shape 48">
                  <a:extLst>
                    <a:ext uri="{FF2B5EF4-FFF2-40B4-BE49-F238E27FC236}">
                      <a16:creationId xmlns:a16="http://schemas.microsoft.com/office/drawing/2014/main" id="{419FC25E-549B-8F47-8BA2-7BC8BDF84594}"/>
                    </a:ext>
                  </a:extLst>
                </p:cNvPr>
                <p:cNvSpPr/>
                <p:nvPr/>
              </p:nvSpPr>
              <p:spPr>
                <a:xfrm>
                  <a:off x="3328773" y="1023416"/>
                  <a:ext cx="76200" cy="57150"/>
                </a:xfrm>
                <a:custGeom>
                  <a:avLst/>
                  <a:gdLst>
                    <a:gd name="connsiteX0" fmla="*/ 37362 w 76200"/>
                    <a:gd name="connsiteY0" fmla="*/ 7189 h 57150"/>
                    <a:gd name="connsiteX1" fmla="*/ 75462 w 76200"/>
                    <a:gd name="connsiteY1" fmla="*/ 40526 h 57150"/>
                    <a:gd name="connsiteX2" fmla="*/ 64032 w 76200"/>
                    <a:gd name="connsiteY2" fmla="*/ 54814 h 57150"/>
                    <a:gd name="connsiteX3" fmla="*/ 7834 w 76200"/>
                    <a:gd name="connsiteY3" fmla="*/ 31001 h 57150"/>
                    <a:gd name="connsiteX4" fmla="*/ 37362 w 76200"/>
                    <a:gd name="connsiteY4" fmla="*/ 718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57150">
                      <a:moveTo>
                        <a:pt x="37362" y="7189"/>
                      </a:moveTo>
                      <a:cubicBezTo>
                        <a:pt x="63080" y="6236"/>
                        <a:pt x="72605" y="20524"/>
                        <a:pt x="75462" y="40526"/>
                      </a:cubicBezTo>
                      <a:cubicBezTo>
                        <a:pt x="77367" y="49099"/>
                        <a:pt x="75462" y="58624"/>
                        <a:pt x="64032" y="54814"/>
                      </a:cubicBezTo>
                      <a:cubicBezTo>
                        <a:pt x="44030" y="49099"/>
                        <a:pt x="15455" y="52909"/>
                        <a:pt x="7834" y="31001"/>
                      </a:cubicBezTo>
                      <a:cubicBezTo>
                        <a:pt x="3072" y="16714"/>
                        <a:pt x="24027" y="9094"/>
                        <a:pt x="37362" y="718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5" name="Freeform: Shape 49">
                  <a:extLst>
                    <a:ext uri="{FF2B5EF4-FFF2-40B4-BE49-F238E27FC236}">
                      <a16:creationId xmlns:a16="http://schemas.microsoft.com/office/drawing/2014/main" id="{1719E54D-5846-CC45-B767-F67FA2432AB9}"/>
                    </a:ext>
                  </a:extLst>
                </p:cNvPr>
                <p:cNvSpPr/>
                <p:nvPr/>
              </p:nvSpPr>
              <p:spPr>
                <a:xfrm>
                  <a:off x="3018949" y="1108616"/>
                  <a:ext cx="76200" cy="47625"/>
                </a:xfrm>
                <a:custGeom>
                  <a:avLst/>
                  <a:gdLst>
                    <a:gd name="connsiteX0" fmla="*/ 26194 w 76200"/>
                    <a:gd name="connsiteY0" fmla="*/ 8666 h 47625"/>
                    <a:gd name="connsiteX1" fmla="*/ 50006 w 76200"/>
                    <a:gd name="connsiteY1" fmla="*/ 11524 h 47625"/>
                    <a:gd name="connsiteX2" fmla="*/ 70009 w 76200"/>
                    <a:gd name="connsiteY2" fmla="*/ 25811 h 47625"/>
                    <a:gd name="connsiteX3" fmla="*/ 52864 w 76200"/>
                    <a:gd name="connsiteY3" fmla="*/ 44861 h 47625"/>
                    <a:gd name="connsiteX4" fmla="*/ 7144 w 76200"/>
                    <a:gd name="connsiteY4" fmla="*/ 19144 h 47625"/>
                    <a:gd name="connsiteX5" fmla="*/ 26194 w 76200"/>
                    <a:gd name="connsiteY5" fmla="*/ 8666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" h="47625">
                      <a:moveTo>
                        <a:pt x="26194" y="8666"/>
                      </a:moveTo>
                      <a:cubicBezTo>
                        <a:pt x="33814" y="9619"/>
                        <a:pt x="42386" y="12476"/>
                        <a:pt x="50006" y="11524"/>
                      </a:cubicBezTo>
                      <a:cubicBezTo>
                        <a:pt x="61436" y="10571"/>
                        <a:pt x="69056" y="16286"/>
                        <a:pt x="70009" y="25811"/>
                      </a:cubicBezTo>
                      <a:cubicBezTo>
                        <a:pt x="70961" y="36289"/>
                        <a:pt x="60484" y="41051"/>
                        <a:pt x="52864" y="44861"/>
                      </a:cubicBezTo>
                      <a:cubicBezTo>
                        <a:pt x="40481" y="51529"/>
                        <a:pt x="7144" y="32479"/>
                        <a:pt x="7144" y="19144"/>
                      </a:cubicBezTo>
                      <a:cubicBezTo>
                        <a:pt x="7144" y="5809"/>
                        <a:pt x="16669" y="5809"/>
                        <a:pt x="26194" y="866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6" name="Freeform: Shape 50">
                  <a:extLst>
                    <a:ext uri="{FF2B5EF4-FFF2-40B4-BE49-F238E27FC236}">
                      <a16:creationId xmlns:a16="http://schemas.microsoft.com/office/drawing/2014/main" id="{8717F9B9-3C47-A64E-BA17-BC528FCC1FED}"/>
                    </a:ext>
                  </a:extLst>
                </p:cNvPr>
                <p:cNvSpPr/>
                <p:nvPr/>
              </p:nvSpPr>
              <p:spPr>
                <a:xfrm>
                  <a:off x="2918936" y="782831"/>
                  <a:ext cx="114300" cy="38100"/>
                </a:xfrm>
                <a:custGeom>
                  <a:avLst/>
                  <a:gdLst>
                    <a:gd name="connsiteX0" fmla="*/ 7144 w 114300"/>
                    <a:gd name="connsiteY0" fmla="*/ 33461 h 38100"/>
                    <a:gd name="connsiteX1" fmla="*/ 107156 w 114300"/>
                    <a:gd name="connsiteY1" fmla="*/ 15364 h 38100"/>
                    <a:gd name="connsiteX2" fmla="*/ 7144 w 114300"/>
                    <a:gd name="connsiteY2" fmla="*/ 3346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38100">
                      <a:moveTo>
                        <a:pt x="7144" y="33461"/>
                      </a:moveTo>
                      <a:cubicBezTo>
                        <a:pt x="33814" y="9649"/>
                        <a:pt x="64294" y="-1781"/>
                        <a:pt x="107156" y="15364"/>
                      </a:cubicBezTo>
                      <a:cubicBezTo>
                        <a:pt x="71914" y="35366"/>
                        <a:pt x="38576" y="30604"/>
                        <a:pt x="7144" y="3346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7" name="Freeform: Shape 51">
                  <a:extLst>
                    <a:ext uri="{FF2B5EF4-FFF2-40B4-BE49-F238E27FC236}">
                      <a16:creationId xmlns:a16="http://schemas.microsoft.com/office/drawing/2014/main" id="{16C0F044-221C-DC42-926C-DF8CABB821F4}"/>
                    </a:ext>
                  </a:extLst>
                </p:cNvPr>
                <p:cNvSpPr/>
                <p:nvPr/>
              </p:nvSpPr>
              <p:spPr>
                <a:xfrm>
                  <a:off x="3521750" y="1773804"/>
                  <a:ext cx="66675" cy="47625"/>
                </a:xfrm>
                <a:custGeom>
                  <a:avLst/>
                  <a:gdLst>
                    <a:gd name="connsiteX0" fmla="*/ 22502 w 66675"/>
                    <a:gd name="connsiteY0" fmla="*/ 49280 h 47625"/>
                    <a:gd name="connsiteX1" fmla="*/ 7262 w 66675"/>
                    <a:gd name="connsiteY1" fmla="*/ 35945 h 47625"/>
                    <a:gd name="connsiteX2" fmla="*/ 49172 w 66675"/>
                    <a:gd name="connsiteY2" fmla="*/ 7370 h 47625"/>
                    <a:gd name="connsiteX3" fmla="*/ 59650 w 66675"/>
                    <a:gd name="connsiteY3" fmla="*/ 15943 h 47625"/>
                    <a:gd name="connsiteX4" fmla="*/ 22502 w 66675"/>
                    <a:gd name="connsiteY4" fmla="*/ 4928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" h="47625">
                      <a:moveTo>
                        <a:pt x="22502" y="49280"/>
                      </a:moveTo>
                      <a:cubicBezTo>
                        <a:pt x="11072" y="48328"/>
                        <a:pt x="6310" y="43565"/>
                        <a:pt x="7262" y="35945"/>
                      </a:cubicBezTo>
                      <a:cubicBezTo>
                        <a:pt x="12025" y="14038"/>
                        <a:pt x="32027" y="11180"/>
                        <a:pt x="49172" y="7370"/>
                      </a:cubicBezTo>
                      <a:cubicBezTo>
                        <a:pt x="54887" y="6418"/>
                        <a:pt x="62507" y="8323"/>
                        <a:pt x="59650" y="15943"/>
                      </a:cubicBezTo>
                      <a:cubicBezTo>
                        <a:pt x="53935" y="34993"/>
                        <a:pt x="32027" y="36898"/>
                        <a:pt x="22502" y="492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8" name="Freeform: Shape 52">
                  <a:extLst>
                    <a:ext uri="{FF2B5EF4-FFF2-40B4-BE49-F238E27FC236}">
                      <a16:creationId xmlns:a16="http://schemas.microsoft.com/office/drawing/2014/main" id="{79D08C95-4A75-EF40-9AE2-B3113D5706EB}"/>
                    </a:ext>
                  </a:extLst>
                </p:cNvPr>
                <p:cNvSpPr/>
                <p:nvPr/>
              </p:nvSpPr>
              <p:spPr>
                <a:xfrm>
                  <a:off x="3623775" y="1799748"/>
                  <a:ext cx="38100" cy="47625"/>
                </a:xfrm>
                <a:custGeom>
                  <a:avLst/>
                  <a:gdLst>
                    <a:gd name="connsiteX0" fmla="*/ 7156 w 38100"/>
                    <a:gd name="connsiteY0" fmla="*/ 32861 h 47625"/>
                    <a:gd name="connsiteX1" fmla="*/ 21443 w 38100"/>
                    <a:gd name="connsiteY1" fmla="*/ 7144 h 47625"/>
                    <a:gd name="connsiteX2" fmla="*/ 38588 w 38100"/>
                    <a:gd name="connsiteY2" fmla="*/ 24289 h 47625"/>
                    <a:gd name="connsiteX3" fmla="*/ 18585 w 38100"/>
                    <a:gd name="connsiteY3" fmla="*/ 49054 h 47625"/>
                    <a:gd name="connsiteX4" fmla="*/ 7156 w 38100"/>
                    <a:gd name="connsiteY4" fmla="*/ 32861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47625">
                      <a:moveTo>
                        <a:pt x="7156" y="32861"/>
                      </a:moveTo>
                      <a:cubicBezTo>
                        <a:pt x="7156" y="19526"/>
                        <a:pt x="6203" y="8096"/>
                        <a:pt x="21443" y="7144"/>
                      </a:cubicBezTo>
                      <a:cubicBezTo>
                        <a:pt x="31920" y="7144"/>
                        <a:pt x="39540" y="12859"/>
                        <a:pt x="38588" y="24289"/>
                      </a:cubicBezTo>
                      <a:cubicBezTo>
                        <a:pt x="37635" y="36671"/>
                        <a:pt x="30968" y="47149"/>
                        <a:pt x="18585" y="49054"/>
                      </a:cubicBezTo>
                      <a:cubicBezTo>
                        <a:pt x="2393" y="52864"/>
                        <a:pt x="10965" y="37624"/>
                        <a:pt x="7156" y="3286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9" name="Freeform: Shape 53">
                  <a:extLst>
                    <a:ext uri="{FF2B5EF4-FFF2-40B4-BE49-F238E27FC236}">
                      <a16:creationId xmlns:a16="http://schemas.microsoft.com/office/drawing/2014/main" id="{6E99E6F4-9068-F548-A09C-8FBB440EB92D}"/>
                    </a:ext>
                  </a:extLst>
                </p:cNvPr>
                <p:cNvSpPr/>
                <p:nvPr/>
              </p:nvSpPr>
              <p:spPr>
                <a:xfrm>
                  <a:off x="3107740" y="852011"/>
                  <a:ext cx="47625" cy="47625"/>
                </a:xfrm>
                <a:custGeom>
                  <a:avLst/>
                  <a:gdLst>
                    <a:gd name="connsiteX0" fmla="*/ 19317 w 47625"/>
                    <a:gd name="connsiteY0" fmla="*/ 7144 h 47625"/>
                    <a:gd name="connsiteX1" fmla="*/ 45035 w 47625"/>
                    <a:gd name="connsiteY1" fmla="*/ 36671 h 47625"/>
                    <a:gd name="connsiteX2" fmla="*/ 32652 w 47625"/>
                    <a:gd name="connsiteY2" fmla="*/ 46196 h 47625"/>
                    <a:gd name="connsiteX3" fmla="*/ 7887 w 47625"/>
                    <a:gd name="connsiteY3" fmla="*/ 16669 h 47625"/>
                    <a:gd name="connsiteX4" fmla="*/ 19317 w 47625"/>
                    <a:gd name="connsiteY4" fmla="*/ 714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47625">
                      <a:moveTo>
                        <a:pt x="19317" y="7144"/>
                      </a:moveTo>
                      <a:cubicBezTo>
                        <a:pt x="28842" y="14764"/>
                        <a:pt x="42177" y="21431"/>
                        <a:pt x="45035" y="36671"/>
                      </a:cubicBezTo>
                      <a:cubicBezTo>
                        <a:pt x="45987" y="41434"/>
                        <a:pt x="39320" y="47149"/>
                        <a:pt x="32652" y="46196"/>
                      </a:cubicBezTo>
                      <a:cubicBezTo>
                        <a:pt x="16460" y="43339"/>
                        <a:pt x="12650" y="30004"/>
                        <a:pt x="7887" y="16669"/>
                      </a:cubicBezTo>
                      <a:cubicBezTo>
                        <a:pt x="5029" y="9049"/>
                        <a:pt x="10745" y="8096"/>
                        <a:pt x="19317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0" name="Freeform: Shape 54">
                  <a:extLst>
                    <a:ext uri="{FF2B5EF4-FFF2-40B4-BE49-F238E27FC236}">
                      <a16:creationId xmlns:a16="http://schemas.microsoft.com/office/drawing/2014/main" id="{1D19EEFE-FF22-5846-AA28-BDF8131310D4}"/>
                    </a:ext>
                  </a:extLst>
                </p:cNvPr>
                <p:cNvSpPr/>
                <p:nvPr/>
              </p:nvSpPr>
              <p:spPr>
                <a:xfrm>
                  <a:off x="3596164" y="636746"/>
                  <a:ext cx="57150" cy="38100"/>
                </a:xfrm>
                <a:custGeom>
                  <a:avLst/>
                  <a:gdLst>
                    <a:gd name="connsiteX0" fmla="*/ 50959 w 57150"/>
                    <a:gd name="connsiteY0" fmla="*/ 7144 h 38100"/>
                    <a:gd name="connsiteX1" fmla="*/ 57626 w 57150"/>
                    <a:gd name="connsiteY1" fmla="*/ 36671 h 38100"/>
                    <a:gd name="connsiteX2" fmla="*/ 7144 w 57150"/>
                    <a:gd name="connsiteY2" fmla="*/ 31909 h 38100"/>
                    <a:gd name="connsiteX3" fmla="*/ 50959 w 57150"/>
                    <a:gd name="connsiteY3" fmla="*/ 714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38100">
                      <a:moveTo>
                        <a:pt x="50959" y="7144"/>
                      </a:moveTo>
                      <a:cubicBezTo>
                        <a:pt x="52864" y="16669"/>
                        <a:pt x="55721" y="27146"/>
                        <a:pt x="57626" y="36671"/>
                      </a:cubicBezTo>
                      <a:cubicBezTo>
                        <a:pt x="41434" y="32861"/>
                        <a:pt x="27146" y="22384"/>
                        <a:pt x="7144" y="31909"/>
                      </a:cubicBezTo>
                      <a:cubicBezTo>
                        <a:pt x="14764" y="476"/>
                        <a:pt x="41434" y="23336"/>
                        <a:pt x="50959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1" name="Freeform: Shape 55">
                  <a:extLst>
                    <a:ext uri="{FF2B5EF4-FFF2-40B4-BE49-F238E27FC236}">
                      <a16:creationId xmlns:a16="http://schemas.microsoft.com/office/drawing/2014/main" id="{E2924965-8006-454E-8227-7F3AA65BE37C}"/>
                    </a:ext>
                  </a:extLst>
                </p:cNvPr>
                <p:cNvSpPr/>
                <p:nvPr/>
              </p:nvSpPr>
              <p:spPr>
                <a:xfrm>
                  <a:off x="3096101" y="1002968"/>
                  <a:ext cx="38100" cy="38100"/>
                </a:xfrm>
                <a:custGeom>
                  <a:avLst/>
                  <a:gdLst>
                    <a:gd name="connsiteX0" fmla="*/ 18574 w 38100"/>
                    <a:gd name="connsiteY0" fmla="*/ 38114 h 38100"/>
                    <a:gd name="connsiteX1" fmla="*/ 7144 w 38100"/>
                    <a:gd name="connsiteY1" fmla="*/ 29542 h 38100"/>
                    <a:gd name="connsiteX2" fmla="*/ 25241 w 38100"/>
                    <a:gd name="connsiteY2" fmla="*/ 7634 h 38100"/>
                    <a:gd name="connsiteX3" fmla="*/ 36671 w 38100"/>
                    <a:gd name="connsiteY3" fmla="*/ 16207 h 38100"/>
                    <a:gd name="connsiteX4" fmla="*/ 18574 w 38100"/>
                    <a:gd name="connsiteY4" fmla="*/ 3811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18574" y="38114"/>
                      </a:moveTo>
                      <a:cubicBezTo>
                        <a:pt x="9049" y="40019"/>
                        <a:pt x="7144" y="35257"/>
                        <a:pt x="7144" y="29542"/>
                      </a:cubicBezTo>
                      <a:cubicBezTo>
                        <a:pt x="7144" y="17159"/>
                        <a:pt x="13811" y="10492"/>
                        <a:pt x="25241" y="7634"/>
                      </a:cubicBezTo>
                      <a:cubicBezTo>
                        <a:pt x="31909" y="5729"/>
                        <a:pt x="37624" y="9539"/>
                        <a:pt x="36671" y="16207"/>
                      </a:cubicBezTo>
                      <a:cubicBezTo>
                        <a:pt x="34766" y="26684"/>
                        <a:pt x="28099" y="34304"/>
                        <a:pt x="18574" y="3811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2" name="Freeform: Shape 56">
                  <a:extLst>
                    <a:ext uri="{FF2B5EF4-FFF2-40B4-BE49-F238E27FC236}">
                      <a16:creationId xmlns:a16="http://schemas.microsoft.com/office/drawing/2014/main" id="{CBD9F71A-BAF8-2C41-B887-31D69D2FBF73}"/>
                    </a:ext>
                  </a:extLst>
                </p:cNvPr>
                <p:cNvSpPr/>
                <p:nvPr/>
              </p:nvSpPr>
              <p:spPr>
                <a:xfrm>
                  <a:off x="9347359" y="4408474"/>
                  <a:ext cx="1314450" cy="1028700"/>
                </a:xfrm>
                <a:custGeom>
                  <a:avLst/>
                  <a:gdLst>
                    <a:gd name="connsiteX0" fmla="*/ 953929 w 1314450"/>
                    <a:gd name="connsiteY0" fmla="*/ 1016013 h 1028700"/>
                    <a:gd name="connsiteX1" fmla="*/ 951072 w 1314450"/>
                    <a:gd name="connsiteY1" fmla="*/ 1016013 h 1028700"/>
                    <a:gd name="connsiteX2" fmla="*/ 948214 w 1314450"/>
                    <a:gd name="connsiteY2" fmla="*/ 1017918 h 1028700"/>
                    <a:gd name="connsiteX3" fmla="*/ 885349 w 1314450"/>
                    <a:gd name="connsiteY3" fmla="*/ 1003631 h 1028700"/>
                    <a:gd name="connsiteX4" fmla="*/ 824389 w 1314450"/>
                    <a:gd name="connsiteY4" fmla="*/ 968388 h 1028700"/>
                    <a:gd name="connsiteX5" fmla="*/ 818674 w 1314450"/>
                    <a:gd name="connsiteY5" fmla="*/ 950291 h 1028700"/>
                    <a:gd name="connsiteX6" fmla="*/ 814864 w 1314450"/>
                    <a:gd name="connsiteY6" fmla="*/ 904570 h 1028700"/>
                    <a:gd name="connsiteX7" fmla="*/ 805339 w 1314450"/>
                    <a:gd name="connsiteY7" fmla="*/ 888378 h 1028700"/>
                    <a:gd name="connsiteX8" fmla="*/ 786289 w 1314450"/>
                    <a:gd name="connsiteY8" fmla="*/ 862660 h 1028700"/>
                    <a:gd name="connsiteX9" fmla="*/ 774859 w 1314450"/>
                    <a:gd name="connsiteY9" fmla="*/ 863613 h 1028700"/>
                    <a:gd name="connsiteX10" fmla="*/ 772954 w 1314450"/>
                    <a:gd name="connsiteY10" fmla="*/ 868376 h 1028700"/>
                    <a:gd name="connsiteX11" fmla="*/ 743427 w 1314450"/>
                    <a:gd name="connsiteY11" fmla="*/ 863613 h 1028700"/>
                    <a:gd name="connsiteX12" fmla="*/ 773906 w 1314450"/>
                    <a:gd name="connsiteY12" fmla="*/ 801701 h 1028700"/>
                    <a:gd name="connsiteX13" fmla="*/ 779622 w 1314450"/>
                    <a:gd name="connsiteY13" fmla="*/ 788366 h 1028700"/>
                    <a:gd name="connsiteX14" fmla="*/ 765334 w 1314450"/>
                    <a:gd name="connsiteY14" fmla="*/ 793128 h 1028700"/>
                    <a:gd name="connsiteX15" fmla="*/ 722472 w 1314450"/>
                    <a:gd name="connsiteY15" fmla="*/ 833133 h 1028700"/>
                    <a:gd name="connsiteX16" fmla="*/ 716756 w 1314450"/>
                    <a:gd name="connsiteY16" fmla="*/ 855993 h 1028700"/>
                    <a:gd name="connsiteX17" fmla="*/ 696754 w 1314450"/>
                    <a:gd name="connsiteY17" fmla="*/ 863613 h 1028700"/>
                    <a:gd name="connsiteX18" fmla="*/ 683419 w 1314450"/>
                    <a:gd name="connsiteY18" fmla="*/ 850278 h 1028700"/>
                    <a:gd name="connsiteX19" fmla="*/ 658654 w 1314450"/>
                    <a:gd name="connsiteY19" fmla="*/ 801701 h 1028700"/>
                    <a:gd name="connsiteX20" fmla="*/ 652939 w 1314450"/>
                    <a:gd name="connsiteY20" fmla="*/ 765506 h 1028700"/>
                    <a:gd name="connsiteX21" fmla="*/ 627222 w 1314450"/>
                    <a:gd name="connsiteY21" fmla="*/ 752170 h 1028700"/>
                    <a:gd name="connsiteX22" fmla="*/ 571977 w 1314450"/>
                    <a:gd name="connsiteY22" fmla="*/ 731216 h 1028700"/>
                    <a:gd name="connsiteX23" fmla="*/ 521494 w 1314450"/>
                    <a:gd name="connsiteY23" fmla="*/ 736931 h 1028700"/>
                    <a:gd name="connsiteX24" fmla="*/ 467202 w 1314450"/>
                    <a:gd name="connsiteY24" fmla="*/ 759791 h 1028700"/>
                    <a:gd name="connsiteX25" fmla="*/ 410052 w 1314450"/>
                    <a:gd name="connsiteY25" fmla="*/ 764553 h 1028700"/>
                    <a:gd name="connsiteX26" fmla="*/ 340519 w 1314450"/>
                    <a:gd name="connsiteY26" fmla="*/ 792176 h 1028700"/>
                    <a:gd name="connsiteX27" fmla="*/ 328136 w 1314450"/>
                    <a:gd name="connsiteY27" fmla="*/ 813131 h 1028700"/>
                    <a:gd name="connsiteX28" fmla="*/ 290036 w 1314450"/>
                    <a:gd name="connsiteY28" fmla="*/ 826466 h 1028700"/>
                    <a:gd name="connsiteX29" fmla="*/ 140494 w 1314450"/>
                    <a:gd name="connsiteY29" fmla="*/ 862660 h 1028700"/>
                    <a:gd name="connsiteX30" fmla="*/ 98584 w 1314450"/>
                    <a:gd name="connsiteY30" fmla="*/ 862660 h 1028700"/>
                    <a:gd name="connsiteX31" fmla="*/ 34766 w 1314450"/>
                    <a:gd name="connsiteY31" fmla="*/ 840753 h 1028700"/>
                    <a:gd name="connsiteX32" fmla="*/ 53816 w 1314450"/>
                    <a:gd name="connsiteY32" fmla="*/ 813131 h 1028700"/>
                    <a:gd name="connsiteX33" fmla="*/ 63341 w 1314450"/>
                    <a:gd name="connsiteY33" fmla="*/ 804558 h 1028700"/>
                    <a:gd name="connsiteX34" fmla="*/ 70009 w 1314450"/>
                    <a:gd name="connsiteY34" fmla="*/ 737883 h 1028700"/>
                    <a:gd name="connsiteX35" fmla="*/ 57627 w 1314450"/>
                    <a:gd name="connsiteY35" fmla="*/ 692163 h 1028700"/>
                    <a:gd name="connsiteX36" fmla="*/ 46197 w 1314450"/>
                    <a:gd name="connsiteY36" fmla="*/ 646443 h 1028700"/>
                    <a:gd name="connsiteX37" fmla="*/ 7144 w 1314450"/>
                    <a:gd name="connsiteY37" fmla="*/ 548335 h 1028700"/>
                    <a:gd name="connsiteX38" fmla="*/ 21431 w 1314450"/>
                    <a:gd name="connsiteY38" fmla="*/ 509283 h 1028700"/>
                    <a:gd name="connsiteX39" fmla="*/ 15716 w 1314450"/>
                    <a:gd name="connsiteY39" fmla="*/ 494043 h 1028700"/>
                    <a:gd name="connsiteX40" fmla="*/ 35719 w 1314450"/>
                    <a:gd name="connsiteY40" fmla="*/ 407366 h 1028700"/>
                    <a:gd name="connsiteX41" fmla="*/ 55722 w 1314450"/>
                    <a:gd name="connsiteY41" fmla="*/ 402603 h 1028700"/>
                    <a:gd name="connsiteX42" fmla="*/ 227172 w 1314450"/>
                    <a:gd name="connsiteY42" fmla="*/ 334023 h 1028700"/>
                    <a:gd name="connsiteX43" fmla="*/ 282416 w 1314450"/>
                    <a:gd name="connsiteY43" fmla="*/ 305448 h 1028700"/>
                    <a:gd name="connsiteX44" fmla="*/ 298609 w 1314450"/>
                    <a:gd name="connsiteY44" fmla="*/ 254013 h 1028700"/>
                    <a:gd name="connsiteX45" fmla="*/ 321469 w 1314450"/>
                    <a:gd name="connsiteY45" fmla="*/ 214960 h 1028700"/>
                    <a:gd name="connsiteX46" fmla="*/ 353854 w 1314450"/>
                    <a:gd name="connsiteY46" fmla="*/ 237820 h 1028700"/>
                    <a:gd name="connsiteX47" fmla="*/ 370047 w 1314450"/>
                    <a:gd name="connsiteY47" fmla="*/ 207341 h 1028700"/>
                    <a:gd name="connsiteX48" fmla="*/ 393859 w 1314450"/>
                    <a:gd name="connsiteY48" fmla="*/ 204483 h 1028700"/>
                    <a:gd name="connsiteX49" fmla="*/ 409099 w 1314450"/>
                    <a:gd name="connsiteY49" fmla="*/ 154000 h 1028700"/>
                    <a:gd name="connsiteX50" fmla="*/ 427197 w 1314450"/>
                    <a:gd name="connsiteY50" fmla="*/ 147333 h 1028700"/>
                    <a:gd name="connsiteX51" fmla="*/ 495777 w 1314450"/>
                    <a:gd name="connsiteY51" fmla="*/ 147333 h 1028700"/>
                    <a:gd name="connsiteX52" fmla="*/ 495777 w 1314450"/>
                    <a:gd name="connsiteY52" fmla="*/ 178766 h 1028700"/>
                    <a:gd name="connsiteX53" fmla="*/ 551974 w 1314450"/>
                    <a:gd name="connsiteY53" fmla="*/ 162573 h 1028700"/>
                    <a:gd name="connsiteX54" fmla="*/ 559594 w 1314450"/>
                    <a:gd name="connsiteY54" fmla="*/ 108281 h 1028700"/>
                    <a:gd name="connsiteX55" fmla="*/ 587217 w 1314450"/>
                    <a:gd name="connsiteY55" fmla="*/ 59703 h 1028700"/>
                    <a:gd name="connsiteX56" fmla="*/ 640556 w 1314450"/>
                    <a:gd name="connsiteY56" fmla="*/ 52083 h 1028700"/>
                    <a:gd name="connsiteX57" fmla="*/ 616744 w 1314450"/>
                    <a:gd name="connsiteY57" fmla="*/ 39700 h 1028700"/>
                    <a:gd name="connsiteX58" fmla="*/ 643414 w 1314450"/>
                    <a:gd name="connsiteY58" fmla="*/ 33985 h 1028700"/>
                    <a:gd name="connsiteX59" fmla="*/ 760572 w 1314450"/>
                    <a:gd name="connsiteY59" fmla="*/ 49225 h 1028700"/>
                    <a:gd name="connsiteX60" fmla="*/ 780574 w 1314450"/>
                    <a:gd name="connsiteY60" fmla="*/ 56845 h 1028700"/>
                    <a:gd name="connsiteX61" fmla="*/ 767239 w 1314450"/>
                    <a:gd name="connsiteY61" fmla="*/ 91135 h 1028700"/>
                    <a:gd name="connsiteX62" fmla="*/ 767239 w 1314450"/>
                    <a:gd name="connsiteY62" fmla="*/ 174003 h 1028700"/>
                    <a:gd name="connsiteX63" fmla="*/ 871061 w 1314450"/>
                    <a:gd name="connsiteY63" fmla="*/ 234963 h 1028700"/>
                    <a:gd name="connsiteX64" fmla="*/ 914877 w 1314450"/>
                    <a:gd name="connsiteY64" fmla="*/ 212103 h 1028700"/>
                    <a:gd name="connsiteX65" fmla="*/ 928211 w 1314450"/>
                    <a:gd name="connsiteY65" fmla="*/ 141618 h 1028700"/>
                    <a:gd name="connsiteX66" fmla="*/ 936784 w 1314450"/>
                    <a:gd name="connsiteY66" fmla="*/ 21603 h 1028700"/>
                    <a:gd name="connsiteX67" fmla="*/ 953929 w 1314450"/>
                    <a:gd name="connsiteY67" fmla="*/ 7316 h 1028700"/>
                    <a:gd name="connsiteX68" fmla="*/ 976789 w 1314450"/>
                    <a:gd name="connsiteY68" fmla="*/ 19698 h 1028700"/>
                    <a:gd name="connsiteX69" fmla="*/ 1002506 w 1314450"/>
                    <a:gd name="connsiteY69" fmla="*/ 94945 h 1028700"/>
                    <a:gd name="connsiteX70" fmla="*/ 1024414 w 1314450"/>
                    <a:gd name="connsiteY70" fmla="*/ 112091 h 1028700"/>
                    <a:gd name="connsiteX71" fmla="*/ 1059656 w 1314450"/>
                    <a:gd name="connsiteY71" fmla="*/ 152095 h 1028700"/>
                    <a:gd name="connsiteX72" fmla="*/ 1072039 w 1314450"/>
                    <a:gd name="connsiteY72" fmla="*/ 187338 h 1028700"/>
                    <a:gd name="connsiteX73" fmla="*/ 1087279 w 1314450"/>
                    <a:gd name="connsiteY73" fmla="*/ 242583 h 1028700"/>
                    <a:gd name="connsiteX74" fmla="*/ 1121569 w 1314450"/>
                    <a:gd name="connsiteY74" fmla="*/ 288303 h 1028700"/>
                    <a:gd name="connsiteX75" fmla="*/ 1193959 w 1314450"/>
                    <a:gd name="connsiteY75" fmla="*/ 374981 h 1028700"/>
                    <a:gd name="connsiteX76" fmla="*/ 1194912 w 1314450"/>
                    <a:gd name="connsiteY76" fmla="*/ 377838 h 1028700"/>
                    <a:gd name="connsiteX77" fmla="*/ 1276827 w 1314450"/>
                    <a:gd name="connsiteY77" fmla="*/ 459753 h 1028700"/>
                    <a:gd name="connsiteX78" fmla="*/ 1296829 w 1314450"/>
                    <a:gd name="connsiteY78" fmla="*/ 489281 h 1028700"/>
                    <a:gd name="connsiteX79" fmla="*/ 1296829 w 1314450"/>
                    <a:gd name="connsiteY79" fmla="*/ 674066 h 1028700"/>
                    <a:gd name="connsiteX80" fmla="*/ 1290162 w 1314450"/>
                    <a:gd name="connsiteY80" fmla="*/ 716928 h 1028700"/>
                    <a:gd name="connsiteX81" fmla="*/ 1241584 w 1314450"/>
                    <a:gd name="connsiteY81" fmla="*/ 773126 h 1028700"/>
                    <a:gd name="connsiteX82" fmla="*/ 1226344 w 1314450"/>
                    <a:gd name="connsiteY82" fmla="*/ 799795 h 1028700"/>
                    <a:gd name="connsiteX83" fmla="*/ 1203484 w 1314450"/>
                    <a:gd name="connsiteY83" fmla="*/ 848373 h 1028700"/>
                    <a:gd name="connsiteX84" fmla="*/ 1170146 w 1314450"/>
                    <a:gd name="connsiteY84" fmla="*/ 918858 h 1028700"/>
                    <a:gd name="connsiteX85" fmla="*/ 1155859 w 1314450"/>
                    <a:gd name="connsiteY85" fmla="*/ 968388 h 1028700"/>
                    <a:gd name="connsiteX86" fmla="*/ 1045369 w 1314450"/>
                    <a:gd name="connsiteY86" fmla="*/ 1022681 h 1028700"/>
                    <a:gd name="connsiteX87" fmla="*/ 999649 w 1314450"/>
                    <a:gd name="connsiteY87" fmla="*/ 1007441 h 1028700"/>
                    <a:gd name="connsiteX88" fmla="*/ 975836 w 1314450"/>
                    <a:gd name="connsiteY88" fmla="*/ 1004583 h 1028700"/>
                    <a:gd name="connsiteX89" fmla="*/ 953929 w 1314450"/>
                    <a:gd name="connsiteY89" fmla="*/ 1016013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314450" h="1028700">
                      <a:moveTo>
                        <a:pt x="953929" y="1016013"/>
                      </a:moveTo>
                      <a:lnTo>
                        <a:pt x="951072" y="1016013"/>
                      </a:lnTo>
                      <a:lnTo>
                        <a:pt x="948214" y="1017918"/>
                      </a:lnTo>
                      <a:cubicBezTo>
                        <a:pt x="924402" y="1026491"/>
                        <a:pt x="908209" y="999820"/>
                        <a:pt x="885349" y="1003631"/>
                      </a:cubicBezTo>
                      <a:cubicBezTo>
                        <a:pt x="857727" y="1003631"/>
                        <a:pt x="836772" y="993153"/>
                        <a:pt x="824389" y="968388"/>
                      </a:cubicBezTo>
                      <a:cubicBezTo>
                        <a:pt x="821531" y="963626"/>
                        <a:pt x="812006" y="956006"/>
                        <a:pt x="818674" y="950291"/>
                      </a:cubicBezTo>
                      <a:cubicBezTo>
                        <a:pt x="842486" y="932193"/>
                        <a:pt x="819627" y="919810"/>
                        <a:pt x="814864" y="904570"/>
                      </a:cubicBezTo>
                      <a:cubicBezTo>
                        <a:pt x="810102" y="899808"/>
                        <a:pt x="812959" y="888378"/>
                        <a:pt x="805339" y="888378"/>
                      </a:cubicBezTo>
                      <a:cubicBezTo>
                        <a:pt x="784384" y="888378"/>
                        <a:pt x="785336" y="877901"/>
                        <a:pt x="786289" y="862660"/>
                      </a:cubicBezTo>
                      <a:cubicBezTo>
                        <a:pt x="787242" y="852183"/>
                        <a:pt x="779622" y="862660"/>
                        <a:pt x="774859" y="863613"/>
                      </a:cubicBezTo>
                      <a:cubicBezTo>
                        <a:pt x="772954" y="864566"/>
                        <a:pt x="772002" y="866470"/>
                        <a:pt x="772954" y="868376"/>
                      </a:cubicBezTo>
                      <a:cubicBezTo>
                        <a:pt x="761524" y="876948"/>
                        <a:pt x="751047" y="878853"/>
                        <a:pt x="743427" y="863613"/>
                      </a:cubicBezTo>
                      <a:cubicBezTo>
                        <a:pt x="757714" y="844563"/>
                        <a:pt x="776764" y="829323"/>
                        <a:pt x="773906" y="801701"/>
                      </a:cubicBezTo>
                      <a:cubicBezTo>
                        <a:pt x="775811" y="796938"/>
                        <a:pt x="777717" y="792176"/>
                        <a:pt x="779622" y="788366"/>
                      </a:cubicBezTo>
                      <a:cubicBezTo>
                        <a:pt x="774859" y="789318"/>
                        <a:pt x="770097" y="791223"/>
                        <a:pt x="765334" y="793128"/>
                      </a:cubicBezTo>
                      <a:cubicBezTo>
                        <a:pt x="749142" y="804558"/>
                        <a:pt x="742474" y="824560"/>
                        <a:pt x="722472" y="833133"/>
                      </a:cubicBezTo>
                      <a:cubicBezTo>
                        <a:pt x="715804" y="835991"/>
                        <a:pt x="702469" y="844563"/>
                        <a:pt x="716756" y="855993"/>
                      </a:cubicBezTo>
                      <a:cubicBezTo>
                        <a:pt x="715804" y="874091"/>
                        <a:pt x="704374" y="863613"/>
                        <a:pt x="696754" y="863613"/>
                      </a:cubicBezTo>
                      <a:cubicBezTo>
                        <a:pt x="690086" y="861708"/>
                        <a:pt x="680561" y="862660"/>
                        <a:pt x="683419" y="850278"/>
                      </a:cubicBezTo>
                      <a:cubicBezTo>
                        <a:pt x="691992" y="820751"/>
                        <a:pt x="689134" y="815035"/>
                        <a:pt x="658654" y="801701"/>
                      </a:cubicBezTo>
                      <a:cubicBezTo>
                        <a:pt x="636747" y="792176"/>
                        <a:pt x="669131" y="775031"/>
                        <a:pt x="652939" y="765506"/>
                      </a:cubicBezTo>
                      <a:cubicBezTo>
                        <a:pt x="645319" y="758838"/>
                        <a:pt x="631984" y="764553"/>
                        <a:pt x="627222" y="752170"/>
                      </a:cubicBezTo>
                      <a:cubicBezTo>
                        <a:pt x="605314" y="754076"/>
                        <a:pt x="591027" y="736931"/>
                        <a:pt x="571977" y="731216"/>
                      </a:cubicBezTo>
                      <a:cubicBezTo>
                        <a:pt x="555784" y="737883"/>
                        <a:pt x="537686" y="729310"/>
                        <a:pt x="521494" y="736931"/>
                      </a:cubicBezTo>
                      <a:cubicBezTo>
                        <a:pt x="503397" y="743598"/>
                        <a:pt x="483394" y="746456"/>
                        <a:pt x="467202" y="759791"/>
                      </a:cubicBezTo>
                      <a:cubicBezTo>
                        <a:pt x="448152" y="766458"/>
                        <a:pt x="428149" y="757885"/>
                        <a:pt x="410052" y="764553"/>
                      </a:cubicBezTo>
                      <a:cubicBezTo>
                        <a:pt x="385286" y="769316"/>
                        <a:pt x="361474" y="776935"/>
                        <a:pt x="340519" y="792176"/>
                      </a:cubicBezTo>
                      <a:cubicBezTo>
                        <a:pt x="340519" y="801701"/>
                        <a:pt x="336709" y="809320"/>
                        <a:pt x="328136" y="813131"/>
                      </a:cubicBezTo>
                      <a:cubicBezTo>
                        <a:pt x="317659" y="824560"/>
                        <a:pt x="305277" y="826466"/>
                        <a:pt x="290036" y="826466"/>
                      </a:cubicBezTo>
                      <a:cubicBezTo>
                        <a:pt x="237649" y="826466"/>
                        <a:pt x="184309" y="826466"/>
                        <a:pt x="140494" y="862660"/>
                      </a:cubicBezTo>
                      <a:cubicBezTo>
                        <a:pt x="126206" y="866470"/>
                        <a:pt x="112872" y="866470"/>
                        <a:pt x="98584" y="862660"/>
                      </a:cubicBezTo>
                      <a:cubicBezTo>
                        <a:pt x="75724" y="859803"/>
                        <a:pt x="55722" y="850278"/>
                        <a:pt x="34766" y="840753"/>
                      </a:cubicBezTo>
                      <a:cubicBezTo>
                        <a:pt x="24289" y="819798"/>
                        <a:pt x="41434" y="817893"/>
                        <a:pt x="53816" y="813131"/>
                      </a:cubicBezTo>
                      <a:cubicBezTo>
                        <a:pt x="56674" y="810273"/>
                        <a:pt x="59531" y="807416"/>
                        <a:pt x="63341" y="804558"/>
                      </a:cubicBezTo>
                      <a:cubicBezTo>
                        <a:pt x="65247" y="781698"/>
                        <a:pt x="74772" y="760743"/>
                        <a:pt x="70009" y="737883"/>
                      </a:cubicBezTo>
                      <a:cubicBezTo>
                        <a:pt x="56674" y="725501"/>
                        <a:pt x="42386" y="715023"/>
                        <a:pt x="57627" y="692163"/>
                      </a:cubicBezTo>
                      <a:cubicBezTo>
                        <a:pt x="63341" y="683591"/>
                        <a:pt x="51911" y="661683"/>
                        <a:pt x="46197" y="646443"/>
                      </a:cubicBezTo>
                      <a:cubicBezTo>
                        <a:pt x="33814" y="613106"/>
                        <a:pt x="20479" y="580720"/>
                        <a:pt x="7144" y="548335"/>
                      </a:cubicBezTo>
                      <a:cubicBezTo>
                        <a:pt x="14764" y="536906"/>
                        <a:pt x="31909" y="528333"/>
                        <a:pt x="21431" y="509283"/>
                      </a:cubicBezTo>
                      <a:cubicBezTo>
                        <a:pt x="19527" y="504520"/>
                        <a:pt x="13811" y="497853"/>
                        <a:pt x="15716" y="494043"/>
                      </a:cubicBezTo>
                      <a:cubicBezTo>
                        <a:pt x="29052" y="466420"/>
                        <a:pt x="13811" y="432131"/>
                        <a:pt x="35719" y="407366"/>
                      </a:cubicBezTo>
                      <a:cubicBezTo>
                        <a:pt x="42386" y="404508"/>
                        <a:pt x="49054" y="406413"/>
                        <a:pt x="55722" y="402603"/>
                      </a:cubicBezTo>
                      <a:cubicBezTo>
                        <a:pt x="110014" y="372123"/>
                        <a:pt x="159544" y="332118"/>
                        <a:pt x="227172" y="334023"/>
                      </a:cubicBezTo>
                      <a:cubicBezTo>
                        <a:pt x="250031" y="334976"/>
                        <a:pt x="270986" y="326403"/>
                        <a:pt x="282416" y="305448"/>
                      </a:cubicBezTo>
                      <a:cubicBezTo>
                        <a:pt x="290989" y="290208"/>
                        <a:pt x="317659" y="282588"/>
                        <a:pt x="298609" y="254013"/>
                      </a:cubicBezTo>
                      <a:cubicBezTo>
                        <a:pt x="290989" y="242583"/>
                        <a:pt x="312897" y="228295"/>
                        <a:pt x="321469" y="214960"/>
                      </a:cubicBezTo>
                      <a:cubicBezTo>
                        <a:pt x="344329" y="205435"/>
                        <a:pt x="345281" y="228295"/>
                        <a:pt x="353854" y="237820"/>
                      </a:cubicBezTo>
                      <a:cubicBezTo>
                        <a:pt x="350997" y="222581"/>
                        <a:pt x="330994" y="199720"/>
                        <a:pt x="370047" y="207341"/>
                      </a:cubicBezTo>
                      <a:cubicBezTo>
                        <a:pt x="377666" y="210198"/>
                        <a:pt x="385286" y="210198"/>
                        <a:pt x="393859" y="204483"/>
                      </a:cubicBezTo>
                      <a:cubicBezTo>
                        <a:pt x="358616" y="175908"/>
                        <a:pt x="401479" y="170193"/>
                        <a:pt x="409099" y="154000"/>
                      </a:cubicBezTo>
                      <a:cubicBezTo>
                        <a:pt x="411956" y="147333"/>
                        <a:pt x="420529" y="154000"/>
                        <a:pt x="427197" y="147333"/>
                      </a:cubicBezTo>
                      <a:cubicBezTo>
                        <a:pt x="463391" y="111138"/>
                        <a:pt x="462439" y="112091"/>
                        <a:pt x="495777" y="147333"/>
                      </a:cubicBezTo>
                      <a:cubicBezTo>
                        <a:pt x="508159" y="159716"/>
                        <a:pt x="492919" y="168288"/>
                        <a:pt x="495777" y="178766"/>
                      </a:cubicBezTo>
                      <a:cubicBezTo>
                        <a:pt x="512922" y="167335"/>
                        <a:pt x="518636" y="165431"/>
                        <a:pt x="551974" y="162573"/>
                      </a:cubicBezTo>
                      <a:cubicBezTo>
                        <a:pt x="538639" y="142570"/>
                        <a:pt x="521494" y="119710"/>
                        <a:pt x="559594" y="108281"/>
                      </a:cubicBezTo>
                      <a:cubicBezTo>
                        <a:pt x="544354" y="77800"/>
                        <a:pt x="570072" y="71133"/>
                        <a:pt x="587217" y="59703"/>
                      </a:cubicBezTo>
                      <a:cubicBezTo>
                        <a:pt x="606267" y="65418"/>
                        <a:pt x="622459" y="58750"/>
                        <a:pt x="640556" y="52083"/>
                      </a:cubicBezTo>
                      <a:cubicBezTo>
                        <a:pt x="636747" y="38748"/>
                        <a:pt x="620554" y="50178"/>
                        <a:pt x="616744" y="39700"/>
                      </a:cubicBezTo>
                      <a:cubicBezTo>
                        <a:pt x="624364" y="30175"/>
                        <a:pt x="634842" y="36843"/>
                        <a:pt x="643414" y="33985"/>
                      </a:cubicBezTo>
                      <a:cubicBezTo>
                        <a:pt x="682467" y="39700"/>
                        <a:pt x="717709" y="73038"/>
                        <a:pt x="760572" y="49225"/>
                      </a:cubicBezTo>
                      <a:cubicBezTo>
                        <a:pt x="769144" y="44463"/>
                        <a:pt x="779622" y="50178"/>
                        <a:pt x="780574" y="56845"/>
                      </a:cubicBezTo>
                      <a:cubicBezTo>
                        <a:pt x="782479" y="69228"/>
                        <a:pt x="775811" y="82563"/>
                        <a:pt x="767239" y="91135"/>
                      </a:cubicBezTo>
                      <a:cubicBezTo>
                        <a:pt x="733902" y="121616"/>
                        <a:pt x="737711" y="143523"/>
                        <a:pt x="767239" y="174003"/>
                      </a:cubicBezTo>
                      <a:cubicBezTo>
                        <a:pt x="796767" y="204483"/>
                        <a:pt x="840581" y="205435"/>
                        <a:pt x="871061" y="234963"/>
                      </a:cubicBezTo>
                      <a:cubicBezTo>
                        <a:pt x="883444" y="247345"/>
                        <a:pt x="905352" y="229248"/>
                        <a:pt x="914877" y="212103"/>
                      </a:cubicBezTo>
                      <a:cubicBezTo>
                        <a:pt x="927259" y="190195"/>
                        <a:pt x="932022" y="165431"/>
                        <a:pt x="928211" y="141618"/>
                      </a:cubicBezTo>
                      <a:cubicBezTo>
                        <a:pt x="922497" y="100660"/>
                        <a:pt x="940594" y="62560"/>
                        <a:pt x="936784" y="21603"/>
                      </a:cubicBezTo>
                      <a:cubicBezTo>
                        <a:pt x="935831" y="12078"/>
                        <a:pt x="945356" y="8268"/>
                        <a:pt x="953929" y="7316"/>
                      </a:cubicBezTo>
                      <a:cubicBezTo>
                        <a:pt x="963454" y="6363"/>
                        <a:pt x="972979" y="9220"/>
                        <a:pt x="976789" y="19698"/>
                      </a:cubicBezTo>
                      <a:cubicBezTo>
                        <a:pt x="986314" y="44463"/>
                        <a:pt x="996792" y="69228"/>
                        <a:pt x="1002506" y="94945"/>
                      </a:cubicBezTo>
                      <a:cubicBezTo>
                        <a:pt x="1006317" y="110185"/>
                        <a:pt x="1011079" y="110185"/>
                        <a:pt x="1024414" y="112091"/>
                      </a:cubicBezTo>
                      <a:cubicBezTo>
                        <a:pt x="1046322" y="113995"/>
                        <a:pt x="1065371" y="121616"/>
                        <a:pt x="1059656" y="152095"/>
                      </a:cubicBezTo>
                      <a:cubicBezTo>
                        <a:pt x="1056799" y="165431"/>
                        <a:pt x="1064419" y="176860"/>
                        <a:pt x="1072039" y="187338"/>
                      </a:cubicBezTo>
                      <a:cubicBezTo>
                        <a:pt x="1084421" y="203531"/>
                        <a:pt x="1091089" y="220675"/>
                        <a:pt x="1087279" y="242583"/>
                      </a:cubicBezTo>
                      <a:cubicBezTo>
                        <a:pt x="1083469" y="268301"/>
                        <a:pt x="1101567" y="282588"/>
                        <a:pt x="1121569" y="288303"/>
                      </a:cubicBezTo>
                      <a:cubicBezTo>
                        <a:pt x="1165384" y="301638"/>
                        <a:pt x="1190150" y="329260"/>
                        <a:pt x="1193959" y="374981"/>
                      </a:cubicBezTo>
                      <a:cubicBezTo>
                        <a:pt x="1193959" y="375933"/>
                        <a:pt x="1193959" y="377838"/>
                        <a:pt x="1194912" y="377838"/>
                      </a:cubicBezTo>
                      <a:cubicBezTo>
                        <a:pt x="1252062" y="374981"/>
                        <a:pt x="1228250" y="454038"/>
                        <a:pt x="1276827" y="459753"/>
                      </a:cubicBezTo>
                      <a:cubicBezTo>
                        <a:pt x="1287304" y="467373"/>
                        <a:pt x="1291114" y="478803"/>
                        <a:pt x="1296829" y="489281"/>
                      </a:cubicBezTo>
                      <a:cubicBezTo>
                        <a:pt x="1316831" y="551193"/>
                        <a:pt x="1324452" y="612153"/>
                        <a:pt x="1296829" y="674066"/>
                      </a:cubicBezTo>
                      <a:cubicBezTo>
                        <a:pt x="1289209" y="687401"/>
                        <a:pt x="1298734" y="703593"/>
                        <a:pt x="1290162" y="716928"/>
                      </a:cubicBezTo>
                      <a:cubicBezTo>
                        <a:pt x="1278731" y="738835"/>
                        <a:pt x="1267302" y="761695"/>
                        <a:pt x="1241584" y="773126"/>
                      </a:cubicBezTo>
                      <a:cubicBezTo>
                        <a:pt x="1233964" y="776935"/>
                        <a:pt x="1231106" y="791223"/>
                        <a:pt x="1226344" y="799795"/>
                      </a:cubicBezTo>
                      <a:cubicBezTo>
                        <a:pt x="1213009" y="813131"/>
                        <a:pt x="1203484" y="829323"/>
                        <a:pt x="1203484" y="848373"/>
                      </a:cubicBezTo>
                      <a:cubicBezTo>
                        <a:pt x="1204437" y="877901"/>
                        <a:pt x="1169194" y="889331"/>
                        <a:pt x="1170146" y="918858"/>
                      </a:cubicBezTo>
                      <a:cubicBezTo>
                        <a:pt x="1162527" y="934098"/>
                        <a:pt x="1161575" y="952195"/>
                        <a:pt x="1155859" y="968388"/>
                      </a:cubicBezTo>
                      <a:cubicBezTo>
                        <a:pt x="1116806" y="981723"/>
                        <a:pt x="1076802" y="990295"/>
                        <a:pt x="1045369" y="1022681"/>
                      </a:cubicBezTo>
                      <a:cubicBezTo>
                        <a:pt x="1032034" y="1036016"/>
                        <a:pt x="1009174" y="1028395"/>
                        <a:pt x="999649" y="1007441"/>
                      </a:cubicBezTo>
                      <a:cubicBezTo>
                        <a:pt x="992029" y="990295"/>
                        <a:pt x="984409" y="994106"/>
                        <a:pt x="975836" y="1004583"/>
                      </a:cubicBezTo>
                      <a:cubicBezTo>
                        <a:pt x="972027" y="1015060"/>
                        <a:pt x="960597" y="1012203"/>
                        <a:pt x="953929" y="10160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3" name="Freeform: Shape 57">
                  <a:extLst>
                    <a:ext uri="{FF2B5EF4-FFF2-40B4-BE49-F238E27FC236}">
                      <a16:creationId xmlns:a16="http://schemas.microsoft.com/office/drawing/2014/main" id="{9D195335-FB87-8649-B447-8E5E17F9E25C}"/>
                    </a:ext>
                  </a:extLst>
                </p:cNvPr>
                <p:cNvSpPr/>
                <p:nvPr/>
              </p:nvSpPr>
              <p:spPr>
                <a:xfrm>
                  <a:off x="9927431" y="4104732"/>
                  <a:ext cx="647700" cy="295275"/>
                </a:xfrm>
                <a:custGeom>
                  <a:avLst/>
                  <a:gdLst>
                    <a:gd name="connsiteX0" fmla="*/ 562452 w 647700"/>
                    <a:gd name="connsiteY0" fmla="*/ 213902 h 295275"/>
                    <a:gd name="connsiteX1" fmla="*/ 590073 w 647700"/>
                    <a:gd name="connsiteY1" fmla="*/ 226285 h 295275"/>
                    <a:gd name="connsiteX2" fmla="*/ 630079 w 647700"/>
                    <a:gd name="connsiteY2" fmla="*/ 257718 h 295275"/>
                    <a:gd name="connsiteX3" fmla="*/ 647223 w 647700"/>
                    <a:gd name="connsiteY3" fmla="*/ 281530 h 295275"/>
                    <a:gd name="connsiteX4" fmla="*/ 562452 w 647700"/>
                    <a:gd name="connsiteY4" fmla="*/ 282483 h 295275"/>
                    <a:gd name="connsiteX5" fmla="*/ 498634 w 647700"/>
                    <a:gd name="connsiteY5" fmla="*/ 221523 h 295275"/>
                    <a:gd name="connsiteX6" fmla="*/ 414814 w 647700"/>
                    <a:gd name="connsiteY6" fmla="*/ 201520 h 295275"/>
                    <a:gd name="connsiteX7" fmla="*/ 376714 w 647700"/>
                    <a:gd name="connsiteY7" fmla="*/ 219618 h 295275"/>
                    <a:gd name="connsiteX8" fmla="*/ 383381 w 647700"/>
                    <a:gd name="connsiteY8" fmla="*/ 253908 h 295275"/>
                    <a:gd name="connsiteX9" fmla="*/ 304324 w 647700"/>
                    <a:gd name="connsiteY9" fmla="*/ 244383 h 295275"/>
                    <a:gd name="connsiteX10" fmla="*/ 285274 w 647700"/>
                    <a:gd name="connsiteY10" fmla="*/ 232000 h 295275"/>
                    <a:gd name="connsiteX11" fmla="*/ 250031 w 647700"/>
                    <a:gd name="connsiteY11" fmla="*/ 197710 h 295275"/>
                    <a:gd name="connsiteX12" fmla="*/ 169069 w 647700"/>
                    <a:gd name="connsiteY12" fmla="*/ 123415 h 295275"/>
                    <a:gd name="connsiteX13" fmla="*/ 110966 w 647700"/>
                    <a:gd name="connsiteY13" fmla="*/ 101508 h 295275"/>
                    <a:gd name="connsiteX14" fmla="*/ 89059 w 647700"/>
                    <a:gd name="connsiteY14" fmla="*/ 51977 h 295275"/>
                    <a:gd name="connsiteX15" fmla="*/ 72866 w 647700"/>
                    <a:gd name="connsiteY15" fmla="*/ 77695 h 295275"/>
                    <a:gd name="connsiteX16" fmla="*/ 58579 w 647700"/>
                    <a:gd name="connsiteY16" fmla="*/ 104365 h 295275"/>
                    <a:gd name="connsiteX17" fmla="*/ 43339 w 647700"/>
                    <a:gd name="connsiteY17" fmla="*/ 83410 h 295275"/>
                    <a:gd name="connsiteX18" fmla="*/ 7144 w 647700"/>
                    <a:gd name="connsiteY18" fmla="*/ 53883 h 295275"/>
                    <a:gd name="connsiteX19" fmla="*/ 31909 w 647700"/>
                    <a:gd name="connsiteY19" fmla="*/ 42452 h 295275"/>
                    <a:gd name="connsiteX20" fmla="*/ 49054 w 647700"/>
                    <a:gd name="connsiteY20" fmla="*/ 34833 h 295275"/>
                    <a:gd name="connsiteX21" fmla="*/ 74771 w 647700"/>
                    <a:gd name="connsiteY21" fmla="*/ 29117 h 295275"/>
                    <a:gd name="connsiteX22" fmla="*/ 81439 w 647700"/>
                    <a:gd name="connsiteY22" fmla="*/ 29117 h 295275"/>
                    <a:gd name="connsiteX23" fmla="*/ 102394 w 647700"/>
                    <a:gd name="connsiteY23" fmla="*/ 50073 h 295275"/>
                    <a:gd name="connsiteX24" fmla="*/ 166211 w 647700"/>
                    <a:gd name="connsiteY24" fmla="*/ 21498 h 295275"/>
                    <a:gd name="connsiteX25" fmla="*/ 206216 w 647700"/>
                    <a:gd name="connsiteY25" fmla="*/ 7210 h 295275"/>
                    <a:gd name="connsiteX26" fmla="*/ 233839 w 647700"/>
                    <a:gd name="connsiteY26" fmla="*/ 21498 h 295275"/>
                    <a:gd name="connsiteX27" fmla="*/ 394811 w 647700"/>
                    <a:gd name="connsiteY27" fmla="*/ 74837 h 295275"/>
                    <a:gd name="connsiteX28" fmla="*/ 462439 w 647700"/>
                    <a:gd name="connsiteY28" fmla="*/ 100555 h 295275"/>
                    <a:gd name="connsiteX29" fmla="*/ 506254 w 647700"/>
                    <a:gd name="connsiteY29" fmla="*/ 124367 h 295275"/>
                    <a:gd name="connsiteX30" fmla="*/ 512921 w 647700"/>
                    <a:gd name="connsiteY30" fmla="*/ 125320 h 295275"/>
                    <a:gd name="connsiteX31" fmla="*/ 536734 w 647700"/>
                    <a:gd name="connsiteY31" fmla="*/ 142465 h 295275"/>
                    <a:gd name="connsiteX32" fmla="*/ 555784 w 647700"/>
                    <a:gd name="connsiteY32" fmla="*/ 197710 h 295275"/>
                    <a:gd name="connsiteX33" fmla="*/ 562452 w 647700"/>
                    <a:gd name="connsiteY33" fmla="*/ 213902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47700" h="295275">
                      <a:moveTo>
                        <a:pt x="562452" y="213902"/>
                      </a:moveTo>
                      <a:cubicBezTo>
                        <a:pt x="568167" y="225333"/>
                        <a:pt x="576739" y="232000"/>
                        <a:pt x="590073" y="226285"/>
                      </a:cubicBezTo>
                      <a:cubicBezTo>
                        <a:pt x="603409" y="236762"/>
                        <a:pt x="615792" y="248193"/>
                        <a:pt x="630079" y="257718"/>
                      </a:cubicBezTo>
                      <a:cubicBezTo>
                        <a:pt x="637698" y="264385"/>
                        <a:pt x="649129" y="268195"/>
                        <a:pt x="647223" y="281530"/>
                      </a:cubicBezTo>
                      <a:cubicBezTo>
                        <a:pt x="619602" y="308200"/>
                        <a:pt x="591027" y="287245"/>
                        <a:pt x="562452" y="282483"/>
                      </a:cubicBezTo>
                      <a:cubicBezTo>
                        <a:pt x="533877" y="270100"/>
                        <a:pt x="508159" y="256765"/>
                        <a:pt x="498634" y="221523"/>
                      </a:cubicBezTo>
                      <a:cubicBezTo>
                        <a:pt x="491966" y="195805"/>
                        <a:pt x="437674" y="184375"/>
                        <a:pt x="414814" y="201520"/>
                      </a:cubicBezTo>
                      <a:cubicBezTo>
                        <a:pt x="404336" y="209140"/>
                        <a:pt x="395764" y="218665"/>
                        <a:pt x="376714" y="219618"/>
                      </a:cubicBezTo>
                      <a:cubicBezTo>
                        <a:pt x="405289" y="231048"/>
                        <a:pt x="403384" y="241525"/>
                        <a:pt x="383381" y="253908"/>
                      </a:cubicBezTo>
                      <a:cubicBezTo>
                        <a:pt x="354806" y="272005"/>
                        <a:pt x="328136" y="259623"/>
                        <a:pt x="304324" y="244383"/>
                      </a:cubicBezTo>
                      <a:cubicBezTo>
                        <a:pt x="297656" y="240573"/>
                        <a:pt x="293846" y="232000"/>
                        <a:pt x="285274" y="232000"/>
                      </a:cubicBezTo>
                      <a:cubicBezTo>
                        <a:pt x="267176" y="227237"/>
                        <a:pt x="241459" y="229143"/>
                        <a:pt x="250031" y="197710"/>
                      </a:cubicBezTo>
                      <a:cubicBezTo>
                        <a:pt x="241459" y="152943"/>
                        <a:pt x="215741" y="128177"/>
                        <a:pt x="169069" y="123415"/>
                      </a:cubicBezTo>
                      <a:cubicBezTo>
                        <a:pt x="149066" y="121510"/>
                        <a:pt x="130969" y="108175"/>
                        <a:pt x="110966" y="101508"/>
                      </a:cubicBezTo>
                      <a:cubicBezTo>
                        <a:pt x="86201" y="92935"/>
                        <a:pt x="72866" y="80552"/>
                        <a:pt x="89059" y="51977"/>
                      </a:cubicBezTo>
                      <a:cubicBezTo>
                        <a:pt x="70009" y="54835"/>
                        <a:pt x="70009" y="64360"/>
                        <a:pt x="72866" y="77695"/>
                      </a:cubicBezTo>
                      <a:cubicBezTo>
                        <a:pt x="75724" y="89125"/>
                        <a:pt x="73819" y="103412"/>
                        <a:pt x="58579" y="104365"/>
                      </a:cubicBezTo>
                      <a:cubicBezTo>
                        <a:pt x="46196" y="105317"/>
                        <a:pt x="43339" y="96745"/>
                        <a:pt x="43339" y="83410"/>
                      </a:cubicBezTo>
                      <a:cubicBezTo>
                        <a:pt x="43339" y="63408"/>
                        <a:pt x="19526" y="65312"/>
                        <a:pt x="7144" y="53883"/>
                      </a:cubicBezTo>
                      <a:cubicBezTo>
                        <a:pt x="15716" y="50073"/>
                        <a:pt x="24289" y="46262"/>
                        <a:pt x="31909" y="42452"/>
                      </a:cubicBezTo>
                      <a:cubicBezTo>
                        <a:pt x="36671" y="37690"/>
                        <a:pt x="42386" y="35785"/>
                        <a:pt x="49054" y="34833"/>
                      </a:cubicBezTo>
                      <a:cubicBezTo>
                        <a:pt x="57626" y="35785"/>
                        <a:pt x="65246" y="24355"/>
                        <a:pt x="74771" y="29117"/>
                      </a:cubicBezTo>
                      <a:cubicBezTo>
                        <a:pt x="76676" y="30070"/>
                        <a:pt x="79534" y="30070"/>
                        <a:pt x="81439" y="29117"/>
                      </a:cubicBezTo>
                      <a:cubicBezTo>
                        <a:pt x="90011" y="34833"/>
                        <a:pt x="97631" y="41500"/>
                        <a:pt x="102394" y="50073"/>
                      </a:cubicBezTo>
                      <a:cubicBezTo>
                        <a:pt x="135731" y="69123"/>
                        <a:pt x="145256" y="31023"/>
                        <a:pt x="166211" y="21498"/>
                      </a:cubicBezTo>
                      <a:cubicBezTo>
                        <a:pt x="179546" y="15783"/>
                        <a:pt x="190976" y="6258"/>
                        <a:pt x="206216" y="7210"/>
                      </a:cubicBezTo>
                      <a:cubicBezTo>
                        <a:pt x="214789" y="13877"/>
                        <a:pt x="230029" y="6258"/>
                        <a:pt x="233839" y="21498"/>
                      </a:cubicBezTo>
                      <a:cubicBezTo>
                        <a:pt x="287179" y="39595"/>
                        <a:pt x="337661" y="67217"/>
                        <a:pt x="394811" y="74837"/>
                      </a:cubicBezTo>
                      <a:cubicBezTo>
                        <a:pt x="423386" y="67217"/>
                        <a:pt x="448151" y="72933"/>
                        <a:pt x="462439" y="100555"/>
                      </a:cubicBezTo>
                      <a:cubicBezTo>
                        <a:pt x="471964" y="118652"/>
                        <a:pt x="489109" y="120558"/>
                        <a:pt x="506254" y="124367"/>
                      </a:cubicBezTo>
                      <a:cubicBezTo>
                        <a:pt x="508159" y="124367"/>
                        <a:pt x="511016" y="125320"/>
                        <a:pt x="512921" y="125320"/>
                      </a:cubicBezTo>
                      <a:cubicBezTo>
                        <a:pt x="528161" y="120558"/>
                        <a:pt x="542448" y="130083"/>
                        <a:pt x="536734" y="142465"/>
                      </a:cubicBezTo>
                      <a:cubicBezTo>
                        <a:pt x="525304" y="169135"/>
                        <a:pt x="541496" y="181518"/>
                        <a:pt x="555784" y="197710"/>
                      </a:cubicBezTo>
                      <a:cubicBezTo>
                        <a:pt x="560546" y="204377"/>
                        <a:pt x="560546" y="210093"/>
                        <a:pt x="562452" y="21390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4" name="Freeform: Shape 58">
                  <a:extLst>
                    <a:ext uri="{FF2B5EF4-FFF2-40B4-BE49-F238E27FC236}">
                      <a16:creationId xmlns:a16="http://schemas.microsoft.com/office/drawing/2014/main" id="{7BB7D129-8D7E-B540-A21F-6B558CB86AE9}"/>
                    </a:ext>
                  </a:extLst>
                </p:cNvPr>
                <p:cNvSpPr/>
                <p:nvPr/>
              </p:nvSpPr>
              <p:spPr>
                <a:xfrm>
                  <a:off x="9506024" y="4063841"/>
                  <a:ext cx="152400" cy="209550"/>
                </a:xfrm>
                <a:custGeom>
                  <a:avLst/>
                  <a:gdLst>
                    <a:gd name="connsiteX0" fmla="*/ 50408 w 152400"/>
                    <a:gd name="connsiteY0" fmla="*/ 15716 h 209550"/>
                    <a:gd name="connsiteX1" fmla="*/ 48503 w 152400"/>
                    <a:gd name="connsiteY1" fmla="*/ 46196 h 209550"/>
                    <a:gd name="connsiteX2" fmla="*/ 82793 w 152400"/>
                    <a:gd name="connsiteY2" fmla="*/ 54769 h 209550"/>
                    <a:gd name="connsiteX3" fmla="*/ 138990 w 152400"/>
                    <a:gd name="connsiteY3" fmla="*/ 37624 h 209550"/>
                    <a:gd name="connsiteX4" fmla="*/ 128513 w 152400"/>
                    <a:gd name="connsiteY4" fmla="*/ 50959 h 209550"/>
                    <a:gd name="connsiteX5" fmla="*/ 118988 w 152400"/>
                    <a:gd name="connsiteY5" fmla="*/ 103346 h 209550"/>
                    <a:gd name="connsiteX6" fmla="*/ 145658 w 152400"/>
                    <a:gd name="connsiteY6" fmla="*/ 149066 h 209550"/>
                    <a:gd name="connsiteX7" fmla="*/ 144706 w 152400"/>
                    <a:gd name="connsiteY7" fmla="*/ 172879 h 209550"/>
                    <a:gd name="connsiteX8" fmla="*/ 115178 w 152400"/>
                    <a:gd name="connsiteY8" fmla="*/ 190024 h 209550"/>
                    <a:gd name="connsiteX9" fmla="*/ 99938 w 152400"/>
                    <a:gd name="connsiteY9" fmla="*/ 165259 h 209550"/>
                    <a:gd name="connsiteX10" fmla="*/ 76126 w 152400"/>
                    <a:gd name="connsiteY10" fmla="*/ 104299 h 209550"/>
                    <a:gd name="connsiteX11" fmla="*/ 60886 w 152400"/>
                    <a:gd name="connsiteY11" fmla="*/ 99536 h 209550"/>
                    <a:gd name="connsiteX12" fmla="*/ 56123 w 152400"/>
                    <a:gd name="connsiteY12" fmla="*/ 112871 h 209550"/>
                    <a:gd name="connsiteX13" fmla="*/ 61838 w 152400"/>
                    <a:gd name="connsiteY13" fmla="*/ 190024 h 209550"/>
                    <a:gd name="connsiteX14" fmla="*/ 44693 w 152400"/>
                    <a:gd name="connsiteY14" fmla="*/ 205264 h 209550"/>
                    <a:gd name="connsiteX15" fmla="*/ 32311 w 152400"/>
                    <a:gd name="connsiteY15" fmla="*/ 188119 h 209550"/>
                    <a:gd name="connsiteX16" fmla="*/ 14213 w 152400"/>
                    <a:gd name="connsiteY16" fmla="*/ 141446 h 209550"/>
                    <a:gd name="connsiteX17" fmla="*/ 7546 w 152400"/>
                    <a:gd name="connsiteY17" fmla="*/ 124301 h 209550"/>
                    <a:gd name="connsiteX18" fmla="*/ 31358 w 152400"/>
                    <a:gd name="connsiteY18" fmla="*/ 10954 h 209550"/>
                    <a:gd name="connsiteX19" fmla="*/ 40883 w 152400"/>
                    <a:gd name="connsiteY19" fmla="*/ 7144 h 209550"/>
                    <a:gd name="connsiteX20" fmla="*/ 50408 w 152400"/>
                    <a:gd name="connsiteY20" fmla="*/ 15716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2400" h="209550">
                      <a:moveTo>
                        <a:pt x="50408" y="15716"/>
                      </a:moveTo>
                      <a:cubicBezTo>
                        <a:pt x="45646" y="25241"/>
                        <a:pt x="36121" y="36671"/>
                        <a:pt x="48503" y="46196"/>
                      </a:cubicBezTo>
                      <a:cubicBezTo>
                        <a:pt x="58028" y="53816"/>
                        <a:pt x="67553" y="61436"/>
                        <a:pt x="82793" y="54769"/>
                      </a:cubicBezTo>
                      <a:cubicBezTo>
                        <a:pt x="99938" y="47149"/>
                        <a:pt x="119940" y="43339"/>
                        <a:pt x="138990" y="37624"/>
                      </a:cubicBezTo>
                      <a:cubicBezTo>
                        <a:pt x="141848" y="48101"/>
                        <a:pt x="133276" y="47149"/>
                        <a:pt x="128513" y="50959"/>
                      </a:cubicBezTo>
                      <a:cubicBezTo>
                        <a:pt x="113273" y="65246"/>
                        <a:pt x="92318" y="79534"/>
                        <a:pt x="118988" y="103346"/>
                      </a:cubicBezTo>
                      <a:cubicBezTo>
                        <a:pt x="132323" y="114776"/>
                        <a:pt x="126608" y="138589"/>
                        <a:pt x="145658" y="149066"/>
                      </a:cubicBezTo>
                      <a:cubicBezTo>
                        <a:pt x="149468" y="150971"/>
                        <a:pt x="153278" y="170974"/>
                        <a:pt x="144706" y="172879"/>
                      </a:cubicBezTo>
                      <a:cubicBezTo>
                        <a:pt x="132323" y="175736"/>
                        <a:pt x="129465" y="197644"/>
                        <a:pt x="115178" y="190024"/>
                      </a:cubicBezTo>
                      <a:cubicBezTo>
                        <a:pt x="107558" y="186214"/>
                        <a:pt x="98986" y="177641"/>
                        <a:pt x="99938" y="165259"/>
                      </a:cubicBezTo>
                      <a:cubicBezTo>
                        <a:pt x="101843" y="141446"/>
                        <a:pt x="73268" y="129064"/>
                        <a:pt x="76126" y="104299"/>
                      </a:cubicBezTo>
                      <a:cubicBezTo>
                        <a:pt x="77078" y="100489"/>
                        <a:pt x="66601" y="98584"/>
                        <a:pt x="60886" y="99536"/>
                      </a:cubicBezTo>
                      <a:cubicBezTo>
                        <a:pt x="53265" y="101441"/>
                        <a:pt x="53265" y="109061"/>
                        <a:pt x="56123" y="112871"/>
                      </a:cubicBezTo>
                      <a:cubicBezTo>
                        <a:pt x="72315" y="137636"/>
                        <a:pt x="56123" y="165259"/>
                        <a:pt x="61838" y="190024"/>
                      </a:cubicBezTo>
                      <a:cubicBezTo>
                        <a:pt x="64696" y="204311"/>
                        <a:pt x="54218" y="203359"/>
                        <a:pt x="44693" y="205264"/>
                      </a:cubicBezTo>
                      <a:cubicBezTo>
                        <a:pt x="29453" y="208121"/>
                        <a:pt x="30406" y="197644"/>
                        <a:pt x="32311" y="188119"/>
                      </a:cubicBezTo>
                      <a:cubicBezTo>
                        <a:pt x="37073" y="168116"/>
                        <a:pt x="46598" y="147161"/>
                        <a:pt x="14213" y="141446"/>
                      </a:cubicBezTo>
                      <a:cubicBezTo>
                        <a:pt x="4688" y="139541"/>
                        <a:pt x="7546" y="128111"/>
                        <a:pt x="7546" y="124301"/>
                      </a:cubicBezTo>
                      <a:cubicBezTo>
                        <a:pt x="14213" y="86201"/>
                        <a:pt x="22786" y="49054"/>
                        <a:pt x="31358" y="10954"/>
                      </a:cubicBezTo>
                      <a:cubicBezTo>
                        <a:pt x="31358" y="9049"/>
                        <a:pt x="37073" y="8096"/>
                        <a:pt x="40883" y="7144"/>
                      </a:cubicBezTo>
                      <a:cubicBezTo>
                        <a:pt x="50408" y="8096"/>
                        <a:pt x="52313" y="10001"/>
                        <a:pt x="50408" y="1571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5" name="Freeform: Shape 59">
                  <a:extLst>
                    <a:ext uri="{FF2B5EF4-FFF2-40B4-BE49-F238E27FC236}">
                      <a16:creationId xmlns:a16="http://schemas.microsoft.com/office/drawing/2014/main" id="{04DB716D-BE20-E34C-A5C4-24F7D90CC0A0}"/>
                    </a:ext>
                  </a:extLst>
                </p:cNvPr>
                <p:cNvSpPr/>
                <p:nvPr/>
              </p:nvSpPr>
              <p:spPr>
                <a:xfrm>
                  <a:off x="9088383" y="4298753"/>
                  <a:ext cx="304800" cy="95250"/>
                </a:xfrm>
                <a:custGeom>
                  <a:avLst/>
                  <a:gdLst>
                    <a:gd name="connsiteX0" fmla="*/ 261357 w 304800"/>
                    <a:gd name="connsiteY0" fmla="*/ 80841 h 95250"/>
                    <a:gd name="connsiteX1" fmla="*/ 183253 w 304800"/>
                    <a:gd name="connsiteY1" fmla="*/ 76079 h 95250"/>
                    <a:gd name="connsiteX2" fmla="*/ 137532 w 304800"/>
                    <a:gd name="connsiteY2" fmla="*/ 59886 h 95250"/>
                    <a:gd name="connsiteX3" fmla="*/ 86098 w 304800"/>
                    <a:gd name="connsiteY3" fmla="*/ 54171 h 95250"/>
                    <a:gd name="connsiteX4" fmla="*/ 23232 w 304800"/>
                    <a:gd name="connsiteY4" fmla="*/ 40836 h 95250"/>
                    <a:gd name="connsiteX5" fmla="*/ 18470 w 304800"/>
                    <a:gd name="connsiteY5" fmla="*/ 13214 h 95250"/>
                    <a:gd name="connsiteX6" fmla="*/ 105148 w 304800"/>
                    <a:gd name="connsiteY6" fmla="*/ 20834 h 95250"/>
                    <a:gd name="connsiteX7" fmla="*/ 181348 w 304800"/>
                    <a:gd name="connsiteY7" fmla="*/ 24644 h 95250"/>
                    <a:gd name="connsiteX8" fmla="*/ 249928 w 304800"/>
                    <a:gd name="connsiteY8" fmla="*/ 52266 h 95250"/>
                    <a:gd name="connsiteX9" fmla="*/ 268025 w 304800"/>
                    <a:gd name="connsiteY9" fmla="*/ 57981 h 95250"/>
                    <a:gd name="connsiteX10" fmla="*/ 301362 w 304800"/>
                    <a:gd name="connsiteY10" fmla="*/ 68459 h 95250"/>
                    <a:gd name="connsiteX11" fmla="*/ 281360 w 304800"/>
                    <a:gd name="connsiteY11" fmla="*/ 90366 h 95250"/>
                    <a:gd name="connsiteX12" fmla="*/ 261357 w 304800"/>
                    <a:gd name="connsiteY12" fmla="*/ 80841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4800" h="95250">
                      <a:moveTo>
                        <a:pt x="261357" y="80841"/>
                      </a:moveTo>
                      <a:cubicBezTo>
                        <a:pt x="235640" y="67506"/>
                        <a:pt x="208970" y="80841"/>
                        <a:pt x="183253" y="76079"/>
                      </a:cubicBezTo>
                      <a:cubicBezTo>
                        <a:pt x="170870" y="61791"/>
                        <a:pt x="154678" y="58934"/>
                        <a:pt x="137532" y="59886"/>
                      </a:cubicBezTo>
                      <a:cubicBezTo>
                        <a:pt x="120387" y="53219"/>
                        <a:pt x="102290" y="61791"/>
                        <a:pt x="86098" y="54171"/>
                      </a:cubicBezTo>
                      <a:cubicBezTo>
                        <a:pt x="65142" y="49409"/>
                        <a:pt x="44187" y="44646"/>
                        <a:pt x="23232" y="40836"/>
                      </a:cubicBezTo>
                      <a:cubicBezTo>
                        <a:pt x="-6295" y="36074"/>
                        <a:pt x="12755" y="23691"/>
                        <a:pt x="18470" y="13214"/>
                      </a:cubicBezTo>
                      <a:cubicBezTo>
                        <a:pt x="48950" y="-121"/>
                        <a:pt x="77525" y="11309"/>
                        <a:pt x="105148" y="20834"/>
                      </a:cubicBezTo>
                      <a:cubicBezTo>
                        <a:pt x="131817" y="29406"/>
                        <a:pt x="155630" y="25596"/>
                        <a:pt x="181348" y="24644"/>
                      </a:cubicBezTo>
                      <a:cubicBezTo>
                        <a:pt x="206112" y="23691"/>
                        <a:pt x="238498" y="13214"/>
                        <a:pt x="249928" y="52266"/>
                      </a:cubicBezTo>
                      <a:cubicBezTo>
                        <a:pt x="252785" y="61791"/>
                        <a:pt x="257548" y="62744"/>
                        <a:pt x="268025" y="57981"/>
                      </a:cubicBezTo>
                      <a:cubicBezTo>
                        <a:pt x="279455" y="53219"/>
                        <a:pt x="295648" y="48456"/>
                        <a:pt x="301362" y="68459"/>
                      </a:cubicBezTo>
                      <a:cubicBezTo>
                        <a:pt x="310887" y="91319"/>
                        <a:pt x="302315" y="96081"/>
                        <a:pt x="281360" y="90366"/>
                      </a:cubicBezTo>
                      <a:cubicBezTo>
                        <a:pt x="273740" y="86556"/>
                        <a:pt x="267073" y="83699"/>
                        <a:pt x="261357" y="808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6" name="Freeform: Shape 60">
                  <a:extLst>
                    <a:ext uri="{FF2B5EF4-FFF2-40B4-BE49-F238E27FC236}">
                      <a16:creationId xmlns:a16="http://schemas.microsoft.com/office/drawing/2014/main" id="{52872833-754A-B346-B144-4B2FDBE8ED25}"/>
                    </a:ext>
                  </a:extLst>
                </p:cNvPr>
                <p:cNvSpPr/>
                <p:nvPr/>
              </p:nvSpPr>
              <p:spPr>
                <a:xfrm>
                  <a:off x="9558402" y="3772609"/>
                  <a:ext cx="152400" cy="123825"/>
                </a:xfrm>
                <a:custGeom>
                  <a:avLst/>
                  <a:gdLst>
                    <a:gd name="connsiteX0" fmla="*/ 114235 w 152400"/>
                    <a:gd name="connsiteY0" fmla="*/ 121210 h 123825"/>
                    <a:gd name="connsiteX1" fmla="*/ 74230 w 152400"/>
                    <a:gd name="connsiteY1" fmla="*/ 83110 h 123825"/>
                    <a:gd name="connsiteX2" fmla="*/ 56133 w 152400"/>
                    <a:gd name="connsiteY2" fmla="*/ 70728 h 123825"/>
                    <a:gd name="connsiteX3" fmla="*/ 7555 w 152400"/>
                    <a:gd name="connsiteY3" fmla="*/ 79300 h 123825"/>
                    <a:gd name="connsiteX4" fmla="*/ 44703 w 152400"/>
                    <a:gd name="connsiteY4" fmla="*/ 45963 h 123825"/>
                    <a:gd name="connsiteX5" fmla="*/ 106615 w 152400"/>
                    <a:gd name="connsiteY5" fmla="*/ 9768 h 123825"/>
                    <a:gd name="connsiteX6" fmla="*/ 135190 w 152400"/>
                    <a:gd name="connsiteY6" fmla="*/ 25960 h 123825"/>
                    <a:gd name="connsiteX7" fmla="*/ 151383 w 152400"/>
                    <a:gd name="connsiteY7" fmla="*/ 74538 h 123825"/>
                    <a:gd name="connsiteX8" fmla="*/ 144715 w 152400"/>
                    <a:gd name="connsiteY8" fmla="*/ 95493 h 123825"/>
                    <a:gd name="connsiteX9" fmla="*/ 129475 w 152400"/>
                    <a:gd name="connsiteY9" fmla="*/ 116448 h 123825"/>
                    <a:gd name="connsiteX10" fmla="*/ 114235 w 152400"/>
                    <a:gd name="connsiteY10" fmla="*/ 12121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400" h="123825">
                      <a:moveTo>
                        <a:pt x="114235" y="121210"/>
                      </a:moveTo>
                      <a:cubicBezTo>
                        <a:pt x="91375" y="118353"/>
                        <a:pt x="75183" y="109780"/>
                        <a:pt x="74230" y="83110"/>
                      </a:cubicBezTo>
                      <a:cubicBezTo>
                        <a:pt x="74230" y="71680"/>
                        <a:pt x="68515" y="60250"/>
                        <a:pt x="56133" y="70728"/>
                      </a:cubicBezTo>
                      <a:cubicBezTo>
                        <a:pt x="39940" y="84063"/>
                        <a:pt x="8508" y="83110"/>
                        <a:pt x="7555" y="79300"/>
                      </a:cubicBezTo>
                      <a:cubicBezTo>
                        <a:pt x="2792" y="52630"/>
                        <a:pt x="40892" y="45963"/>
                        <a:pt x="44703" y="45963"/>
                      </a:cubicBezTo>
                      <a:cubicBezTo>
                        <a:pt x="75183" y="47868"/>
                        <a:pt x="90423" y="32628"/>
                        <a:pt x="106615" y="9768"/>
                      </a:cubicBezTo>
                      <a:cubicBezTo>
                        <a:pt x="112330" y="1196"/>
                        <a:pt x="129475" y="15483"/>
                        <a:pt x="135190" y="25960"/>
                      </a:cubicBezTo>
                      <a:cubicBezTo>
                        <a:pt x="142810" y="41200"/>
                        <a:pt x="147573" y="58346"/>
                        <a:pt x="151383" y="74538"/>
                      </a:cubicBezTo>
                      <a:cubicBezTo>
                        <a:pt x="153287" y="82158"/>
                        <a:pt x="154240" y="94540"/>
                        <a:pt x="144715" y="95493"/>
                      </a:cubicBezTo>
                      <a:cubicBezTo>
                        <a:pt x="129475" y="97398"/>
                        <a:pt x="126617" y="101208"/>
                        <a:pt x="129475" y="116448"/>
                      </a:cubicBezTo>
                      <a:cubicBezTo>
                        <a:pt x="131380" y="129783"/>
                        <a:pt x="118998" y="117400"/>
                        <a:pt x="114235" y="1212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7" name="Freeform: Shape 61">
                  <a:extLst>
                    <a:ext uri="{FF2B5EF4-FFF2-40B4-BE49-F238E27FC236}">
                      <a16:creationId xmlns:a16="http://schemas.microsoft.com/office/drawing/2014/main" id="{960B3689-0D01-3643-8159-00FC9BAD106A}"/>
                    </a:ext>
                  </a:extLst>
                </p:cNvPr>
                <p:cNvSpPr/>
                <p:nvPr/>
              </p:nvSpPr>
              <p:spPr>
                <a:xfrm>
                  <a:off x="9438233" y="3493625"/>
                  <a:ext cx="76200" cy="161925"/>
                </a:xfrm>
                <a:custGeom>
                  <a:avLst/>
                  <a:gdLst>
                    <a:gd name="connsiteX0" fmla="*/ 69622 w 76200"/>
                    <a:gd name="connsiteY0" fmla="*/ 147782 h 161925"/>
                    <a:gd name="connsiteX1" fmla="*/ 49619 w 76200"/>
                    <a:gd name="connsiteY1" fmla="*/ 150640 h 161925"/>
                    <a:gd name="connsiteX2" fmla="*/ 14377 w 76200"/>
                    <a:gd name="connsiteY2" fmla="*/ 112540 h 161925"/>
                    <a:gd name="connsiteX3" fmla="*/ 11519 w 76200"/>
                    <a:gd name="connsiteY3" fmla="*/ 17290 h 161925"/>
                    <a:gd name="connsiteX4" fmla="*/ 62954 w 76200"/>
                    <a:gd name="connsiteY4" fmla="*/ 19195 h 161925"/>
                    <a:gd name="connsiteX5" fmla="*/ 71527 w 76200"/>
                    <a:gd name="connsiteY5" fmla="*/ 74440 h 161925"/>
                    <a:gd name="connsiteX6" fmla="*/ 69622 w 76200"/>
                    <a:gd name="connsiteY6" fmla="*/ 140162 h 161925"/>
                    <a:gd name="connsiteX7" fmla="*/ 69622 w 76200"/>
                    <a:gd name="connsiteY7" fmla="*/ 147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200" h="161925">
                      <a:moveTo>
                        <a:pt x="69622" y="147782"/>
                      </a:moveTo>
                      <a:cubicBezTo>
                        <a:pt x="63906" y="157307"/>
                        <a:pt x="56287" y="157307"/>
                        <a:pt x="49619" y="150640"/>
                      </a:cubicBezTo>
                      <a:cubicBezTo>
                        <a:pt x="37237" y="139210"/>
                        <a:pt x="25806" y="125875"/>
                        <a:pt x="14377" y="112540"/>
                      </a:cubicBezTo>
                      <a:cubicBezTo>
                        <a:pt x="5804" y="103015"/>
                        <a:pt x="4852" y="28720"/>
                        <a:pt x="11519" y="17290"/>
                      </a:cubicBezTo>
                      <a:cubicBezTo>
                        <a:pt x="20092" y="3002"/>
                        <a:pt x="52477" y="3955"/>
                        <a:pt x="62954" y="19195"/>
                      </a:cubicBezTo>
                      <a:cubicBezTo>
                        <a:pt x="74384" y="36340"/>
                        <a:pt x="78194" y="63962"/>
                        <a:pt x="71527" y="74440"/>
                      </a:cubicBezTo>
                      <a:cubicBezTo>
                        <a:pt x="54381" y="99205"/>
                        <a:pt x="71527" y="119207"/>
                        <a:pt x="69622" y="140162"/>
                      </a:cubicBezTo>
                      <a:cubicBezTo>
                        <a:pt x="74384" y="143020"/>
                        <a:pt x="74384" y="144925"/>
                        <a:pt x="69622" y="147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8" name="Freeform: Shape 62">
                  <a:extLst>
                    <a:ext uri="{FF2B5EF4-FFF2-40B4-BE49-F238E27FC236}">
                      <a16:creationId xmlns:a16="http://schemas.microsoft.com/office/drawing/2014/main" id="{37E09B64-948B-A64B-8E9A-012E03F39FE6}"/>
                    </a:ext>
                  </a:extLst>
                </p:cNvPr>
                <p:cNvSpPr/>
                <p:nvPr/>
              </p:nvSpPr>
              <p:spPr>
                <a:xfrm>
                  <a:off x="9885917" y="4054981"/>
                  <a:ext cx="114300" cy="66675"/>
                </a:xfrm>
                <a:custGeom>
                  <a:avLst/>
                  <a:gdLst>
                    <a:gd name="connsiteX0" fmla="*/ 105808 w 114300"/>
                    <a:gd name="connsiteY0" fmla="*/ 54103 h 66675"/>
                    <a:gd name="connsiteX1" fmla="*/ 82948 w 114300"/>
                    <a:gd name="connsiteY1" fmla="*/ 67438 h 66675"/>
                    <a:gd name="connsiteX2" fmla="*/ 36276 w 114300"/>
                    <a:gd name="connsiteY2" fmla="*/ 53150 h 66675"/>
                    <a:gd name="connsiteX3" fmla="*/ 8653 w 114300"/>
                    <a:gd name="connsiteY3" fmla="*/ 14098 h 66675"/>
                    <a:gd name="connsiteX4" fmla="*/ 8653 w 114300"/>
                    <a:gd name="connsiteY4" fmla="*/ 14098 h 66675"/>
                    <a:gd name="connsiteX5" fmla="*/ 98189 w 114300"/>
                    <a:gd name="connsiteY5" fmla="*/ 12193 h 66675"/>
                    <a:gd name="connsiteX6" fmla="*/ 105808 w 114300"/>
                    <a:gd name="connsiteY6" fmla="*/ 39816 h 66675"/>
                    <a:gd name="connsiteX7" fmla="*/ 105808 w 114300"/>
                    <a:gd name="connsiteY7" fmla="*/ 54103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66675">
                      <a:moveTo>
                        <a:pt x="105808" y="54103"/>
                      </a:moveTo>
                      <a:cubicBezTo>
                        <a:pt x="98189" y="58866"/>
                        <a:pt x="95331" y="70296"/>
                        <a:pt x="82948" y="67438"/>
                      </a:cubicBezTo>
                      <a:cubicBezTo>
                        <a:pt x="70566" y="53150"/>
                        <a:pt x="50564" y="63628"/>
                        <a:pt x="36276" y="53150"/>
                      </a:cubicBezTo>
                      <a:cubicBezTo>
                        <a:pt x="30561" y="37911"/>
                        <a:pt x="81" y="38863"/>
                        <a:pt x="8653" y="14098"/>
                      </a:cubicBezTo>
                      <a:lnTo>
                        <a:pt x="8653" y="14098"/>
                      </a:lnTo>
                      <a:cubicBezTo>
                        <a:pt x="38181" y="14098"/>
                        <a:pt x="68661" y="-189"/>
                        <a:pt x="98189" y="12193"/>
                      </a:cubicBezTo>
                      <a:cubicBezTo>
                        <a:pt x="108666" y="18861"/>
                        <a:pt x="110571" y="28386"/>
                        <a:pt x="105808" y="39816"/>
                      </a:cubicBezTo>
                      <a:cubicBezTo>
                        <a:pt x="106761" y="44578"/>
                        <a:pt x="106761" y="49341"/>
                        <a:pt x="105808" y="541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9" name="Freeform: Shape 63">
                  <a:extLst>
                    <a:ext uri="{FF2B5EF4-FFF2-40B4-BE49-F238E27FC236}">
                      <a16:creationId xmlns:a16="http://schemas.microsoft.com/office/drawing/2014/main" id="{158841A5-1F49-134D-91D6-A172F882E6EB}"/>
                    </a:ext>
                  </a:extLst>
                </p:cNvPr>
                <p:cNvSpPr/>
                <p:nvPr/>
              </p:nvSpPr>
              <p:spPr>
                <a:xfrm>
                  <a:off x="9365983" y="3272268"/>
                  <a:ext cx="57150" cy="104775"/>
                </a:xfrm>
                <a:custGeom>
                  <a:avLst/>
                  <a:gdLst>
                    <a:gd name="connsiteX0" fmla="*/ 51384 w 57150"/>
                    <a:gd name="connsiteY0" fmla="*/ 106249 h 104775"/>
                    <a:gd name="connsiteX1" fmla="*/ 10427 w 57150"/>
                    <a:gd name="connsiteY1" fmla="*/ 33859 h 104775"/>
                    <a:gd name="connsiteX2" fmla="*/ 38049 w 57150"/>
                    <a:gd name="connsiteY2" fmla="*/ 7189 h 104775"/>
                    <a:gd name="connsiteX3" fmla="*/ 56147 w 57150"/>
                    <a:gd name="connsiteY3" fmla="*/ 36716 h 104775"/>
                    <a:gd name="connsiteX4" fmla="*/ 51384 w 57150"/>
                    <a:gd name="connsiteY4" fmla="*/ 106249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104775">
                      <a:moveTo>
                        <a:pt x="51384" y="106249"/>
                      </a:moveTo>
                      <a:cubicBezTo>
                        <a:pt x="11379" y="85294"/>
                        <a:pt x="902" y="66244"/>
                        <a:pt x="10427" y="33859"/>
                      </a:cubicBezTo>
                      <a:cubicBezTo>
                        <a:pt x="14236" y="20524"/>
                        <a:pt x="23761" y="6237"/>
                        <a:pt x="38049" y="7189"/>
                      </a:cubicBezTo>
                      <a:cubicBezTo>
                        <a:pt x="51384" y="8141"/>
                        <a:pt x="57099" y="23382"/>
                        <a:pt x="56147" y="36716"/>
                      </a:cubicBezTo>
                      <a:cubicBezTo>
                        <a:pt x="55194" y="59576"/>
                        <a:pt x="53289" y="81484"/>
                        <a:pt x="51384" y="1062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0" name="Freeform: Shape 64">
                  <a:extLst>
                    <a:ext uri="{FF2B5EF4-FFF2-40B4-BE49-F238E27FC236}">
                      <a16:creationId xmlns:a16="http://schemas.microsoft.com/office/drawing/2014/main" id="{164B0EFA-75C1-D94C-B7DF-862A8A6165B8}"/>
                    </a:ext>
                  </a:extLst>
                </p:cNvPr>
                <p:cNvSpPr/>
                <p:nvPr/>
              </p:nvSpPr>
              <p:spPr>
                <a:xfrm>
                  <a:off x="9566434" y="4046401"/>
                  <a:ext cx="161925" cy="47625"/>
                </a:xfrm>
                <a:custGeom>
                  <a:avLst/>
                  <a:gdLst>
                    <a:gd name="connsiteX0" fmla="*/ 13811 w 161925"/>
                    <a:gd name="connsiteY0" fmla="*/ 45538 h 47625"/>
                    <a:gd name="connsiteX1" fmla="*/ 7144 w 161925"/>
                    <a:gd name="connsiteY1" fmla="*/ 38871 h 47625"/>
                    <a:gd name="connsiteX2" fmla="*/ 21431 w 161925"/>
                    <a:gd name="connsiteY2" fmla="*/ 13153 h 47625"/>
                    <a:gd name="connsiteX3" fmla="*/ 40481 w 161925"/>
                    <a:gd name="connsiteY3" fmla="*/ 14106 h 47625"/>
                    <a:gd name="connsiteX4" fmla="*/ 134779 w 161925"/>
                    <a:gd name="connsiteY4" fmla="*/ 15058 h 47625"/>
                    <a:gd name="connsiteX5" fmla="*/ 154781 w 161925"/>
                    <a:gd name="connsiteY5" fmla="*/ 11248 h 47625"/>
                    <a:gd name="connsiteX6" fmla="*/ 146209 w 161925"/>
                    <a:gd name="connsiteY6" fmla="*/ 31251 h 47625"/>
                    <a:gd name="connsiteX7" fmla="*/ 109061 w 161925"/>
                    <a:gd name="connsiteY7" fmla="*/ 43633 h 47625"/>
                    <a:gd name="connsiteX8" fmla="*/ 13811 w 161925"/>
                    <a:gd name="connsiteY8" fmla="*/ 4553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925" h="47625">
                      <a:moveTo>
                        <a:pt x="13811" y="45538"/>
                      </a:moveTo>
                      <a:cubicBezTo>
                        <a:pt x="11906" y="43633"/>
                        <a:pt x="10002" y="41728"/>
                        <a:pt x="7144" y="38871"/>
                      </a:cubicBezTo>
                      <a:cubicBezTo>
                        <a:pt x="11906" y="30298"/>
                        <a:pt x="16669" y="21726"/>
                        <a:pt x="21431" y="13153"/>
                      </a:cubicBezTo>
                      <a:cubicBezTo>
                        <a:pt x="28099" y="13153"/>
                        <a:pt x="33814" y="13153"/>
                        <a:pt x="40481" y="14106"/>
                      </a:cubicBezTo>
                      <a:cubicBezTo>
                        <a:pt x="71914" y="30298"/>
                        <a:pt x="103347" y="34108"/>
                        <a:pt x="134779" y="15058"/>
                      </a:cubicBezTo>
                      <a:cubicBezTo>
                        <a:pt x="141447" y="11248"/>
                        <a:pt x="148114" y="1723"/>
                        <a:pt x="154781" y="11248"/>
                      </a:cubicBezTo>
                      <a:cubicBezTo>
                        <a:pt x="161449" y="19821"/>
                        <a:pt x="150019" y="25536"/>
                        <a:pt x="146209" y="31251"/>
                      </a:cubicBezTo>
                      <a:cubicBezTo>
                        <a:pt x="137636" y="44586"/>
                        <a:pt x="121444" y="46491"/>
                        <a:pt x="109061" y="43633"/>
                      </a:cubicBezTo>
                      <a:cubicBezTo>
                        <a:pt x="77629" y="36966"/>
                        <a:pt x="46197" y="47443"/>
                        <a:pt x="13811" y="4553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1" name="Freeform: Shape 65">
                  <a:extLst>
                    <a:ext uri="{FF2B5EF4-FFF2-40B4-BE49-F238E27FC236}">
                      <a16:creationId xmlns:a16="http://schemas.microsoft.com/office/drawing/2014/main" id="{6FDCC314-DBBD-FA4F-BDB7-BCA01100EFF3}"/>
                    </a:ext>
                  </a:extLst>
                </p:cNvPr>
                <p:cNvSpPr/>
                <p:nvPr/>
              </p:nvSpPr>
              <p:spPr>
                <a:xfrm>
                  <a:off x="9062032" y="3451930"/>
                  <a:ext cx="76200" cy="76200"/>
                </a:xfrm>
                <a:custGeom>
                  <a:avLst/>
                  <a:gdLst>
                    <a:gd name="connsiteX0" fmla="*/ 78158 w 76200"/>
                    <a:gd name="connsiteY0" fmla="*/ 29457 h 76200"/>
                    <a:gd name="connsiteX1" fmla="*/ 49583 w 76200"/>
                    <a:gd name="connsiteY1" fmla="*/ 69463 h 76200"/>
                    <a:gd name="connsiteX2" fmla="*/ 7673 w 76200"/>
                    <a:gd name="connsiteY2" fmla="*/ 38030 h 76200"/>
                    <a:gd name="connsiteX3" fmla="*/ 45773 w 76200"/>
                    <a:gd name="connsiteY3" fmla="*/ 8502 h 76200"/>
                    <a:gd name="connsiteX4" fmla="*/ 78158 w 76200"/>
                    <a:gd name="connsiteY4" fmla="*/ 29457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76200">
                      <a:moveTo>
                        <a:pt x="78158" y="29457"/>
                      </a:moveTo>
                      <a:cubicBezTo>
                        <a:pt x="52440" y="33267"/>
                        <a:pt x="76253" y="66605"/>
                        <a:pt x="49583" y="69463"/>
                      </a:cubicBezTo>
                      <a:cubicBezTo>
                        <a:pt x="26723" y="71367"/>
                        <a:pt x="10530" y="59938"/>
                        <a:pt x="7673" y="38030"/>
                      </a:cubicBezTo>
                      <a:cubicBezTo>
                        <a:pt x="2910" y="10407"/>
                        <a:pt x="31485" y="15170"/>
                        <a:pt x="45773" y="8502"/>
                      </a:cubicBezTo>
                      <a:cubicBezTo>
                        <a:pt x="56250" y="2788"/>
                        <a:pt x="67680" y="16123"/>
                        <a:pt x="78158" y="294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2" name="Freeform: Shape 66">
                  <a:extLst>
                    <a:ext uri="{FF2B5EF4-FFF2-40B4-BE49-F238E27FC236}">
                      <a16:creationId xmlns:a16="http://schemas.microsoft.com/office/drawing/2014/main" id="{4A65BB4D-4E1A-4340-ACFB-A9E3B9DD1AD1}"/>
                    </a:ext>
                  </a:extLst>
                </p:cNvPr>
                <p:cNvSpPr/>
                <p:nvPr/>
              </p:nvSpPr>
              <p:spPr>
                <a:xfrm>
                  <a:off x="9682594" y="4347744"/>
                  <a:ext cx="114300" cy="66675"/>
                </a:xfrm>
                <a:custGeom>
                  <a:avLst/>
                  <a:gdLst>
                    <a:gd name="connsiteX0" fmla="*/ 107201 w 114300"/>
                    <a:gd name="connsiteY0" fmla="*/ 8038 h 66675"/>
                    <a:gd name="connsiteX1" fmla="*/ 20523 w 114300"/>
                    <a:gd name="connsiteY1" fmla="*/ 66140 h 66675"/>
                    <a:gd name="connsiteX2" fmla="*/ 9093 w 114300"/>
                    <a:gd name="connsiteY2" fmla="*/ 61378 h 66675"/>
                    <a:gd name="connsiteX3" fmla="*/ 14808 w 114300"/>
                    <a:gd name="connsiteY3" fmla="*/ 43280 h 66675"/>
                    <a:gd name="connsiteX4" fmla="*/ 107201 w 114300"/>
                    <a:gd name="connsiteY4" fmla="*/ 8038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66675">
                      <a:moveTo>
                        <a:pt x="107201" y="8038"/>
                      </a:moveTo>
                      <a:cubicBezTo>
                        <a:pt x="81483" y="37565"/>
                        <a:pt x="43383" y="40423"/>
                        <a:pt x="20523" y="66140"/>
                      </a:cubicBezTo>
                      <a:cubicBezTo>
                        <a:pt x="19570" y="67093"/>
                        <a:pt x="10998" y="64235"/>
                        <a:pt x="9093" y="61378"/>
                      </a:cubicBezTo>
                      <a:cubicBezTo>
                        <a:pt x="4331" y="54710"/>
                        <a:pt x="9093" y="47090"/>
                        <a:pt x="14808" y="43280"/>
                      </a:cubicBezTo>
                      <a:cubicBezTo>
                        <a:pt x="40526" y="25183"/>
                        <a:pt x="65291" y="2323"/>
                        <a:pt x="107201" y="803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3" name="Freeform: Shape 67">
                  <a:extLst>
                    <a:ext uri="{FF2B5EF4-FFF2-40B4-BE49-F238E27FC236}">
                      <a16:creationId xmlns:a16="http://schemas.microsoft.com/office/drawing/2014/main" id="{18B59589-665A-0246-9565-D07E1B821E64}"/>
                    </a:ext>
                  </a:extLst>
                </p:cNvPr>
                <p:cNvSpPr/>
                <p:nvPr/>
              </p:nvSpPr>
              <p:spPr>
                <a:xfrm>
                  <a:off x="9790271" y="4142751"/>
                  <a:ext cx="123825" cy="38100"/>
                </a:xfrm>
                <a:custGeom>
                  <a:avLst/>
                  <a:gdLst>
                    <a:gd name="connsiteX0" fmla="*/ 117634 w 123825"/>
                    <a:gd name="connsiteY0" fmla="*/ 36818 h 38100"/>
                    <a:gd name="connsiteX1" fmla="*/ 7144 w 123825"/>
                    <a:gd name="connsiteY1" fmla="*/ 33961 h 38100"/>
                    <a:gd name="connsiteX2" fmla="*/ 117634 w 123825"/>
                    <a:gd name="connsiteY2" fmla="*/ 3681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825" h="38100">
                      <a:moveTo>
                        <a:pt x="117634" y="36818"/>
                      </a:moveTo>
                      <a:cubicBezTo>
                        <a:pt x="80486" y="30151"/>
                        <a:pt x="46197" y="21579"/>
                        <a:pt x="7144" y="33961"/>
                      </a:cubicBezTo>
                      <a:cubicBezTo>
                        <a:pt x="36672" y="-3186"/>
                        <a:pt x="83344" y="-1282"/>
                        <a:pt x="117634" y="368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4" name="Freeform: Shape 68">
                  <a:extLst>
                    <a:ext uri="{FF2B5EF4-FFF2-40B4-BE49-F238E27FC236}">
                      <a16:creationId xmlns:a16="http://schemas.microsoft.com/office/drawing/2014/main" id="{BA48DBB9-AD9E-B248-B14B-329FD5ABAF8F}"/>
                    </a:ext>
                  </a:extLst>
                </p:cNvPr>
                <p:cNvSpPr/>
                <p:nvPr/>
              </p:nvSpPr>
              <p:spPr>
                <a:xfrm>
                  <a:off x="9535001" y="3704237"/>
                  <a:ext cx="57150" cy="95250"/>
                </a:xfrm>
                <a:custGeom>
                  <a:avLst/>
                  <a:gdLst>
                    <a:gd name="connsiteX0" fmla="*/ 56674 w 57150"/>
                    <a:gd name="connsiteY0" fmla="*/ 82903 h 95250"/>
                    <a:gd name="connsiteX1" fmla="*/ 36672 w 57150"/>
                    <a:gd name="connsiteY1" fmla="*/ 84807 h 95250"/>
                    <a:gd name="connsiteX2" fmla="*/ 14764 w 57150"/>
                    <a:gd name="connsiteY2" fmla="*/ 40040 h 95250"/>
                    <a:gd name="connsiteX3" fmla="*/ 7144 w 57150"/>
                    <a:gd name="connsiteY3" fmla="*/ 8607 h 95250"/>
                    <a:gd name="connsiteX4" fmla="*/ 49054 w 57150"/>
                    <a:gd name="connsiteY4" fmla="*/ 41945 h 95250"/>
                    <a:gd name="connsiteX5" fmla="*/ 56674 w 57150"/>
                    <a:gd name="connsiteY5" fmla="*/ 8290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95250">
                      <a:moveTo>
                        <a:pt x="56674" y="82903"/>
                      </a:moveTo>
                      <a:cubicBezTo>
                        <a:pt x="50959" y="100048"/>
                        <a:pt x="35719" y="91475"/>
                        <a:pt x="36672" y="84807"/>
                      </a:cubicBezTo>
                      <a:cubicBezTo>
                        <a:pt x="42386" y="61948"/>
                        <a:pt x="33814" y="51470"/>
                        <a:pt x="14764" y="40040"/>
                      </a:cubicBezTo>
                      <a:cubicBezTo>
                        <a:pt x="8097" y="36230"/>
                        <a:pt x="9049" y="19085"/>
                        <a:pt x="7144" y="8607"/>
                      </a:cubicBezTo>
                      <a:cubicBezTo>
                        <a:pt x="39529" y="35"/>
                        <a:pt x="35719" y="31468"/>
                        <a:pt x="49054" y="41945"/>
                      </a:cubicBezTo>
                      <a:cubicBezTo>
                        <a:pt x="58579" y="55280"/>
                        <a:pt x="48101" y="70520"/>
                        <a:pt x="56674" y="829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5" name="Freeform: Shape 69">
                  <a:extLst>
                    <a:ext uri="{FF2B5EF4-FFF2-40B4-BE49-F238E27FC236}">
                      <a16:creationId xmlns:a16="http://schemas.microsoft.com/office/drawing/2014/main" id="{09689A73-B9CB-9749-B54D-7D010450ED43}"/>
                    </a:ext>
                  </a:extLst>
                </p:cNvPr>
                <p:cNvSpPr/>
                <p:nvPr/>
              </p:nvSpPr>
              <p:spPr>
                <a:xfrm>
                  <a:off x="10115865" y="4311505"/>
                  <a:ext cx="47625" cy="47625"/>
                </a:xfrm>
                <a:custGeom>
                  <a:avLst/>
                  <a:gdLst>
                    <a:gd name="connsiteX0" fmla="*/ 34928 w 47625"/>
                    <a:gd name="connsiteY0" fmla="*/ 35705 h 47625"/>
                    <a:gd name="connsiteX1" fmla="*/ 7305 w 47625"/>
                    <a:gd name="connsiteY1" fmla="*/ 28085 h 47625"/>
                    <a:gd name="connsiteX2" fmla="*/ 37785 w 47625"/>
                    <a:gd name="connsiteY2" fmla="*/ 8082 h 47625"/>
                    <a:gd name="connsiteX3" fmla="*/ 34928 w 47625"/>
                    <a:gd name="connsiteY3" fmla="*/ 3570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47625">
                      <a:moveTo>
                        <a:pt x="34928" y="35705"/>
                      </a:moveTo>
                      <a:cubicBezTo>
                        <a:pt x="24450" y="38562"/>
                        <a:pt x="8258" y="49992"/>
                        <a:pt x="7305" y="28085"/>
                      </a:cubicBezTo>
                      <a:cubicBezTo>
                        <a:pt x="5400" y="8082"/>
                        <a:pt x="20640" y="5225"/>
                        <a:pt x="37785" y="8082"/>
                      </a:cubicBezTo>
                      <a:cubicBezTo>
                        <a:pt x="43500" y="17607"/>
                        <a:pt x="45405" y="27132"/>
                        <a:pt x="34928" y="357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6" name="Freeform: Shape 70">
                  <a:extLst>
                    <a:ext uri="{FF2B5EF4-FFF2-40B4-BE49-F238E27FC236}">
                      <a16:creationId xmlns:a16="http://schemas.microsoft.com/office/drawing/2014/main" id="{AFD0B25C-DF23-A546-ABF7-3647D9B9FA50}"/>
                    </a:ext>
                  </a:extLst>
                </p:cNvPr>
                <p:cNvSpPr/>
                <p:nvPr/>
              </p:nvSpPr>
              <p:spPr>
                <a:xfrm>
                  <a:off x="9556909" y="4353152"/>
                  <a:ext cx="66675" cy="28575"/>
                </a:xfrm>
                <a:custGeom>
                  <a:avLst/>
                  <a:gdLst>
                    <a:gd name="connsiteX0" fmla="*/ 62389 w 66675"/>
                    <a:gd name="connsiteY0" fmla="*/ 18822 h 28575"/>
                    <a:gd name="connsiteX1" fmla="*/ 7144 w 66675"/>
                    <a:gd name="connsiteY1" fmla="*/ 26442 h 28575"/>
                    <a:gd name="connsiteX2" fmla="*/ 55722 w 66675"/>
                    <a:gd name="connsiteY2" fmla="*/ 12155 h 28575"/>
                    <a:gd name="connsiteX3" fmla="*/ 62389 w 66675"/>
                    <a:gd name="connsiteY3" fmla="*/ 18822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28575">
                      <a:moveTo>
                        <a:pt x="62389" y="18822"/>
                      </a:moveTo>
                      <a:cubicBezTo>
                        <a:pt x="44291" y="21680"/>
                        <a:pt x="26194" y="23585"/>
                        <a:pt x="7144" y="26442"/>
                      </a:cubicBezTo>
                      <a:cubicBezTo>
                        <a:pt x="17622" y="-4990"/>
                        <a:pt x="38577" y="11202"/>
                        <a:pt x="55722" y="12155"/>
                      </a:cubicBezTo>
                      <a:cubicBezTo>
                        <a:pt x="62389" y="8345"/>
                        <a:pt x="63341" y="13107"/>
                        <a:pt x="62389" y="188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7" name="Freeform: Shape 71">
                  <a:extLst>
                    <a:ext uri="{FF2B5EF4-FFF2-40B4-BE49-F238E27FC236}">
                      <a16:creationId xmlns:a16="http://schemas.microsoft.com/office/drawing/2014/main" id="{1048B98C-DF35-BE46-8B35-CEB578B117F8}"/>
                    </a:ext>
                  </a:extLst>
                </p:cNvPr>
                <p:cNvSpPr/>
                <p:nvPr/>
              </p:nvSpPr>
              <p:spPr>
                <a:xfrm>
                  <a:off x="9537859" y="4395311"/>
                  <a:ext cx="57150" cy="28575"/>
                </a:xfrm>
                <a:custGeom>
                  <a:avLst/>
                  <a:gdLst>
                    <a:gd name="connsiteX0" fmla="*/ 32861 w 57150"/>
                    <a:gd name="connsiteY0" fmla="*/ 7144 h 28575"/>
                    <a:gd name="connsiteX1" fmla="*/ 53816 w 57150"/>
                    <a:gd name="connsiteY1" fmla="*/ 27146 h 28575"/>
                    <a:gd name="connsiteX2" fmla="*/ 7144 w 57150"/>
                    <a:gd name="connsiteY2" fmla="*/ 13811 h 28575"/>
                    <a:gd name="connsiteX3" fmla="*/ 32861 w 57150"/>
                    <a:gd name="connsiteY3" fmla="*/ 714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28575">
                      <a:moveTo>
                        <a:pt x="32861" y="7144"/>
                      </a:moveTo>
                      <a:cubicBezTo>
                        <a:pt x="43339" y="9049"/>
                        <a:pt x="51911" y="11906"/>
                        <a:pt x="53816" y="27146"/>
                      </a:cubicBezTo>
                      <a:cubicBezTo>
                        <a:pt x="36672" y="22384"/>
                        <a:pt x="22384" y="18574"/>
                        <a:pt x="7144" y="13811"/>
                      </a:cubicBezTo>
                      <a:cubicBezTo>
                        <a:pt x="13811" y="4286"/>
                        <a:pt x="25241" y="12859"/>
                        <a:pt x="3286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8" name="Freeform: Shape 72">
                  <a:extLst>
                    <a:ext uri="{FF2B5EF4-FFF2-40B4-BE49-F238E27FC236}">
                      <a16:creationId xmlns:a16="http://schemas.microsoft.com/office/drawing/2014/main" id="{E3B3473B-D026-8F48-B1F9-048A489EE3B8}"/>
                    </a:ext>
                  </a:extLst>
                </p:cNvPr>
                <p:cNvSpPr/>
                <p:nvPr/>
              </p:nvSpPr>
              <p:spPr>
                <a:xfrm>
                  <a:off x="9907787" y="4421840"/>
                  <a:ext cx="38100" cy="38100"/>
                </a:xfrm>
                <a:custGeom>
                  <a:avLst/>
                  <a:gdLst>
                    <a:gd name="connsiteX0" fmla="*/ 25835 w 38100"/>
                    <a:gd name="connsiteY0" fmla="*/ 33002 h 38100"/>
                    <a:gd name="connsiteX1" fmla="*/ 8690 w 38100"/>
                    <a:gd name="connsiteY1" fmla="*/ 21572 h 38100"/>
                    <a:gd name="connsiteX2" fmla="*/ 32502 w 38100"/>
                    <a:gd name="connsiteY2" fmla="*/ 10142 h 38100"/>
                    <a:gd name="connsiteX3" fmla="*/ 25835 w 38100"/>
                    <a:gd name="connsiteY3" fmla="*/ 330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38100">
                      <a:moveTo>
                        <a:pt x="25835" y="33002"/>
                      </a:moveTo>
                      <a:cubicBezTo>
                        <a:pt x="17263" y="33002"/>
                        <a:pt x="6785" y="29192"/>
                        <a:pt x="8690" y="21572"/>
                      </a:cubicBezTo>
                      <a:cubicBezTo>
                        <a:pt x="2023" y="4427"/>
                        <a:pt x="18215" y="5379"/>
                        <a:pt x="32502" y="10142"/>
                      </a:cubicBezTo>
                      <a:cubicBezTo>
                        <a:pt x="32502" y="18714"/>
                        <a:pt x="35360" y="27287"/>
                        <a:pt x="25835" y="3300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9" name="Freeform: Shape 73">
                  <a:extLst>
                    <a:ext uri="{FF2B5EF4-FFF2-40B4-BE49-F238E27FC236}">
                      <a16:creationId xmlns:a16="http://schemas.microsoft.com/office/drawing/2014/main" id="{30C5EF16-758B-C24F-92D3-D880B44BA125}"/>
                    </a:ext>
                  </a:extLst>
                </p:cNvPr>
                <p:cNvSpPr/>
                <p:nvPr/>
              </p:nvSpPr>
              <p:spPr>
                <a:xfrm>
                  <a:off x="9480709" y="3654266"/>
                  <a:ext cx="47625" cy="38100"/>
                </a:xfrm>
                <a:custGeom>
                  <a:avLst/>
                  <a:gdLst>
                    <a:gd name="connsiteX0" fmla="*/ 7144 w 47625"/>
                    <a:gd name="connsiteY0" fmla="*/ 7144 h 38100"/>
                    <a:gd name="connsiteX1" fmla="*/ 42386 w 47625"/>
                    <a:gd name="connsiteY1" fmla="*/ 34766 h 38100"/>
                    <a:gd name="connsiteX2" fmla="*/ 7144 w 47625"/>
                    <a:gd name="connsiteY2" fmla="*/ 714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25" h="38100">
                      <a:moveTo>
                        <a:pt x="7144" y="7144"/>
                      </a:moveTo>
                      <a:cubicBezTo>
                        <a:pt x="25241" y="7144"/>
                        <a:pt x="30004" y="21431"/>
                        <a:pt x="42386" y="34766"/>
                      </a:cubicBezTo>
                      <a:cubicBezTo>
                        <a:pt x="15716" y="36671"/>
                        <a:pt x="16669" y="15716"/>
                        <a:pt x="7144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0" name="Freeform: Shape 74">
                  <a:extLst>
                    <a:ext uri="{FF2B5EF4-FFF2-40B4-BE49-F238E27FC236}">
                      <a16:creationId xmlns:a16="http://schemas.microsoft.com/office/drawing/2014/main" id="{6A52E973-E1B6-D94D-BDAB-E186B287E37A}"/>
                    </a:ext>
                  </a:extLst>
                </p:cNvPr>
                <p:cNvSpPr/>
                <p:nvPr/>
              </p:nvSpPr>
              <p:spPr>
                <a:xfrm>
                  <a:off x="9604534" y="3723798"/>
                  <a:ext cx="47625" cy="38100"/>
                </a:xfrm>
                <a:custGeom>
                  <a:avLst/>
                  <a:gdLst>
                    <a:gd name="connsiteX0" fmla="*/ 29052 w 47625"/>
                    <a:gd name="connsiteY0" fmla="*/ 7144 h 38100"/>
                    <a:gd name="connsiteX1" fmla="*/ 44291 w 47625"/>
                    <a:gd name="connsiteY1" fmla="*/ 28099 h 38100"/>
                    <a:gd name="connsiteX2" fmla="*/ 30004 w 47625"/>
                    <a:gd name="connsiteY2" fmla="*/ 28099 h 38100"/>
                    <a:gd name="connsiteX3" fmla="*/ 7144 w 47625"/>
                    <a:gd name="connsiteY3" fmla="*/ 14764 h 38100"/>
                    <a:gd name="connsiteX4" fmla="*/ 29052 w 47625"/>
                    <a:gd name="connsiteY4" fmla="*/ 714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38100">
                      <a:moveTo>
                        <a:pt x="29052" y="7144"/>
                      </a:moveTo>
                      <a:cubicBezTo>
                        <a:pt x="28099" y="18574"/>
                        <a:pt x="42386" y="18574"/>
                        <a:pt x="44291" y="28099"/>
                      </a:cubicBezTo>
                      <a:cubicBezTo>
                        <a:pt x="39529" y="32861"/>
                        <a:pt x="34766" y="32861"/>
                        <a:pt x="30004" y="28099"/>
                      </a:cubicBezTo>
                      <a:cubicBezTo>
                        <a:pt x="22384" y="23336"/>
                        <a:pt x="14764" y="19526"/>
                        <a:pt x="7144" y="14764"/>
                      </a:cubicBezTo>
                      <a:cubicBezTo>
                        <a:pt x="10954" y="2381"/>
                        <a:pt x="22384" y="10954"/>
                        <a:pt x="29052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1" name="Freeform: Shape 75">
                  <a:extLst>
                    <a:ext uri="{FF2B5EF4-FFF2-40B4-BE49-F238E27FC236}">
                      <a16:creationId xmlns:a16="http://schemas.microsoft.com/office/drawing/2014/main" id="{B1159BAF-D129-1244-B88E-773772744025}"/>
                    </a:ext>
                  </a:extLst>
                </p:cNvPr>
                <p:cNvSpPr/>
                <p:nvPr/>
              </p:nvSpPr>
              <p:spPr>
                <a:xfrm>
                  <a:off x="9950530" y="4407954"/>
                  <a:ext cx="38100" cy="19050"/>
                </a:xfrm>
                <a:custGeom>
                  <a:avLst/>
                  <a:gdLst>
                    <a:gd name="connsiteX0" fmla="*/ 38338 w 38100"/>
                    <a:gd name="connsiteY0" fmla="*/ 14503 h 19050"/>
                    <a:gd name="connsiteX1" fmla="*/ 11668 w 38100"/>
                    <a:gd name="connsiteY1" fmla="*/ 20218 h 19050"/>
                    <a:gd name="connsiteX2" fmla="*/ 9763 w 38100"/>
                    <a:gd name="connsiteY2" fmla="*/ 9740 h 19050"/>
                    <a:gd name="connsiteX3" fmla="*/ 38338 w 38100"/>
                    <a:gd name="connsiteY3" fmla="*/ 145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19050">
                      <a:moveTo>
                        <a:pt x="38338" y="14503"/>
                      </a:moveTo>
                      <a:cubicBezTo>
                        <a:pt x="30718" y="23075"/>
                        <a:pt x="21193" y="19265"/>
                        <a:pt x="11668" y="20218"/>
                      </a:cubicBezTo>
                      <a:cubicBezTo>
                        <a:pt x="5001" y="17360"/>
                        <a:pt x="6906" y="11645"/>
                        <a:pt x="9763" y="9740"/>
                      </a:cubicBezTo>
                      <a:cubicBezTo>
                        <a:pt x="20240" y="4978"/>
                        <a:pt x="29765" y="6883"/>
                        <a:pt x="38338" y="145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2" name="Freeform: Shape 76">
                  <a:extLst>
                    <a:ext uri="{FF2B5EF4-FFF2-40B4-BE49-F238E27FC236}">
                      <a16:creationId xmlns:a16="http://schemas.microsoft.com/office/drawing/2014/main" id="{0175C034-2DDF-5843-923D-B39BEC1EE018}"/>
                    </a:ext>
                  </a:extLst>
                </p:cNvPr>
                <p:cNvSpPr/>
                <p:nvPr/>
              </p:nvSpPr>
              <p:spPr>
                <a:xfrm>
                  <a:off x="9509284" y="4377908"/>
                  <a:ext cx="38100" cy="19050"/>
                </a:xfrm>
                <a:custGeom>
                  <a:avLst/>
                  <a:gdLst>
                    <a:gd name="connsiteX0" fmla="*/ 32861 w 38100"/>
                    <a:gd name="connsiteY0" fmla="*/ 10259 h 19050"/>
                    <a:gd name="connsiteX1" fmla="*/ 7144 w 38100"/>
                    <a:gd name="connsiteY1" fmla="*/ 16926 h 19050"/>
                    <a:gd name="connsiteX2" fmla="*/ 32861 w 38100"/>
                    <a:gd name="connsiteY2" fmla="*/ 102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19050">
                      <a:moveTo>
                        <a:pt x="32861" y="10259"/>
                      </a:moveTo>
                      <a:cubicBezTo>
                        <a:pt x="26194" y="18831"/>
                        <a:pt x="15716" y="12163"/>
                        <a:pt x="7144" y="16926"/>
                      </a:cubicBezTo>
                      <a:cubicBezTo>
                        <a:pt x="11906" y="734"/>
                        <a:pt x="23336" y="9306"/>
                        <a:pt x="32861" y="102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3" name="Freeform: Shape 77">
                  <a:extLst>
                    <a:ext uri="{FF2B5EF4-FFF2-40B4-BE49-F238E27FC236}">
                      <a16:creationId xmlns:a16="http://schemas.microsoft.com/office/drawing/2014/main" id="{0988C749-B6C2-AE46-A7DC-F15AF37ADD2B}"/>
                    </a:ext>
                  </a:extLst>
                </p:cNvPr>
                <p:cNvSpPr/>
                <p:nvPr/>
              </p:nvSpPr>
              <p:spPr>
                <a:xfrm>
                  <a:off x="9400336" y="4359116"/>
                  <a:ext cx="28575" cy="28575"/>
                </a:xfrm>
                <a:custGeom>
                  <a:avLst/>
                  <a:gdLst>
                    <a:gd name="connsiteX0" fmla="*/ 19889 w 28575"/>
                    <a:gd name="connsiteY0" fmla="*/ 7144 h 28575"/>
                    <a:gd name="connsiteX1" fmla="*/ 21794 w 28575"/>
                    <a:gd name="connsiteY1" fmla="*/ 22384 h 28575"/>
                    <a:gd name="connsiteX2" fmla="*/ 7507 w 28575"/>
                    <a:gd name="connsiteY2" fmla="*/ 8096 h 28575"/>
                    <a:gd name="connsiteX3" fmla="*/ 19889 w 28575"/>
                    <a:gd name="connsiteY3" fmla="*/ 714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28575">
                      <a:moveTo>
                        <a:pt x="19889" y="7144"/>
                      </a:moveTo>
                      <a:cubicBezTo>
                        <a:pt x="23699" y="11906"/>
                        <a:pt x="31319" y="18574"/>
                        <a:pt x="21794" y="22384"/>
                      </a:cubicBezTo>
                      <a:cubicBezTo>
                        <a:pt x="11316" y="26194"/>
                        <a:pt x="5602" y="19526"/>
                        <a:pt x="7507" y="8096"/>
                      </a:cubicBezTo>
                      <a:cubicBezTo>
                        <a:pt x="11316" y="7144"/>
                        <a:pt x="16079" y="7144"/>
                        <a:pt x="19889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4" name="Freeform: Shape 78">
                  <a:extLst>
                    <a:ext uri="{FF2B5EF4-FFF2-40B4-BE49-F238E27FC236}">
                      <a16:creationId xmlns:a16="http://schemas.microsoft.com/office/drawing/2014/main" id="{7D5812B7-7448-8A43-8848-7A95A89167BC}"/>
                    </a:ext>
                  </a:extLst>
                </p:cNvPr>
                <p:cNvSpPr/>
                <p:nvPr/>
              </p:nvSpPr>
              <p:spPr>
                <a:xfrm>
                  <a:off x="9746447" y="2133050"/>
                  <a:ext cx="152400" cy="400050"/>
                </a:xfrm>
                <a:custGeom>
                  <a:avLst/>
                  <a:gdLst>
                    <a:gd name="connsiteX0" fmla="*/ 118596 w 152400"/>
                    <a:gd name="connsiteY0" fmla="*/ 378692 h 400050"/>
                    <a:gd name="connsiteX1" fmla="*/ 104309 w 152400"/>
                    <a:gd name="connsiteY1" fmla="*/ 389170 h 400050"/>
                    <a:gd name="connsiteX2" fmla="*/ 91926 w 152400"/>
                    <a:gd name="connsiteY2" fmla="*/ 368215 h 400050"/>
                    <a:gd name="connsiteX3" fmla="*/ 44301 w 152400"/>
                    <a:gd name="connsiteY3" fmla="*/ 219625 h 400050"/>
                    <a:gd name="connsiteX4" fmla="*/ 43348 w 152400"/>
                    <a:gd name="connsiteY4" fmla="*/ 216767 h 400050"/>
                    <a:gd name="connsiteX5" fmla="*/ 7153 w 152400"/>
                    <a:gd name="connsiteY5" fmla="*/ 71035 h 400050"/>
                    <a:gd name="connsiteX6" fmla="*/ 10964 w 152400"/>
                    <a:gd name="connsiteY6" fmla="*/ 17695 h 400050"/>
                    <a:gd name="connsiteX7" fmla="*/ 27156 w 152400"/>
                    <a:gd name="connsiteY7" fmla="*/ 7217 h 400050"/>
                    <a:gd name="connsiteX8" fmla="*/ 33823 w 152400"/>
                    <a:gd name="connsiteY8" fmla="*/ 19600 h 400050"/>
                    <a:gd name="connsiteX9" fmla="*/ 49064 w 152400"/>
                    <a:gd name="connsiteY9" fmla="*/ 48175 h 400050"/>
                    <a:gd name="connsiteX10" fmla="*/ 59541 w 152400"/>
                    <a:gd name="connsiteY10" fmla="*/ 67225 h 400050"/>
                    <a:gd name="connsiteX11" fmla="*/ 98593 w 152400"/>
                    <a:gd name="connsiteY11" fmla="*/ 177715 h 400050"/>
                    <a:gd name="connsiteX12" fmla="*/ 147171 w 152400"/>
                    <a:gd name="connsiteY12" fmla="*/ 252962 h 400050"/>
                    <a:gd name="connsiteX13" fmla="*/ 103356 w 152400"/>
                    <a:gd name="connsiteY13" fmla="*/ 240580 h 400050"/>
                    <a:gd name="connsiteX14" fmla="*/ 95736 w 152400"/>
                    <a:gd name="connsiteY14" fmla="*/ 282490 h 400050"/>
                    <a:gd name="connsiteX15" fmla="*/ 132884 w 152400"/>
                    <a:gd name="connsiteY15" fmla="*/ 362500 h 400050"/>
                    <a:gd name="connsiteX16" fmla="*/ 118596 w 152400"/>
                    <a:gd name="connsiteY16" fmla="*/ 378692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400050">
                      <a:moveTo>
                        <a:pt x="118596" y="378692"/>
                      </a:moveTo>
                      <a:cubicBezTo>
                        <a:pt x="115739" y="385360"/>
                        <a:pt x="119548" y="401552"/>
                        <a:pt x="104309" y="389170"/>
                      </a:cubicBezTo>
                      <a:cubicBezTo>
                        <a:pt x="98593" y="384407"/>
                        <a:pt x="92878" y="375835"/>
                        <a:pt x="91926" y="368215"/>
                      </a:cubicBezTo>
                      <a:cubicBezTo>
                        <a:pt x="87164" y="314875"/>
                        <a:pt x="69066" y="266297"/>
                        <a:pt x="44301" y="219625"/>
                      </a:cubicBezTo>
                      <a:cubicBezTo>
                        <a:pt x="43348" y="218672"/>
                        <a:pt x="42396" y="216767"/>
                        <a:pt x="43348" y="216767"/>
                      </a:cubicBezTo>
                      <a:cubicBezTo>
                        <a:pt x="75734" y="156760"/>
                        <a:pt x="6201" y="122470"/>
                        <a:pt x="7153" y="71035"/>
                      </a:cubicBezTo>
                      <a:cubicBezTo>
                        <a:pt x="7153" y="53890"/>
                        <a:pt x="19536" y="36745"/>
                        <a:pt x="10964" y="17695"/>
                      </a:cubicBezTo>
                      <a:cubicBezTo>
                        <a:pt x="10011" y="14837"/>
                        <a:pt x="19536" y="6265"/>
                        <a:pt x="27156" y="7217"/>
                      </a:cubicBezTo>
                      <a:cubicBezTo>
                        <a:pt x="35728" y="7217"/>
                        <a:pt x="34776" y="13885"/>
                        <a:pt x="33823" y="19600"/>
                      </a:cubicBezTo>
                      <a:cubicBezTo>
                        <a:pt x="30966" y="33887"/>
                        <a:pt x="40491" y="40555"/>
                        <a:pt x="49064" y="48175"/>
                      </a:cubicBezTo>
                      <a:cubicBezTo>
                        <a:pt x="54778" y="53890"/>
                        <a:pt x="63351" y="57700"/>
                        <a:pt x="59541" y="67225"/>
                      </a:cubicBezTo>
                      <a:cubicBezTo>
                        <a:pt x="43348" y="113897"/>
                        <a:pt x="86211" y="140567"/>
                        <a:pt x="98593" y="177715"/>
                      </a:cubicBezTo>
                      <a:cubicBezTo>
                        <a:pt x="107166" y="203432"/>
                        <a:pt x="109071" y="233912"/>
                        <a:pt x="147171" y="252962"/>
                      </a:cubicBezTo>
                      <a:cubicBezTo>
                        <a:pt x="122406" y="252962"/>
                        <a:pt x="114786" y="231055"/>
                        <a:pt x="103356" y="240580"/>
                      </a:cubicBezTo>
                      <a:cubicBezTo>
                        <a:pt x="90973" y="250105"/>
                        <a:pt x="92878" y="268202"/>
                        <a:pt x="95736" y="282490"/>
                      </a:cubicBezTo>
                      <a:cubicBezTo>
                        <a:pt x="101451" y="312017"/>
                        <a:pt x="109071" y="340592"/>
                        <a:pt x="132884" y="362500"/>
                      </a:cubicBezTo>
                      <a:cubicBezTo>
                        <a:pt x="136693" y="378692"/>
                        <a:pt x="121453" y="372977"/>
                        <a:pt x="118596" y="37869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5" name="Freeform: Shape 79">
                  <a:extLst>
                    <a:ext uri="{FF2B5EF4-FFF2-40B4-BE49-F238E27FC236}">
                      <a16:creationId xmlns:a16="http://schemas.microsoft.com/office/drawing/2014/main" id="{FACD5FE8-4656-734E-866E-F00B61A4E8A8}"/>
                    </a:ext>
                  </a:extLst>
                </p:cNvPr>
                <p:cNvSpPr/>
                <p:nvPr/>
              </p:nvSpPr>
              <p:spPr>
                <a:xfrm>
                  <a:off x="9870281" y="2508408"/>
                  <a:ext cx="38100" cy="28575"/>
                </a:xfrm>
                <a:custGeom>
                  <a:avLst/>
                  <a:gdLst>
                    <a:gd name="connsiteX0" fmla="*/ 7144 w 38100"/>
                    <a:gd name="connsiteY0" fmla="*/ 21431 h 28575"/>
                    <a:gd name="connsiteX1" fmla="*/ 21431 w 38100"/>
                    <a:gd name="connsiteY1" fmla="*/ 7144 h 28575"/>
                    <a:gd name="connsiteX2" fmla="*/ 34766 w 38100"/>
                    <a:gd name="connsiteY2" fmla="*/ 24289 h 28575"/>
                    <a:gd name="connsiteX3" fmla="*/ 7144 w 38100"/>
                    <a:gd name="connsiteY3" fmla="*/ 2143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28575">
                      <a:moveTo>
                        <a:pt x="7144" y="21431"/>
                      </a:moveTo>
                      <a:cubicBezTo>
                        <a:pt x="11906" y="16669"/>
                        <a:pt x="16669" y="11906"/>
                        <a:pt x="21431" y="7144"/>
                      </a:cubicBezTo>
                      <a:cubicBezTo>
                        <a:pt x="30004" y="10001"/>
                        <a:pt x="35719" y="13811"/>
                        <a:pt x="34766" y="24289"/>
                      </a:cubicBezTo>
                      <a:cubicBezTo>
                        <a:pt x="25241" y="28099"/>
                        <a:pt x="16669" y="13811"/>
                        <a:pt x="7144" y="2143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6" name="Freeform: Shape 80">
                  <a:extLst>
                    <a:ext uri="{FF2B5EF4-FFF2-40B4-BE49-F238E27FC236}">
                      <a16:creationId xmlns:a16="http://schemas.microsoft.com/office/drawing/2014/main" id="{B1ACF9BC-455F-834A-82C3-04D6A67945FD}"/>
                    </a:ext>
                  </a:extLst>
                </p:cNvPr>
                <p:cNvSpPr/>
                <p:nvPr/>
              </p:nvSpPr>
              <p:spPr>
                <a:xfrm>
                  <a:off x="2022634" y="2425179"/>
                  <a:ext cx="142875" cy="104775"/>
                </a:xfrm>
                <a:custGeom>
                  <a:avLst/>
                  <a:gdLst>
                    <a:gd name="connsiteX0" fmla="*/ 96679 w 142875"/>
                    <a:gd name="connsiteY0" fmla="*/ 32270 h 104775"/>
                    <a:gd name="connsiteX1" fmla="*/ 140494 w 142875"/>
                    <a:gd name="connsiteY1" fmla="*/ 66560 h 104775"/>
                    <a:gd name="connsiteX2" fmla="*/ 105251 w 142875"/>
                    <a:gd name="connsiteY2" fmla="*/ 96088 h 104775"/>
                    <a:gd name="connsiteX3" fmla="*/ 40481 w 142875"/>
                    <a:gd name="connsiteY3" fmla="*/ 38938 h 104775"/>
                    <a:gd name="connsiteX4" fmla="*/ 15716 w 142875"/>
                    <a:gd name="connsiteY4" fmla="*/ 29413 h 104775"/>
                    <a:gd name="connsiteX5" fmla="*/ 7144 w 142875"/>
                    <a:gd name="connsiteY5" fmla="*/ 17983 h 104775"/>
                    <a:gd name="connsiteX6" fmla="*/ 29051 w 142875"/>
                    <a:gd name="connsiteY6" fmla="*/ 11315 h 104775"/>
                    <a:gd name="connsiteX7" fmla="*/ 29051 w 142875"/>
                    <a:gd name="connsiteY7" fmla="*/ 11315 h 104775"/>
                    <a:gd name="connsiteX8" fmla="*/ 96679 w 142875"/>
                    <a:gd name="connsiteY8" fmla="*/ 3227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875" h="104775">
                      <a:moveTo>
                        <a:pt x="96679" y="32270"/>
                      </a:moveTo>
                      <a:cubicBezTo>
                        <a:pt x="108109" y="47510"/>
                        <a:pt x="116681" y="66560"/>
                        <a:pt x="140494" y="66560"/>
                      </a:cubicBezTo>
                      <a:cubicBezTo>
                        <a:pt x="140494" y="108470"/>
                        <a:pt x="140494" y="108470"/>
                        <a:pt x="105251" y="96088"/>
                      </a:cubicBezTo>
                      <a:cubicBezTo>
                        <a:pt x="73819" y="88468"/>
                        <a:pt x="63341" y="57035"/>
                        <a:pt x="40481" y="38938"/>
                      </a:cubicBezTo>
                      <a:cubicBezTo>
                        <a:pt x="32861" y="34175"/>
                        <a:pt x="21431" y="38938"/>
                        <a:pt x="15716" y="29413"/>
                      </a:cubicBezTo>
                      <a:cubicBezTo>
                        <a:pt x="12859" y="25603"/>
                        <a:pt x="10001" y="21793"/>
                        <a:pt x="7144" y="17983"/>
                      </a:cubicBezTo>
                      <a:cubicBezTo>
                        <a:pt x="10001" y="1790"/>
                        <a:pt x="20479" y="7505"/>
                        <a:pt x="29051" y="11315"/>
                      </a:cubicBezTo>
                      <a:lnTo>
                        <a:pt x="29051" y="11315"/>
                      </a:lnTo>
                      <a:cubicBezTo>
                        <a:pt x="50959" y="17983"/>
                        <a:pt x="73819" y="25603"/>
                        <a:pt x="96679" y="322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7" name="Freeform: Shape 81">
                  <a:extLst>
                    <a:ext uri="{FF2B5EF4-FFF2-40B4-BE49-F238E27FC236}">
                      <a16:creationId xmlns:a16="http://schemas.microsoft.com/office/drawing/2014/main" id="{2691FC1E-9745-CF4A-955C-8E54E8CB99AE}"/>
                    </a:ext>
                  </a:extLst>
                </p:cNvPr>
                <p:cNvSpPr/>
                <p:nvPr/>
              </p:nvSpPr>
              <p:spPr>
                <a:xfrm>
                  <a:off x="1237653" y="2103708"/>
                  <a:ext cx="95250" cy="57150"/>
                </a:xfrm>
                <a:custGeom>
                  <a:avLst/>
                  <a:gdLst>
                    <a:gd name="connsiteX0" fmla="*/ 88227 w 95250"/>
                    <a:gd name="connsiteY0" fmla="*/ 13699 h 57150"/>
                    <a:gd name="connsiteX1" fmla="*/ 18695 w 95250"/>
                    <a:gd name="connsiteY1" fmla="*/ 51799 h 57150"/>
                    <a:gd name="connsiteX2" fmla="*/ 7265 w 95250"/>
                    <a:gd name="connsiteY2" fmla="*/ 37511 h 57150"/>
                    <a:gd name="connsiteX3" fmla="*/ 18695 w 95250"/>
                    <a:gd name="connsiteY3" fmla="*/ 27034 h 57150"/>
                    <a:gd name="connsiteX4" fmla="*/ 54889 w 95250"/>
                    <a:gd name="connsiteY4" fmla="*/ 9889 h 57150"/>
                    <a:gd name="connsiteX5" fmla="*/ 88227 w 95250"/>
                    <a:gd name="connsiteY5" fmla="*/ 1369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250" h="57150">
                      <a:moveTo>
                        <a:pt x="88227" y="13699"/>
                      </a:moveTo>
                      <a:cubicBezTo>
                        <a:pt x="76797" y="50846"/>
                        <a:pt x="53937" y="63229"/>
                        <a:pt x="18695" y="51799"/>
                      </a:cubicBezTo>
                      <a:cubicBezTo>
                        <a:pt x="11075" y="48941"/>
                        <a:pt x="6312" y="45132"/>
                        <a:pt x="7265" y="37511"/>
                      </a:cubicBezTo>
                      <a:cubicBezTo>
                        <a:pt x="8217" y="31796"/>
                        <a:pt x="13932" y="25129"/>
                        <a:pt x="18695" y="27034"/>
                      </a:cubicBezTo>
                      <a:cubicBezTo>
                        <a:pt x="38697" y="36559"/>
                        <a:pt x="41555" y="12746"/>
                        <a:pt x="54889" y="9889"/>
                      </a:cubicBezTo>
                      <a:cubicBezTo>
                        <a:pt x="66320" y="7984"/>
                        <a:pt x="77750" y="3221"/>
                        <a:pt x="88227" y="136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8" name="Freeform: Shape 82">
                  <a:extLst>
                    <a:ext uri="{FF2B5EF4-FFF2-40B4-BE49-F238E27FC236}">
                      <a16:creationId xmlns:a16="http://schemas.microsoft.com/office/drawing/2014/main" id="{D95760E5-B5FA-B148-BC93-C72E877BCB03}"/>
                    </a:ext>
                  </a:extLst>
                </p:cNvPr>
                <p:cNvSpPr/>
                <p:nvPr/>
              </p:nvSpPr>
              <p:spPr>
                <a:xfrm>
                  <a:off x="1935004" y="2251233"/>
                  <a:ext cx="47625" cy="57150"/>
                </a:xfrm>
                <a:custGeom>
                  <a:avLst/>
                  <a:gdLst>
                    <a:gd name="connsiteX0" fmla="*/ 32861 w 47625"/>
                    <a:gd name="connsiteY0" fmla="*/ 58579 h 57150"/>
                    <a:gd name="connsiteX1" fmla="*/ 7144 w 47625"/>
                    <a:gd name="connsiteY1" fmla="*/ 7144 h 57150"/>
                    <a:gd name="connsiteX2" fmla="*/ 38576 w 47625"/>
                    <a:gd name="connsiteY2" fmla="*/ 37624 h 57150"/>
                    <a:gd name="connsiteX3" fmla="*/ 32861 w 47625"/>
                    <a:gd name="connsiteY3" fmla="*/ 5857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57150">
                      <a:moveTo>
                        <a:pt x="32861" y="58579"/>
                      </a:moveTo>
                      <a:cubicBezTo>
                        <a:pt x="476" y="54769"/>
                        <a:pt x="19526" y="23336"/>
                        <a:pt x="7144" y="7144"/>
                      </a:cubicBezTo>
                      <a:cubicBezTo>
                        <a:pt x="20479" y="14764"/>
                        <a:pt x="50006" y="4286"/>
                        <a:pt x="38576" y="37624"/>
                      </a:cubicBezTo>
                      <a:cubicBezTo>
                        <a:pt x="36671" y="44291"/>
                        <a:pt x="38576" y="52864"/>
                        <a:pt x="32861" y="58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9" name="Freeform: Shape 83">
                  <a:extLst>
                    <a:ext uri="{FF2B5EF4-FFF2-40B4-BE49-F238E27FC236}">
                      <a16:creationId xmlns:a16="http://schemas.microsoft.com/office/drawing/2014/main" id="{3B3E634F-66DE-764D-95CE-1CC0EE444EE2}"/>
                    </a:ext>
                  </a:extLst>
                </p:cNvPr>
                <p:cNvSpPr/>
                <p:nvPr/>
              </p:nvSpPr>
              <p:spPr>
                <a:xfrm>
                  <a:off x="1850710" y="2026205"/>
                  <a:ext cx="38100" cy="47625"/>
                </a:xfrm>
                <a:custGeom>
                  <a:avLst/>
                  <a:gdLst>
                    <a:gd name="connsiteX0" fmla="*/ 20953 w 38100"/>
                    <a:gd name="connsiteY0" fmla="*/ 7382 h 47625"/>
                    <a:gd name="connsiteX1" fmla="*/ 38098 w 38100"/>
                    <a:gd name="connsiteY1" fmla="*/ 11192 h 47625"/>
                    <a:gd name="connsiteX2" fmla="*/ 20000 w 38100"/>
                    <a:gd name="connsiteY2" fmla="*/ 42624 h 47625"/>
                    <a:gd name="connsiteX3" fmla="*/ 20953 w 38100"/>
                    <a:gd name="connsiteY3" fmla="*/ 738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47625">
                      <a:moveTo>
                        <a:pt x="20953" y="7382"/>
                      </a:moveTo>
                      <a:cubicBezTo>
                        <a:pt x="27620" y="8334"/>
                        <a:pt x="39050" y="4524"/>
                        <a:pt x="38098" y="11192"/>
                      </a:cubicBezTo>
                      <a:cubicBezTo>
                        <a:pt x="37145" y="23574"/>
                        <a:pt x="34287" y="36909"/>
                        <a:pt x="20000" y="42624"/>
                      </a:cubicBezTo>
                      <a:cubicBezTo>
                        <a:pt x="-2" y="30242"/>
                        <a:pt x="5713" y="18812"/>
                        <a:pt x="20953" y="73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0" name="Freeform: Shape 84">
                  <a:extLst>
                    <a:ext uri="{FF2B5EF4-FFF2-40B4-BE49-F238E27FC236}">
                      <a16:creationId xmlns:a16="http://schemas.microsoft.com/office/drawing/2014/main" id="{FC2B0513-3633-8941-BC59-F4EDCF74D683}"/>
                    </a:ext>
                  </a:extLst>
                </p:cNvPr>
                <p:cNvSpPr/>
                <p:nvPr/>
              </p:nvSpPr>
              <p:spPr>
                <a:xfrm>
                  <a:off x="1882616" y="2067572"/>
                  <a:ext cx="38100" cy="47625"/>
                </a:xfrm>
                <a:custGeom>
                  <a:avLst/>
                  <a:gdLst>
                    <a:gd name="connsiteX0" fmla="*/ 7144 w 38100"/>
                    <a:gd name="connsiteY0" fmla="*/ 12687 h 47625"/>
                    <a:gd name="connsiteX1" fmla="*/ 30956 w 38100"/>
                    <a:gd name="connsiteY1" fmla="*/ 26975 h 47625"/>
                    <a:gd name="connsiteX2" fmla="*/ 10001 w 38100"/>
                    <a:gd name="connsiteY2" fmla="*/ 32690 h 47625"/>
                    <a:gd name="connsiteX3" fmla="*/ 7144 w 38100"/>
                    <a:gd name="connsiteY3" fmla="*/ 12687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47625">
                      <a:moveTo>
                        <a:pt x="7144" y="12687"/>
                      </a:moveTo>
                      <a:cubicBezTo>
                        <a:pt x="27146" y="-2553"/>
                        <a:pt x="26194" y="17450"/>
                        <a:pt x="30956" y="26975"/>
                      </a:cubicBezTo>
                      <a:cubicBezTo>
                        <a:pt x="27146" y="41262"/>
                        <a:pt x="19526" y="46977"/>
                        <a:pt x="10001" y="32690"/>
                      </a:cubicBezTo>
                      <a:cubicBezTo>
                        <a:pt x="8096" y="29832"/>
                        <a:pt x="12859" y="19355"/>
                        <a:pt x="7144" y="126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1" name="Freeform: Shape 85">
                  <a:extLst>
                    <a:ext uri="{FF2B5EF4-FFF2-40B4-BE49-F238E27FC236}">
                      <a16:creationId xmlns:a16="http://schemas.microsoft.com/office/drawing/2014/main" id="{40E0BFA9-EDCF-6A45-B1B2-90A73DC0D79D}"/>
                    </a:ext>
                  </a:extLst>
                </p:cNvPr>
                <p:cNvSpPr/>
                <p:nvPr/>
              </p:nvSpPr>
              <p:spPr>
                <a:xfrm>
                  <a:off x="1298734" y="2059919"/>
                  <a:ext cx="47625" cy="38100"/>
                </a:xfrm>
                <a:custGeom>
                  <a:avLst/>
                  <a:gdLst>
                    <a:gd name="connsiteX0" fmla="*/ 7144 w 47625"/>
                    <a:gd name="connsiteY0" fmla="*/ 32723 h 38100"/>
                    <a:gd name="connsiteX1" fmla="*/ 48101 w 47625"/>
                    <a:gd name="connsiteY1" fmla="*/ 7958 h 38100"/>
                    <a:gd name="connsiteX2" fmla="*/ 7144 w 47625"/>
                    <a:gd name="connsiteY2" fmla="*/ 327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25" h="38100">
                      <a:moveTo>
                        <a:pt x="7144" y="32723"/>
                      </a:moveTo>
                      <a:cubicBezTo>
                        <a:pt x="19526" y="20341"/>
                        <a:pt x="24289" y="3196"/>
                        <a:pt x="48101" y="7958"/>
                      </a:cubicBezTo>
                      <a:cubicBezTo>
                        <a:pt x="37624" y="21293"/>
                        <a:pt x="30004" y="36533"/>
                        <a:pt x="7144" y="327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2" name="Freeform: Shape 86">
                  <a:extLst>
                    <a:ext uri="{FF2B5EF4-FFF2-40B4-BE49-F238E27FC236}">
                      <a16:creationId xmlns:a16="http://schemas.microsoft.com/office/drawing/2014/main" id="{53091477-DB17-D84B-B705-7EF7E548C824}"/>
                    </a:ext>
                  </a:extLst>
                </p:cNvPr>
                <p:cNvSpPr/>
                <p:nvPr/>
              </p:nvSpPr>
              <p:spPr>
                <a:xfrm>
                  <a:off x="10062164" y="5285898"/>
                  <a:ext cx="76200" cy="38100"/>
                </a:xfrm>
                <a:custGeom>
                  <a:avLst/>
                  <a:gdLst>
                    <a:gd name="connsiteX0" fmla="*/ 42909 w 76200"/>
                    <a:gd name="connsiteY0" fmla="*/ 8096 h 38100"/>
                    <a:gd name="connsiteX1" fmla="*/ 72436 w 76200"/>
                    <a:gd name="connsiteY1" fmla="*/ 20479 h 38100"/>
                    <a:gd name="connsiteX2" fmla="*/ 52434 w 76200"/>
                    <a:gd name="connsiteY2" fmla="*/ 34766 h 38100"/>
                    <a:gd name="connsiteX3" fmla="*/ 17191 w 76200"/>
                    <a:gd name="connsiteY3" fmla="*/ 34766 h 38100"/>
                    <a:gd name="connsiteX4" fmla="*/ 10524 w 76200"/>
                    <a:gd name="connsiteY4" fmla="*/ 18574 h 38100"/>
                    <a:gd name="connsiteX5" fmla="*/ 41956 w 76200"/>
                    <a:gd name="connsiteY5" fmla="*/ 7144 h 38100"/>
                    <a:gd name="connsiteX6" fmla="*/ 42909 w 76200"/>
                    <a:gd name="connsiteY6" fmla="*/ 809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42909" y="8096"/>
                      </a:moveTo>
                      <a:cubicBezTo>
                        <a:pt x="51481" y="16669"/>
                        <a:pt x="67674" y="6191"/>
                        <a:pt x="72436" y="20479"/>
                      </a:cubicBezTo>
                      <a:cubicBezTo>
                        <a:pt x="65769" y="25241"/>
                        <a:pt x="59101" y="30004"/>
                        <a:pt x="52434" y="34766"/>
                      </a:cubicBezTo>
                      <a:cubicBezTo>
                        <a:pt x="41004" y="34766"/>
                        <a:pt x="29574" y="34766"/>
                        <a:pt x="17191" y="34766"/>
                      </a:cubicBezTo>
                      <a:cubicBezTo>
                        <a:pt x="14334" y="30004"/>
                        <a:pt x="999" y="29051"/>
                        <a:pt x="10524" y="18574"/>
                      </a:cubicBezTo>
                      <a:cubicBezTo>
                        <a:pt x="18144" y="7144"/>
                        <a:pt x="31479" y="11906"/>
                        <a:pt x="41956" y="7144"/>
                      </a:cubicBezTo>
                      <a:lnTo>
                        <a:pt x="42909" y="809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3" name="Freeform: Shape 87">
                  <a:extLst>
                    <a:ext uri="{FF2B5EF4-FFF2-40B4-BE49-F238E27FC236}">
                      <a16:creationId xmlns:a16="http://schemas.microsoft.com/office/drawing/2014/main" id="{A0933FF4-BCF2-4840-98C0-5DF6E06BC6F0}"/>
                    </a:ext>
                  </a:extLst>
                </p:cNvPr>
                <p:cNvSpPr/>
                <p:nvPr/>
              </p:nvSpPr>
              <p:spPr>
                <a:xfrm>
                  <a:off x="10988533" y="5493543"/>
                  <a:ext cx="323850" cy="304800"/>
                </a:xfrm>
                <a:custGeom>
                  <a:avLst/>
                  <a:gdLst>
                    <a:gd name="connsiteX0" fmla="*/ 163338 w 323850"/>
                    <a:gd name="connsiteY0" fmla="*/ 262414 h 304800"/>
                    <a:gd name="connsiteX1" fmla="*/ 141430 w 323850"/>
                    <a:gd name="connsiteY1" fmla="*/ 280511 h 304800"/>
                    <a:gd name="connsiteX2" fmla="*/ 128095 w 323850"/>
                    <a:gd name="connsiteY2" fmla="*/ 298609 h 304800"/>
                    <a:gd name="connsiteX3" fmla="*/ 128095 w 323850"/>
                    <a:gd name="connsiteY3" fmla="*/ 298609 h 304800"/>
                    <a:gd name="connsiteX4" fmla="*/ 21415 w 323850"/>
                    <a:gd name="connsiteY4" fmla="*/ 275749 h 304800"/>
                    <a:gd name="connsiteX5" fmla="*/ 19509 w 323850"/>
                    <a:gd name="connsiteY5" fmla="*/ 245269 h 304800"/>
                    <a:gd name="connsiteX6" fmla="*/ 138572 w 323850"/>
                    <a:gd name="connsiteY6" fmla="*/ 151924 h 304800"/>
                    <a:gd name="connsiteX7" fmla="*/ 250967 w 323850"/>
                    <a:gd name="connsiteY7" fmla="*/ 7144 h 304800"/>
                    <a:gd name="connsiteX8" fmla="*/ 313832 w 323850"/>
                    <a:gd name="connsiteY8" fmla="*/ 44291 h 304800"/>
                    <a:gd name="connsiteX9" fmla="*/ 317642 w 323850"/>
                    <a:gd name="connsiteY9" fmla="*/ 64294 h 304800"/>
                    <a:gd name="connsiteX10" fmla="*/ 253825 w 323850"/>
                    <a:gd name="connsiteY10" fmla="*/ 136684 h 304800"/>
                    <a:gd name="connsiteX11" fmla="*/ 192865 w 323850"/>
                    <a:gd name="connsiteY11" fmla="*/ 202406 h 304800"/>
                    <a:gd name="connsiteX12" fmla="*/ 171909 w 323850"/>
                    <a:gd name="connsiteY12" fmla="*/ 232886 h 304800"/>
                    <a:gd name="connsiteX13" fmla="*/ 163338 w 323850"/>
                    <a:gd name="connsiteY13" fmla="*/ 26241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3850" h="304800">
                      <a:moveTo>
                        <a:pt x="163338" y="262414"/>
                      </a:moveTo>
                      <a:cubicBezTo>
                        <a:pt x="155717" y="268129"/>
                        <a:pt x="155717" y="282416"/>
                        <a:pt x="141430" y="280511"/>
                      </a:cubicBezTo>
                      <a:cubicBezTo>
                        <a:pt x="127142" y="278606"/>
                        <a:pt x="129047" y="290036"/>
                        <a:pt x="128095" y="298609"/>
                      </a:cubicBezTo>
                      <a:lnTo>
                        <a:pt x="128095" y="298609"/>
                      </a:lnTo>
                      <a:cubicBezTo>
                        <a:pt x="89995" y="302419"/>
                        <a:pt x="55705" y="287179"/>
                        <a:pt x="21415" y="275749"/>
                      </a:cubicBezTo>
                      <a:cubicBezTo>
                        <a:pt x="9032" y="270986"/>
                        <a:pt x="-2397" y="261461"/>
                        <a:pt x="19509" y="245269"/>
                      </a:cubicBezTo>
                      <a:cubicBezTo>
                        <a:pt x="60467" y="215741"/>
                        <a:pt x="97615" y="182404"/>
                        <a:pt x="138572" y="151924"/>
                      </a:cubicBezTo>
                      <a:cubicBezTo>
                        <a:pt x="186197" y="117634"/>
                        <a:pt x="230013" y="71914"/>
                        <a:pt x="250967" y="7144"/>
                      </a:cubicBezTo>
                      <a:cubicBezTo>
                        <a:pt x="268113" y="30956"/>
                        <a:pt x="288115" y="42386"/>
                        <a:pt x="313832" y="44291"/>
                      </a:cubicBezTo>
                      <a:cubicBezTo>
                        <a:pt x="326215" y="49054"/>
                        <a:pt x="319547" y="56674"/>
                        <a:pt x="317642" y="64294"/>
                      </a:cubicBezTo>
                      <a:cubicBezTo>
                        <a:pt x="292878" y="86201"/>
                        <a:pt x="267159" y="110966"/>
                        <a:pt x="253825" y="136684"/>
                      </a:cubicBezTo>
                      <a:cubicBezTo>
                        <a:pt x="238584" y="167164"/>
                        <a:pt x="230013" y="193834"/>
                        <a:pt x="192865" y="202406"/>
                      </a:cubicBezTo>
                      <a:cubicBezTo>
                        <a:pt x="190959" y="202406"/>
                        <a:pt x="170005" y="216694"/>
                        <a:pt x="171909" y="232886"/>
                      </a:cubicBezTo>
                      <a:cubicBezTo>
                        <a:pt x="182388" y="246221"/>
                        <a:pt x="155717" y="249079"/>
                        <a:pt x="163338" y="26241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4" name="Freeform: Shape 88">
                  <a:extLst>
                    <a:ext uri="{FF2B5EF4-FFF2-40B4-BE49-F238E27FC236}">
                      <a16:creationId xmlns:a16="http://schemas.microsoft.com/office/drawing/2014/main" id="{AAE196D8-C8A2-164C-BE7D-82F77AF8B608}"/>
                    </a:ext>
                  </a:extLst>
                </p:cNvPr>
                <p:cNvSpPr/>
                <p:nvPr/>
              </p:nvSpPr>
              <p:spPr>
                <a:xfrm>
                  <a:off x="11268552" y="5208382"/>
                  <a:ext cx="76200" cy="114300"/>
                </a:xfrm>
                <a:custGeom>
                  <a:avLst/>
                  <a:gdLst>
                    <a:gd name="connsiteX0" fmla="*/ 76676 w 76200"/>
                    <a:gd name="connsiteY0" fmla="*/ 95138 h 114300"/>
                    <a:gd name="connsiteX1" fmla="*/ 62388 w 76200"/>
                    <a:gd name="connsiteY1" fmla="*/ 109425 h 114300"/>
                    <a:gd name="connsiteX2" fmla="*/ 55721 w 76200"/>
                    <a:gd name="connsiteY2" fmla="*/ 96090 h 114300"/>
                    <a:gd name="connsiteX3" fmla="*/ 7144 w 76200"/>
                    <a:gd name="connsiteY3" fmla="*/ 11318 h 114300"/>
                    <a:gd name="connsiteX4" fmla="*/ 34765 w 76200"/>
                    <a:gd name="connsiteY4" fmla="*/ 12270 h 114300"/>
                    <a:gd name="connsiteX5" fmla="*/ 47148 w 76200"/>
                    <a:gd name="connsiteY5" fmla="*/ 27510 h 114300"/>
                    <a:gd name="connsiteX6" fmla="*/ 70961 w 76200"/>
                    <a:gd name="connsiteY6" fmla="*/ 76088 h 114300"/>
                    <a:gd name="connsiteX7" fmla="*/ 76676 w 76200"/>
                    <a:gd name="connsiteY7" fmla="*/ 95138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200" h="114300">
                      <a:moveTo>
                        <a:pt x="76676" y="95138"/>
                      </a:moveTo>
                      <a:cubicBezTo>
                        <a:pt x="71913" y="99900"/>
                        <a:pt x="67151" y="104663"/>
                        <a:pt x="62388" y="109425"/>
                      </a:cubicBezTo>
                      <a:cubicBezTo>
                        <a:pt x="57626" y="106568"/>
                        <a:pt x="60484" y="98948"/>
                        <a:pt x="55721" y="96090"/>
                      </a:cubicBezTo>
                      <a:cubicBezTo>
                        <a:pt x="44290" y="65610"/>
                        <a:pt x="10953" y="47513"/>
                        <a:pt x="7144" y="11318"/>
                      </a:cubicBezTo>
                      <a:cubicBezTo>
                        <a:pt x="16669" y="5603"/>
                        <a:pt x="26194" y="5603"/>
                        <a:pt x="34765" y="12270"/>
                      </a:cubicBezTo>
                      <a:cubicBezTo>
                        <a:pt x="38576" y="17985"/>
                        <a:pt x="41434" y="25605"/>
                        <a:pt x="47148" y="27510"/>
                      </a:cubicBezTo>
                      <a:cubicBezTo>
                        <a:pt x="70961" y="37035"/>
                        <a:pt x="82390" y="50370"/>
                        <a:pt x="70961" y="76088"/>
                      </a:cubicBezTo>
                      <a:cubicBezTo>
                        <a:pt x="68103" y="81803"/>
                        <a:pt x="74771" y="89423"/>
                        <a:pt x="76676" y="9513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5" name="Freeform: Shape 89">
                  <a:extLst>
                    <a:ext uri="{FF2B5EF4-FFF2-40B4-BE49-F238E27FC236}">
                      <a16:creationId xmlns:a16="http://schemas.microsoft.com/office/drawing/2014/main" id="{7C265C14-DB5C-2345-974C-FB7D0D4B2FEE}"/>
                    </a:ext>
                  </a:extLst>
                </p:cNvPr>
                <p:cNvSpPr/>
                <p:nvPr/>
              </p:nvSpPr>
              <p:spPr>
                <a:xfrm>
                  <a:off x="6024535" y="2114073"/>
                  <a:ext cx="47625" cy="47625"/>
                </a:xfrm>
                <a:custGeom>
                  <a:avLst/>
                  <a:gdLst>
                    <a:gd name="connsiteX0" fmla="*/ 22888 w 47625"/>
                    <a:gd name="connsiteY0" fmla="*/ 7144 h 47625"/>
                    <a:gd name="connsiteX1" fmla="*/ 40985 w 47625"/>
                    <a:gd name="connsiteY1" fmla="*/ 30956 h 47625"/>
                    <a:gd name="connsiteX2" fmla="*/ 27650 w 47625"/>
                    <a:gd name="connsiteY2" fmla="*/ 46196 h 47625"/>
                    <a:gd name="connsiteX3" fmla="*/ 7647 w 47625"/>
                    <a:gd name="connsiteY3" fmla="*/ 24289 h 47625"/>
                    <a:gd name="connsiteX4" fmla="*/ 22888 w 47625"/>
                    <a:gd name="connsiteY4" fmla="*/ 714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47625">
                      <a:moveTo>
                        <a:pt x="22888" y="7144"/>
                      </a:moveTo>
                      <a:cubicBezTo>
                        <a:pt x="38128" y="10954"/>
                        <a:pt x="39080" y="22384"/>
                        <a:pt x="40985" y="30956"/>
                      </a:cubicBezTo>
                      <a:cubicBezTo>
                        <a:pt x="42890" y="38576"/>
                        <a:pt x="36222" y="47149"/>
                        <a:pt x="27650" y="46196"/>
                      </a:cubicBezTo>
                      <a:cubicBezTo>
                        <a:pt x="16220" y="45244"/>
                        <a:pt x="10505" y="33814"/>
                        <a:pt x="7647" y="24289"/>
                      </a:cubicBezTo>
                      <a:cubicBezTo>
                        <a:pt x="3838" y="10954"/>
                        <a:pt x="22888" y="17621"/>
                        <a:pt x="22888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6" name="Freeform: Shape 90">
                  <a:extLst>
                    <a:ext uri="{FF2B5EF4-FFF2-40B4-BE49-F238E27FC236}">
                      <a16:creationId xmlns:a16="http://schemas.microsoft.com/office/drawing/2014/main" id="{C7DB2AA6-A870-684F-BA68-BF4D12E2C07C}"/>
                    </a:ext>
                  </a:extLst>
                </p:cNvPr>
                <p:cNvSpPr/>
                <p:nvPr/>
              </p:nvSpPr>
              <p:spPr>
                <a:xfrm>
                  <a:off x="5965984" y="2016248"/>
                  <a:ext cx="47625" cy="47625"/>
                </a:xfrm>
                <a:custGeom>
                  <a:avLst/>
                  <a:gdLst>
                    <a:gd name="connsiteX0" fmla="*/ 7144 w 47625"/>
                    <a:gd name="connsiteY0" fmla="*/ 42104 h 47625"/>
                    <a:gd name="connsiteX1" fmla="*/ 17622 w 47625"/>
                    <a:gd name="connsiteY1" fmla="*/ 24959 h 47625"/>
                    <a:gd name="connsiteX2" fmla="*/ 39529 w 47625"/>
                    <a:gd name="connsiteY2" fmla="*/ 7814 h 47625"/>
                    <a:gd name="connsiteX3" fmla="*/ 48102 w 47625"/>
                    <a:gd name="connsiteY3" fmla="*/ 31627 h 47625"/>
                    <a:gd name="connsiteX4" fmla="*/ 24289 w 47625"/>
                    <a:gd name="connsiteY4" fmla="*/ 42104 h 47625"/>
                    <a:gd name="connsiteX5" fmla="*/ 17622 w 47625"/>
                    <a:gd name="connsiteY5" fmla="*/ 43057 h 47625"/>
                    <a:gd name="connsiteX6" fmla="*/ 7144 w 47625"/>
                    <a:gd name="connsiteY6" fmla="*/ 4210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7144" y="42104"/>
                      </a:moveTo>
                      <a:cubicBezTo>
                        <a:pt x="10954" y="36389"/>
                        <a:pt x="13811" y="29722"/>
                        <a:pt x="17622" y="24959"/>
                      </a:cubicBezTo>
                      <a:cubicBezTo>
                        <a:pt x="23336" y="17339"/>
                        <a:pt x="28099" y="4004"/>
                        <a:pt x="39529" y="7814"/>
                      </a:cubicBezTo>
                      <a:cubicBezTo>
                        <a:pt x="45244" y="9719"/>
                        <a:pt x="49054" y="23054"/>
                        <a:pt x="48102" y="31627"/>
                      </a:cubicBezTo>
                      <a:cubicBezTo>
                        <a:pt x="47149" y="46867"/>
                        <a:pt x="33814" y="41152"/>
                        <a:pt x="24289" y="42104"/>
                      </a:cubicBezTo>
                      <a:cubicBezTo>
                        <a:pt x="22384" y="42104"/>
                        <a:pt x="19527" y="43057"/>
                        <a:pt x="17622" y="43057"/>
                      </a:cubicBezTo>
                      <a:cubicBezTo>
                        <a:pt x="13811" y="46867"/>
                        <a:pt x="10002" y="45914"/>
                        <a:pt x="7144" y="4210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7" name="Freeform: Shape 91">
                  <a:extLst>
                    <a:ext uri="{FF2B5EF4-FFF2-40B4-BE49-F238E27FC236}">
                      <a16:creationId xmlns:a16="http://schemas.microsoft.com/office/drawing/2014/main" id="{F63DFC12-F2A0-FB45-BCCC-D0083B858808}"/>
                    </a:ext>
                  </a:extLst>
                </p:cNvPr>
                <p:cNvSpPr/>
                <p:nvPr/>
              </p:nvSpPr>
              <p:spPr>
                <a:xfrm>
                  <a:off x="6209821" y="2014061"/>
                  <a:ext cx="28575" cy="57150"/>
                </a:xfrm>
                <a:custGeom>
                  <a:avLst/>
                  <a:gdLst>
                    <a:gd name="connsiteX0" fmla="*/ 24292 w 28575"/>
                    <a:gd name="connsiteY0" fmla="*/ 7144 h 57150"/>
                    <a:gd name="connsiteX1" fmla="*/ 18577 w 28575"/>
                    <a:gd name="connsiteY1" fmla="*/ 50959 h 57150"/>
                    <a:gd name="connsiteX2" fmla="*/ 10004 w 28575"/>
                    <a:gd name="connsiteY2" fmla="*/ 50006 h 57150"/>
                    <a:gd name="connsiteX3" fmla="*/ 24292 w 28575"/>
                    <a:gd name="connsiteY3" fmla="*/ 714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57150">
                      <a:moveTo>
                        <a:pt x="24292" y="7144"/>
                      </a:moveTo>
                      <a:cubicBezTo>
                        <a:pt x="31912" y="26194"/>
                        <a:pt x="30960" y="39529"/>
                        <a:pt x="18577" y="50959"/>
                      </a:cubicBezTo>
                      <a:cubicBezTo>
                        <a:pt x="17624" y="51911"/>
                        <a:pt x="10957" y="51911"/>
                        <a:pt x="10004" y="50006"/>
                      </a:cubicBezTo>
                      <a:cubicBezTo>
                        <a:pt x="2385" y="33814"/>
                        <a:pt x="10957" y="22384"/>
                        <a:pt x="24292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8" name="Freeform: Shape 92">
                  <a:extLst>
                    <a:ext uri="{FF2B5EF4-FFF2-40B4-BE49-F238E27FC236}">
                      <a16:creationId xmlns:a16="http://schemas.microsoft.com/office/drawing/2014/main" id="{A9F76D9E-ACBE-224F-91CA-DA255F8A96C6}"/>
                    </a:ext>
                  </a:extLst>
                </p:cNvPr>
                <p:cNvSpPr/>
                <p:nvPr/>
              </p:nvSpPr>
              <p:spPr>
                <a:xfrm>
                  <a:off x="6301889" y="1979771"/>
                  <a:ext cx="38100" cy="38100"/>
                </a:xfrm>
                <a:custGeom>
                  <a:avLst/>
                  <a:gdLst>
                    <a:gd name="connsiteX0" fmla="*/ 36046 w 38100"/>
                    <a:gd name="connsiteY0" fmla="*/ 16669 h 38100"/>
                    <a:gd name="connsiteX1" fmla="*/ 19853 w 38100"/>
                    <a:gd name="connsiteY1" fmla="*/ 30956 h 38100"/>
                    <a:gd name="connsiteX2" fmla="*/ 7471 w 38100"/>
                    <a:gd name="connsiteY2" fmla="*/ 21431 h 38100"/>
                    <a:gd name="connsiteX3" fmla="*/ 20806 w 38100"/>
                    <a:gd name="connsiteY3" fmla="*/ 7144 h 38100"/>
                    <a:gd name="connsiteX4" fmla="*/ 36046 w 38100"/>
                    <a:gd name="connsiteY4" fmla="*/ 16669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6046" y="16669"/>
                      </a:moveTo>
                      <a:cubicBezTo>
                        <a:pt x="35093" y="26194"/>
                        <a:pt x="27473" y="29051"/>
                        <a:pt x="19853" y="30956"/>
                      </a:cubicBezTo>
                      <a:cubicBezTo>
                        <a:pt x="10328" y="33814"/>
                        <a:pt x="9376" y="29051"/>
                        <a:pt x="7471" y="21431"/>
                      </a:cubicBezTo>
                      <a:cubicBezTo>
                        <a:pt x="5566" y="10001"/>
                        <a:pt x="12234" y="8096"/>
                        <a:pt x="20806" y="7144"/>
                      </a:cubicBezTo>
                      <a:cubicBezTo>
                        <a:pt x="28426" y="7144"/>
                        <a:pt x="34141" y="7144"/>
                        <a:pt x="36046" y="166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9" name="Freeform: Shape 93">
                  <a:extLst>
                    <a:ext uri="{FF2B5EF4-FFF2-40B4-BE49-F238E27FC236}">
                      <a16:creationId xmlns:a16="http://schemas.microsoft.com/office/drawing/2014/main" id="{5C03BB75-2AA1-CE45-B249-D24B10F30594}"/>
                    </a:ext>
                  </a:extLst>
                </p:cNvPr>
                <p:cNvSpPr/>
                <p:nvPr/>
              </p:nvSpPr>
              <p:spPr>
                <a:xfrm>
                  <a:off x="6024917" y="2163106"/>
                  <a:ext cx="28575" cy="19050"/>
                </a:xfrm>
                <a:custGeom>
                  <a:avLst/>
                  <a:gdLst>
                    <a:gd name="connsiteX0" fmla="*/ 16791 w 28575"/>
                    <a:gd name="connsiteY0" fmla="*/ 20024 h 19050"/>
                    <a:gd name="connsiteX1" fmla="*/ 7266 w 28575"/>
                    <a:gd name="connsiteY1" fmla="*/ 12404 h 19050"/>
                    <a:gd name="connsiteX2" fmla="*/ 13933 w 28575"/>
                    <a:gd name="connsiteY2" fmla="*/ 7641 h 19050"/>
                    <a:gd name="connsiteX3" fmla="*/ 23458 w 28575"/>
                    <a:gd name="connsiteY3" fmla="*/ 11452 h 19050"/>
                    <a:gd name="connsiteX4" fmla="*/ 16791 w 28575"/>
                    <a:gd name="connsiteY4" fmla="*/ 2002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19050">
                      <a:moveTo>
                        <a:pt x="16791" y="20024"/>
                      </a:moveTo>
                      <a:cubicBezTo>
                        <a:pt x="11076" y="19072"/>
                        <a:pt x="6313" y="17166"/>
                        <a:pt x="7266" y="12404"/>
                      </a:cubicBezTo>
                      <a:cubicBezTo>
                        <a:pt x="7266" y="10499"/>
                        <a:pt x="12028" y="8594"/>
                        <a:pt x="13933" y="7641"/>
                      </a:cubicBezTo>
                      <a:cubicBezTo>
                        <a:pt x="17744" y="6689"/>
                        <a:pt x="23458" y="6689"/>
                        <a:pt x="23458" y="11452"/>
                      </a:cubicBezTo>
                      <a:cubicBezTo>
                        <a:pt x="24411" y="14309"/>
                        <a:pt x="19648" y="18119"/>
                        <a:pt x="16791" y="200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0" name="Freeform: Shape 94">
                  <a:extLst>
                    <a:ext uri="{FF2B5EF4-FFF2-40B4-BE49-F238E27FC236}">
                      <a16:creationId xmlns:a16="http://schemas.microsoft.com/office/drawing/2014/main" id="{4E9B55C8-4603-564C-8E0C-1A09A852B4B3}"/>
                    </a:ext>
                  </a:extLst>
                </p:cNvPr>
                <p:cNvSpPr/>
                <p:nvPr/>
              </p:nvSpPr>
              <p:spPr>
                <a:xfrm>
                  <a:off x="6004084" y="2134515"/>
                  <a:ext cx="19050" cy="28575"/>
                </a:xfrm>
                <a:custGeom>
                  <a:avLst/>
                  <a:gdLst>
                    <a:gd name="connsiteX0" fmla="*/ 13811 w 19050"/>
                    <a:gd name="connsiteY0" fmla="*/ 7656 h 28575"/>
                    <a:gd name="connsiteX1" fmla="*/ 20479 w 19050"/>
                    <a:gd name="connsiteY1" fmla="*/ 17181 h 28575"/>
                    <a:gd name="connsiteX2" fmla="*/ 11906 w 19050"/>
                    <a:gd name="connsiteY2" fmla="*/ 22897 h 28575"/>
                    <a:gd name="connsiteX3" fmla="*/ 7144 w 19050"/>
                    <a:gd name="connsiteY3" fmla="*/ 12419 h 28575"/>
                    <a:gd name="connsiteX4" fmla="*/ 13811 w 19050"/>
                    <a:gd name="connsiteY4" fmla="*/ 765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28575">
                      <a:moveTo>
                        <a:pt x="13811" y="7656"/>
                      </a:moveTo>
                      <a:cubicBezTo>
                        <a:pt x="18574" y="9562"/>
                        <a:pt x="20479" y="12419"/>
                        <a:pt x="20479" y="17181"/>
                      </a:cubicBezTo>
                      <a:cubicBezTo>
                        <a:pt x="20479" y="23849"/>
                        <a:pt x="15716" y="24802"/>
                        <a:pt x="11906" y="22897"/>
                      </a:cubicBezTo>
                      <a:cubicBezTo>
                        <a:pt x="9049" y="20992"/>
                        <a:pt x="7144" y="16229"/>
                        <a:pt x="7144" y="12419"/>
                      </a:cubicBezTo>
                      <a:cubicBezTo>
                        <a:pt x="7144" y="9562"/>
                        <a:pt x="10002" y="5752"/>
                        <a:pt x="13811" y="76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1" name="Freeform: Shape 95">
                  <a:extLst>
                    <a:ext uri="{FF2B5EF4-FFF2-40B4-BE49-F238E27FC236}">
                      <a16:creationId xmlns:a16="http://schemas.microsoft.com/office/drawing/2014/main" id="{C2389320-F96F-334B-81F5-8D1895BBE721}"/>
                    </a:ext>
                  </a:extLst>
                </p:cNvPr>
                <p:cNvSpPr/>
                <p:nvPr/>
              </p:nvSpPr>
              <p:spPr>
                <a:xfrm>
                  <a:off x="799586" y="1960730"/>
                  <a:ext cx="66675" cy="57150"/>
                </a:xfrm>
                <a:custGeom>
                  <a:avLst/>
                  <a:gdLst>
                    <a:gd name="connsiteX0" fmla="*/ 41472 w 66675"/>
                    <a:gd name="connsiteY0" fmla="*/ 53807 h 57150"/>
                    <a:gd name="connsiteX1" fmla="*/ 7182 w 66675"/>
                    <a:gd name="connsiteY1" fmla="*/ 33805 h 57150"/>
                    <a:gd name="connsiteX2" fmla="*/ 42424 w 66675"/>
                    <a:gd name="connsiteY2" fmla="*/ 8087 h 57150"/>
                    <a:gd name="connsiteX3" fmla="*/ 59569 w 66675"/>
                    <a:gd name="connsiteY3" fmla="*/ 28090 h 57150"/>
                    <a:gd name="connsiteX4" fmla="*/ 41472 w 66675"/>
                    <a:gd name="connsiteY4" fmla="*/ 53807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" h="57150">
                      <a:moveTo>
                        <a:pt x="41472" y="53807"/>
                      </a:moveTo>
                      <a:cubicBezTo>
                        <a:pt x="23374" y="50950"/>
                        <a:pt x="6229" y="48092"/>
                        <a:pt x="7182" y="33805"/>
                      </a:cubicBezTo>
                      <a:cubicBezTo>
                        <a:pt x="8134" y="16660"/>
                        <a:pt x="30042" y="13802"/>
                        <a:pt x="42424" y="8087"/>
                      </a:cubicBezTo>
                      <a:cubicBezTo>
                        <a:pt x="51949" y="3325"/>
                        <a:pt x="60522" y="17612"/>
                        <a:pt x="59569" y="28090"/>
                      </a:cubicBezTo>
                      <a:cubicBezTo>
                        <a:pt x="58617" y="40472"/>
                        <a:pt x="50997" y="50950"/>
                        <a:pt x="41472" y="538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2" name="Freeform: Shape 96">
                  <a:extLst>
                    <a:ext uri="{FF2B5EF4-FFF2-40B4-BE49-F238E27FC236}">
                      <a16:creationId xmlns:a16="http://schemas.microsoft.com/office/drawing/2014/main" id="{668FDAA5-0B09-A140-8077-F8B3EF3E3BB0}"/>
                    </a:ext>
                  </a:extLst>
                </p:cNvPr>
                <p:cNvSpPr/>
                <p:nvPr/>
              </p:nvSpPr>
              <p:spPr>
                <a:xfrm>
                  <a:off x="734854" y="2378229"/>
                  <a:ext cx="38100" cy="28575"/>
                </a:xfrm>
                <a:custGeom>
                  <a:avLst/>
                  <a:gdLst>
                    <a:gd name="connsiteX0" fmla="*/ 7144 w 38100"/>
                    <a:gd name="connsiteY0" fmla="*/ 15403 h 28575"/>
                    <a:gd name="connsiteX1" fmla="*/ 35719 w 38100"/>
                    <a:gd name="connsiteY1" fmla="*/ 15403 h 28575"/>
                    <a:gd name="connsiteX2" fmla="*/ 7144 w 38100"/>
                    <a:gd name="connsiteY2" fmla="*/ 1540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28575">
                      <a:moveTo>
                        <a:pt x="7144" y="15403"/>
                      </a:moveTo>
                      <a:cubicBezTo>
                        <a:pt x="16669" y="14450"/>
                        <a:pt x="26194" y="-2695"/>
                        <a:pt x="35719" y="15403"/>
                      </a:cubicBezTo>
                      <a:cubicBezTo>
                        <a:pt x="25241" y="16355"/>
                        <a:pt x="16669" y="32548"/>
                        <a:pt x="7144" y="154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4" name="Freeform: Shape 97">
                  <a:extLst>
                    <a:ext uri="{FF2B5EF4-FFF2-40B4-BE49-F238E27FC236}">
                      <a16:creationId xmlns:a16="http://schemas.microsoft.com/office/drawing/2014/main" id="{B5E6509B-A72C-C443-96CD-E58AEA76B2C5}"/>
                    </a:ext>
                  </a:extLst>
                </p:cNvPr>
                <p:cNvSpPr/>
                <p:nvPr/>
              </p:nvSpPr>
              <p:spPr>
                <a:xfrm>
                  <a:off x="3631410" y="6142196"/>
                  <a:ext cx="152400" cy="95250"/>
                </a:xfrm>
                <a:custGeom>
                  <a:avLst/>
                  <a:gdLst>
                    <a:gd name="connsiteX0" fmla="*/ 36668 w 152400"/>
                    <a:gd name="connsiteY0" fmla="*/ 7144 h 95250"/>
                    <a:gd name="connsiteX1" fmla="*/ 51908 w 152400"/>
                    <a:gd name="connsiteY1" fmla="*/ 15716 h 95250"/>
                    <a:gd name="connsiteX2" fmla="*/ 122393 w 152400"/>
                    <a:gd name="connsiteY2" fmla="*/ 62389 h 95250"/>
                    <a:gd name="connsiteX3" fmla="*/ 148110 w 152400"/>
                    <a:gd name="connsiteY3" fmla="*/ 76677 h 95250"/>
                    <a:gd name="connsiteX4" fmla="*/ 54765 w 152400"/>
                    <a:gd name="connsiteY4" fmla="*/ 96679 h 95250"/>
                    <a:gd name="connsiteX5" fmla="*/ 36668 w 152400"/>
                    <a:gd name="connsiteY5" fmla="*/ 77629 h 95250"/>
                    <a:gd name="connsiteX6" fmla="*/ 8093 w 152400"/>
                    <a:gd name="connsiteY6" fmla="*/ 20479 h 95250"/>
                    <a:gd name="connsiteX7" fmla="*/ 36668 w 152400"/>
                    <a:gd name="connsiteY7" fmla="*/ 7144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400" h="95250">
                      <a:moveTo>
                        <a:pt x="36668" y="7144"/>
                      </a:moveTo>
                      <a:cubicBezTo>
                        <a:pt x="43335" y="8097"/>
                        <a:pt x="50003" y="8097"/>
                        <a:pt x="51908" y="15716"/>
                      </a:cubicBezTo>
                      <a:cubicBezTo>
                        <a:pt x="68100" y="42386"/>
                        <a:pt x="94770" y="52864"/>
                        <a:pt x="122393" y="62389"/>
                      </a:cubicBezTo>
                      <a:cubicBezTo>
                        <a:pt x="131918" y="66199"/>
                        <a:pt x="143348" y="64294"/>
                        <a:pt x="148110" y="76677"/>
                      </a:cubicBezTo>
                      <a:cubicBezTo>
                        <a:pt x="116678" y="79534"/>
                        <a:pt x="88103" y="98584"/>
                        <a:pt x="54765" y="96679"/>
                      </a:cubicBezTo>
                      <a:cubicBezTo>
                        <a:pt x="45240" y="93822"/>
                        <a:pt x="35715" y="90964"/>
                        <a:pt x="36668" y="77629"/>
                      </a:cubicBezTo>
                      <a:cubicBezTo>
                        <a:pt x="31905" y="55722"/>
                        <a:pt x="1425" y="47149"/>
                        <a:pt x="8093" y="20479"/>
                      </a:cubicBezTo>
                      <a:cubicBezTo>
                        <a:pt x="17618" y="15716"/>
                        <a:pt x="27143" y="11906"/>
                        <a:pt x="36668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5" name="Freeform: Shape 98">
                  <a:extLst>
                    <a:ext uri="{FF2B5EF4-FFF2-40B4-BE49-F238E27FC236}">
                      <a16:creationId xmlns:a16="http://schemas.microsoft.com/office/drawing/2014/main" id="{1B798315-C7B1-8146-9348-A917594B8D32}"/>
                    </a:ext>
                  </a:extLst>
                </p:cNvPr>
                <p:cNvSpPr/>
                <p:nvPr/>
              </p:nvSpPr>
              <p:spPr>
                <a:xfrm>
                  <a:off x="3581876" y="6218132"/>
                  <a:ext cx="95250" cy="28575"/>
                </a:xfrm>
                <a:custGeom>
                  <a:avLst/>
                  <a:gdLst>
                    <a:gd name="connsiteX0" fmla="*/ 88106 w 95250"/>
                    <a:gd name="connsiteY0" fmla="*/ 23600 h 28575"/>
                    <a:gd name="connsiteX1" fmla="*/ 18574 w 95250"/>
                    <a:gd name="connsiteY1" fmla="*/ 25505 h 28575"/>
                    <a:gd name="connsiteX2" fmla="*/ 7144 w 95250"/>
                    <a:gd name="connsiteY2" fmla="*/ 23600 h 28575"/>
                    <a:gd name="connsiteX3" fmla="*/ 11906 w 95250"/>
                    <a:gd name="connsiteY3" fmla="*/ 10265 h 28575"/>
                    <a:gd name="connsiteX4" fmla="*/ 74771 w 95250"/>
                    <a:gd name="connsiteY4" fmla="*/ 11217 h 28575"/>
                    <a:gd name="connsiteX5" fmla="*/ 88106 w 95250"/>
                    <a:gd name="connsiteY5" fmla="*/ 2360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250" h="28575">
                      <a:moveTo>
                        <a:pt x="88106" y="23600"/>
                      </a:moveTo>
                      <a:cubicBezTo>
                        <a:pt x="65246" y="24553"/>
                        <a:pt x="41434" y="25505"/>
                        <a:pt x="18574" y="25505"/>
                      </a:cubicBezTo>
                      <a:cubicBezTo>
                        <a:pt x="14764" y="24553"/>
                        <a:pt x="10954" y="24553"/>
                        <a:pt x="7144" y="23600"/>
                      </a:cubicBezTo>
                      <a:cubicBezTo>
                        <a:pt x="9049" y="18837"/>
                        <a:pt x="10001" y="15028"/>
                        <a:pt x="11906" y="10265"/>
                      </a:cubicBezTo>
                      <a:cubicBezTo>
                        <a:pt x="32861" y="10265"/>
                        <a:pt x="53816" y="2645"/>
                        <a:pt x="74771" y="11217"/>
                      </a:cubicBezTo>
                      <a:cubicBezTo>
                        <a:pt x="78581" y="15028"/>
                        <a:pt x="83344" y="18837"/>
                        <a:pt x="88106" y="236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6" name="Freeform: Shape 99">
                  <a:extLst>
                    <a:ext uri="{FF2B5EF4-FFF2-40B4-BE49-F238E27FC236}">
                      <a16:creationId xmlns:a16="http://schemas.microsoft.com/office/drawing/2014/main" id="{6D0B0B78-B0BA-FB45-A199-F1DC469C197C}"/>
                    </a:ext>
                  </a:extLst>
                </p:cNvPr>
                <p:cNvSpPr/>
                <p:nvPr/>
              </p:nvSpPr>
              <p:spPr>
                <a:xfrm>
                  <a:off x="3490314" y="5785008"/>
                  <a:ext cx="38100" cy="66675"/>
                </a:xfrm>
                <a:custGeom>
                  <a:avLst/>
                  <a:gdLst>
                    <a:gd name="connsiteX0" fmla="*/ 17743 w 38100"/>
                    <a:gd name="connsiteY0" fmla="*/ 7144 h 66675"/>
                    <a:gd name="connsiteX1" fmla="*/ 31078 w 38100"/>
                    <a:gd name="connsiteY1" fmla="*/ 22384 h 66675"/>
                    <a:gd name="connsiteX2" fmla="*/ 24411 w 38100"/>
                    <a:gd name="connsiteY2" fmla="*/ 57627 h 66675"/>
                    <a:gd name="connsiteX3" fmla="*/ 24411 w 38100"/>
                    <a:gd name="connsiteY3" fmla="*/ 57627 h 66675"/>
                    <a:gd name="connsiteX4" fmla="*/ 10123 w 38100"/>
                    <a:gd name="connsiteY4" fmla="*/ 37624 h 66675"/>
                    <a:gd name="connsiteX5" fmla="*/ 17743 w 38100"/>
                    <a:gd name="connsiteY5" fmla="*/ 714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" h="66675">
                      <a:moveTo>
                        <a:pt x="17743" y="7144"/>
                      </a:moveTo>
                      <a:cubicBezTo>
                        <a:pt x="26316" y="8097"/>
                        <a:pt x="38698" y="9049"/>
                        <a:pt x="31078" y="22384"/>
                      </a:cubicBezTo>
                      <a:cubicBezTo>
                        <a:pt x="23458" y="33814"/>
                        <a:pt x="29173" y="46197"/>
                        <a:pt x="24411" y="57627"/>
                      </a:cubicBezTo>
                      <a:lnTo>
                        <a:pt x="24411" y="57627"/>
                      </a:lnTo>
                      <a:cubicBezTo>
                        <a:pt x="-354" y="65247"/>
                        <a:pt x="8218" y="49054"/>
                        <a:pt x="10123" y="37624"/>
                      </a:cubicBezTo>
                      <a:cubicBezTo>
                        <a:pt x="15838" y="28099"/>
                        <a:pt x="5361" y="14764"/>
                        <a:pt x="17743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100">
                  <a:extLst>
                    <a:ext uri="{FF2B5EF4-FFF2-40B4-BE49-F238E27FC236}">
                      <a16:creationId xmlns:a16="http://schemas.microsoft.com/office/drawing/2014/main" id="{A592A59F-3F45-E74E-83AF-0C56438EACC4}"/>
                    </a:ext>
                  </a:extLst>
                </p:cNvPr>
                <p:cNvSpPr/>
                <p:nvPr/>
              </p:nvSpPr>
              <p:spPr>
                <a:xfrm>
                  <a:off x="3642049" y="6234937"/>
                  <a:ext cx="47625" cy="28575"/>
                </a:xfrm>
                <a:custGeom>
                  <a:avLst/>
                  <a:gdLst>
                    <a:gd name="connsiteX0" fmla="*/ 12693 w 47625"/>
                    <a:gd name="connsiteY0" fmla="*/ 11558 h 28575"/>
                    <a:gd name="connsiteX1" fmla="*/ 47936 w 47625"/>
                    <a:gd name="connsiteY1" fmla="*/ 12511 h 28575"/>
                    <a:gd name="connsiteX2" fmla="*/ 21266 w 47625"/>
                    <a:gd name="connsiteY2" fmla="*/ 24893 h 28575"/>
                    <a:gd name="connsiteX3" fmla="*/ 12693 w 47625"/>
                    <a:gd name="connsiteY3" fmla="*/ 1155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28575">
                      <a:moveTo>
                        <a:pt x="12693" y="11558"/>
                      </a:moveTo>
                      <a:cubicBezTo>
                        <a:pt x="24123" y="15368"/>
                        <a:pt x="36506" y="-825"/>
                        <a:pt x="47936" y="12511"/>
                      </a:cubicBezTo>
                      <a:cubicBezTo>
                        <a:pt x="39363" y="17273"/>
                        <a:pt x="30791" y="22988"/>
                        <a:pt x="21266" y="24893"/>
                      </a:cubicBezTo>
                      <a:cubicBezTo>
                        <a:pt x="15551" y="26798"/>
                        <a:pt x="-1594" y="26798"/>
                        <a:pt x="12693" y="115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101">
                  <a:extLst>
                    <a:ext uri="{FF2B5EF4-FFF2-40B4-BE49-F238E27FC236}">
                      <a16:creationId xmlns:a16="http://schemas.microsoft.com/office/drawing/2014/main" id="{7001F9F6-48A2-864C-A665-CAE76BC85D20}"/>
                    </a:ext>
                  </a:extLst>
                </p:cNvPr>
                <p:cNvSpPr/>
                <p:nvPr/>
              </p:nvSpPr>
              <p:spPr>
                <a:xfrm>
                  <a:off x="7007691" y="1175116"/>
                  <a:ext cx="152400" cy="161925"/>
                </a:xfrm>
                <a:custGeom>
                  <a:avLst/>
                  <a:gdLst>
                    <a:gd name="connsiteX0" fmla="*/ 13187 w 152400"/>
                    <a:gd name="connsiteY0" fmla="*/ 102186 h 161925"/>
                    <a:gd name="connsiteX1" fmla="*/ 18902 w 152400"/>
                    <a:gd name="connsiteY1" fmla="*/ 76469 h 161925"/>
                    <a:gd name="connsiteX2" fmla="*/ 50334 w 152400"/>
                    <a:gd name="connsiteY2" fmla="*/ 35511 h 161925"/>
                    <a:gd name="connsiteX3" fmla="*/ 76052 w 152400"/>
                    <a:gd name="connsiteY3" fmla="*/ 12651 h 161925"/>
                    <a:gd name="connsiteX4" fmla="*/ 131297 w 152400"/>
                    <a:gd name="connsiteY4" fmla="*/ 21224 h 161925"/>
                    <a:gd name="connsiteX5" fmla="*/ 139869 w 152400"/>
                    <a:gd name="connsiteY5" fmla="*/ 138381 h 161925"/>
                    <a:gd name="connsiteX6" fmla="*/ 145584 w 152400"/>
                    <a:gd name="connsiteY6" fmla="*/ 159336 h 161925"/>
                    <a:gd name="connsiteX7" fmla="*/ 124629 w 152400"/>
                    <a:gd name="connsiteY7" fmla="*/ 160289 h 161925"/>
                    <a:gd name="connsiteX8" fmla="*/ 82719 w 152400"/>
                    <a:gd name="connsiteY8" fmla="*/ 160289 h 161925"/>
                    <a:gd name="connsiteX9" fmla="*/ 67479 w 152400"/>
                    <a:gd name="connsiteY9" fmla="*/ 131714 h 161925"/>
                    <a:gd name="connsiteX10" fmla="*/ 26522 w 152400"/>
                    <a:gd name="connsiteY10" fmla="*/ 132666 h 161925"/>
                    <a:gd name="connsiteX11" fmla="*/ 18902 w 152400"/>
                    <a:gd name="connsiteY11" fmla="*/ 125046 h 161925"/>
                    <a:gd name="connsiteX12" fmla="*/ 13187 w 152400"/>
                    <a:gd name="connsiteY12" fmla="*/ 10218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2400" h="161925">
                      <a:moveTo>
                        <a:pt x="13187" y="102186"/>
                      </a:moveTo>
                      <a:cubicBezTo>
                        <a:pt x="12234" y="92661"/>
                        <a:pt x="-3006" y="80279"/>
                        <a:pt x="18902" y="76469"/>
                      </a:cubicBezTo>
                      <a:cubicBezTo>
                        <a:pt x="43667" y="72659"/>
                        <a:pt x="47477" y="53609"/>
                        <a:pt x="50334" y="35511"/>
                      </a:cubicBezTo>
                      <a:cubicBezTo>
                        <a:pt x="53192" y="20271"/>
                        <a:pt x="59859" y="11699"/>
                        <a:pt x="76052" y="12651"/>
                      </a:cubicBezTo>
                      <a:cubicBezTo>
                        <a:pt x="95102" y="11699"/>
                        <a:pt x="116057" y="-3541"/>
                        <a:pt x="131297" y="21224"/>
                      </a:cubicBezTo>
                      <a:cubicBezTo>
                        <a:pt x="91292" y="45989"/>
                        <a:pt x="101769" y="115521"/>
                        <a:pt x="139869" y="138381"/>
                      </a:cubicBezTo>
                      <a:cubicBezTo>
                        <a:pt x="145584" y="144096"/>
                        <a:pt x="165587" y="146001"/>
                        <a:pt x="145584" y="159336"/>
                      </a:cubicBezTo>
                      <a:cubicBezTo>
                        <a:pt x="138917" y="160289"/>
                        <a:pt x="131297" y="154574"/>
                        <a:pt x="124629" y="160289"/>
                      </a:cubicBezTo>
                      <a:cubicBezTo>
                        <a:pt x="110342" y="163146"/>
                        <a:pt x="97007" y="164099"/>
                        <a:pt x="82719" y="160289"/>
                      </a:cubicBezTo>
                      <a:cubicBezTo>
                        <a:pt x="59859" y="160289"/>
                        <a:pt x="70337" y="142191"/>
                        <a:pt x="67479" y="131714"/>
                      </a:cubicBezTo>
                      <a:cubicBezTo>
                        <a:pt x="54144" y="121236"/>
                        <a:pt x="39857" y="130761"/>
                        <a:pt x="26522" y="132666"/>
                      </a:cubicBezTo>
                      <a:cubicBezTo>
                        <a:pt x="23664" y="129809"/>
                        <a:pt x="21759" y="127904"/>
                        <a:pt x="18902" y="125046"/>
                      </a:cubicBezTo>
                      <a:cubicBezTo>
                        <a:pt x="13187" y="118379"/>
                        <a:pt x="18902" y="108854"/>
                        <a:pt x="13187" y="1021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102">
                  <a:extLst>
                    <a:ext uri="{FF2B5EF4-FFF2-40B4-BE49-F238E27FC236}">
                      <a16:creationId xmlns:a16="http://schemas.microsoft.com/office/drawing/2014/main" id="{FCD1164D-EC4F-274A-AB23-144AAF7FCFA4}"/>
                    </a:ext>
                  </a:extLst>
                </p:cNvPr>
                <p:cNvSpPr/>
                <p:nvPr/>
              </p:nvSpPr>
              <p:spPr>
                <a:xfrm>
                  <a:off x="6909911" y="1404276"/>
                  <a:ext cx="66675" cy="47625"/>
                </a:xfrm>
                <a:custGeom>
                  <a:avLst/>
                  <a:gdLst>
                    <a:gd name="connsiteX0" fmla="*/ 7144 w 66675"/>
                    <a:gd name="connsiteY0" fmla="*/ 39713 h 47625"/>
                    <a:gd name="connsiteX1" fmla="*/ 55721 w 66675"/>
                    <a:gd name="connsiteY1" fmla="*/ 8281 h 47625"/>
                    <a:gd name="connsiteX2" fmla="*/ 67151 w 66675"/>
                    <a:gd name="connsiteY2" fmla="*/ 21616 h 47625"/>
                    <a:gd name="connsiteX3" fmla="*/ 7144 w 66675"/>
                    <a:gd name="connsiteY3" fmla="*/ 3971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47625">
                      <a:moveTo>
                        <a:pt x="7144" y="39713"/>
                      </a:moveTo>
                      <a:cubicBezTo>
                        <a:pt x="9049" y="5423"/>
                        <a:pt x="30956" y="5423"/>
                        <a:pt x="55721" y="8281"/>
                      </a:cubicBezTo>
                      <a:cubicBezTo>
                        <a:pt x="63341" y="9233"/>
                        <a:pt x="70961" y="14948"/>
                        <a:pt x="67151" y="21616"/>
                      </a:cubicBezTo>
                      <a:cubicBezTo>
                        <a:pt x="51911" y="43523"/>
                        <a:pt x="30003" y="43523"/>
                        <a:pt x="7144" y="39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103">
                  <a:extLst>
                    <a:ext uri="{FF2B5EF4-FFF2-40B4-BE49-F238E27FC236}">
                      <a16:creationId xmlns:a16="http://schemas.microsoft.com/office/drawing/2014/main" id="{83EF18B5-6311-CB4D-BDF9-5C90CBFA9B77}"/>
                    </a:ext>
                  </a:extLst>
                </p:cNvPr>
                <p:cNvSpPr/>
                <p:nvPr/>
              </p:nvSpPr>
              <p:spPr>
                <a:xfrm>
                  <a:off x="7190899" y="1325403"/>
                  <a:ext cx="66675" cy="47625"/>
                </a:xfrm>
                <a:custGeom>
                  <a:avLst/>
                  <a:gdLst>
                    <a:gd name="connsiteX0" fmla="*/ 10954 w 66675"/>
                    <a:gd name="connsiteY0" fmla="*/ 9049 h 47625"/>
                    <a:gd name="connsiteX1" fmla="*/ 13812 w 66675"/>
                    <a:gd name="connsiteY1" fmla="*/ 7144 h 47625"/>
                    <a:gd name="connsiteX2" fmla="*/ 68104 w 66675"/>
                    <a:gd name="connsiteY2" fmla="*/ 37624 h 47625"/>
                    <a:gd name="connsiteX3" fmla="*/ 65246 w 66675"/>
                    <a:gd name="connsiteY3" fmla="*/ 45244 h 47625"/>
                    <a:gd name="connsiteX4" fmla="*/ 11906 w 66675"/>
                    <a:gd name="connsiteY4" fmla="*/ 29051 h 47625"/>
                    <a:gd name="connsiteX5" fmla="*/ 10954 w 66675"/>
                    <a:gd name="connsiteY5" fmla="*/ 90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675" h="47625">
                      <a:moveTo>
                        <a:pt x="10954" y="9049"/>
                      </a:moveTo>
                      <a:cubicBezTo>
                        <a:pt x="11906" y="8096"/>
                        <a:pt x="12859" y="7144"/>
                        <a:pt x="13812" y="7144"/>
                      </a:cubicBezTo>
                      <a:cubicBezTo>
                        <a:pt x="37624" y="7144"/>
                        <a:pt x="54769" y="19526"/>
                        <a:pt x="68104" y="37624"/>
                      </a:cubicBezTo>
                      <a:cubicBezTo>
                        <a:pt x="69056" y="38576"/>
                        <a:pt x="66199" y="45244"/>
                        <a:pt x="65246" y="45244"/>
                      </a:cubicBezTo>
                      <a:cubicBezTo>
                        <a:pt x="44291" y="50959"/>
                        <a:pt x="29051" y="36671"/>
                        <a:pt x="11906" y="29051"/>
                      </a:cubicBezTo>
                      <a:cubicBezTo>
                        <a:pt x="5239" y="23336"/>
                        <a:pt x="6191" y="16669"/>
                        <a:pt x="10954" y="90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104">
                  <a:extLst>
                    <a:ext uri="{FF2B5EF4-FFF2-40B4-BE49-F238E27FC236}">
                      <a16:creationId xmlns:a16="http://schemas.microsoft.com/office/drawing/2014/main" id="{B8B96B39-4633-5F44-BE4C-EB16BAC359C7}"/>
                    </a:ext>
                  </a:extLst>
                </p:cNvPr>
                <p:cNvSpPr/>
                <p:nvPr/>
              </p:nvSpPr>
              <p:spPr>
                <a:xfrm>
                  <a:off x="6087904" y="1438362"/>
                  <a:ext cx="57150" cy="47625"/>
                </a:xfrm>
                <a:custGeom>
                  <a:avLst/>
                  <a:gdLst>
                    <a:gd name="connsiteX0" fmla="*/ 44291 w 57150"/>
                    <a:gd name="connsiteY0" fmla="*/ 24677 h 47625"/>
                    <a:gd name="connsiteX1" fmla="*/ 23336 w 57150"/>
                    <a:gd name="connsiteY1" fmla="*/ 38965 h 47625"/>
                    <a:gd name="connsiteX2" fmla="*/ 23336 w 57150"/>
                    <a:gd name="connsiteY2" fmla="*/ 38965 h 47625"/>
                    <a:gd name="connsiteX3" fmla="*/ 7144 w 57150"/>
                    <a:gd name="connsiteY3" fmla="*/ 32297 h 47625"/>
                    <a:gd name="connsiteX4" fmla="*/ 17621 w 57150"/>
                    <a:gd name="connsiteY4" fmla="*/ 19915 h 47625"/>
                    <a:gd name="connsiteX5" fmla="*/ 50959 w 57150"/>
                    <a:gd name="connsiteY5" fmla="*/ 13247 h 47625"/>
                    <a:gd name="connsiteX6" fmla="*/ 44291 w 57150"/>
                    <a:gd name="connsiteY6" fmla="*/ 24677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">
                      <a:moveTo>
                        <a:pt x="44291" y="24677"/>
                      </a:moveTo>
                      <a:cubicBezTo>
                        <a:pt x="37623" y="29440"/>
                        <a:pt x="30003" y="34202"/>
                        <a:pt x="23336" y="38965"/>
                      </a:cubicBezTo>
                      <a:lnTo>
                        <a:pt x="23336" y="38965"/>
                      </a:lnTo>
                      <a:cubicBezTo>
                        <a:pt x="14764" y="44680"/>
                        <a:pt x="9048" y="42775"/>
                        <a:pt x="7144" y="32297"/>
                      </a:cubicBezTo>
                      <a:cubicBezTo>
                        <a:pt x="10953" y="28487"/>
                        <a:pt x="13811" y="23725"/>
                        <a:pt x="17621" y="19915"/>
                      </a:cubicBezTo>
                      <a:cubicBezTo>
                        <a:pt x="27146" y="11342"/>
                        <a:pt x="36671" y="-88"/>
                        <a:pt x="50959" y="13247"/>
                      </a:cubicBezTo>
                      <a:cubicBezTo>
                        <a:pt x="48101" y="17057"/>
                        <a:pt x="46196" y="20867"/>
                        <a:pt x="44291" y="246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105">
                  <a:extLst>
                    <a:ext uri="{FF2B5EF4-FFF2-40B4-BE49-F238E27FC236}">
                      <a16:creationId xmlns:a16="http://schemas.microsoft.com/office/drawing/2014/main" id="{752F3097-6A88-D44B-BA77-4278ADB9A5CF}"/>
                    </a:ext>
                  </a:extLst>
                </p:cNvPr>
                <p:cNvSpPr/>
                <p:nvPr/>
              </p:nvSpPr>
              <p:spPr>
                <a:xfrm>
                  <a:off x="6285071" y="1322720"/>
                  <a:ext cx="47625" cy="28575"/>
                </a:xfrm>
                <a:custGeom>
                  <a:avLst/>
                  <a:gdLst>
                    <a:gd name="connsiteX0" fmla="*/ 42386 w 47625"/>
                    <a:gd name="connsiteY0" fmla="*/ 14590 h 28575"/>
                    <a:gd name="connsiteX1" fmla="*/ 7144 w 47625"/>
                    <a:gd name="connsiteY1" fmla="*/ 15542 h 28575"/>
                    <a:gd name="connsiteX2" fmla="*/ 42386 w 47625"/>
                    <a:gd name="connsiteY2" fmla="*/ 1459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25" h="28575">
                      <a:moveTo>
                        <a:pt x="42386" y="14590"/>
                      </a:moveTo>
                      <a:cubicBezTo>
                        <a:pt x="30956" y="21257"/>
                        <a:pt x="19527" y="32687"/>
                        <a:pt x="7144" y="15542"/>
                      </a:cubicBezTo>
                      <a:cubicBezTo>
                        <a:pt x="19527" y="6017"/>
                        <a:pt x="30956" y="3160"/>
                        <a:pt x="42386" y="145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106">
                  <a:extLst>
                    <a:ext uri="{FF2B5EF4-FFF2-40B4-BE49-F238E27FC236}">
                      <a16:creationId xmlns:a16="http://schemas.microsoft.com/office/drawing/2014/main" id="{6C034710-957E-3A43-8B19-496998B819E4}"/>
                    </a:ext>
                  </a:extLst>
                </p:cNvPr>
                <p:cNvSpPr/>
                <p:nvPr/>
              </p:nvSpPr>
              <p:spPr>
                <a:xfrm>
                  <a:off x="10298430" y="5502116"/>
                  <a:ext cx="123825" cy="142875"/>
                </a:xfrm>
                <a:custGeom>
                  <a:avLst/>
                  <a:gdLst>
                    <a:gd name="connsiteX0" fmla="*/ 12382 w 123825"/>
                    <a:gd name="connsiteY0" fmla="*/ 7144 h 142875"/>
                    <a:gd name="connsiteX1" fmla="*/ 101918 w 123825"/>
                    <a:gd name="connsiteY1" fmla="*/ 10953 h 142875"/>
                    <a:gd name="connsiteX2" fmla="*/ 121920 w 123825"/>
                    <a:gd name="connsiteY2" fmla="*/ 21431 h 142875"/>
                    <a:gd name="connsiteX3" fmla="*/ 90488 w 123825"/>
                    <a:gd name="connsiteY3" fmla="*/ 104298 h 142875"/>
                    <a:gd name="connsiteX4" fmla="*/ 75247 w 123825"/>
                    <a:gd name="connsiteY4" fmla="*/ 131921 h 142875"/>
                    <a:gd name="connsiteX5" fmla="*/ 10477 w 123825"/>
                    <a:gd name="connsiteY5" fmla="*/ 96678 h 142875"/>
                    <a:gd name="connsiteX6" fmla="*/ 16193 w 123825"/>
                    <a:gd name="connsiteY6" fmla="*/ 69056 h 142875"/>
                    <a:gd name="connsiteX7" fmla="*/ 10477 w 123825"/>
                    <a:gd name="connsiteY7" fmla="*/ 41434 h 142875"/>
                    <a:gd name="connsiteX8" fmla="*/ 12382 w 123825"/>
                    <a:gd name="connsiteY8" fmla="*/ 714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825" h="142875">
                      <a:moveTo>
                        <a:pt x="12382" y="7144"/>
                      </a:moveTo>
                      <a:cubicBezTo>
                        <a:pt x="41910" y="18573"/>
                        <a:pt x="71438" y="30003"/>
                        <a:pt x="101918" y="10953"/>
                      </a:cubicBezTo>
                      <a:cubicBezTo>
                        <a:pt x="114299" y="3334"/>
                        <a:pt x="123824" y="8096"/>
                        <a:pt x="121920" y="21431"/>
                      </a:cubicBezTo>
                      <a:cubicBezTo>
                        <a:pt x="117157" y="50959"/>
                        <a:pt x="126682" y="86201"/>
                        <a:pt x="90488" y="104298"/>
                      </a:cubicBezTo>
                      <a:cubicBezTo>
                        <a:pt x="81915" y="109061"/>
                        <a:pt x="88582" y="125253"/>
                        <a:pt x="75247" y="131921"/>
                      </a:cubicBezTo>
                      <a:cubicBezTo>
                        <a:pt x="51435" y="143351"/>
                        <a:pt x="28575" y="132873"/>
                        <a:pt x="10477" y="96678"/>
                      </a:cubicBezTo>
                      <a:cubicBezTo>
                        <a:pt x="5715" y="86201"/>
                        <a:pt x="7620" y="76676"/>
                        <a:pt x="16193" y="69056"/>
                      </a:cubicBezTo>
                      <a:cubicBezTo>
                        <a:pt x="26670" y="57626"/>
                        <a:pt x="5715" y="51911"/>
                        <a:pt x="10477" y="41434"/>
                      </a:cubicBezTo>
                      <a:cubicBezTo>
                        <a:pt x="6668" y="30003"/>
                        <a:pt x="4763" y="18573"/>
                        <a:pt x="12382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4" name="Freeform: Shape 107">
                  <a:extLst>
                    <a:ext uri="{FF2B5EF4-FFF2-40B4-BE49-F238E27FC236}">
                      <a16:creationId xmlns:a16="http://schemas.microsoft.com/office/drawing/2014/main" id="{9E89E616-B203-6549-9202-A65609EB3865}"/>
                    </a:ext>
                  </a:extLst>
                </p:cNvPr>
                <p:cNvSpPr/>
                <p:nvPr/>
              </p:nvSpPr>
              <p:spPr>
                <a:xfrm>
                  <a:off x="3967639" y="2426437"/>
                  <a:ext cx="85725" cy="47625"/>
                </a:xfrm>
                <a:custGeom>
                  <a:avLst/>
                  <a:gdLst>
                    <a:gd name="connsiteX0" fmla="*/ 82391 w 85725"/>
                    <a:gd name="connsiteY0" fmla="*/ 43395 h 47625"/>
                    <a:gd name="connsiteX1" fmla="*/ 7144 w 85725"/>
                    <a:gd name="connsiteY1" fmla="*/ 11963 h 47625"/>
                    <a:gd name="connsiteX2" fmla="*/ 76676 w 85725"/>
                    <a:gd name="connsiteY2" fmla="*/ 23393 h 47625"/>
                    <a:gd name="connsiteX3" fmla="*/ 82391 w 85725"/>
                    <a:gd name="connsiteY3" fmla="*/ 4339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47625">
                      <a:moveTo>
                        <a:pt x="82391" y="43395"/>
                      </a:moveTo>
                      <a:cubicBezTo>
                        <a:pt x="52864" y="45300"/>
                        <a:pt x="27146" y="36728"/>
                        <a:pt x="7144" y="11963"/>
                      </a:cubicBezTo>
                      <a:cubicBezTo>
                        <a:pt x="33814" y="-420"/>
                        <a:pt x="54769" y="13868"/>
                        <a:pt x="76676" y="23393"/>
                      </a:cubicBezTo>
                      <a:cubicBezTo>
                        <a:pt x="83344" y="28155"/>
                        <a:pt x="93821" y="32918"/>
                        <a:pt x="82391" y="433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108">
                  <a:extLst>
                    <a:ext uri="{FF2B5EF4-FFF2-40B4-BE49-F238E27FC236}">
                      <a16:creationId xmlns:a16="http://schemas.microsoft.com/office/drawing/2014/main" id="{9199B256-D1C5-2441-9835-B21F68377105}"/>
                    </a:ext>
                  </a:extLst>
                </p:cNvPr>
                <p:cNvSpPr/>
                <p:nvPr/>
              </p:nvSpPr>
              <p:spPr>
                <a:xfrm>
                  <a:off x="7247722" y="686235"/>
                  <a:ext cx="76200" cy="66675"/>
                </a:xfrm>
                <a:custGeom>
                  <a:avLst/>
                  <a:gdLst>
                    <a:gd name="connsiteX0" fmla="*/ 64621 w 76200"/>
                    <a:gd name="connsiteY0" fmla="*/ 48142 h 66675"/>
                    <a:gd name="connsiteX1" fmla="*/ 51286 w 76200"/>
                    <a:gd name="connsiteY1" fmla="*/ 56714 h 66675"/>
                    <a:gd name="connsiteX2" fmla="*/ 17948 w 76200"/>
                    <a:gd name="connsiteY2" fmla="*/ 58619 h 66675"/>
                    <a:gd name="connsiteX3" fmla="*/ 9376 w 76200"/>
                    <a:gd name="connsiteY3" fmla="*/ 42427 h 66675"/>
                    <a:gd name="connsiteX4" fmla="*/ 29378 w 76200"/>
                    <a:gd name="connsiteY4" fmla="*/ 25282 h 66675"/>
                    <a:gd name="connsiteX5" fmla="*/ 64621 w 76200"/>
                    <a:gd name="connsiteY5" fmla="*/ 14804 h 66675"/>
                    <a:gd name="connsiteX6" fmla="*/ 64621 w 76200"/>
                    <a:gd name="connsiteY6" fmla="*/ 48142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66675">
                      <a:moveTo>
                        <a:pt x="64621" y="48142"/>
                      </a:moveTo>
                      <a:cubicBezTo>
                        <a:pt x="59859" y="50999"/>
                        <a:pt x="56048" y="53857"/>
                        <a:pt x="51286" y="56714"/>
                      </a:cubicBezTo>
                      <a:cubicBezTo>
                        <a:pt x="39856" y="61477"/>
                        <a:pt x="28426" y="59572"/>
                        <a:pt x="17948" y="58619"/>
                      </a:cubicBezTo>
                      <a:cubicBezTo>
                        <a:pt x="7471" y="57667"/>
                        <a:pt x="4614" y="50999"/>
                        <a:pt x="9376" y="42427"/>
                      </a:cubicBezTo>
                      <a:cubicBezTo>
                        <a:pt x="16043" y="36712"/>
                        <a:pt x="28426" y="31949"/>
                        <a:pt x="29378" y="25282"/>
                      </a:cubicBezTo>
                      <a:cubicBezTo>
                        <a:pt x="36046" y="-436"/>
                        <a:pt x="49381" y="6232"/>
                        <a:pt x="64621" y="14804"/>
                      </a:cubicBezTo>
                      <a:cubicBezTo>
                        <a:pt x="71289" y="26234"/>
                        <a:pt x="71289" y="37664"/>
                        <a:pt x="64621" y="481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109">
                  <a:extLst>
                    <a:ext uri="{FF2B5EF4-FFF2-40B4-BE49-F238E27FC236}">
                      <a16:creationId xmlns:a16="http://schemas.microsoft.com/office/drawing/2014/main" id="{3EEE2E95-63AF-6147-9298-1A1B5AD92ED2}"/>
                    </a:ext>
                  </a:extLst>
                </p:cNvPr>
                <p:cNvSpPr/>
                <p:nvPr/>
              </p:nvSpPr>
              <p:spPr>
                <a:xfrm>
                  <a:off x="7171776" y="716340"/>
                  <a:ext cx="76200" cy="57150"/>
                </a:xfrm>
                <a:custGeom>
                  <a:avLst/>
                  <a:gdLst>
                    <a:gd name="connsiteX0" fmla="*/ 72939 w 76200"/>
                    <a:gd name="connsiteY0" fmla="*/ 33277 h 57150"/>
                    <a:gd name="connsiteX1" fmla="*/ 31981 w 76200"/>
                    <a:gd name="connsiteY1" fmla="*/ 51374 h 57150"/>
                    <a:gd name="connsiteX2" fmla="*/ 7216 w 76200"/>
                    <a:gd name="connsiteY2" fmla="*/ 38992 h 57150"/>
                    <a:gd name="connsiteX3" fmla="*/ 24361 w 76200"/>
                    <a:gd name="connsiteY3" fmla="*/ 16132 h 57150"/>
                    <a:gd name="connsiteX4" fmla="*/ 36744 w 76200"/>
                    <a:gd name="connsiteY4" fmla="*/ 10417 h 57150"/>
                    <a:gd name="connsiteX5" fmla="*/ 71034 w 76200"/>
                    <a:gd name="connsiteY5" fmla="*/ 13274 h 57150"/>
                    <a:gd name="connsiteX6" fmla="*/ 73891 w 76200"/>
                    <a:gd name="connsiteY6" fmla="*/ 18037 h 57150"/>
                    <a:gd name="connsiteX7" fmla="*/ 72939 w 76200"/>
                    <a:gd name="connsiteY7" fmla="*/ 33277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200" h="57150">
                      <a:moveTo>
                        <a:pt x="72939" y="33277"/>
                      </a:moveTo>
                      <a:cubicBezTo>
                        <a:pt x="56746" y="33277"/>
                        <a:pt x="53888" y="64709"/>
                        <a:pt x="31981" y="51374"/>
                      </a:cubicBezTo>
                      <a:cubicBezTo>
                        <a:pt x="24361" y="46612"/>
                        <a:pt x="9121" y="54232"/>
                        <a:pt x="7216" y="38992"/>
                      </a:cubicBezTo>
                      <a:cubicBezTo>
                        <a:pt x="6263" y="27562"/>
                        <a:pt x="14836" y="20894"/>
                        <a:pt x="24361" y="16132"/>
                      </a:cubicBezTo>
                      <a:cubicBezTo>
                        <a:pt x="28171" y="14227"/>
                        <a:pt x="32934" y="12322"/>
                        <a:pt x="36744" y="10417"/>
                      </a:cubicBezTo>
                      <a:cubicBezTo>
                        <a:pt x="48174" y="8512"/>
                        <a:pt x="60556" y="2797"/>
                        <a:pt x="71034" y="13274"/>
                      </a:cubicBezTo>
                      <a:cubicBezTo>
                        <a:pt x="71034" y="15179"/>
                        <a:pt x="71034" y="17084"/>
                        <a:pt x="73891" y="18037"/>
                      </a:cubicBezTo>
                      <a:cubicBezTo>
                        <a:pt x="76749" y="23752"/>
                        <a:pt x="75796" y="28514"/>
                        <a:pt x="72939" y="332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110">
                  <a:extLst>
                    <a:ext uri="{FF2B5EF4-FFF2-40B4-BE49-F238E27FC236}">
                      <a16:creationId xmlns:a16="http://schemas.microsoft.com/office/drawing/2014/main" id="{6EE10675-8D3E-284D-BDC1-AF5244F9A7AC}"/>
                    </a:ext>
                  </a:extLst>
                </p:cNvPr>
                <p:cNvSpPr/>
                <p:nvPr/>
              </p:nvSpPr>
              <p:spPr>
                <a:xfrm>
                  <a:off x="7074983" y="686514"/>
                  <a:ext cx="66675" cy="38100"/>
                </a:xfrm>
                <a:custGeom>
                  <a:avLst/>
                  <a:gdLst>
                    <a:gd name="connsiteX0" fmla="*/ 14474 w 66675"/>
                    <a:gd name="connsiteY0" fmla="*/ 34528 h 38100"/>
                    <a:gd name="connsiteX1" fmla="*/ 22094 w 66675"/>
                    <a:gd name="connsiteY1" fmla="*/ 13573 h 38100"/>
                    <a:gd name="connsiteX2" fmla="*/ 57337 w 66675"/>
                    <a:gd name="connsiteY2" fmla="*/ 7858 h 38100"/>
                    <a:gd name="connsiteX3" fmla="*/ 64004 w 66675"/>
                    <a:gd name="connsiteY3" fmla="*/ 13573 h 38100"/>
                    <a:gd name="connsiteX4" fmla="*/ 14474 w 66675"/>
                    <a:gd name="connsiteY4" fmla="*/ 3452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" h="38100">
                      <a:moveTo>
                        <a:pt x="14474" y="34528"/>
                      </a:moveTo>
                      <a:cubicBezTo>
                        <a:pt x="2092" y="22146"/>
                        <a:pt x="5902" y="15478"/>
                        <a:pt x="22094" y="13573"/>
                      </a:cubicBezTo>
                      <a:cubicBezTo>
                        <a:pt x="34477" y="12621"/>
                        <a:pt x="46859" y="16431"/>
                        <a:pt x="57337" y="7858"/>
                      </a:cubicBezTo>
                      <a:cubicBezTo>
                        <a:pt x="63052" y="5953"/>
                        <a:pt x="65909" y="7858"/>
                        <a:pt x="64004" y="13573"/>
                      </a:cubicBezTo>
                      <a:cubicBezTo>
                        <a:pt x="52574" y="31671"/>
                        <a:pt x="31619" y="28813"/>
                        <a:pt x="14474" y="345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111">
                  <a:extLst>
                    <a:ext uri="{FF2B5EF4-FFF2-40B4-BE49-F238E27FC236}">
                      <a16:creationId xmlns:a16="http://schemas.microsoft.com/office/drawing/2014/main" id="{7E91C86D-D7ED-8F4C-8513-4A865D173718}"/>
                    </a:ext>
                  </a:extLst>
                </p:cNvPr>
                <p:cNvSpPr/>
                <p:nvPr/>
              </p:nvSpPr>
              <p:spPr>
                <a:xfrm>
                  <a:off x="6999036" y="764835"/>
                  <a:ext cx="57150" cy="28575"/>
                </a:xfrm>
                <a:custGeom>
                  <a:avLst/>
                  <a:gdLst>
                    <a:gd name="connsiteX0" fmla="*/ 55178 w 57150"/>
                    <a:gd name="connsiteY0" fmla="*/ 14309 h 28575"/>
                    <a:gd name="connsiteX1" fmla="*/ 13269 w 57150"/>
                    <a:gd name="connsiteY1" fmla="*/ 24787 h 28575"/>
                    <a:gd name="connsiteX2" fmla="*/ 14221 w 57150"/>
                    <a:gd name="connsiteY2" fmla="*/ 11452 h 28575"/>
                    <a:gd name="connsiteX3" fmla="*/ 55178 w 57150"/>
                    <a:gd name="connsiteY3" fmla="*/ 14309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28575">
                      <a:moveTo>
                        <a:pt x="55178" y="14309"/>
                      </a:moveTo>
                      <a:cubicBezTo>
                        <a:pt x="44701" y="30502"/>
                        <a:pt x="28508" y="28597"/>
                        <a:pt x="13269" y="24787"/>
                      </a:cubicBezTo>
                      <a:cubicBezTo>
                        <a:pt x="2791" y="21929"/>
                        <a:pt x="7553" y="15262"/>
                        <a:pt x="14221" y="11452"/>
                      </a:cubicBezTo>
                      <a:cubicBezTo>
                        <a:pt x="28508" y="7642"/>
                        <a:pt x="42796" y="2879"/>
                        <a:pt x="55178" y="1430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112">
                  <a:extLst>
                    <a:ext uri="{FF2B5EF4-FFF2-40B4-BE49-F238E27FC236}">
                      <a16:creationId xmlns:a16="http://schemas.microsoft.com/office/drawing/2014/main" id="{AB2F3D64-3452-B147-A888-1408C6FD7528}"/>
                    </a:ext>
                  </a:extLst>
                </p:cNvPr>
                <p:cNvSpPr/>
                <p:nvPr/>
              </p:nvSpPr>
              <p:spPr>
                <a:xfrm>
                  <a:off x="7185188" y="690782"/>
                  <a:ext cx="38100" cy="28575"/>
                </a:xfrm>
                <a:custGeom>
                  <a:avLst/>
                  <a:gdLst>
                    <a:gd name="connsiteX0" fmla="*/ 22380 w 38100"/>
                    <a:gd name="connsiteY0" fmla="*/ 29308 h 28575"/>
                    <a:gd name="connsiteX1" fmla="*/ 8092 w 38100"/>
                    <a:gd name="connsiteY1" fmla="*/ 26450 h 28575"/>
                    <a:gd name="connsiteX2" fmla="*/ 16665 w 38100"/>
                    <a:gd name="connsiteY2" fmla="*/ 7400 h 28575"/>
                    <a:gd name="connsiteX3" fmla="*/ 29048 w 38100"/>
                    <a:gd name="connsiteY3" fmla="*/ 23593 h 28575"/>
                    <a:gd name="connsiteX4" fmla="*/ 29048 w 38100"/>
                    <a:gd name="connsiteY4" fmla="*/ 23593 h 28575"/>
                    <a:gd name="connsiteX5" fmla="*/ 22380 w 38100"/>
                    <a:gd name="connsiteY5" fmla="*/ 2930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" h="28575">
                      <a:moveTo>
                        <a:pt x="22380" y="29308"/>
                      </a:moveTo>
                      <a:cubicBezTo>
                        <a:pt x="17617" y="29308"/>
                        <a:pt x="9998" y="32165"/>
                        <a:pt x="8092" y="26450"/>
                      </a:cubicBezTo>
                      <a:cubicBezTo>
                        <a:pt x="5235" y="18830"/>
                        <a:pt x="9045" y="12163"/>
                        <a:pt x="16665" y="7400"/>
                      </a:cubicBezTo>
                      <a:cubicBezTo>
                        <a:pt x="29048" y="6448"/>
                        <a:pt x="38573" y="7400"/>
                        <a:pt x="29048" y="23593"/>
                      </a:cubicBezTo>
                      <a:lnTo>
                        <a:pt x="29048" y="23593"/>
                      </a:lnTo>
                      <a:cubicBezTo>
                        <a:pt x="29048" y="26450"/>
                        <a:pt x="26190" y="28355"/>
                        <a:pt x="22380" y="293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113">
                  <a:extLst>
                    <a:ext uri="{FF2B5EF4-FFF2-40B4-BE49-F238E27FC236}">
                      <a16:creationId xmlns:a16="http://schemas.microsoft.com/office/drawing/2014/main" id="{2E499813-E1DC-9344-8EEF-6111BD266C79}"/>
                    </a:ext>
                  </a:extLst>
                </p:cNvPr>
                <p:cNvSpPr/>
                <p:nvPr/>
              </p:nvSpPr>
              <p:spPr>
                <a:xfrm>
                  <a:off x="7234714" y="654825"/>
                  <a:ext cx="38100" cy="28575"/>
                </a:xfrm>
                <a:custGeom>
                  <a:avLst/>
                  <a:gdLst>
                    <a:gd name="connsiteX0" fmla="*/ 15716 w 38100"/>
                    <a:gd name="connsiteY0" fmla="*/ 26212 h 28575"/>
                    <a:gd name="connsiteX1" fmla="*/ 7144 w 38100"/>
                    <a:gd name="connsiteY1" fmla="*/ 17639 h 28575"/>
                    <a:gd name="connsiteX2" fmla="*/ 30004 w 38100"/>
                    <a:gd name="connsiteY2" fmla="*/ 10972 h 28575"/>
                    <a:gd name="connsiteX3" fmla="*/ 30004 w 38100"/>
                    <a:gd name="connsiteY3" fmla="*/ 10972 h 28575"/>
                    <a:gd name="connsiteX4" fmla="*/ 15716 w 38100"/>
                    <a:gd name="connsiteY4" fmla="*/ 26212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8575">
                      <a:moveTo>
                        <a:pt x="15716" y="26212"/>
                      </a:moveTo>
                      <a:cubicBezTo>
                        <a:pt x="12859" y="23354"/>
                        <a:pt x="10001" y="20497"/>
                        <a:pt x="7144" y="17639"/>
                      </a:cubicBezTo>
                      <a:cubicBezTo>
                        <a:pt x="10954" y="2399"/>
                        <a:pt x="20479" y="7162"/>
                        <a:pt x="30004" y="10972"/>
                      </a:cubicBezTo>
                      <a:lnTo>
                        <a:pt x="30004" y="10972"/>
                      </a:lnTo>
                      <a:cubicBezTo>
                        <a:pt x="35719" y="25259"/>
                        <a:pt x="29051" y="29069"/>
                        <a:pt x="15716" y="2621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114">
                  <a:extLst>
                    <a:ext uri="{FF2B5EF4-FFF2-40B4-BE49-F238E27FC236}">
                      <a16:creationId xmlns:a16="http://schemas.microsoft.com/office/drawing/2014/main" id="{E4EC6A28-E857-DE44-A080-03A4EC02A4D1}"/>
                    </a:ext>
                  </a:extLst>
                </p:cNvPr>
                <p:cNvSpPr/>
                <p:nvPr/>
              </p:nvSpPr>
              <p:spPr>
                <a:xfrm>
                  <a:off x="7479478" y="1101823"/>
                  <a:ext cx="57150" cy="47625"/>
                </a:xfrm>
                <a:custGeom>
                  <a:avLst/>
                  <a:gdLst>
                    <a:gd name="connsiteX0" fmla="*/ 34795 w 57150"/>
                    <a:gd name="connsiteY0" fmla="*/ 44034 h 47625"/>
                    <a:gd name="connsiteX1" fmla="*/ 8124 w 57150"/>
                    <a:gd name="connsiteY1" fmla="*/ 40224 h 47625"/>
                    <a:gd name="connsiteX2" fmla="*/ 25270 w 57150"/>
                    <a:gd name="connsiteY2" fmla="*/ 7839 h 47625"/>
                    <a:gd name="connsiteX3" fmla="*/ 51940 w 57150"/>
                    <a:gd name="connsiteY3" fmla="*/ 32604 h 47625"/>
                    <a:gd name="connsiteX4" fmla="*/ 34795 w 57150"/>
                    <a:gd name="connsiteY4" fmla="*/ 4403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47625">
                      <a:moveTo>
                        <a:pt x="34795" y="44034"/>
                      </a:moveTo>
                      <a:cubicBezTo>
                        <a:pt x="26222" y="43082"/>
                        <a:pt x="16697" y="42129"/>
                        <a:pt x="8124" y="40224"/>
                      </a:cubicBezTo>
                      <a:cubicBezTo>
                        <a:pt x="4315" y="24032"/>
                        <a:pt x="11935" y="11649"/>
                        <a:pt x="25270" y="7839"/>
                      </a:cubicBezTo>
                      <a:cubicBezTo>
                        <a:pt x="41462" y="3077"/>
                        <a:pt x="42415" y="24032"/>
                        <a:pt x="51940" y="32604"/>
                      </a:cubicBezTo>
                      <a:cubicBezTo>
                        <a:pt x="60512" y="40224"/>
                        <a:pt x="38604" y="37367"/>
                        <a:pt x="34795" y="440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2" name="Freeform: Shape 115">
                  <a:extLst>
                    <a:ext uri="{FF2B5EF4-FFF2-40B4-BE49-F238E27FC236}">
                      <a16:creationId xmlns:a16="http://schemas.microsoft.com/office/drawing/2014/main" id="{888AEBEA-F130-5442-998C-C30BCD0D1034}"/>
                    </a:ext>
                  </a:extLst>
                </p:cNvPr>
                <p:cNvSpPr/>
                <p:nvPr/>
              </p:nvSpPr>
              <p:spPr>
                <a:xfrm>
                  <a:off x="5431631" y="2150268"/>
                  <a:ext cx="142875" cy="180975"/>
                </a:xfrm>
                <a:custGeom>
                  <a:avLst/>
                  <a:gdLst>
                    <a:gd name="connsiteX0" fmla="*/ 120491 w 142875"/>
                    <a:gd name="connsiteY0" fmla="*/ 7144 h 180975"/>
                    <a:gd name="connsiteX1" fmla="*/ 138589 w 142875"/>
                    <a:gd name="connsiteY1" fmla="*/ 13811 h 180975"/>
                    <a:gd name="connsiteX2" fmla="*/ 139541 w 142875"/>
                    <a:gd name="connsiteY2" fmla="*/ 27146 h 180975"/>
                    <a:gd name="connsiteX3" fmla="*/ 137636 w 142875"/>
                    <a:gd name="connsiteY3" fmla="*/ 86201 h 180975"/>
                    <a:gd name="connsiteX4" fmla="*/ 97631 w 142875"/>
                    <a:gd name="connsiteY4" fmla="*/ 160496 h 180975"/>
                    <a:gd name="connsiteX5" fmla="*/ 7144 w 142875"/>
                    <a:gd name="connsiteY5" fmla="*/ 179546 h 180975"/>
                    <a:gd name="connsiteX6" fmla="*/ 20479 w 142875"/>
                    <a:gd name="connsiteY6" fmla="*/ 132874 h 180975"/>
                    <a:gd name="connsiteX7" fmla="*/ 31909 w 142875"/>
                    <a:gd name="connsiteY7" fmla="*/ 110966 h 180975"/>
                    <a:gd name="connsiteX8" fmla="*/ 34766 w 142875"/>
                    <a:gd name="connsiteY8" fmla="*/ 106204 h 180975"/>
                    <a:gd name="connsiteX9" fmla="*/ 27146 w 142875"/>
                    <a:gd name="connsiteY9" fmla="*/ 90011 h 180975"/>
                    <a:gd name="connsiteX10" fmla="*/ 25241 w 142875"/>
                    <a:gd name="connsiteY10" fmla="*/ 88106 h 180975"/>
                    <a:gd name="connsiteX11" fmla="*/ 22384 w 142875"/>
                    <a:gd name="connsiteY11" fmla="*/ 88106 h 180975"/>
                    <a:gd name="connsiteX12" fmla="*/ 21431 w 142875"/>
                    <a:gd name="connsiteY12" fmla="*/ 58579 h 180975"/>
                    <a:gd name="connsiteX13" fmla="*/ 21431 w 142875"/>
                    <a:gd name="connsiteY13" fmla="*/ 57626 h 180975"/>
                    <a:gd name="connsiteX14" fmla="*/ 55721 w 142875"/>
                    <a:gd name="connsiteY14" fmla="*/ 53816 h 180975"/>
                    <a:gd name="connsiteX15" fmla="*/ 83344 w 142875"/>
                    <a:gd name="connsiteY15" fmla="*/ 12859 h 180975"/>
                    <a:gd name="connsiteX16" fmla="*/ 120491 w 142875"/>
                    <a:gd name="connsiteY16" fmla="*/ 714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2875" h="180975">
                      <a:moveTo>
                        <a:pt x="120491" y="7144"/>
                      </a:moveTo>
                      <a:cubicBezTo>
                        <a:pt x="125254" y="12859"/>
                        <a:pt x="130969" y="13811"/>
                        <a:pt x="138589" y="13811"/>
                      </a:cubicBezTo>
                      <a:cubicBezTo>
                        <a:pt x="144304" y="17621"/>
                        <a:pt x="143351" y="22384"/>
                        <a:pt x="139541" y="27146"/>
                      </a:cubicBezTo>
                      <a:cubicBezTo>
                        <a:pt x="145256" y="47149"/>
                        <a:pt x="135731" y="66199"/>
                        <a:pt x="137636" y="86201"/>
                      </a:cubicBezTo>
                      <a:cubicBezTo>
                        <a:pt x="140494" y="118586"/>
                        <a:pt x="143351" y="144304"/>
                        <a:pt x="97631" y="160496"/>
                      </a:cubicBezTo>
                      <a:cubicBezTo>
                        <a:pt x="66199" y="171926"/>
                        <a:pt x="37624" y="173831"/>
                        <a:pt x="7144" y="179546"/>
                      </a:cubicBezTo>
                      <a:cubicBezTo>
                        <a:pt x="8096" y="162401"/>
                        <a:pt x="4286" y="145256"/>
                        <a:pt x="20479" y="132874"/>
                      </a:cubicBezTo>
                      <a:cubicBezTo>
                        <a:pt x="31909" y="130016"/>
                        <a:pt x="23336" y="115729"/>
                        <a:pt x="31909" y="110966"/>
                      </a:cubicBezTo>
                      <a:cubicBezTo>
                        <a:pt x="34766" y="110966"/>
                        <a:pt x="35719" y="109061"/>
                        <a:pt x="34766" y="106204"/>
                      </a:cubicBezTo>
                      <a:cubicBezTo>
                        <a:pt x="40481" y="96679"/>
                        <a:pt x="32861" y="93821"/>
                        <a:pt x="27146" y="90011"/>
                      </a:cubicBezTo>
                      <a:lnTo>
                        <a:pt x="25241" y="88106"/>
                      </a:lnTo>
                      <a:lnTo>
                        <a:pt x="22384" y="88106"/>
                      </a:lnTo>
                      <a:cubicBezTo>
                        <a:pt x="8096" y="78581"/>
                        <a:pt x="28099" y="68104"/>
                        <a:pt x="21431" y="58579"/>
                      </a:cubicBezTo>
                      <a:lnTo>
                        <a:pt x="21431" y="57626"/>
                      </a:lnTo>
                      <a:cubicBezTo>
                        <a:pt x="30956" y="45244"/>
                        <a:pt x="43339" y="51911"/>
                        <a:pt x="55721" y="53816"/>
                      </a:cubicBezTo>
                      <a:cubicBezTo>
                        <a:pt x="70961" y="44291"/>
                        <a:pt x="50959" y="10954"/>
                        <a:pt x="83344" y="12859"/>
                      </a:cubicBezTo>
                      <a:cubicBezTo>
                        <a:pt x="94774" y="6191"/>
                        <a:pt x="108109" y="11906"/>
                        <a:pt x="12049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3" name="Freeform: Shape 116">
                  <a:extLst>
                    <a:ext uri="{FF2B5EF4-FFF2-40B4-BE49-F238E27FC236}">
                      <a16:creationId xmlns:a16="http://schemas.microsoft.com/office/drawing/2014/main" id="{5D515FE0-0C9B-204D-AE01-6D2BE74BD11E}"/>
                    </a:ext>
                  </a:extLst>
                </p:cNvPr>
                <p:cNvSpPr/>
                <p:nvPr/>
              </p:nvSpPr>
              <p:spPr>
                <a:xfrm>
                  <a:off x="6247924" y="935506"/>
                  <a:ext cx="85725" cy="57150"/>
                </a:xfrm>
                <a:custGeom>
                  <a:avLst/>
                  <a:gdLst>
                    <a:gd name="connsiteX0" fmla="*/ 7144 w 85725"/>
                    <a:gd name="connsiteY0" fmla="*/ 47473 h 57150"/>
                    <a:gd name="connsiteX1" fmla="*/ 84296 w 85725"/>
                    <a:gd name="connsiteY1" fmla="*/ 31281 h 57150"/>
                    <a:gd name="connsiteX2" fmla="*/ 7144 w 85725"/>
                    <a:gd name="connsiteY2" fmla="*/ 4747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725" h="57150">
                      <a:moveTo>
                        <a:pt x="7144" y="47473"/>
                      </a:moveTo>
                      <a:cubicBezTo>
                        <a:pt x="28099" y="-1104"/>
                        <a:pt x="46196" y="-4914"/>
                        <a:pt x="84296" y="31281"/>
                      </a:cubicBezTo>
                      <a:cubicBezTo>
                        <a:pt x="42386" y="53188"/>
                        <a:pt x="42386" y="53188"/>
                        <a:pt x="7144" y="4747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4" name="Freeform: Shape 117">
                  <a:extLst>
                    <a:ext uri="{FF2B5EF4-FFF2-40B4-BE49-F238E27FC236}">
                      <a16:creationId xmlns:a16="http://schemas.microsoft.com/office/drawing/2014/main" id="{318EE632-8044-414C-B18A-87E6E0DBEED5}"/>
                    </a:ext>
                  </a:extLst>
                </p:cNvPr>
                <p:cNvSpPr/>
                <p:nvPr/>
              </p:nvSpPr>
              <p:spPr>
                <a:xfrm>
                  <a:off x="9295567" y="832120"/>
                  <a:ext cx="304800" cy="133350"/>
                </a:xfrm>
                <a:custGeom>
                  <a:avLst/>
                  <a:gdLst>
                    <a:gd name="connsiteX0" fmla="*/ 10358 w 304800"/>
                    <a:gd name="connsiteY0" fmla="*/ 64182 h 133350"/>
                    <a:gd name="connsiteX1" fmla="*/ 55126 w 304800"/>
                    <a:gd name="connsiteY1" fmla="*/ 14652 h 133350"/>
                    <a:gd name="connsiteX2" fmla="*/ 96083 w 304800"/>
                    <a:gd name="connsiteY2" fmla="*/ 14652 h 133350"/>
                    <a:gd name="connsiteX3" fmla="*/ 140851 w 304800"/>
                    <a:gd name="connsiteY3" fmla="*/ 28939 h 133350"/>
                    <a:gd name="connsiteX4" fmla="*/ 149423 w 304800"/>
                    <a:gd name="connsiteY4" fmla="*/ 23224 h 133350"/>
                    <a:gd name="connsiteX5" fmla="*/ 149423 w 304800"/>
                    <a:gd name="connsiteY5" fmla="*/ 9889 h 133350"/>
                    <a:gd name="connsiteX6" fmla="*/ 189428 w 304800"/>
                    <a:gd name="connsiteY6" fmla="*/ 13699 h 133350"/>
                    <a:gd name="connsiteX7" fmla="*/ 276106 w 304800"/>
                    <a:gd name="connsiteY7" fmla="*/ 29892 h 133350"/>
                    <a:gd name="connsiteX8" fmla="*/ 301823 w 304800"/>
                    <a:gd name="connsiteY8" fmla="*/ 49894 h 133350"/>
                    <a:gd name="connsiteX9" fmla="*/ 219908 w 304800"/>
                    <a:gd name="connsiteY9" fmla="*/ 59419 h 133350"/>
                    <a:gd name="connsiteX10" fmla="*/ 208478 w 304800"/>
                    <a:gd name="connsiteY10" fmla="*/ 47037 h 133350"/>
                    <a:gd name="connsiteX11" fmla="*/ 197048 w 304800"/>
                    <a:gd name="connsiteY11" fmla="*/ 58467 h 133350"/>
                    <a:gd name="connsiteX12" fmla="*/ 202764 w 304800"/>
                    <a:gd name="connsiteY12" fmla="*/ 80374 h 133350"/>
                    <a:gd name="connsiteX13" fmla="*/ 237053 w 304800"/>
                    <a:gd name="connsiteY13" fmla="*/ 103234 h 133350"/>
                    <a:gd name="connsiteX14" fmla="*/ 125611 w 304800"/>
                    <a:gd name="connsiteY14" fmla="*/ 96567 h 133350"/>
                    <a:gd name="connsiteX15" fmla="*/ 122753 w 304800"/>
                    <a:gd name="connsiteY15" fmla="*/ 123237 h 133350"/>
                    <a:gd name="connsiteX16" fmla="*/ 89416 w 304800"/>
                    <a:gd name="connsiteY16" fmla="*/ 123237 h 133350"/>
                    <a:gd name="connsiteX17" fmla="*/ 10358 w 304800"/>
                    <a:gd name="connsiteY17" fmla="*/ 71802 h 133350"/>
                    <a:gd name="connsiteX18" fmla="*/ 7501 w 304800"/>
                    <a:gd name="connsiteY18" fmla="*/ 67992 h 133350"/>
                    <a:gd name="connsiteX19" fmla="*/ 10358 w 304800"/>
                    <a:gd name="connsiteY19" fmla="*/ 6418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4800" h="133350">
                      <a:moveTo>
                        <a:pt x="10358" y="64182"/>
                      </a:moveTo>
                      <a:cubicBezTo>
                        <a:pt x="28456" y="50847"/>
                        <a:pt x="31314" y="23224"/>
                        <a:pt x="55126" y="14652"/>
                      </a:cubicBezTo>
                      <a:cubicBezTo>
                        <a:pt x="68461" y="18462"/>
                        <a:pt x="82748" y="19414"/>
                        <a:pt x="96083" y="14652"/>
                      </a:cubicBezTo>
                      <a:cubicBezTo>
                        <a:pt x="109419" y="22272"/>
                        <a:pt x="123706" y="31797"/>
                        <a:pt x="140851" y="28939"/>
                      </a:cubicBezTo>
                      <a:cubicBezTo>
                        <a:pt x="147519" y="31797"/>
                        <a:pt x="154186" y="34654"/>
                        <a:pt x="149423" y="23224"/>
                      </a:cubicBezTo>
                      <a:cubicBezTo>
                        <a:pt x="142756" y="18462"/>
                        <a:pt x="138946" y="11794"/>
                        <a:pt x="149423" y="9889"/>
                      </a:cubicBezTo>
                      <a:cubicBezTo>
                        <a:pt x="162758" y="7032"/>
                        <a:pt x="177998" y="4174"/>
                        <a:pt x="189428" y="13699"/>
                      </a:cubicBezTo>
                      <a:cubicBezTo>
                        <a:pt x="216098" y="34654"/>
                        <a:pt x="249436" y="12747"/>
                        <a:pt x="276106" y="29892"/>
                      </a:cubicBezTo>
                      <a:cubicBezTo>
                        <a:pt x="278011" y="46084"/>
                        <a:pt x="298966" y="33702"/>
                        <a:pt x="301823" y="49894"/>
                      </a:cubicBezTo>
                      <a:cubicBezTo>
                        <a:pt x="282773" y="91804"/>
                        <a:pt x="249436" y="96567"/>
                        <a:pt x="219908" y="59419"/>
                      </a:cubicBezTo>
                      <a:cubicBezTo>
                        <a:pt x="216098" y="54657"/>
                        <a:pt x="218956" y="43227"/>
                        <a:pt x="208478" y="47037"/>
                      </a:cubicBezTo>
                      <a:cubicBezTo>
                        <a:pt x="203716" y="48942"/>
                        <a:pt x="198953" y="53704"/>
                        <a:pt x="197048" y="58467"/>
                      </a:cubicBezTo>
                      <a:cubicBezTo>
                        <a:pt x="194191" y="66087"/>
                        <a:pt x="195144" y="74659"/>
                        <a:pt x="202764" y="80374"/>
                      </a:cubicBezTo>
                      <a:cubicBezTo>
                        <a:pt x="211336" y="87042"/>
                        <a:pt x="225623" y="84184"/>
                        <a:pt x="237053" y="103234"/>
                      </a:cubicBezTo>
                      <a:cubicBezTo>
                        <a:pt x="196096" y="92757"/>
                        <a:pt x="160853" y="115617"/>
                        <a:pt x="125611" y="96567"/>
                      </a:cubicBezTo>
                      <a:cubicBezTo>
                        <a:pt x="117991" y="105139"/>
                        <a:pt x="143708" y="116569"/>
                        <a:pt x="122753" y="123237"/>
                      </a:cubicBezTo>
                      <a:cubicBezTo>
                        <a:pt x="112276" y="126094"/>
                        <a:pt x="104656" y="132762"/>
                        <a:pt x="89416" y="123237"/>
                      </a:cubicBezTo>
                      <a:cubicBezTo>
                        <a:pt x="62746" y="106092"/>
                        <a:pt x="40839" y="82279"/>
                        <a:pt x="10358" y="71802"/>
                      </a:cubicBezTo>
                      <a:cubicBezTo>
                        <a:pt x="7501" y="70849"/>
                        <a:pt x="6548" y="68944"/>
                        <a:pt x="7501" y="67992"/>
                      </a:cubicBezTo>
                      <a:cubicBezTo>
                        <a:pt x="8453" y="65134"/>
                        <a:pt x="9406" y="64182"/>
                        <a:pt x="10358" y="641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5" name="Freeform: Shape 118">
                  <a:extLst>
                    <a:ext uri="{FF2B5EF4-FFF2-40B4-BE49-F238E27FC236}">
                      <a16:creationId xmlns:a16="http://schemas.microsoft.com/office/drawing/2014/main" id="{086D5F27-520B-F24C-A15C-096D9B1F207D}"/>
                    </a:ext>
                  </a:extLst>
                </p:cNvPr>
                <p:cNvSpPr/>
                <p:nvPr/>
              </p:nvSpPr>
              <p:spPr>
                <a:xfrm>
                  <a:off x="9624115" y="872117"/>
                  <a:ext cx="171450" cy="66675"/>
                </a:xfrm>
                <a:custGeom>
                  <a:avLst/>
                  <a:gdLst>
                    <a:gd name="connsiteX0" fmla="*/ 23758 w 171450"/>
                    <a:gd name="connsiteY0" fmla="*/ 8945 h 66675"/>
                    <a:gd name="connsiteX1" fmla="*/ 57096 w 171450"/>
                    <a:gd name="connsiteY1" fmla="*/ 9897 h 66675"/>
                    <a:gd name="connsiteX2" fmla="*/ 85671 w 171450"/>
                    <a:gd name="connsiteY2" fmla="*/ 17517 h 66675"/>
                    <a:gd name="connsiteX3" fmla="*/ 152346 w 171450"/>
                    <a:gd name="connsiteY3" fmla="*/ 29900 h 66675"/>
                    <a:gd name="connsiteX4" fmla="*/ 170443 w 171450"/>
                    <a:gd name="connsiteY4" fmla="*/ 43235 h 66675"/>
                    <a:gd name="connsiteX5" fmla="*/ 39950 w 171450"/>
                    <a:gd name="connsiteY5" fmla="*/ 51807 h 66675"/>
                    <a:gd name="connsiteX6" fmla="*/ 8518 w 171450"/>
                    <a:gd name="connsiteY6" fmla="*/ 22280 h 66675"/>
                    <a:gd name="connsiteX7" fmla="*/ 23758 w 171450"/>
                    <a:gd name="connsiteY7" fmla="*/ 894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450" h="66675">
                      <a:moveTo>
                        <a:pt x="23758" y="8945"/>
                      </a:moveTo>
                      <a:cubicBezTo>
                        <a:pt x="34235" y="40377"/>
                        <a:pt x="46618" y="10850"/>
                        <a:pt x="57096" y="9897"/>
                      </a:cubicBezTo>
                      <a:cubicBezTo>
                        <a:pt x="65668" y="17517"/>
                        <a:pt x="78050" y="7040"/>
                        <a:pt x="85671" y="17517"/>
                      </a:cubicBezTo>
                      <a:cubicBezTo>
                        <a:pt x="105673" y="34662"/>
                        <a:pt x="132343" y="11802"/>
                        <a:pt x="152346" y="29900"/>
                      </a:cubicBezTo>
                      <a:cubicBezTo>
                        <a:pt x="158060" y="34662"/>
                        <a:pt x="167585" y="35615"/>
                        <a:pt x="170443" y="43235"/>
                      </a:cubicBezTo>
                      <a:cubicBezTo>
                        <a:pt x="127580" y="58475"/>
                        <a:pt x="84718" y="74667"/>
                        <a:pt x="39950" y="51807"/>
                      </a:cubicBezTo>
                      <a:cubicBezTo>
                        <a:pt x="26616" y="45140"/>
                        <a:pt x="12328" y="39425"/>
                        <a:pt x="8518" y="22280"/>
                      </a:cubicBezTo>
                      <a:cubicBezTo>
                        <a:pt x="4708" y="8945"/>
                        <a:pt x="8518" y="4182"/>
                        <a:pt x="23758" y="8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6" name="Freeform: Shape 119">
                  <a:extLst>
                    <a:ext uri="{FF2B5EF4-FFF2-40B4-BE49-F238E27FC236}">
                      <a16:creationId xmlns:a16="http://schemas.microsoft.com/office/drawing/2014/main" id="{CB07A802-C54B-C448-871A-F196F1B5CCEC}"/>
                    </a:ext>
                  </a:extLst>
                </p:cNvPr>
                <p:cNvSpPr/>
                <p:nvPr/>
              </p:nvSpPr>
              <p:spPr>
                <a:xfrm>
                  <a:off x="9444514" y="993215"/>
                  <a:ext cx="123825" cy="57150"/>
                </a:xfrm>
                <a:custGeom>
                  <a:avLst/>
                  <a:gdLst>
                    <a:gd name="connsiteX0" fmla="*/ 120491 w 123825"/>
                    <a:gd name="connsiteY0" fmla="*/ 41199 h 57150"/>
                    <a:gd name="connsiteX1" fmla="*/ 7144 w 123825"/>
                    <a:gd name="connsiteY1" fmla="*/ 43104 h 57150"/>
                    <a:gd name="connsiteX2" fmla="*/ 120491 w 123825"/>
                    <a:gd name="connsiteY2" fmla="*/ 41199 h 57150"/>
                    <a:gd name="connsiteX3" fmla="*/ 120491 w 123825"/>
                    <a:gd name="connsiteY3" fmla="*/ 4119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5" h="57150">
                      <a:moveTo>
                        <a:pt x="120491" y="41199"/>
                      </a:moveTo>
                      <a:cubicBezTo>
                        <a:pt x="83344" y="68822"/>
                        <a:pt x="46197" y="43104"/>
                        <a:pt x="7144" y="43104"/>
                      </a:cubicBezTo>
                      <a:cubicBezTo>
                        <a:pt x="56674" y="-4521"/>
                        <a:pt x="88106" y="-4521"/>
                        <a:pt x="120491" y="41199"/>
                      </a:cubicBezTo>
                      <a:lnTo>
                        <a:pt x="120491" y="4119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7" name="Freeform: Shape 120">
                  <a:extLst>
                    <a:ext uri="{FF2B5EF4-FFF2-40B4-BE49-F238E27FC236}">
                      <a16:creationId xmlns:a16="http://schemas.microsoft.com/office/drawing/2014/main" id="{6E9EABF3-7A1C-FB41-A7A0-C1B755F59241}"/>
                    </a:ext>
                  </a:extLst>
                </p:cNvPr>
                <p:cNvSpPr/>
                <p:nvPr/>
              </p:nvSpPr>
              <p:spPr>
                <a:xfrm>
                  <a:off x="9433017" y="970001"/>
                  <a:ext cx="47625" cy="38100"/>
                </a:xfrm>
                <a:custGeom>
                  <a:avLst/>
                  <a:gdLst>
                    <a:gd name="connsiteX0" fmla="*/ 40548 w 47625"/>
                    <a:gd name="connsiteY0" fmla="*/ 19646 h 38100"/>
                    <a:gd name="connsiteX1" fmla="*/ 18641 w 47625"/>
                    <a:gd name="connsiteY1" fmla="*/ 34886 h 38100"/>
                    <a:gd name="connsiteX2" fmla="*/ 8163 w 47625"/>
                    <a:gd name="connsiteY2" fmla="*/ 21551 h 38100"/>
                    <a:gd name="connsiteX3" fmla="*/ 32928 w 47625"/>
                    <a:gd name="connsiteY3" fmla="*/ 7264 h 38100"/>
                    <a:gd name="connsiteX4" fmla="*/ 40548 w 47625"/>
                    <a:gd name="connsiteY4" fmla="*/ 1964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38100">
                      <a:moveTo>
                        <a:pt x="40548" y="19646"/>
                      </a:moveTo>
                      <a:cubicBezTo>
                        <a:pt x="36738" y="28219"/>
                        <a:pt x="30071" y="35839"/>
                        <a:pt x="18641" y="34886"/>
                      </a:cubicBezTo>
                      <a:cubicBezTo>
                        <a:pt x="11973" y="33934"/>
                        <a:pt x="4353" y="30124"/>
                        <a:pt x="8163" y="21551"/>
                      </a:cubicBezTo>
                      <a:cubicBezTo>
                        <a:pt x="11973" y="10121"/>
                        <a:pt x="22451" y="7264"/>
                        <a:pt x="32928" y="7264"/>
                      </a:cubicBezTo>
                      <a:cubicBezTo>
                        <a:pt x="39596" y="6311"/>
                        <a:pt x="41501" y="11074"/>
                        <a:pt x="40548" y="196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8" name="Freeform: Shape 121">
                  <a:extLst>
                    <a:ext uri="{FF2B5EF4-FFF2-40B4-BE49-F238E27FC236}">
                      <a16:creationId xmlns:a16="http://schemas.microsoft.com/office/drawing/2014/main" id="{49C2FBBB-F477-4849-9363-7461566A8112}"/>
                    </a:ext>
                  </a:extLst>
                </p:cNvPr>
                <p:cNvSpPr/>
                <p:nvPr/>
              </p:nvSpPr>
              <p:spPr>
                <a:xfrm>
                  <a:off x="9273889" y="872673"/>
                  <a:ext cx="38100" cy="38100"/>
                </a:xfrm>
                <a:custGeom>
                  <a:avLst/>
                  <a:gdLst>
                    <a:gd name="connsiteX0" fmla="*/ 32036 w 38100"/>
                    <a:gd name="connsiteY0" fmla="*/ 23629 h 38100"/>
                    <a:gd name="connsiteX1" fmla="*/ 32036 w 38100"/>
                    <a:gd name="connsiteY1" fmla="*/ 29344 h 38100"/>
                    <a:gd name="connsiteX2" fmla="*/ 25368 w 38100"/>
                    <a:gd name="connsiteY2" fmla="*/ 30296 h 38100"/>
                    <a:gd name="connsiteX3" fmla="*/ 10128 w 38100"/>
                    <a:gd name="connsiteY3" fmla="*/ 28391 h 38100"/>
                    <a:gd name="connsiteX4" fmla="*/ 12034 w 38100"/>
                    <a:gd name="connsiteY4" fmla="*/ 8389 h 38100"/>
                    <a:gd name="connsiteX5" fmla="*/ 24416 w 38100"/>
                    <a:gd name="connsiteY5" fmla="*/ 15056 h 38100"/>
                    <a:gd name="connsiteX6" fmla="*/ 32036 w 38100"/>
                    <a:gd name="connsiteY6" fmla="*/ 23629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38100">
                      <a:moveTo>
                        <a:pt x="32036" y="23629"/>
                      </a:moveTo>
                      <a:cubicBezTo>
                        <a:pt x="32036" y="25534"/>
                        <a:pt x="32036" y="27439"/>
                        <a:pt x="32036" y="29344"/>
                      </a:cubicBezTo>
                      <a:cubicBezTo>
                        <a:pt x="30131" y="29344"/>
                        <a:pt x="27273" y="30296"/>
                        <a:pt x="25368" y="30296"/>
                      </a:cubicBezTo>
                      <a:cubicBezTo>
                        <a:pt x="20606" y="26486"/>
                        <a:pt x="13938" y="40774"/>
                        <a:pt x="10128" y="28391"/>
                      </a:cubicBezTo>
                      <a:cubicBezTo>
                        <a:pt x="7271" y="20771"/>
                        <a:pt x="4413" y="13151"/>
                        <a:pt x="12034" y="8389"/>
                      </a:cubicBezTo>
                      <a:cubicBezTo>
                        <a:pt x="16796" y="4579"/>
                        <a:pt x="21559" y="10294"/>
                        <a:pt x="24416" y="15056"/>
                      </a:cubicBezTo>
                      <a:cubicBezTo>
                        <a:pt x="27273" y="18866"/>
                        <a:pt x="30131" y="20771"/>
                        <a:pt x="32036" y="236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9" name="Freeform: Shape 122">
                  <a:extLst>
                    <a:ext uri="{FF2B5EF4-FFF2-40B4-BE49-F238E27FC236}">
                      <a16:creationId xmlns:a16="http://schemas.microsoft.com/office/drawing/2014/main" id="{9ED09680-19CA-D442-9EFF-867E8AB72888}"/>
                    </a:ext>
                  </a:extLst>
                </p:cNvPr>
                <p:cNvSpPr/>
                <p:nvPr/>
              </p:nvSpPr>
              <p:spPr>
                <a:xfrm>
                  <a:off x="10735152" y="1170350"/>
                  <a:ext cx="152400" cy="57150"/>
                </a:xfrm>
                <a:custGeom>
                  <a:avLst/>
                  <a:gdLst>
                    <a:gd name="connsiteX0" fmla="*/ 114776 w 152400"/>
                    <a:gd name="connsiteY0" fmla="*/ 59327 h 57150"/>
                    <a:gd name="connsiteX1" fmla="*/ 92869 w 152400"/>
                    <a:gd name="connsiteY1" fmla="*/ 59327 h 57150"/>
                    <a:gd name="connsiteX2" fmla="*/ 41434 w 152400"/>
                    <a:gd name="connsiteY2" fmla="*/ 53612 h 57150"/>
                    <a:gd name="connsiteX3" fmla="*/ 7144 w 152400"/>
                    <a:gd name="connsiteY3" fmla="*/ 47897 h 57150"/>
                    <a:gd name="connsiteX4" fmla="*/ 49053 w 152400"/>
                    <a:gd name="connsiteY4" fmla="*/ 9797 h 57150"/>
                    <a:gd name="connsiteX5" fmla="*/ 83344 w 152400"/>
                    <a:gd name="connsiteY5" fmla="*/ 11702 h 57150"/>
                    <a:gd name="connsiteX6" fmla="*/ 96678 w 152400"/>
                    <a:gd name="connsiteY6" fmla="*/ 17417 h 57150"/>
                    <a:gd name="connsiteX7" fmla="*/ 131921 w 152400"/>
                    <a:gd name="connsiteY7" fmla="*/ 23132 h 57150"/>
                    <a:gd name="connsiteX8" fmla="*/ 145256 w 152400"/>
                    <a:gd name="connsiteY8" fmla="*/ 31705 h 57150"/>
                    <a:gd name="connsiteX9" fmla="*/ 114776 w 152400"/>
                    <a:gd name="connsiteY9" fmla="*/ 59327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400" h="57150">
                      <a:moveTo>
                        <a:pt x="114776" y="59327"/>
                      </a:moveTo>
                      <a:cubicBezTo>
                        <a:pt x="107156" y="59327"/>
                        <a:pt x="100488" y="59327"/>
                        <a:pt x="92869" y="59327"/>
                      </a:cubicBezTo>
                      <a:cubicBezTo>
                        <a:pt x="76676" y="52660"/>
                        <a:pt x="57626" y="60280"/>
                        <a:pt x="41434" y="53612"/>
                      </a:cubicBezTo>
                      <a:cubicBezTo>
                        <a:pt x="30956" y="51707"/>
                        <a:pt x="19526" y="49802"/>
                        <a:pt x="7144" y="47897"/>
                      </a:cubicBezTo>
                      <a:cubicBezTo>
                        <a:pt x="15715" y="27895"/>
                        <a:pt x="26194" y="12655"/>
                        <a:pt x="49053" y="9797"/>
                      </a:cubicBezTo>
                      <a:cubicBezTo>
                        <a:pt x="60484" y="7892"/>
                        <a:pt x="72865" y="4082"/>
                        <a:pt x="83344" y="11702"/>
                      </a:cubicBezTo>
                      <a:cubicBezTo>
                        <a:pt x="85248" y="18370"/>
                        <a:pt x="91915" y="18370"/>
                        <a:pt x="96678" y="17417"/>
                      </a:cubicBezTo>
                      <a:cubicBezTo>
                        <a:pt x="107156" y="25037"/>
                        <a:pt x="120490" y="17417"/>
                        <a:pt x="131921" y="23132"/>
                      </a:cubicBezTo>
                      <a:cubicBezTo>
                        <a:pt x="136684" y="25990"/>
                        <a:pt x="141446" y="28847"/>
                        <a:pt x="145256" y="31705"/>
                      </a:cubicBezTo>
                      <a:cubicBezTo>
                        <a:pt x="159544" y="67900"/>
                        <a:pt x="125253" y="49802"/>
                        <a:pt x="114776" y="593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0" name="Freeform: Shape 123">
                  <a:extLst>
                    <a:ext uri="{FF2B5EF4-FFF2-40B4-BE49-F238E27FC236}">
                      <a16:creationId xmlns:a16="http://schemas.microsoft.com/office/drawing/2014/main" id="{9D24DBB5-6647-DB42-A440-187FE9567F86}"/>
                    </a:ext>
                  </a:extLst>
                </p:cNvPr>
                <p:cNvSpPr/>
                <p:nvPr/>
              </p:nvSpPr>
              <p:spPr>
                <a:xfrm>
                  <a:off x="4352687" y="1388268"/>
                  <a:ext cx="76200" cy="66675"/>
                </a:xfrm>
                <a:custGeom>
                  <a:avLst/>
                  <a:gdLst>
                    <a:gd name="connsiteX0" fmla="*/ 33576 w 76200"/>
                    <a:gd name="connsiteY0" fmla="*/ 7144 h 66675"/>
                    <a:gd name="connsiteX1" fmla="*/ 74533 w 76200"/>
                    <a:gd name="connsiteY1" fmla="*/ 63341 h 66675"/>
                    <a:gd name="connsiteX2" fmla="*/ 74533 w 76200"/>
                    <a:gd name="connsiteY2" fmla="*/ 63341 h 66675"/>
                    <a:gd name="connsiteX3" fmla="*/ 33576 w 76200"/>
                    <a:gd name="connsiteY3" fmla="*/ 65246 h 66675"/>
                    <a:gd name="connsiteX4" fmla="*/ 33576 w 76200"/>
                    <a:gd name="connsiteY4" fmla="*/ 714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66675">
                      <a:moveTo>
                        <a:pt x="33576" y="7144"/>
                      </a:moveTo>
                      <a:cubicBezTo>
                        <a:pt x="48816" y="24289"/>
                        <a:pt x="81201" y="30004"/>
                        <a:pt x="74533" y="63341"/>
                      </a:cubicBezTo>
                      <a:lnTo>
                        <a:pt x="74533" y="63341"/>
                      </a:lnTo>
                      <a:cubicBezTo>
                        <a:pt x="61198" y="70961"/>
                        <a:pt x="46911" y="69056"/>
                        <a:pt x="33576" y="65246"/>
                      </a:cubicBezTo>
                      <a:cubicBezTo>
                        <a:pt x="-1667" y="54769"/>
                        <a:pt x="-1667" y="54769"/>
                        <a:pt x="33576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1" name="Freeform: Shape 124">
                  <a:extLst>
                    <a:ext uri="{FF2B5EF4-FFF2-40B4-BE49-F238E27FC236}">
                      <a16:creationId xmlns:a16="http://schemas.microsoft.com/office/drawing/2014/main" id="{25D0C6AB-146C-5345-A84A-52415C2B3BCF}"/>
                    </a:ext>
                  </a:extLst>
                </p:cNvPr>
                <p:cNvSpPr/>
                <p:nvPr/>
              </p:nvSpPr>
              <p:spPr>
                <a:xfrm>
                  <a:off x="8046017" y="655905"/>
                  <a:ext cx="180975" cy="95250"/>
                </a:xfrm>
                <a:custGeom>
                  <a:avLst/>
                  <a:gdLst>
                    <a:gd name="connsiteX0" fmla="*/ 54043 w 180975"/>
                    <a:gd name="connsiteY0" fmla="*/ 77519 h 95250"/>
                    <a:gd name="connsiteX1" fmla="*/ 52138 w 180975"/>
                    <a:gd name="connsiteY1" fmla="*/ 77519 h 95250"/>
                    <a:gd name="connsiteX2" fmla="*/ 51185 w 180975"/>
                    <a:gd name="connsiteY2" fmla="*/ 79424 h 95250"/>
                    <a:gd name="connsiteX3" fmla="*/ 31183 w 180975"/>
                    <a:gd name="connsiteY3" fmla="*/ 79424 h 95250"/>
                    <a:gd name="connsiteX4" fmla="*/ 7371 w 180975"/>
                    <a:gd name="connsiteY4" fmla="*/ 64184 h 95250"/>
                    <a:gd name="connsiteX5" fmla="*/ 24515 w 180975"/>
                    <a:gd name="connsiteY5" fmla="*/ 46087 h 95250"/>
                    <a:gd name="connsiteX6" fmla="*/ 56901 w 180975"/>
                    <a:gd name="connsiteY6" fmla="*/ 26084 h 95250"/>
                    <a:gd name="connsiteX7" fmla="*/ 74998 w 180975"/>
                    <a:gd name="connsiteY7" fmla="*/ 20369 h 95250"/>
                    <a:gd name="connsiteX8" fmla="*/ 138815 w 180975"/>
                    <a:gd name="connsiteY8" fmla="*/ 10844 h 95250"/>
                    <a:gd name="connsiteX9" fmla="*/ 138815 w 180975"/>
                    <a:gd name="connsiteY9" fmla="*/ 10844 h 95250"/>
                    <a:gd name="connsiteX10" fmla="*/ 173106 w 180975"/>
                    <a:gd name="connsiteY10" fmla="*/ 9892 h 95250"/>
                    <a:gd name="connsiteX11" fmla="*/ 170248 w 180975"/>
                    <a:gd name="connsiteY11" fmla="*/ 86092 h 95250"/>
                    <a:gd name="connsiteX12" fmla="*/ 145483 w 180975"/>
                    <a:gd name="connsiteY12" fmla="*/ 88949 h 95250"/>
                    <a:gd name="connsiteX13" fmla="*/ 104526 w 180975"/>
                    <a:gd name="connsiteY13" fmla="*/ 87044 h 95250"/>
                    <a:gd name="connsiteX14" fmla="*/ 104526 w 180975"/>
                    <a:gd name="connsiteY14" fmla="*/ 87044 h 95250"/>
                    <a:gd name="connsiteX15" fmla="*/ 54043 w 180975"/>
                    <a:gd name="connsiteY15" fmla="*/ 7751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0975" h="95250">
                      <a:moveTo>
                        <a:pt x="54043" y="77519"/>
                      </a:moveTo>
                      <a:lnTo>
                        <a:pt x="52138" y="77519"/>
                      </a:lnTo>
                      <a:lnTo>
                        <a:pt x="51185" y="79424"/>
                      </a:lnTo>
                      <a:cubicBezTo>
                        <a:pt x="44518" y="76567"/>
                        <a:pt x="37851" y="80377"/>
                        <a:pt x="31183" y="79424"/>
                      </a:cubicBezTo>
                      <a:cubicBezTo>
                        <a:pt x="20706" y="78472"/>
                        <a:pt x="9276" y="75614"/>
                        <a:pt x="7371" y="64184"/>
                      </a:cubicBezTo>
                      <a:cubicBezTo>
                        <a:pt x="5465" y="52754"/>
                        <a:pt x="15943" y="48944"/>
                        <a:pt x="24515" y="46087"/>
                      </a:cubicBezTo>
                      <a:cubicBezTo>
                        <a:pt x="36898" y="42277"/>
                        <a:pt x="45471" y="31799"/>
                        <a:pt x="56901" y="26084"/>
                      </a:cubicBezTo>
                      <a:cubicBezTo>
                        <a:pt x="62615" y="23227"/>
                        <a:pt x="69283" y="21322"/>
                        <a:pt x="74998" y="20369"/>
                      </a:cubicBezTo>
                      <a:cubicBezTo>
                        <a:pt x="95953" y="17512"/>
                        <a:pt x="120718" y="29894"/>
                        <a:pt x="138815" y="10844"/>
                      </a:cubicBezTo>
                      <a:lnTo>
                        <a:pt x="138815" y="10844"/>
                      </a:lnTo>
                      <a:cubicBezTo>
                        <a:pt x="150246" y="5129"/>
                        <a:pt x="161676" y="7034"/>
                        <a:pt x="173106" y="9892"/>
                      </a:cubicBezTo>
                      <a:cubicBezTo>
                        <a:pt x="195013" y="35609"/>
                        <a:pt x="174058" y="61327"/>
                        <a:pt x="170248" y="86092"/>
                      </a:cubicBezTo>
                      <a:cubicBezTo>
                        <a:pt x="169296" y="93712"/>
                        <a:pt x="154056" y="88949"/>
                        <a:pt x="145483" y="88949"/>
                      </a:cubicBezTo>
                      <a:cubicBezTo>
                        <a:pt x="132148" y="87997"/>
                        <a:pt x="117860" y="87044"/>
                        <a:pt x="104526" y="87044"/>
                      </a:cubicBezTo>
                      <a:lnTo>
                        <a:pt x="104526" y="87044"/>
                      </a:lnTo>
                      <a:cubicBezTo>
                        <a:pt x="88333" y="78472"/>
                        <a:pt x="70235" y="79424"/>
                        <a:pt x="54043" y="775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2" name="Freeform: Shape 125">
                  <a:extLst>
                    <a:ext uri="{FF2B5EF4-FFF2-40B4-BE49-F238E27FC236}">
                      <a16:creationId xmlns:a16="http://schemas.microsoft.com/office/drawing/2014/main" id="{CFA762B2-FF60-FD4E-93D2-ACB49167CF1F}"/>
                    </a:ext>
                  </a:extLst>
                </p:cNvPr>
                <p:cNvSpPr/>
                <p:nvPr/>
              </p:nvSpPr>
              <p:spPr>
                <a:xfrm>
                  <a:off x="8247221" y="688927"/>
                  <a:ext cx="123825" cy="114300"/>
                </a:xfrm>
                <a:custGeom>
                  <a:avLst/>
                  <a:gdLst>
                    <a:gd name="connsiteX0" fmla="*/ 69056 w 123825"/>
                    <a:gd name="connsiteY0" fmla="*/ 17827 h 114300"/>
                    <a:gd name="connsiteX1" fmla="*/ 82391 w 123825"/>
                    <a:gd name="connsiteY1" fmla="*/ 26400 h 114300"/>
                    <a:gd name="connsiteX2" fmla="*/ 96679 w 123825"/>
                    <a:gd name="connsiteY2" fmla="*/ 39735 h 114300"/>
                    <a:gd name="connsiteX3" fmla="*/ 118586 w 123825"/>
                    <a:gd name="connsiteY3" fmla="*/ 59737 h 114300"/>
                    <a:gd name="connsiteX4" fmla="*/ 87154 w 123825"/>
                    <a:gd name="connsiteY4" fmla="*/ 80692 h 114300"/>
                    <a:gd name="connsiteX5" fmla="*/ 16669 w 123825"/>
                    <a:gd name="connsiteY5" fmla="*/ 107362 h 114300"/>
                    <a:gd name="connsiteX6" fmla="*/ 7144 w 123825"/>
                    <a:gd name="connsiteY6" fmla="*/ 14017 h 114300"/>
                    <a:gd name="connsiteX7" fmla="*/ 69056 w 123825"/>
                    <a:gd name="connsiteY7" fmla="*/ 17827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825" h="114300">
                      <a:moveTo>
                        <a:pt x="69056" y="17827"/>
                      </a:moveTo>
                      <a:cubicBezTo>
                        <a:pt x="73819" y="20685"/>
                        <a:pt x="78581" y="23542"/>
                        <a:pt x="82391" y="26400"/>
                      </a:cubicBezTo>
                      <a:cubicBezTo>
                        <a:pt x="85249" y="33067"/>
                        <a:pt x="90011" y="37830"/>
                        <a:pt x="96679" y="39735"/>
                      </a:cubicBezTo>
                      <a:cubicBezTo>
                        <a:pt x="107156" y="42592"/>
                        <a:pt x="122397" y="45450"/>
                        <a:pt x="118586" y="59737"/>
                      </a:cubicBezTo>
                      <a:cubicBezTo>
                        <a:pt x="114777" y="71167"/>
                        <a:pt x="104299" y="82597"/>
                        <a:pt x="87154" y="80692"/>
                      </a:cubicBezTo>
                      <a:cubicBezTo>
                        <a:pt x="60484" y="77835"/>
                        <a:pt x="31909" y="71167"/>
                        <a:pt x="16669" y="107362"/>
                      </a:cubicBezTo>
                      <a:cubicBezTo>
                        <a:pt x="23336" y="25447"/>
                        <a:pt x="23336" y="25447"/>
                        <a:pt x="7144" y="14017"/>
                      </a:cubicBezTo>
                      <a:cubicBezTo>
                        <a:pt x="30004" y="-8843"/>
                        <a:pt x="48102" y="34020"/>
                        <a:pt x="69056" y="17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3" name="Freeform: Shape 126">
                  <a:extLst>
                    <a:ext uri="{FF2B5EF4-FFF2-40B4-BE49-F238E27FC236}">
                      <a16:creationId xmlns:a16="http://schemas.microsoft.com/office/drawing/2014/main" id="{ADE5A128-C977-EF46-8ACE-11EC52BCFF22}"/>
                    </a:ext>
                  </a:extLst>
                </p:cNvPr>
                <p:cNvSpPr/>
                <p:nvPr/>
              </p:nvSpPr>
              <p:spPr>
                <a:xfrm>
                  <a:off x="5180171" y="1248699"/>
                  <a:ext cx="76200" cy="38100"/>
                </a:xfrm>
                <a:custGeom>
                  <a:avLst/>
                  <a:gdLst>
                    <a:gd name="connsiteX0" fmla="*/ 74771 w 76200"/>
                    <a:gd name="connsiteY0" fmla="*/ 17173 h 38100"/>
                    <a:gd name="connsiteX1" fmla="*/ 61436 w 76200"/>
                    <a:gd name="connsiteY1" fmla="*/ 30508 h 38100"/>
                    <a:gd name="connsiteX2" fmla="*/ 7144 w 76200"/>
                    <a:gd name="connsiteY2" fmla="*/ 15268 h 38100"/>
                    <a:gd name="connsiteX3" fmla="*/ 56674 w 76200"/>
                    <a:gd name="connsiteY3" fmla="*/ 7648 h 38100"/>
                    <a:gd name="connsiteX4" fmla="*/ 74771 w 76200"/>
                    <a:gd name="connsiteY4" fmla="*/ 1717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38100">
                      <a:moveTo>
                        <a:pt x="74771" y="17173"/>
                      </a:moveTo>
                      <a:cubicBezTo>
                        <a:pt x="79534" y="30508"/>
                        <a:pt x="72866" y="33365"/>
                        <a:pt x="61436" y="30508"/>
                      </a:cubicBezTo>
                      <a:cubicBezTo>
                        <a:pt x="44291" y="25745"/>
                        <a:pt x="27146" y="20983"/>
                        <a:pt x="7144" y="15268"/>
                      </a:cubicBezTo>
                      <a:cubicBezTo>
                        <a:pt x="24289" y="980"/>
                        <a:pt x="41434" y="10505"/>
                        <a:pt x="56674" y="7648"/>
                      </a:cubicBezTo>
                      <a:cubicBezTo>
                        <a:pt x="62389" y="12410"/>
                        <a:pt x="67151" y="18125"/>
                        <a:pt x="74771" y="1717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4" name="Freeform: Shape 127">
                  <a:extLst>
                    <a:ext uri="{FF2B5EF4-FFF2-40B4-BE49-F238E27FC236}">
                      <a16:creationId xmlns:a16="http://schemas.microsoft.com/office/drawing/2014/main" id="{25CC4082-2126-7A46-843E-C7CCB821B6C3}"/>
                    </a:ext>
                  </a:extLst>
                </p:cNvPr>
                <p:cNvSpPr/>
                <p:nvPr/>
              </p:nvSpPr>
              <p:spPr>
                <a:xfrm>
                  <a:off x="5318597" y="1072991"/>
                  <a:ext cx="28575" cy="38100"/>
                </a:xfrm>
                <a:custGeom>
                  <a:avLst/>
                  <a:gdLst>
                    <a:gd name="connsiteX0" fmla="*/ 21118 w 28575"/>
                    <a:gd name="connsiteY0" fmla="*/ 30956 h 38100"/>
                    <a:gd name="connsiteX1" fmla="*/ 11593 w 28575"/>
                    <a:gd name="connsiteY1" fmla="*/ 39529 h 38100"/>
                    <a:gd name="connsiteX2" fmla="*/ 17308 w 28575"/>
                    <a:gd name="connsiteY2" fmla="*/ 7144 h 38100"/>
                    <a:gd name="connsiteX3" fmla="*/ 21118 w 28575"/>
                    <a:gd name="connsiteY3" fmla="*/ 3095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38100">
                      <a:moveTo>
                        <a:pt x="21118" y="30956"/>
                      </a:moveTo>
                      <a:cubicBezTo>
                        <a:pt x="18261" y="33814"/>
                        <a:pt x="14451" y="36671"/>
                        <a:pt x="11593" y="39529"/>
                      </a:cubicBezTo>
                      <a:cubicBezTo>
                        <a:pt x="4926" y="27146"/>
                        <a:pt x="4926" y="15716"/>
                        <a:pt x="17308" y="7144"/>
                      </a:cubicBezTo>
                      <a:cubicBezTo>
                        <a:pt x="24928" y="13811"/>
                        <a:pt x="21118" y="22384"/>
                        <a:pt x="21118" y="309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5" name="Freeform: Shape 128">
                  <a:extLst>
                    <a:ext uri="{FF2B5EF4-FFF2-40B4-BE49-F238E27FC236}">
                      <a16:creationId xmlns:a16="http://schemas.microsoft.com/office/drawing/2014/main" id="{6EB24039-6FA3-0F4C-9EF8-55C38EFBFE99}"/>
                    </a:ext>
                  </a:extLst>
                </p:cNvPr>
                <p:cNvSpPr/>
                <p:nvPr/>
              </p:nvSpPr>
              <p:spPr>
                <a:xfrm>
                  <a:off x="11000805" y="4683747"/>
                  <a:ext cx="114300" cy="66675"/>
                </a:xfrm>
                <a:custGeom>
                  <a:avLst/>
                  <a:gdLst>
                    <a:gd name="connsiteX0" fmla="*/ 112966 w 114300"/>
                    <a:gd name="connsiteY0" fmla="*/ 66370 h 66675"/>
                    <a:gd name="connsiteX1" fmla="*/ 42481 w 114300"/>
                    <a:gd name="connsiteY1" fmla="*/ 41605 h 66675"/>
                    <a:gd name="connsiteX2" fmla="*/ 27241 w 114300"/>
                    <a:gd name="connsiteY2" fmla="*/ 29222 h 66675"/>
                    <a:gd name="connsiteX3" fmla="*/ 8191 w 114300"/>
                    <a:gd name="connsiteY3" fmla="*/ 13030 h 66675"/>
                    <a:gd name="connsiteX4" fmla="*/ 35812 w 114300"/>
                    <a:gd name="connsiteY4" fmla="*/ 12077 h 66675"/>
                    <a:gd name="connsiteX5" fmla="*/ 112966 w 114300"/>
                    <a:gd name="connsiteY5" fmla="*/ 6637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300" h="66675">
                      <a:moveTo>
                        <a:pt x="112966" y="66370"/>
                      </a:moveTo>
                      <a:cubicBezTo>
                        <a:pt x="79628" y="75895"/>
                        <a:pt x="65341" y="49225"/>
                        <a:pt x="42481" y="41605"/>
                      </a:cubicBezTo>
                      <a:cubicBezTo>
                        <a:pt x="36766" y="39700"/>
                        <a:pt x="34860" y="29222"/>
                        <a:pt x="27241" y="29222"/>
                      </a:cubicBezTo>
                      <a:cubicBezTo>
                        <a:pt x="15810" y="29222"/>
                        <a:pt x="3428" y="24460"/>
                        <a:pt x="8191" y="13030"/>
                      </a:cubicBezTo>
                      <a:cubicBezTo>
                        <a:pt x="12000" y="3505"/>
                        <a:pt x="27241" y="7315"/>
                        <a:pt x="35812" y="12077"/>
                      </a:cubicBezTo>
                      <a:cubicBezTo>
                        <a:pt x="62483" y="26365"/>
                        <a:pt x="91058" y="37795"/>
                        <a:pt x="112966" y="663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6" name="Freeform: Shape 129">
                  <a:extLst>
                    <a:ext uri="{FF2B5EF4-FFF2-40B4-BE49-F238E27FC236}">
                      <a16:creationId xmlns:a16="http://schemas.microsoft.com/office/drawing/2014/main" id="{60827270-1052-F44C-9984-CAF560FFAE96}"/>
                    </a:ext>
                  </a:extLst>
                </p:cNvPr>
                <p:cNvSpPr/>
                <p:nvPr/>
              </p:nvSpPr>
              <p:spPr>
                <a:xfrm>
                  <a:off x="10373182" y="1918136"/>
                  <a:ext cx="38100" cy="38100"/>
                </a:xfrm>
                <a:custGeom>
                  <a:avLst/>
                  <a:gdLst>
                    <a:gd name="connsiteX0" fmla="*/ 33833 w 38100"/>
                    <a:gd name="connsiteY0" fmla="*/ 16391 h 38100"/>
                    <a:gd name="connsiteX1" fmla="*/ 17641 w 38100"/>
                    <a:gd name="connsiteY1" fmla="*/ 36394 h 38100"/>
                    <a:gd name="connsiteX2" fmla="*/ 7163 w 38100"/>
                    <a:gd name="connsiteY2" fmla="*/ 28774 h 38100"/>
                    <a:gd name="connsiteX3" fmla="*/ 17641 w 38100"/>
                    <a:gd name="connsiteY3" fmla="*/ 7819 h 38100"/>
                    <a:gd name="connsiteX4" fmla="*/ 33833 w 38100"/>
                    <a:gd name="connsiteY4" fmla="*/ 1639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3833" y="16391"/>
                      </a:moveTo>
                      <a:cubicBezTo>
                        <a:pt x="31929" y="25916"/>
                        <a:pt x="25261" y="32584"/>
                        <a:pt x="17641" y="36394"/>
                      </a:cubicBezTo>
                      <a:cubicBezTo>
                        <a:pt x="10973" y="39251"/>
                        <a:pt x="8116" y="35441"/>
                        <a:pt x="7163" y="28774"/>
                      </a:cubicBezTo>
                      <a:cubicBezTo>
                        <a:pt x="7163" y="19249"/>
                        <a:pt x="6211" y="9724"/>
                        <a:pt x="17641" y="7819"/>
                      </a:cubicBezTo>
                      <a:cubicBezTo>
                        <a:pt x="24308" y="5914"/>
                        <a:pt x="31929" y="7819"/>
                        <a:pt x="33833" y="163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7" name="Freeform: Shape 130">
                  <a:extLst>
                    <a:ext uri="{FF2B5EF4-FFF2-40B4-BE49-F238E27FC236}">
                      <a16:creationId xmlns:a16="http://schemas.microsoft.com/office/drawing/2014/main" id="{4EC3700A-48AC-464E-9717-A3BB35F6C4D6}"/>
                    </a:ext>
                  </a:extLst>
                </p:cNvPr>
                <p:cNvSpPr/>
                <p:nvPr/>
              </p:nvSpPr>
              <p:spPr>
                <a:xfrm>
                  <a:off x="11045956" y="3658720"/>
                  <a:ext cx="38100" cy="38100"/>
                </a:xfrm>
                <a:custGeom>
                  <a:avLst/>
                  <a:gdLst>
                    <a:gd name="connsiteX0" fmla="*/ 29714 w 38100"/>
                    <a:gd name="connsiteY0" fmla="*/ 9357 h 38100"/>
                    <a:gd name="connsiteX1" fmla="*/ 34477 w 38100"/>
                    <a:gd name="connsiteY1" fmla="*/ 11261 h 38100"/>
                    <a:gd name="connsiteX2" fmla="*/ 23046 w 38100"/>
                    <a:gd name="connsiteY2" fmla="*/ 33169 h 38100"/>
                    <a:gd name="connsiteX3" fmla="*/ 7806 w 38100"/>
                    <a:gd name="connsiteY3" fmla="*/ 24597 h 38100"/>
                    <a:gd name="connsiteX4" fmla="*/ 29714 w 38100"/>
                    <a:gd name="connsiteY4" fmla="*/ 935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29714" y="9357"/>
                      </a:moveTo>
                      <a:cubicBezTo>
                        <a:pt x="30666" y="11261"/>
                        <a:pt x="32571" y="12214"/>
                        <a:pt x="34477" y="11261"/>
                      </a:cubicBezTo>
                      <a:cubicBezTo>
                        <a:pt x="43048" y="25549"/>
                        <a:pt x="44002" y="34122"/>
                        <a:pt x="23046" y="33169"/>
                      </a:cubicBezTo>
                      <a:cubicBezTo>
                        <a:pt x="18283" y="29359"/>
                        <a:pt x="9711" y="32217"/>
                        <a:pt x="7806" y="24597"/>
                      </a:cubicBezTo>
                      <a:cubicBezTo>
                        <a:pt x="3996" y="2689"/>
                        <a:pt x="17331" y="6499"/>
                        <a:pt x="29714" y="93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8" name="Freeform: Shape 131">
                  <a:extLst>
                    <a:ext uri="{FF2B5EF4-FFF2-40B4-BE49-F238E27FC236}">
                      <a16:creationId xmlns:a16="http://schemas.microsoft.com/office/drawing/2014/main" id="{29AE052E-207A-B14C-92B7-3C67B40309AE}"/>
                    </a:ext>
                  </a:extLst>
                </p:cNvPr>
                <p:cNvSpPr/>
                <p:nvPr/>
              </p:nvSpPr>
              <p:spPr>
                <a:xfrm>
                  <a:off x="11502866" y="4515899"/>
                  <a:ext cx="38100" cy="28575"/>
                </a:xfrm>
                <a:custGeom>
                  <a:avLst/>
                  <a:gdLst>
                    <a:gd name="connsiteX0" fmla="*/ 7144 w 38100"/>
                    <a:gd name="connsiteY0" fmla="*/ 23715 h 28575"/>
                    <a:gd name="connsiteX1" fmla="*/ 32861 w 38100"/>
                    <a:gd name="connsiteY1" fmla="*/ 17048 h 28575"/>
                    <a:gd name="connsiteX2" fmla="*/ 7144 w 38100"/>
                    <a:gd name="connsiteY2" fmla="*/ 2371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28575">
                      <a:moveTo>
                        <a:pt x="7144" y="23715"/>
                      </a:moveTo>
                      <a:cubicBezTo>
                        <a:pt x="10954" y="855"/>
                        <a:pt x="20479" y="4665"/>
                        <a:pt x="32861" y="17048"/>
                      </a:cubicBezTo>
                      <a:cubicBezTo>
                        <a:pt x="24288" y="18953"/>
                        <a:pt x="15716" y="21810"/>
                        <a:pt x="7144" y="2371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9" name="Freeform: Shape 132">
                  <a:extLst>
                    <a:ext uri="{FF2B5EF4-FFF2-40B4-BE49-F238E27FC236}">
                      <a16:creationId xmlns:a16="http://schemas.microsoft.com/office/drawing/2014/main" id="{C473352D-BB49-324F-A1B0-99755F6102E9}"/>
                    </a:ext>
                  </a:extLst>
                </p:cNvPr>
                <p:cNvSpPr/>
                <p:nvPr/>
              </p:nvSpPr>
              <p:spPr>
                <a:xfrm>
                  <a:off x="9099133" y="1072071"/>
                  <a:ext cx="66675" cy="47625"/>
                </a:xfrm>
                <a:custGeom>
                  <a:avLst/>
                  <a:gdLst>
                    <a:gd name="connsiteX0" fmla="*/ 39152 w 66675"/>
                    <a:gd name="connsiteY0" fmla="*/ 43306 h 47625"/>
                    <a:gd name="connsiteX1" fmla="*/ 33437 w 66675"/>
                    <a:gd name="connsiteY1" fmla="*/ 40448 h 47625"/>
                    <a:gd name="connsiteX2" fmla="*/ 8672 w 66675"/>
                    <a:gd name="connsiteY2" fmla="*/ 15683 h 47625"/>
                    <a:gd name="connsiteX3" fmla="*/ 43915 w 66675"/>
                    <a:gd name="connsiteY3" fmla="*/ 15683 h 47625"/>
                    <a:gd name="connsiteX4" fmla="*/ 62012 w 66675"/>
                    <a:gd name="connsiteY4" fmla="*/ 17588 h 47625"/>
                    <a:gd name="connsiteX5" fmla="*/ 65822 w 66675"/>
                    <a:gd name="connsiteY5" fmla="*/ 29971 h 47625"/>
                    <a:gd name="connsiteX6" fmla="*/ 39152 w 66675"/>
                    <a:gd name="connsiteY6" fmla="*/ 43306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47625">
                      <a:moveTo>
                        <a:pt x="39152" y="43306"/>
                      </a:moveTo>
                      <a:cubicBezTo>
                        <a:pt x="37247" y="42353"/>
                        <a:pt x="35342" y="41401"/>
                        <a:pt x="33437" y="40448"/>
                      </a:cubicBezTo>
                      <a:cubicBezTo>
                        <a:pt x="23912" y="32828"/>
                        <a:pt x="1052" y="34733"/>
                        <a:pt x="8672" y="15683"/>
                      </a:cubicBezTo>
                      <a:cubicBezTo>
                        <a:pt x="16292" y="-1462"/>
                        <a:pt x="32485" y="11873"/>
                        <a:pt x="43915" y="15683"/>
                      </a:cubicBezTo>
                      <a:cubicBezTo>
                        <a:pt x="49630" y="16636"/>
                        <a:pt x="55344" y="17588"/>
                        <a:pt x="62012" y="17588"/>
                      </a:cubicBezTo>
                      <a:cubicBezTo>
                        <a:pt x="69632" y="19493"/>
                        <a:pt x="65822" y="26161"/>
                        <a:pt x="65822" y="29971"/>
                      </a:cubicBezTo>
                      <a:cubicBezTo>
                        <a:pt x="61060" y="42353"/>
                        <a:pt x="44867" y="31876"/>
                        <a:pt x="39152" y="43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0" name="Freeform: Shape 133">
                  <a:extLst>
                    <a:ext uri="{FF2B5EF4-FFF2-40B4-BE49-F238E27FC236}">
                      <a16:creationId xmlns:a16="http://schemas.microsoft.com/office/drawing/2014/main" id="{10935A40-8C8E-FD43-A98E-4095D24D7A09}"/>
                    </a:ext>
                  </a:extLst>
                </p:cNvPr>
                <p:cNvSpPr/>
                <p:nvPr/>
              </p:nvSpPr>
              <p:spPr>
                <a:xfrm>
                  <a:off x="3911311" y="6072663"/>
                  <a:ext cx="47625" cy="28575"/>
                </a:xfrm>
                <a:custGeom>
                  <a:avLst/>
                  <a:gdLst>
                    <a:gd name="connsiteX0" fmla="*/ 21562 w 47625"/>
                    <a:gd name="connsiteY0" fmla="*/ 28099 h 28575"/>
                    <a:gd name="connsiteX1" fmla="*/ 8227 w 47625"/>
                    <a:gd name="connsiteY1" fmla="*/ 14764 h 28575"/>
                    <a:gd name="connsiteX2" fmla="*/ 21562 w 47625"/>
                    <a:gd name="connsiteY2" fmla="*/ 7144 h 28575"/>
                    <a:gd name="connsiteX3" fmla="*/ 48232 w 47625"/>
                    <a:gd name="connsiteY3" fmla="*/ 9049 h 28575"/>
                    <a:gd name="connsiteX4" fmla="*/ 21562 w 47625"/>
                    <a:gd name="connsiteY4" fmla="*/ 28099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28575">
                      <a:moveTo>
                        <a:pt x="21562" y="28099"/>
                      </a:moveTo>
                      <a:cubicBezTo>
                        <a:pt x="11084" y="29051"/>
                        <a:pt x="4417" y="27147"/>
                        <a:pt x="8227" y="14764"/>
                      </a:cubicBezTo>
                      <a:cubicBezTo>
                        <a:pt x="12989" y="11906"/>
                        <a:pt x="17752" y="9049"/>
                        <a:pt x="21562" y="7144"/>
                      </a:cubicBezTo>
                      <a:cubicBezTo>
                        <a:pt x="30134" y="8097"/>
                        <a:pt x="38707" y="8097"/>
                        <a:pt x="48232" y="9049"/>
                      </a:cubicBezTo>
                      <a:cubicBezTo>
                        <a:pt x="44422" y="24289"/>
                        <a:pt x="28229" y="19526"/>
                        <a:pt x="21562" y="280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1" name="Freeform: Shape 134">
                  <a:extLst>
                    <a:ext uri="{FF2B5EF4-FFF2-40B4-BE49-F238E27FC236}">
                      <a16:creationId xmlns:a16="http://schemas.microsoft.com/office/drawing/2014/main" id="{67AFAC96-8B71-444E-9C8C-0EC3A3562254}"/>
                    </a:ext>
                  </a:extLst>
                </p:cNvPr>
                <p:cNvSpPr/>
                <p:nvPr/>
              </p:nvSpPr>
              <p:spPr>
                <a:xfrm>
                  <a:off x="3967770" y="6063179"/>
                  <a:ext cx="38100" cy="38100"/>
                </a:xfrm>
                <a:custGeom>
                  <a:avLst/>
                  <a:gdLst>
                    <a:gd name="connsiteX0" fmla="*/ 14633 w 38100"/>
                    <a:gd name="connsiteY0" fmla="*/ 32821 h 38100"/>
                    <a:gd name="connsiteX1" fmla="*/ 7965 w 38100"/>
                    <a:gd name="connsiteY1" fmla="*/ 17581 h 38100"/>
                    <a:gd name="connsiteX2" fmla="*/ 7965 w 38100"/>
                    <a:gd name="connsiteY2" fmla="*/ 17581 h 38100"/>
                    <a:gd name="connsiteX3" fmla="*/ 35588 w 38100"/>
                    <a:gd name="connsiteY3" fmla="*/ 11866 h 38100"/>
                    <a:gd name="connsiteX4" fmla="*/ 14633 w 38100"/>
                    <a:gd name="connsiteY4" fmla="*/ 3282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14633" y="32821"/>
                      </a:moveTo>
                      <a:cubicBezTo>
                        <a:pt x="5108" y="30916"/>
                        <a:pt x="7013" y="23296"/>
                        <a:pt x="7965" y="17581"/>
                      </a:cubicBezTo>
                      <a:lnTo>
                        <a:pt x="7965" y="17581"/>
                      </a:lnTo>
                      <a:cubicBezTo>
                        <a:pt x="15585" y="7103"/>
                        <a:pt x="24158" y="3294"/>
                        <a:pt x="35588" y="11866"/>
                      </a:cubicBezTo>
                      <a:cubicBezTo>
                        <a:pt x="27968" y="18533"/>
                        <a:pt x="21300" y="25201"/>
                        <a:pt x="14633" y="328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2" name="Freeform: Shape 135">
                  <a:extLst>
                    <a:ext uri="{FF2B5EF4-FFF2-40B4-BE49-F238E27FC236}">
                      <a16:creationId xmlns:a16="http://schemas.microsoft.com/office/drawing/2014/main" id="{956CE1BD-6F1D-6D4F-9E92-A351D840B179}"/>
                    </a:ext>
                  </a:extLst>
                </p:cNvPr>
                <p:cNvSpPr/>
                <p:nvPr/>
              </p:nvSpPr>
              <p:spPr>
                <a:xfrm>
                  <a:off x="7999853" y="625285"/>
                  <a:ext cx="152400" cy="66675"/>
                </a:xfrm>
                <a:custGeom>
                  <a:avLst/>
                  <a:gdLst>
                    <a:gd name="connsiteX0" fmla="*/ 25912 w 152400"/>
                    <a:gd name="connsiteY0" fmla="*/ 27177 h 66675"/>
                    <a:gd name="connsiteX1" fmla="*/ 64965 w 152400"/>
                    <a:gd name="connsiteY1" fmla="*/ 24320 h 66675"/>
                    <a:gd name="connsiteX2" fmla="*/ 78299 w 152400"/>
                    <a:gd name="connsiteY2" fmla="*/ 11937 h 66675"/>
                    <a:gd name="connsiteX3" fmla="*/ 154499 w 152400"/>
                    <a:gd name="connsiteY3" fmla="*/ 25272 h 66675"/>
                    <a:gd name="connsiteX4" fmla="*/ 134497 w 152400"/>
                    <a:gd name="connsiteY4" fmla="*/ 39560 h 66675"/>
                    <a:gd name="connsiteX5" fmla="*/ 118304 w 152400"/>
                    <a:gd name="connsiteY5" fmla="*/ 50037 h 66675"/>
                    <a:gd name="connsiteX6" fmla="*/ 89729 w 152400"/>
                    <a:gd name="connsiteY6" fmla="*/ 59562 h 66675"/>
                    <a:gd name="connsiteX7" fmla="*/ 14482 w 152400"/>
                    <a:gd name="connsiteY7" fmla="*/ 59562 h 66675"/>
                    <a:gd name="connsiteX8" fmla="*/ 16387 w 152400"/>
                    <a:gd name="connsiteY8" fmla="*/ 30987 h 66675"/>
                    <a:gd name="connsiteX9" fmla="*/ 25912 w 152400"/>
                    <a:gd name="connsiteY9" fmla="*/ 27177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400" h="66675">
                      <a:moveTo>
                        <a:pt x="25912" y="27177"/>
                      </a:moveTo>
                      <a:cubicBezTo>
                        <a:pt x="39247" y="23367"/>
                        <a:pt x="51629" y="23367"/>
                        <a:pt x="64965" y="24320"/>
                      </a:cubicBezTo>
                      <a:cubicBezTo>
                        <a:pt x="74490" y="25272"/>
                        <a:pt x="80204" y="22415"/>
                        <a:pt x="78299" y="11937"/>
                      </a:cubicBezTo>
                      <a:cubicBezTo>
                        <a:pt x="107827" y="-3303"/>
                        <a:pt x="128782" y="22415"/>
                        <a:pt x="154499" y="25272"/>
                      </a:cubicBezTo>
                      <a:cubicBezTo>
                        <a:pt x="151642" y="37655"/>
                        <a:pt x="140212" y="33845"/>
                        <a:pt x="134497" y="39560"/>
                      </a:cubicBezTo>
                      <a:cubicBezTo>
                        <a:pt x="130687" y="46227"/>
                        <a:pt x="126877" y="50037"/>
                        <a:pt x="118304" y="50037"/>
                      </a:cubicBezTo>
                      <a:cubicBezTo>
                        <a:pt x="108779" y="51942"/>
                        <a:pt x="98302" y="54800"/>
                        <a:pt x="89729" y="59562"/>
                      </a:cubicBezTo>
                      <a:cubicBezTo>
                        <a:pt x="64965" y="69087"/>
                        <a:pt x="39247" y="67182"/>
                        <a:pt x="14482" y="59562"/>
                      </a:cubicBezTo>
                      <a:cubicBezTo>
                        <a:pt x="-1710" y="49085"/>
                        <a:pt x="13529" y="40512"/>
                        <a:pt x="16387" y="30987"/>
                      </a:cubicBezTo>
                      <a:cubicBezTo>
                        <a:pt x="20197" y="29082"/>
                        <a:pt x="23054" y="28130"/>
                        <a:pt x="25912" y="271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3" name="Freeform: Shape 136">
                  <a:extLst>
                    <a:ext uri="{FF2B5EF4-FFF2-40B4-BE49-F238E27FC236}">
                      <a16:creationId xmlns:a16="http://schemas.microsoft.com/office/drawing/2014/main" id="{29B51457-93E9-334B-AF35-81D4946C16BE}"/>
                    </a:ext>
                  </a:extLst>
                </p:cNvPr>
                <p:cNvSpPr/>
                <p:nvPr/>
              </p:nvSpPr>
              <p:spPr>
                <a:xfrm>
                  <a:off x="5097866" y="1600020"/>
                  <a:ext cx="304800" cy="200025"/>
                </a:xfrm>
                <a:custGeom>
                  <a:avLst/>
                  <a:gdLst>
                    <a:gd name="connsiteX0" fmla="*/ 269471 w 304800"/>
                    <a:gd name="connsiteY0" fmla="*/ 15419 h 200025"/>
                    <a:gd name="connsiteX1" fmla="*/ 270424 w 304800"/>
                    <a:gd name="connsiteY1" fmla="*/ 33517 h 200025"/>
                    <a:gd name="connsiteX2" fmla="*/ 298999 w 304800"/>
                    <a:gd name="connsiteY2" fmla="*/ 89714 h 200025"/>
                    <a:gd name="connsiteX3" fmla="*/ 298046 w 304800"/>
                    <a:gd name="connsiteY3" fmla="*/ 111622 h 200025"/>
                    <a:gd name="connsiteX4" fmla="*/ 172316 w 304800"/>
                    <a:gd name="connsiteY4" fmla="*/ 185917 h 200025"/>
                    <a:gd name="connsiteX5" fmla="*/ 158981 w 304800"/>
                    <a:gd name="connsiteY5" fmla="*/ 195442 h 200025"/>
                    <a:gd name="connsiteX6" fmla="*/ 72303 w 304800"/>
                    <a:gd name="connsiteY6" fmla="*/ 167819 h 200025"/>
                    <a:gd name="connsiteX7" fmla="*/ 62778 w 304800"/>
                    <a:gd name="connsiteY7" fmla="*/ 150675 h 200025"/>
                    <a:gd name="connsiteX8" fmla="*/ 52301 w 304800"/>
                    <a:gd name="connsiteY8" fmla="*/ 131625 h 200025"/>
                    <a:gd name="connsiteX9" fmla="*/ 24678 w 304800"/>
                    <a:gd name="connsiteY9" fmla="*/ 112575 h 200025"/>
                    <a:gd name="connsiteX10" fmla="*/ 48491 w 304800"/>
                    <a:gd name="connsiteY10" fmla="*/ 96382 h 200025"/>
                    <a:gd name="connsiteX11" fmla="*/ 48491 w 304800"/>
                    <a:gd name="connsiteY11" fmla="*/ 90667 h 200025"/>
                    <a:gd name="connsiteX12" fmla="*/ 41824 w 304800"/>
                    <a:gd name="connsiteY12" fmla="*/ 90667 h 200025"/>
                    <a:gd name="connsiteX13" fmla="*/ 13249 w 304800"/>
                    <a:gd name="connsiteY13" fmla="*/ 84952 h 200025"/>
                    <a:gd name="connsiteX14" fmla="*/ 8486 w 304800"/>
                    <a:gd name="connsiteY14" fmla="*/ 69712 h 200025"/>
                    <a:gd name="connsiteX15" fmla="*/ 13249 w 304800"/>
                    <a:gd name="connsiteY15" fmla="*/ 68759 h 200025"/>
                    <a:gd name="connsiteX16" fmla="*/ 35156 w 304800"/>
                    <a:gd name="connsiteY16" fmla="*/ 37327 h 200025"/>
                    <a:gd name="connsiteX17" fmla="*/ 60874 w 304800"/>
                    <a:gd name="connsiteY17" fmla="*/ 60187 h 200025"/>
                    <a:gd name="connsiteX18" fmla="*/ 59921 w 304800"/>
                    <a:gd name="connsiteY18" fmla="*/ 24944 h 200025"/>
                    <a:gd name="connsiteX19" fmla="*/ 89449 w 304800"/>
                    <a:gd name="connsiteY19" fmla="*/ 36375 h 200025"/>
                    <a:gd name="connsiteX20" fmla="*/ 88496 w 304800"/>
                    <a:gd name="connsiteY20" fmla="*/ 36375 h 200025"/>
                    <a:gd name="connsiteX21" fmla="*/ 106593 w 304800"/>
                    <a:gd name="connsiteY21" fmla="*/ 73522 h 200025"/>
                    <a:gd name="connsiteX22" fmla="*/ 138978 w 304800"/>
                    <a:gd name="connsiteY22" fmla="*/ 43042 h 200025"/>
                    <a:gd name="connsiteX23" fmla="*/ 138978 w 304800"/>
                    <a:gd name="connsiteY23" fmla="*/ 43042 h 200025"/>
                    <a:gd name="connsiteX24" fmla="*/ 201843 w 304800"/>
                    <a:gd name="connsiteY24" fmla="*/ 22087 h 200025"/>
                    <a:gd name="connsiteX25" fmla="*/ 269471 w 304800"/>
                    <a:gd name="connsiteY25" fmla="*/ 1541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04800" h="200025">
                      <a:moveTo>
                        <a:pt x="269471" y="15419"/>
                      </a:moveTo>
                      <a:cubicBezTo>
                        <a:pt x="269471" y="21134"/>
                        <a:pt x="270424" y="27802"/>
                        <a:pt x="270424" y="33517"/>
                      </a:cubicBezTo>
                      <a:cubicBezTo>
                        <a:pt x="283759" y="50662"/>
                        <a:pt x="296141" y="67807"/>
                        <a:pt x="298999" y="89714"/>
                      </a:cubicBezTo>
                      <a:cubicBezTo>
                        <a:pt x="299951" y="97334"/>
                        <a:pt x="298999" y="104002"/>
                        <a:pt x="298046" y="111622"/>
                      </a:cubicBezTo>
                      <a:cubicBezTo>
                        <a:pt x="276139" y="169725"/>
                        <a:pt x="227561" y="183059"/>
                        <a:pt x="172316" y="185917"/>
                      </a:cubicBezTo>
                      <a:cubicBezTo>
                        <a:pt x="167553" y="188775"/>
                        <a:pt x="163743" y="191632"/>
                        <a:pt x="158981" y="195442"/>
                      </a:cubicBezTo>
                      <a:cubicBezTo>
                        <a:pt x="124691" y="204014"/>
                        <a:pt x="98974" y="184012"/>
                        <a:pt x="72303" y="167819"/>
                      </a:cubicBezTo>
                      <a:cubicBezTo>
                        <a:pt x="68493" y="162104"/>
                        <a:pt x="65636" y="156389"/>
                        <a:pt x="62778" y="150675"/>
                      </a:cubicBezTo>
                      <a:cubicBezTo>
                        <a:pt x="59921" y="144007"/>
                        <a:pt x="58016" y="136387"/>
                        <a:pt x="52301" y="131625"/>
                      </a:cubicBezTo>
                      <a:cubicBezTo>
                        <a:pt x="44681" y="123052"/>
                        <a:pt x="27536" y="128767"/>
                        <a:pt x="24678" y="112575"/>
                      </a:cubicBezTo>
                      <a:cubicBezTo>
                        <a:pt x="28489" y="101144"/>
                        <a:pt x="38966" y="99239"/>
                        <a:pt x="48491" y="96382"/>
                      </a:cubicBezTo>
                      <a:cubicBezTo>
                        <a:pt x="52301" y="95429"/>
                        <a:pt x="53253" y="92572"/>
                        <a:pt x="48491" y="90667"/>
                      </a:cubicBezTo>
                      <a:cubicBezTo>
                        <a:pt x="46586" y="89714"/>
                        <a:pt x="43728" y="90667"/>
                        <a:pt x="41824" y="90667"/>
                      </a:cubicBezTo>
                      <a:cubicBezTo>
                        <a:pt x="31346" y="91619"/>
                        <a:pt x="21821" y="91619"/>
                        <a:pt x="13249" y="84952"/>
                      </a:cubicBezTo>
                      <a:cubicBezTo>
                        <a:pt x="5628" y="82094"/>
                        <a:pt x="6581" y="76379"/>
                        <a:pt x="8486" y="69712"/>
                      </a:cubicBezTo>
                      <a:cubicBezTo>
                        <a:pt x="10391" y="70664"/>
                        <a:pt x="12296" y="69712"/>
                        <a:pt x="13249" y="68759"/>
                      </a:cubicBezTo>
                      <a:cubicBezTo>
                        <a:pt x="20868" y="58282"/>
                        <a:pt x="17059" y="39232"/>
                        <a:pt x="35156" y="37327"/>
                      </a:cubicBezTo>
                      <a:cubicBezTo>
                        <a:pt x="50396" y="35422"/>
                        <a:pt x="54206" y="46852"/>
                        <a:pt x="60874" y="60187"/>
                      </a:cubicBezTo>
                      <a:cubicBezTo>
                        <a:pt x="57064" y="45900"/>
                        <a:pt x="45634" y="34469"/>
                        <a:pt x="59921" y="24944"/>
                      </a:cubicBezTo>
                      <a:cubicBezTo>
                        <a:pt x="72303" y="17325"/>
                        <a:pt x="80876" y="27802"/>
                        <a:pt x="89449" y="36375"/>
                      </a:cubicBezTo>
                      <a:lnTo>
                        <a:pt x="88496" y="36375"/>
                      </a:lnTo>
                      <a:cubicBezTo>
                        <a:pt x="105641" y="42089"/>
                        <a:pt x="98974" y="59234"/>
                        <a:pt x="106593" y="73522"/>
                      </a:cubicBezTo>
                      <a:cubicBezTo>
                        <a:pt x="115166" y="59234"/>
                        <a:pt x="123739" y="47804"/>
                        <a:pt x="138978" y="43042"/>
                      </a:cubicBezTo>
                      <a:lnTo>
                        <a:pt x="138978" y="43042"/>
                      </a:lnTo>
                      <a:cubicBezTo>
                        <a:pt x="163743" y="45900"/>
                        <a:pt x="181841" y="34469"/>
                        <a:pt x="201843" y="22087"/>
                      </a:cubicBezTo>
                      <a:cubicBezTo>
                        <a:pt x="220893" y="9704"/>
                        <a:pt x="245659" y="-773"/>
                        <a:pt x="269471" y="15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4" name="Freeform: Shape 137">
                  <a:extLst>
                    <a:ext uri="{FF2B5EF4-FFF2-40B4-BE49-F238E27FC236}">
                      <a16:creationId xmlns:a16="http://schemas.microsoft.com/office/drawing/2014/main" id="{AFE2D172-4037-044F-B240-A1AB348008F5}"/>
                    </a:ext>
                  </a:extLst>
                </p:cNvPr>
                <p:cNvSpPr/>
                <p:nvPr/>
              </p:nvSpPr>
              <p:spPr>
                <a:xfrm>
                  <a:off x="5966515" y="2764504"/>
                  <a:ext cx="47625" cy="95250"/>
                </a:xfrm>
                <a:custGeom>
                  <a:avLst/>
                  <a:gdLst>
                    <a:gd name="connsiteX0" fmla="*/ 8518 w 47625"/>
                    <a:gd name="connsiteY0" fmla="*/ 59658 h 95250"/>
                    <a:gd name="connsiteX1" fmla="*/ 23758 w 47625"/>
                    <a:gd name="connsiteY1" fmla="*/ 10128 h 95250"/>
                    <a:gd name="connsiteX2" fmla="*/ 40903 w 47625"/>
                    <a:gd name="connsiteY2" fmla="*/ 12033 h 95250"/>
                    <a:gd name="connsiteX3" fmla="*/ 42808 w 47625"/>
                    <a:gd name="connsiteY3" fmla="*/ 79661 h 95250"/>
                    <a:gd name="connsiteX4" fmla="*/ 14233 w 47625"/>
                    <a:gd name="connsiteY4" fmla="*/ 93948 h 95250"/>
                    <a:gd name="connsiteX5" fmla="*/ 8518 w 47625"/>
                    <a:gd name="connsiteY5" fmla="*/ 596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95250">
                      <a:moveTo>
                        <a:pt x="8518" y="59658"/>
                      </a:moveTo>
                      <a:cubicBezTo>
                        <a:pt x="9471" y="40608"/>
                        <a:pt x="-54" y="20606"/>
                        <a:pt x="23758" y="10128"/>
                      </a:cubicBezTo>
                      <a:cubicBezTo>
                        <a:pt x="31378" y="7271"/>
                        <a:pt x="38046" y="4413"/>
                        <a:pt x="40903" y="12033"/>
                      </a:cubicBezTo>
                      <a:cubicBezTo>
                        <a:pt x="49475" y="33941"/>
                        <a:pt x="54238" y="57753"/>
                        <a:pt x="42808" y="79661"/>
                      </a:cubicBezTo>
                      <a:cubicBezTo>
                        <a:pt x="38998" y="87281"/>
                        <a:pt x="24710" y="99663"/>
                        <a:pt x="14233" y="93948"/>
                      </a:cubicBezTo>
                      <a:cubicBezTo>
                        <a:pt x="-54" y="88233"/>
                        <a:pt x="12328" y="70136"/>
                        <a:pt x="8518" y="596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5" name="Freeform: Shape 138">
                  <a:extLst>
                    <a:ext uri="{FF2B5EF4-FFF2-40B4-BE49-F238E27FC236}">
                      <a16:creationId xmlns:a16="http://schemas.microsoft.com/office/drawing/2014/main" id="{E696A2C2-D4CC-AE45-BE3B-B3FDAE4F4790}"/>
                    </a:ext>
                  </a:extLst>
                </p:cNvPr>
                <p:cNvSpPr/>
                <p:nvPr/>
              </p:nvSpPr>
              <p:spPr>
                <a:xfrm>
                  <a:off x="6073616" y="2872263"/>
                  <a:ext cx="95250" cy="57150"/>
                </a:xfrm>
                <a:custGeom>
                  <a:avLst/>
                  <a:gdLst>
                    <a:gd name="connsiteX0" fmla="*/ 88106 w 95250"/>
                    <a:gd name="connsiteY0" fmla="*/ 7144 h 57150"/>
                    <a:gd name="connsiteX1" fmla="*/ 88106 w 95250"/>
                    <a:gd name="connsiteY1" fmla="*/ 58579 h 57150"/>
                    <a:gd name="connsiteX2" fmla="*/ 7144 w 95250"/>
                    <a:gd name="connsiteY2" fmla="*/ 29051 h 57150"/>
                    <a:gd name="connsiteX3" fmla="*/ 43339 w 95250"/>
                    <a:gd name="connsiteY3" fmla="*/ 10954 h 57150"/>
                    <a:gd name="connsiteX4" fmla="*/ 88106 w 95250"/>
                    <a:gd name="connsiteY4" fmla="*/ 714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57150">
                      <a:moveTo>
                        <a:pt x="88106" y="7144"/>
                      </a:moveTo>
                      <a:cubicBezTo>
                        <a:pt x="88106" y="26194"/>
                        <a:pt x="88106" y="41434"/>
                        <a:pt x="88106" y="58579"/>
                      </a:cubicBezTo>
                      <a:cubicBezTo>
                        <a:pt x="58578" y="54769"/>
                        <a:pt x="37623" y="31909"/>
                        <a:pt x="7144" y="29051"/>
                      </a:cubicBezTo>
                      <a:cubicBezTo>
                        <a:pt x="15716" y="10954"/>
                        <a:pt x="30956" y="13811"/>
                        <a:pt x="43339" y="10954"/>
                      </a:cubicBezTo>
                      <a:cubicBezTo>
                        <a:pt x="57626" y="9049"/>
                        <a:pt x="70961" y="8096"/>
                        <a:pt x="88106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6" name="Freeform: Shape 139">
                  <a:extLst>
                    <a:ext uri="{FF2B5EF4-FFF2-40B4-BE49-F238E27FC236}">
                      <a16:creationId xmlns:a16="http://schemas.microsoft.com/office/drawing/2014/main" id="{4A244068-D650-924E-858D-C6FA041BF1D8}"/>
                    </a:ext>
                  </a:extLst>
                </p:cNvPr>
                <p:cNvSpPr/>
                <p:nvPr/>
              </p:nvSpPr>
              <p:spPr>
                <a:xfrm>
                  <a:off x="5974084" y="2695098"/>
                  <a:ext cx="28575" cy="57150"/>
                </a:xfrm>
                <a:custGeom>
                  <a:avLst/>
                  <a:gdLst>
                    <a:gd name="connsiteX0" fmla="*/ 18093 w 28575"/>
                    <a:gd name="connsiteY0" fmla="*/ 7144 h 57150"/>
                    <a:gd name="connsiteX1" fmla="*/ 24761 w 28575"/>
                    <a:gd name="connsiteY1" fmla="*/ 52864 h 57150"/>
                    <a:gd name="connsiteX2" fmla="*/ 13330 w 28575"/>
                    <a:gd name="connsiteY2" fmla="*/ 53816 h 57150"/>
                    <a:gd name="connsiteX3" fmla="*/ 18093 w 28575"/>
                    <a:gd name="connsiteY3" fmla="*/ 714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57150">
                      <a:moveTo>
                        <a:pt x="18093" y="7144"/>
                      </a:moveTo>
                      <a:cubicBezTo>
                        <a:pt x="36191" y="23336"/>
                        <a:pt x="31428" y="38576"/>
                        <a:pt x="24761" y="52864"/>
                      </a:cubicBezTo>
                      <a:cubicBezTo>
                        <a:pt x="22855" y="57626"/>
                        <a:pt x="17141" y="58579"/>
                        <a:pt x="13330" y="53816"/>
                      </a:cubicBezTo>
                      <a:cubicBezTo>
                        <a:pt x="-957" y="36671"/>
                        <a:pt x="13330" y="24289"/>
                        <a:pt x="18093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7" name="Freeform: Shape 140">
                  <a:extLst>
                    <a:ext uri="{FF2B5EF4-FFF2-40B4-BE49-F238E27FC236}">
                      <a16:creationId xmlns:a16="http://schemas.microsoft.com/office/drawing/2014/main" id="{08EED2A4-01ED-A64C-BAFA-3CA8C470CF3A}"/>
                    </a:ext>
                  </a:extLst>
                </p:cNvPr>
                <p:cNvSpPr/>
                <p:nvPr/>
              </p:nvSpPr>
              <p:spPr>
                <a:xfrm>
                  <a:off x="1987078" y="2216511"/>
                  <a:ext cx="28575" cy="28575"/>
                </a:xfrm>
                <a:custGeom>
                  <a:avLst/>
                  <a:gdLst>
                    <a:gd name="connsiteX0" fmla="*/ 23649 w 28575"/>
                    <a:gd name="connsiteY0" fmla="*/ 20911 h 28575"/>
                    <a:gd name="connsiteX1" fmla="*/ 14124 w 28575"/>
                    <a:gd name="connsiteY1" fmla="*/ 27578 h 28575"/>
                    <a:gd name="connsiteX2" fmla="*/ 7457 w 28575"/>
                    <a:gd name="connsiteY2" fmla="*/ 14243 h 28575"/>
                    <a:gd name="connsiteX3" fmla="*/ 16029 w 28575"/>
                    <a:gd name="connsiteY3" fmla="*/ 8528 h 28575"/>
                    <a:gd name="connsiteX4" fmla="*/ 23649 w 28575"/>
                    <a:gd name="connsiteY4" fmla="*/ 2091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3649" y="20911"/>
                      </a:moveTo>
                      <a:cubicBezTo>
                        <a:pt x="22697" y="26626"/>
                        <a:pt x="18887" y="28531"/>
                        <a:pt x="14124" y="27578"/>
                      </a:cubicBezTo>
                      <a:cubicBezTo>
                        <a:pt x="7457" y="25673"/>
                        <a:pt x="6504" y="19958"/>
                        <a:pt x="7457" y="14243"/>
                      </a:cubicBezTo>
                      <a:cubicBezTo>
                        <a:pt x="8409" y="9481"/>
                        <a:pt x="9362" y="4718"/>
                        <a:pt x="16029" y="8528"/>
                      </a:cubicBezTo>
                      <a:cubicBezTo>
                        <a:pt x="19839" y="11386"/>
                        <a:pt x="23649" y="15196"/>
                        <a:pt x="23649" y="209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8" name="Freeform: Shape 141">
                  <a:extLst>
                    <a:ext uri="{FF2B5EF4-FFF2-40B4-BE49-F238E27FC236}">
                      <a16:creationId xmlns:a16="http://schemas.microsoft.com/office/drawing/2014/main" id="{57AD851C-3D0A-9C41-AB23-E248D8EA2AAE}"/>
                    </a:ext>
                  </a:extLst>
                </p:cNvPr>
                <p:cNvSpPr/>
                <p:nvPr/>
              </p:nvSpPr>
              <p:spPr>
                <a:xfrm>
                  <a:off x="10492264" y="4175341"/>
                  <a:ext cx="114300" cy="66675"/>
                </a:xfrm>
                <a:custGeom>
                  <a:avLst/>
                  <a:gdLst>
                    <a:gd name="connsiteX0" fmla="*/ 27146 w 114300"/>
                    <a:gd name="connsiteY0" fmla="*/ 45186 h 66675"/>
                    <a:gd name="connsiteX1" fmla="*/ 77628 w 114300"/>
                    <a:gd name="connsiteY1" fmla="*/ 10896 h 66675"/>
                    <a:gd name="connsiteX2" fmla="*/ 101440 w 114300"/>
                    <a:gd name="connsiteY2" fmla="*/ 12801 h 66675"/>
                    <a:gd name="connsiteX3" fmla="*/ 103346 w 114300"/>
                    <a:gd name="connsiteY3" fmla="*/ 35661 h 66675"/>
                    <a:gd name="connsiteX4" fmla="*/ 7144 w 114300"/>
                    <a:gd name="connsiteY4" fmla="*/ 65189 h 66675"/>
                    <a:gd name="connsiteX5" fmla="*/ 27146 w 114300"/>
                    <a:gd name="connsiteY5" fmla="*/ 45186 h 66675"/>
                    <a:gd name="connsiteX6" fmla="*/ 27146 w 114300"/>
                    <a:gd name="connsiteY6" fmla="*/ 45186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66675">
                      <a:moveTo>
                        <a:pt x="27146" y="45186"/>
                      </a:moveTo>
                      <a:cubicBezTo>
                        <a:pt x="46196" y="37566"/>
                        <a:pt x="75723" y="48044"/>
                        <a:pt x="77628" y="10896"/>
                      </a:cubicBezTo>
                      <a:cubicBezTo>
                        <a:pt x="77628" y="5181"/>
                        <a:pt x="94773" y="6134"/>
                        <a:pt x="101440" y="12801"/>
                      </a:cubicBezTo>
                      <a:cubicBezTo>
                        <a:pt x="108109" y="19469"/>
                        <a:pt x="111919" y="24231"/>
                        <a:pt x="103346" y="35661"/>
                      </a:cubicBezTo>
                      <a:cubicBezTo>
                        <a:pt x="77628" y="68999"/>
                        <a:pt x="43338" y="68046"/>
                        <a:pt x="7144" y="65189"/>
                      </a:cubicBezTo>
                      <a:cubicBezTo>
                        <a:pt x="7144" y="49949"/>
                        <a:pt x="22384" y="52806"/>
                        <a:pt x="27146" y="45186"/>
                      </a:cubicBezTo>
                      <a:lnTo>
                        <a:pt x="27146" y="451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9" name="Freeform: Shape 142">
                  <a:extLst>
                    <a:ext uri="{FF2B5EF4-FFF2-40B4-BE49-F238E27FC236}">
                      <a16:creationId xmlns:a16="http://schemas.microsoft.com/office/drawing/2014/main" id="{3ECDB6E4-F367-0047-AAF7-F222F3A037A8}"/>
                    </a:ext>
                  </a:extLst>
                </p:cNvPr>
                <p:cNvSpPr/>
                <p:nvPr/>
              </p:nvSpPr>
              <p:spPr>
                <a:xfrm>
                  <a:off x="10663714" y="4201953"/>
                  <a:ext cx="57150" cy="57150"/>
                </a:xfrm>
                <a:custGeom>
                  <a:avLst/>
                  <a:gdLst>
                    <a:gd name="connsiteX0" fmla="*/ 18573 w 57150"/>
                    <a:gd name="connsiteY0" fmla="*/ 7144 h 57150"/>
                    <a:gd name="connsiteX1" fmla="*/ 55721 w 57150"/>
                    <a:gd name="connsiteY1" fmla="*/ 40481 h 57150"/>
                    <a:gd name="connsiteX2" fmla="*/ 47148 w 57150"/>
                    <a:gd name="connsiteY2" fmla="*/ 51911 h 57150"/>
                    <a:gd name="connsiteX3" fmla="*/ 7144 w 57150"/>
                    <a:gd name="connsiteY3" fmla="*/ 14764 h 57150"/>
                    <a:gd name="connsiteX4" fmla="*/ 18573 w 57150"/>
                    <a:gd name="connsiteY4" fmla="*/ 714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18573" y="7144"/>
                      </a:moveTo>
                      <a:cubicBezTo>
                        <a:pt x="29051" y="18574"/>
                        <a:pt x="49053" y="22384"/>
                        <a:pt x="55721" y="40481"/>
                      </a:cubicBezTo>
                      <a:cubicBezTo>
                        <a:pt x="57626" y="46196"/>
                        <a:pt x="54769" y="51911"/>
                        <a:pt x="47148" y="51911"/>
                      </a:cubicBezTo>
                      <a:cubicBezTo>
                        <a:pt x="40481" y="52864"/>
                        <a:pt x="7144" y="21431"/>
                        <a:pt x="7144" y="14764"/>
                      </a:cubicBezTo>
                      <a:cubicBezTo>
                        <a:pt x="9048" y="10954"/>
                        <a:pt x="10953" y="7144"/>
                        <a:pt x="18573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0" name="Freeform: Shape 143">
                  <a:extLst>
                    <a:ext uri="{FF2B5EF4-FFF2-40B4-BE49-F238E27FC236}">
                      <a16:creationId xmlns:a16="http://schemas.microsoft.com/office/drawing/2014/main" id="{3C797291-1D8D-534C-BFF8-E65A4F4F389A}"/>
                    </a:ext>
                  </a:extLst>
                </p:cNvPr>
                <p:cNvSpPr/>
                <p:nvPr/>
              </p:nvSpPr>
              <p:spPr>
                <a:xfrm>
                  <a:off x="10601655" y="4173018"/>
                  <a:ext cx="28575" cy="28575"/>
                </a:xfrm>
                <a:custGeom>
                  <a:avLst/>
                  <a:gdLst>
                    <a:gd name="connsiteX0" fmla="*/ 22531 w 28575"/>
                    <a:gd name="connsiteY0" fmla="*/ 18934 h 28575"/>
                    <a:gd name="connsiteX1" fmla="*/ 13006 w 28575"/>
                    <a:gd name="connsiteY1" fmla="*/ 23697 h 28575"/>
                    <a:gd name="connsiteX2" fmla="*/ 7291 w 28575"/>
                    <a:gd name="connsiteY2" fmla="*/ 13219 h 28575"/>
                    <a:gd name="connsiteX3" fmla="*/ 14910 w 28575"/>
                    <a:gd name="connsiteY3" fmla="*/ 8457 h 28575"/>
                    <a:gd name="connsiteX4" fmla="*/ 22531 w 28575"/>
                    <a:gd name="connsiteY4" fmla="*/ 1893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2531" y="18934"/>
                      </a:moveTo>
                      <a:cubicBezTo>
                        <a:pt x="17768" y="20839"/>
                        <a:pt x="13958" y="23697"/>
                        <a:pt x="13006" y="23697"/>
                      </a:cubicBezTo>
                      <a:cubicBezTo>
                        <a:pt x="10148" y="20839"/>
                        <a:pt x="8243" y="17029"/>
                        <a:pt x="7291" y="13219"/>
                      </a:cubicBezTo>
                      <a:cubicBezTo>
                        <a:pt x="6338" y="7504"/>
                        <a:pt x="10148" y="5599"/>
                        <a:pt x="14910" y="8457"/>
                      </a:cubicBezTo>
                      <a:cubicBezTo>
                        <a:pt x="16816" y="10362"/>
                        <a:pt x="18720" y="14172"/>
                        <a:pt x="22531" y="189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07" name="Group 1406">
              <a:extLst>
                <a:ext uri="{FF2B5EF4-FFF2-40B4-BE49-F238E27FC236}">
                  <a16:creationId xmlns:a16="http://schemas.microsoft.com/office/drawing/2014/main" id="{DBC122C5-0ABD-FF4C-87C3-4D36F7FA2A3C}"/>
                </a:ext>
              </a:extLst>
            </p:cNvPr>
            <p:cNvGrpSpPr/>
            <p:nvPr/>
          </p:nvGrpSpPr>
          <p:grpSpPr>
            <a:xfrm>
              <a:off x="237744" y="988543"/>
              <a:ext cx="7891016" cy="2666396"/>
              <a:chOff x="237744" y="988543"/>
              <a:chExt cx="7891016" cy="2666396"/>
            </a:xfrm>
          </p:grpSpPr>
          <p:grpSp>
            <p:nvGrpSpPr>
              <p:cNvPr id="1408" name="Group 1407">
                <a:extLst>
                  <a:ext uri="{FF2B5EF4-FFF2-40B4-BE49-F238E27FC236}">
                    <a16:creationId xmlns:a16="http://schemas.microsoft.com/office/drawing/2014/main" id="{C90D7CD0-59D0-A245-A2F0-1F37AEBE0E8B}"/>
                  </a:ext>
                </a:extLst>
              </p:cNvPr>
              <p:cNvGrpSpPr/>
              <p:nvPr/>
            </p:nvGrpSpPr>
            <p:grpSpPr>
              <a:xfrm>
                <a:off x="243060" y="988543"/>
                <a:ext cx="1618258" cy="375787"/>
                <a:chOff x="3707368" y="2874168"/>
                <a:chExt cx="4770358" cy="1107758"/>
              </a:xfrm>
            </p:grpSpPr>
            <p:sp>
              <p:nvSpPr>
                <p:cNvPr id="1486" name="Freeform: Shape 4">
                  <a:extLst>
                    <a:ext uri="{FF2B5EF4-FFF2-40B4-BE49-F238E27FC236}">
                      <a16:creationId xmlns:a16="http://schemas.microsoft.com/office/drawing/2014/main" id="{FD4E0C71-FF70-5E45-9E32-02AEDCDDCA48}"/>
                    </a:ext>
                  </a:extLst>
                </p:cNvPr>
                <p:cNvSpPr/>
                <p:nvPr/>
              </p:nvSpPr>
              <p:spPr>
                <a:xfrm>
                  <a:off x="3707368" y="3202781"/>
                  <a:ext cx="809625" cy="771525"/>
                </a:xfrm>
                <a:custGeom>
                  <a:avLst/>
                  <a:gdLst>
                    <a:gd name="connsiteX0" fmla="*/ 808434 w 809625"/>
                    <a:gd name="connsiteY0" fmla="*/ 550069 h 771525"/>
                    <a:gd name="connsiteX1" fmla="*/ 683657 w 809625"/>
                    <a:gd name="connsiteY1" fmla="*/ 768191 h 771525"/>
                    <a:gd name="connsiteX2" fmla="*/ 355044 w 809625"/>
                    <a:gd name="connsiteY2" fmla="*/ 768191 h 771525"/>
                    <a:gd name="connsiteX3" fmla="*/ 284559 w 809625"/>
                    <a:gd name="connsiteY3" fmla="*/ 727234 h 771525"/>
                    <a:gd name="connsiteX4" fmla="*/ 17859 w 809625"/>
                    <a:gd name="connsiteY4" fmla="*/ 264319 h 771525"/>
                    <a:gd name="connsiteX5" fmla="*/ 17859 w 809625"/>
                    <a:gd name="connsiteY5" fmla="*/ 183356 h 771525"/>
                    <a:gd name="connsiteX6" fmla="*/ 118824 w 809625"/>
                    <a:gd name="connsiteY6" fmla="*/ 7144 h 771525"/>
                    <a:gd name="connsiteX7" fmla="*/ 243602 w 809625"/>
                    <a:gd name="connsiteY7" fmla="*/ 224314 h 771525"/>
                    <a:gd name="connsiteX8" fmla="*/ 432197 w 809625"/>
                    <a:gd name="connsiteY8" fmla="*/ 551021 h 771525"/>
                    <a:gd name="connsiteX9" fmla="*/ 808434 w 809625"/>
                    <a:gd name="connsiteY9" fmla="*/ 551021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9625" h="771525">
                      <a:moveTo>
                        <a:pt x="808434" y="550069"/>
                      </a:moveTo>
                      <a:lnTo>
                        <a:pt x="683657" y="768191"/>
                      </a:lnTo>
                      <a:lnTo>
                        <a:pt x="355044" y="768191"/>
                      </a:lnTo>
                      <a:cubicBezTo>
                        <a:pt x="325517" y="768191"/>
                        <a:pt x="298847" y="752951"/>
                        <a:pt x="284559" y="727234"/>
                      </a:cubicBezTo>
                      <a:lnTo>
                        <a:pt x="17859" y="264319"/>
                      </a:lnTo>
                      <a:cubicBezTo>
                        <a:pt x="3572" y="238601"/>
                        <a:pt x="3572" y="208121"/>
                        <a:pt x="17859" y="183356"/>
                      </a:cubicBezTo>
                      <a:lnTo>
                        <a:pt x="118824" y="7144"/>
                      </a:lnTo>
                      <a:lnTo>
                        <a:pt x="243602" y="224314"/>
                      </a:lnTo>
                      <a:lnTo>
                        <a:pt x="432197" y="551021"/>
                      </a:lnTo>
                      <a:lnTo>
                        <a:pt x="808434" y="551021"/>
                      </a:lnTo>
                      <a:close/>
                    </a:path>
                  </a:pathLst>
                </a:custGeom>
                <a:solidFill>
                  <a:srgbClr val="F7BA1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7" name="Freeform: Shape 5">
                  <a:extLst>
                    <a:ext uri="{FF2B5EF4-FFF2-40B4-BE49-F238E27FC236}">
                      <a16:creationId xmlns:a16="http://schemas.microsoft.com/office/drawing/2014/main" id="{7FC2659B-A91D-1A4E-82E3-DA35CECF0367}"/>
                    </a:ext>
                  </a:extLst>
                </p:cNvPr>
                <p:cNvSpPr/>
                <p:nvPr/>
              </p:nvSpPr>
              <p:spPr>
                <a:xfrm>
                  <a:off x="4382929" y="3092291"/>
                  <a:ext cx="561975" cy="885825"/>
                </a:xfrm>
                <a:custGeom>
                  <a:avLst/>
                  <a:gdLst>
                    <a:gd name="connsiteX0" fmla="*/ 547211 w 561975"/>
                    <a:gd name="connsiteY0" fmla="*/ 374809 h 885825"/>
                    <a:gd name="connsiteX1" fmla="*/ 281464 w 561975"/>
                    <a:gd name="connsiteY1" fmla="*/ 837724 h 885825"/>
                    <a:gd name="connsiteX2" fmla="*/ 210979 w 561975"/>
                    <a:gd name="connsiteY2" fmla="*/ 878681 h 885825"/>
                    <a:gd name="connsiteX3" fmla="*/ 7144 w 561975"/>
                    <a:gd name="connsiteY3" fmla="*/ 878681 h 885825"/>
                    <a:gd name="connsiteX4" fmla="*/ 132874 w 561975"/>
                    <a:gd name="connsiteY4" fmla="*/ 660559 h 885825"/>
                    <a:gd name="connsiteX5" fmla="*/ 321469 w 561975"/>
                    <a:gd name="connsiteY5" fmla="*/ 333851 h 885825"/>
                    <a:gd name="connsiteX6" fmla="*/ 132874 w 561975"/>
                    <a:gd name="connsiteY6" fmla="*/ 7144 h 885825"/>
                    <a:gd name="connsiteX7" fmla="*/ 382429 w 561975"/>
                    <a:gd name="connsiteY7" fmla="*/ 7144 h 885825"/>
                    <a:gd name="connsiteX8" fmla="*/ 546259 w 561975"/>
                    <a:gd name="connsiteY8" fmla="*/ 293846 h 885825"/>
                    <a:gd name="connsiteX9" fmla="*/ 547211 w 561975"/>
                    <a:gd name="connsiteY9" fmla="*/ 374809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1975" h="885825">
                      <a:moveTo>
                        <a:pt x="547211" y="374809"/>
                      </a:moveTo>
                      <a:lnTo>
                        <a:pt x="281464" y="837724"/>
                      </a:lnTo>
                      <a:cubicBezTo>
                        <a:pt x="267176" y="863441"/>
                        <a:pt x="239554" y="878681"/>
                        <a:pt x="210979" y="878681"/>
                      </a:cubicBezTo>
                      <a:lnTo>
                        <a:pt x="7144" y="878681"/>
                      </a:lnTo>
                      <a:lnTo>
                        <a:pt x="132874" y="660559"/>
                      </a:lnTo>
                      <a:lnTo>
                        <a:pt x="321469" y="333851"/>
                      </a:lnTo>
                      <a:lnTo>
                        <a:pt x="132874" y="7144"/>
                      </a:lnTo>
                      <a:lnTo>
                        <a:pt x="382429" y="7144"/>
                      </a:lnTo>
                      <a:lnTo>
                        <a:pt x="546259" y="293846"/>
                      </a:lnTo>
                      <a:cubicBezTo>
                        <a:pt x="561499" y="318611"/>
                        <a:pt x="561499" y="349091"/>
                        <a:pt x="547211" y="374809"/>
                      </a:cubicBezTo>
                    </a:path>
                  </a:pathLst>
                </a:custGeom>
                <a:solidFill>
                  <a:srgbClr val="EB42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8" name="Freeform: Shape 6">
                  <a:extLst>
                    <a:ext uri="{FF2B5EF4-FFF2-40B4-BE49-F238E27FC236}">
                      <a16:creationId xmlns:a16="http://schemas.microsoft.com/office/drawing/2014/main" id="{D6F6ED21-A7E1-CC4D-AF95-C272FB38BF9F}"/>
                    </a:ext>
                  </a:extLst>
                </p:cNvPr>
                <p:cNvSpPr/>
                <p:nvPr/>
              </p:nvSpPr>
              <p:spPr>
                <a:xfrm>
                  <a:off x="3819049" y="2874168"/>
                  <a:ext cx="952500" cy="552450"/>
                </a:xfrm>
                <a:custGeom>
                  <a:avLst/>
                  <a:gdLst>
                    <a:gd name="connsiteX0" fmla="*/ 946309 w 952500"/>
                    <a:gd name="connsiteY0" fmla="*/ 225266 h 552450"/>
                    <a:gd name="connsiteX1" fmla="*/ 320516 w 952500"/>
                    <a:gd name="connsiteY1" fmla="*/ 225266 h 552450"/>
                    <a:gd name="connsiteX2" fmla="*/ 132874 w 952500"/>
                    <a:gd name="connsiteY2" fmla="*/ 551974 h 552450"/>
                    <a:gd name="connsiteX3" fmla="*/ 7144 w 952500"/>
                    <a:gd name="connsiteY3" fmla="*/ 334804 h 552450"/>
                    <a:gd name="connsiteX4" fmla="*/ 171926 w 952500"/>
                    <a:gd name="connsiteY4" fmla="*/ 48101 h 552450"/>
                    <a:gd name="connsiteX5" fmla="*/ 243364 w 952500"/>
                    <a:gd name="connsiteY5" fmla="*/ 7144 h 552450"/>
                    <a:gd name="connsiteX6" fmla="*/ 774859 w 952500"/>
                    <a:gd name="connsiteY6" fmla="*/ 7144 h 552450"/>
                    <a:gd name="connsiteX7" fmla="*/ 845344 w 952500"/>
                    <a:gd name="connsiteY7" fmla="*/ 48101 h 552450"/>
                    <a:gd name="connsiteX8" fmla="*/ 946309 w 952500"/>
                    <a:gd name="connsiteY8" fmla="*/ 22526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00" h="552450">
                      <a:moveTo>
                        <a:pt x="946309" y="225266"/>
                      </a:moveTo>
                      <a:lnTo>
                        <a:pt x="320516" y="225266"/>
                      </a:lnTo>
                      <a:lnTo>
                        <a:pt x="132874" y="551974"/>
                      </a:lnTo>
                      <a:lnTo>
                        <a:pt x="7144" y="334804"/>
                      </a:lnTo>
                      <a:lnTo>
                        <a:pt x="171926" y="48101"/>
                      </a:lnTo>
                      <a:cubicBezTo>
                        <a:pt x="187166" y="22384"/>
                        <a:pt x="213836" y="7144"/>
                        <a:pt x="243364" y="7144"/>
                      </a:cubicBezTo>
                      <a:lnTo>
                        <a:pt x="774859" y="7144"/>
                      </a:lnTo>
                      <a:cubicBezTo>
                        <a:pt x="804386" y="7144"/>
                        <a:pt x="831056" y="22384"/>
                        <a:pt x="845344" y="48101"/>
                      </a:cubicBezTo>
                      <a:lnTo>
                        <a:pt x="946309" y="225266"/>
                      </a:lnTo>
                      <a:close/>
                    </a:path>
                  </a:pathLst>
                </a:custGeom>
                <a:solidFill>
                  <a:srgbClr val="007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9" name="Freeform: Shape 7">
                  <a:extLst>
                    <a:ext uri="{FF2B5EF4-FFF2-40B4-BE49-F238E27FC236}">
                      <a16:creationId xmlns:a16="http://schemas.microsoft.com/office/drawing/2014/main" id="{1B2FF9EF-2634-C64A-BC1B-D7961E3B8897}"/>
                    </a:ext>
                  </a:extLst>
                </p:cNvPr>
                <p:cNvSpPr/>
                <p:nvPr/>
              </p:nvSpPr>
              <p:spPr>
                <a:xfrm>
                  <a:off x="3944779" y="3092291"/>
                  <a:ext cx="762000" cy="666750"/>
                </a:xfrm>
                <a:custGeom>
                  <a:avLst/>
                  <a:gdLst>
                    <a:gd name="connsiteX0" fmla="*/ 571024 w 762000"/>
                    <a:gd name="connsiteY0" fmla="*/ 7144 h 666750"/>
                    <a:gd name="connsiteX1" fmla="*/ 759619 w 762000"/>
                    <a:gd name="connsiteY1" fmla="*/ 333851 h 666750"/>
                    <a:gd name="connsiteX2" fmla="*/ 571024 w 762000"/>
                    <a:gd name="connsiteY2" fmla="*/ 660559 h 666750"/>
                    <a:gd name="connsiteX3" fmla="*/ 194786 w 762000"/>
                    <a:gd name="connsiteY3" fmla="*/ 660559 h 666750"/>
                    <a:gd name="connsiteX4" fmla="*/ 7144 w 762000"/>
                    <a:gd name="connsiteY4" fmla="*/ 333851 h 666750"/>
                    <a:gd name="connsiteX5" fmla="*/ 194786 w 762000"/>
                    <a:gd name="connsiteY5" fmla="*/ 7144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0" h="666750">
                      <a:moveTo>
                        <a:pt x="571024" y="7144"/>
                      </a:moveTo>
                      <a:lnTo>
                        <a:pt x="759619" y="333851"/>
                      </a:lnTo>
                      <a:lnTo>
                        <a:pt x="571024" y="660559"/>
                      </a:lnTo>
                      <a:lnTo>
                        <a:pt x="194786" y="660559"/>
                      </a:lnTo>
                      <a:lnTo>
                        <a:pt x="7144" y="333851"/>
                      </a:lnTo>
                      <a:lnTo>
                        <a:pt x="194786" y="7144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0" name="Freeform: Shape 8">
                  <a:extLst>
                    <a:ext uri="{FF2B5EF4-FFF2-40B4-BE49-F238E27FC236}">
                      <a16:creationId xmlns:a16="http://schemas.microsoft.com/office/drawing/2014/main" id="{2C0DE876-1D8A-9548-8E7E-D254529518D8}"/>
                    </a:ext>
                  </a:extLst>
                </p:cNvPr>
                <p:cNvSpPr/>
                <p:nvPr/>
              </p:nvSpPr>
              <p:spPr>
                <a:xfrm>
                  <a:off x="4157186" y="3255168"/>
                  <a:ext cx="333375" cy="333375"/>
                </a:xfrm>
                <a:custGeom>
                  <a:avLst/>
                  <a:gdLst>
                    <a:gd name="connsiteX0" fmla="*/ 170974 w 333375"/>
                    <a:gd name="connsiteY0" fmla="*/ 7144 h 333375"/>
                    <a:gd name="connsiteX1" fmla="*/ 334804 w 333375"/>
                    <a:gd name="connsiteY1" fmla="*/ 170974 h 333375"/>
                    <a:gd name="connsiteX2" fmla="*/ 170974 w 333375"/>
                    <a:gd name="connsiteY2" fmla="*/ 334804 h 333375"/>
                    <a:gd name="connsiteX3" fmla="*/ 7144 w 333375"/>
                    <a:gd name="connsiteY3" fmla="*/ 170974 h 333375"/>
                    <a:gd name="connsiteX4" fmla="*/ 170974 w 333375"/>
                    <a:gd name="connsiteY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5" h="333375">
                      <a:moveTo>
                        <a:pt x="170974" y="7144"/>
                      </a:moveTo>
                      <a:cubicBezTo>
                        <a:pt x="261461" y="7144"/>
                        <a:pt x="334804" y="80486"/>
                        <a:pt x="334804" y="170974"/>
                      </a:cubicBezTo>
                      <a:cubicBezTo>
                        <a:pt x="334804" y="261461"/>
                        <a:pt x="261461" y="334804"/>
                        <a:pt x="170974" y="334804"/>
                      </a:cubicBezTo>
                      <a:cubicBezTo>
                        <a:pt x="80486" y="334804"/>
                        <a:pt x="7144" y="261461"/>
                        <a:pt x="7144" y="170974"/>
                      </a:cubicBezTo>
                      <a:cubicBezTo>
                        <a:pt x="7144" y="80486"/>
                        <a:pt x="80486" y="7144"/>
                        <a:pt x="170974" y="71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1" name="Freeform: Shape 9">
                  <a:extLst>
                    <a:ext uri="{FF2B5EF4-FFF2-40B4-BE49-F238E27FC236}">
                      <a16:creationId xmlns:a16="http://schemas.microsoft.com/office/drawing/2014/main" id="{43650344-7DAA-2E4E-AFC8-D417183C0186}"/>
                    </a:ext>
                  </a:extLst>
                </p:cNvPr>
                <p:cNvSpPr/>
                <p:nvPr/>
              </p:nvSpPr>
              <p:spPr>
                <a:xfrm>
                  <a:off x="3820001" y="2874168"/>
                  <a:ext cx="942975" cy="333375"/>
                </a:xfrm>
                <a:custGeom>
                  <a:avLst/>
                  <a:gdLst>
                    <a:gd name="connsiteX0" fmla="*/ 773906 w 942975"/>
                    <a:gd name="connsiteY0" fmla="*/ 7144 h 333375"/>
                    <a:gd name="connsiteX1" fmla="*/ 242411 w 942975"/>
                    <a:gd name="connsiteY1" fmla="*/ 7144 h 333375"/>
                    <a:gd name="connsiteX2" fmla="*/ 171926 w 942975"/>
                    <a:gd name="connsiteY2" fmla="*/ 48101 h 333375"/>
                    <a:gd name="connsiteX3" fmla="*/ 7144 w 942975"/>
                    <a:gd name="connsiteY3" fmla="*/ 334804 h 333375"/>
                    <a:gd name="connsiteX4" fmla="*/ 170974 w 942975"/>
                    <a:gd name="connsiteY4" fmla="*/ 48101 h 333375"/>
                    <a:gd name="connsiteX5" fmla="*/ 242411 w 942975"/>
                    <a:gd name="connsiteY5" fmla="*/ 7144 h 333375"/>
                    <a:gd name="connsiteX6" fmla="*/ 773906 w 942975"/>
                    <a:gd name="connsiteY6" fmla="*/ 7144 h 333375"/>
                    <a:gd name="connsiteX7" fmla="*/ 844391 w 942975"/>
                    <a:gd name="connsiteY7" fmla="*/ 48101 h 333375"/>
                    <a:gd name="connsiteX8" fmla="*/ 941546 w 942975"/>
                    <a:gd name="connsiteY8" fmla="*/ 218599 h 333375"/>
                    <a:gd name="connsiteX9" fmla="*/ 844391 w 942975"/>
                    <a:gd name="connsiteY9" fmla="*/ 48101 h 333375"/>
                    <a:gd name="connsiteX10" fmla="*/ 773906 w 942975"/>
                    <a:gd name="connsiteY10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2975" h="333375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170974" y="48101"/>
                      </a:lnTo>
                      <a:cubicBezTo>
                        <a:pt x="186214" y="22384"/>
                        <a:pt x="212884" y="7144"/>
                        <a:pt x="242411" y="7144"/>
                      </a:cubicBezTo>
                      <a:lnTo>
                        <a:pt x="773906" y="7144"/>
                      </a:lnTo>
                      <a:cubicBezTo>
                        <a:pt x="803434" y="7144"/>
                        <a:pt x="830104" y="22384"/>
                        <a:pt x="844391" y="48101"/>
                      </a:cubicBezTo>
                      <a:lnTo>
                        <a:pt x="941546" y="218599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2" name="Freeform: Shape 10">
                  <a:extLst>
                    <a:ext uri="{FF2B5EF4-FFF2-40B4-BE49-F238E27FC236}">
                      <a16:creationId xmlns:a16="http://schemas.microsoft.com/office/drawing/2014/main" id="{44EE29B4-1DCD-2C48-A329-D4B446DA4D10}"/>
                    </a:ext>
                  </a:extLst>
                </p:cNvPr>
                <p:cNvSpPr/>
                <p:nvPr/>
              </p:nvSpPr>
              <p:spPr>
                <a:xfrm>
                  <a:off x="3820001" y="2874168"/>
                  <a:ext cx="942975" cy="342900"/>
                </a:xfrm>
                <a:custGeom>
                  <a:avLst/>
                  <a:gdLst>
                    <a:gd name="connsiteX0" fmla="*/ 773906 w 942975"/>
                    <a:gd name="connsiteY0" fmla="*/ 7144 h 342900"/>
                    <a:gd name="connsiteX1" fmla="*/ 242411 w 942975"/>
                    <a:gd name="connsiteY1" fmla="*/ 7144 h 342900"/>
                    <a:gd name="connsiteX2" fmla="*/ 171926 w 942975"/>
                    <a:gd name="connsiteY2" fmla="*/ 48101 h 342900"/>
                    <a:gd name="connsiteX3" fmla="*/ 7144 w 942975"/>
                    <a:gd name="connsiteY3" fmla="*/ 334804 h 342900"/>
                    <a:gd name="connsiteX4" fmla="*/ 9049 w 942975"/>
                    <a:gd name="connsiteY4" fmla="*/ 338614 h 342900"/>
                    <a:gd name="connsiteX5" fmla="*/ 170974 w 942975"/>
                    <a:gd name="connsiteY5" fmla="*/ 54769 h 342900"/>
                    <a:gd name="connsiteX6" fmla="*/ 241459 w 942975"/>
                    <a:gd name="connsiteY6" fmla="*/ 13811 h 342900"/>
                    <a:gd name="connsiteX7" fmla="*/ 772954 w 942975"/>
                    <a:gd name="connsiteY7" fmla="*/ 13811 h 342900"/>
                    <a:gd name="connsiteX8" fmla="*/ 843439 w 942975"/>
                    <a:gd name="connsiteY8" fmla="*/ 54769 h 342900"/>
                    <a:gd name="connsiteX9" fmla="*/ 936784 w 942975"/>
                    <a:gd name="connsiteY9" fmla="*/ 217646 h 342900"/>
                    <a:gd name="connsiteX10" fmla="*/ 940594 w 942975"/>
                    <a:gd name="connsiteY10" fmla="*/ 217646 h 342900"/>
                    <a:gd name="connsiteX11" fmla="*/ 844391 w 942975"/>
                    <a:gd name="connsiteY11" fmla="*/ 48101 h 342900"/>
                    <a:gd name="connsiteX12" fmla="*/ 773906 w 942975"/>
                    <a:gd name="connsiteY12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2975" h="342900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9049" y="338614"/>
                      </a:lnTo>
                      <a:lnTo>
                        <a:pt x="170974" y="54769"/>
                      </a:lnTo>
                      <a:cubicBezTo>
                        <a:pt x="185261" y="29051"/>
                        <a:pt x="212884" y="13811"/>
                        <a:pt x="241459" y="13811"/>
                      </a:cubicBezTo>
                      <a:lnTo>
                        <a:pt x="772954" y="13811"/>
                      </a:lnTo>
                      <a:cubicBezTo>
                        <a:pt x="802481" y="13811"/>
                        <a:pt x="829151" y="29051"/>
                        <a:pt x="843439" y="54769"/>
                      </a:cubicBezTo>
                      <a:lnTo>
                        <a:pt x="936784" y="217646"/>
                      </a:lnTo>
                      <a:lnTo>
                        <a:pt x="940594" y="217646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338FC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3" name="Freeform: Shape 11">
                  <a:extLst>
                    <a:ext uri="{FF2B5EF4-FFF2-40B4-BE49-F238E27FC236}">
                      <a16:creationId xmlns:a16="http://schemas.microsoft.com/office/drawing/2014/main" id="{91F27AEE-542C-C246-8056-677C4855F135}"/>
                    </a:ext>
                  </a:extLst>
                </p:cNvPr>
                <p:cNvSpPr/>
                <p:nvPr/>
              </p:nvSpPr>
              <p:spPr>
                <a:xfrm>
                  <a:off x="4754404" y="3085623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13811 h 19050"/>
                    <a:gd name="connsiteX1" fmla="*/ 7144 w 9525"/>
                    <a:gd name="connsiteY1" fmla="*/ 7144 h 19050"/>
                    <a:gd name="connsiteX2" fmla="*/ 10954 w 9525"/>
                    <a:gd name="connsiteY2" fmla="*/ 1381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3811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D6D6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4" name="Freeform: Shape 12">
                  <a:extLst>
                    <a:ext uri="{FF2B5EF4-FFF2-40B4-BE49-F238E27FC236}">
                      <a16:creationId xmlns:a16="http://schemas.microsoft.com/office/drawing/2014/main" id="{E17351F4-75B4-9D40-A327-0635418A61E6}"/>
                    </a:ext>
                  </a:extLst>
                </p:cNvPr>
                <p:cNvSpPr/>
                <p:nvPr/>
              </p:nvSpPr>
              <p:spPr>
                <a:xfrm>
                  <a:off x="3944779" y="3085623"/>
                  <a:ext cx="819150" cy="342900"/>
                </a:xfrm>
                <a:custGeom>
                  <a:avLst/>
                  <a:gdLst>
                    <a:gd name="connsiteX0" fmla="*/ 812959 w 819150"/>
                    <a:gd name="connsiteY0" fmla="*/ 7144 h 342900"/>
                    <a:gd name="connsiteX1" fmla="*/ 194786 w 819150"/>
                    <a:gd name="connsiteY1" fmla="*/ 7144 h 342900"/>
                    <a:gd name="connsiteX2" fmla="*/ 7144 w 819150"/>
                    <a:gd name="connsiteY2" fmla="*/ 333851 h 342900"/>
                    <a:gd name="connsiteX3" fmla="*/ 7144 w 819150"/>
                    <a:gd name="connsiteY3" fmla="*/ 340519 h 342900"/>
                    <a:gd name="connsiteX4" fmla="*/ 194786 w 819150"/>
                    <a:gd name="connsiteY4" fmla="*/ 13811 h 342900"/>
                    <a:gd name="connsiteX5" fmla="*/ 571024 w 819150"/>
                    <a:gd name="connsiteY5" fmla="*/ 13811 h 342900"/>
                    <a:gd name="connsiteX6" fmla="*/ 816769 w 819150"/>
                    <a:gd name="connsiteY6" fmla="*/ 1381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9150" h="342900">
                      <a:moveTo>
                        <a:pt x="812959" y="7144"/>
                      </a:moveTo>
                      <a:lnTo>
                        <a:pt x="194786" y="7144"/>
                      </a:lnTo>
                      <a:lnTo>
                        <a:pt x="7144" y="333851"/>
                      </a:lnTo>
                      <a:lnTo>
                        <a:pt x="7144" y="340519"/>
                      </a:lnTo>
                      <a:lnTo>
                        <a:pt x="194786" y="13811"/>
                      </a:lnTo>
                      <a:lnTo>
                        <a:pt x="571024" y="13811"/>
                      </a:lnTo>
                      <a:lnTo>
                        <a:pt x="816769" y="13811"/>
                      </a:lnTo>
                      <a:close/>
                    </a:path>
                  </a:pathLst>
                </a:custGeom>
                <a:solidFill>
                  <a:srgbClr val="0A66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5" name="Freeform: Shape 13">
                  <a:extLst>
                    <a:ext uri="{FF2B5EF4-FFF2-40B4-BE49-F238E27FC236}">
                      <a16:creationId xmlns:a16="http://schemas.microsoft.com/office/drawing/2014/main" id="{E1E9BD97-0341-0D48-B33A-631D4E540E92}"/>
                    </a:ext>
                  </a:extLst>
                </p:cNvPr>
                <p:cNvSpPr/>
                <p:nvPr/>
              </p:nvSpPr>
              <p:spPr>
                <a:xfrm>
                  <a:off x="4750594" y="3085623"/>
                  <a:ext cx="19050" cy="19050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337DB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6" name="Freeform: Shape 14">
                  <a:extLst>
                    <a:ext uri="{FF2B5EF4-FFF2-40B4-BE49-F238E27FC236}">
                      <a16:creationId xmlns:a16="http://schemas.microsoft.com/office/drawing/2014/main" id="{1CF340EA-34C2-CC4F-9BCA-9ED2B022D1C2}"/>
                    </a:ext>
                  </a:extLst>
                </p:cNvPr>
                <p:cNvSpPr/>
                <p:nvPr/>
              </p:nvSpPr>
              <p:spPr>
                <a:xfrm>
                  <a:off x="3715226" y="3201828"/>
                  <a:ext cx="800100" cy="552450"/>
                </a:xfrm>
                <a:custGeom>
                  <a:avLst/>
                  <a:gdLst>
                    <a:gd name="connsiteX0" fmla="*/ 111919 w 800100"/>
                    <a:gd name="connsiteY0" fmla="*/ 7144 h 552450"/>
                    <a:gd name="connsiteX1" fmla="*/ 10001 w 800100"/>
                    <a:gd name="connsiteY1" fmla="*/ 183356 h 552450"/>
                    <a:gd name="connsiteX2" fmla="*/ 8096 w 800100"/>
                    <a:gd name="connsiteY2" fmla="*/ 188119 h 552450"/>
                    <a:gd name="connsiteX3" fmla="*/ 10001 w 800100"/>
                    <a:gd name="connsiteY3" fmla="*/ 183356 h 552450"/>
                    <a:gd name="connsiteX4" fmla="*/ 111919 w 800100"/>
                    <a:gd name="connsiteY4" fmla="*/ 7144 h 552450"/>
                    <a:gd name="connsiteX5" fmla="*/ 236696 w 800100"/>
                    <a:gd name="connsiteY5" fmla="*/ 224314 h 552450"/>
                    <a:gd name="connsiteX6" fmla="*/ 424339 w 800100"/>
                    <a:gd name="connsiteY6" fmla="*/ 551021 h 552450"/>
                    <a:gd name="connsiteX7" fmla="*/ 800576 w 800100"/>
                    <a:gd name="connsiteY7" fmla="*/ 551021 h 552450"/>
                    <a:gd name="connsiteX8" fmla="*/ 424339 w 800100"/>
                    <a:gd name="connsiteY8" fmla="*/ 551021 h 552450"/>
                    <a:gd name="connsiteX9" fmla="*/ 424339 w 800100"/>
                    <a:gd name="connsiteY9" fmla="*/ 551021 h 552450"/>
                    <a:gd name="connsiteX10" fmla="*/ 236696 w 800100"/>
                    <a:gd name="connsiteY10" fmla="*/ 224314 h 552450"/>
                    <a:gd name="connsiteX11" fmla="*/ 111919 w 800100"/>
                    <a:gd name="connsiteY11" fmla="*/ 7144 h 552450"/>
                    <a:gd name="connsiteX12" fmla="*/ 8096 w 800100"/>
                    <a:gd name="connsiteY12" fmla="*/ 188119 h 552450"/>
                    <a:gd name="connsiteX13" fmla="*/ 8096 w 800100"/>
                    <a:gd name="connsiteY13" fmla="*/ 188119 h 552450"/>
                    <a:gd name="connsiteX14" fmla="*/ 8096 w 800100"/>
                    <a:gd name="connsiteY14" fmla="*/ 188119 h 552450"/>
                    <a:gd name="connsiteX15" fmla="*/ 7144 w 800100"/>
                    <a:gd name="connsiteY15" fmla="*/ 190024 h 552450"/>
                    <a:gd name="connsiteX16" fmla="*/ 7144 w 800100"/>
                    <a:gd name="connsiteY16" fmla="*/ 190024 h 552450"/>
                    <a:gd name="connsiteX17" fmla="*/ 7144 w 800100"/>
                    <a:gd name="connsiteY17" fmla="*/ 19002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0100" h="552450">
                      <a:moveTo>
                        <a:pt x="111919" y="7144"/>
                      </a:moveTo>
                      <a:lnTo>
                        <a:pt x="10001" y="183356"/>
                      </a:lnTo>
                      <a:cubicBezTo>
                        <a:pt x="9049" y="185261"/>
                        <a:pt x="9049" y="187166"/>
                        <a:pt x="8096" y="188119"/>
                      </a:cubicBezTo>
                      <a:cubicBezTo>
                        <a:pt x="9049" y="187166"/>
                        <a:pt x="9049" y="185261"/>
                        <a:pt x="10001" y="183356"/>
                      </a:cubicBezTo>
                      <a:lnTo>
                        <a:pt x="111919" y="7144"/>
                      </a:lnTo>
                      <a:lnTo>
                        <a:pt x="236696" y="224314"/>
                      </a:lnTo>
                      <a:lnTo>
                        <a:pt x="424339" y="551021"/>
                      </a:lnTo>
                      <a:lnTo>
                        <a:pt x="800576" y="551021"/>
                      </a:lnTo>
                      <a:lnTo>
                        <a:pt x="424339" y="551021"/>
                      </a:lnTo>
                      <a:lnTo>
                        <a:pt x="424339" y="551021"/>
                      </a:lnTo>
                      <a:lnTo>
                        <a:pt x="236696" y="224314"/>
                      </a:lnTo>
                      <a:lnTo>
                        <a:pt x="111919" y="7144"/>
                      </a:lnTo>
                      <a:close/>
                      <a:moveTo>
                        <a:pt x="8096" y="188119"/>
                      </a:moveTo>
                      <a:cubicBezTo>
                        <a:pt x="8096" y="189071"/>
                        <a:pt x="7144" y="189071"/>
                        <a:pt x="8096" y="188119"/>
                      </a:cubicBezTo>
                      <a:cubicBezTo>
                        <a:pt x="7144" y="189071"/>
                        <a:pt x="8096" y="189071"/>
                        <a:pt x="8096" y="188119"/>
                      </a:cubicBezTo>
                      <a:moveTo>
                        <a:pt x="7144" y="190024"/>
                      </a:moveTo>
                      <a:cubicBezTo>
                        <a:pt x="7144" y="190024"/>
                        <a:pt x="7144" y="190024"/>
                        <a:pt x="7144" y="190024"/>
                      </a:cubicBezTo>
                      <a:cubicBezTo>
                        <a:pt x="7144" y="190024"/>
                        <a:pt x="7144" y="190024"/>
                        <a:pt x="7144" y="19002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7" name="Freeform: Shape 15">
                  <a:extLst>
                    <a:ext uri="{FF2B5EF4-FFF2-40B4-BE49-F238E27FC236}">
                      <a16:creationId xmlns:a16="http://schemas.microsoft.com/office/drawing/2014/main" id="{9EB530A9-A18E-B544-91CE-76182A12572B}"/>
                    </a:ext>
                  </a:extLst>
                </p:cNvPr>
                <p:cNvSpPr/>
                <p:nvPr/>
              </p:nvSpPr>
              <p:spPr>
                <a:xfrm>
                  <a:off x="3707606" y="3201828"/>
                  <a:ext cx="809625" cy="561975"/>
                </a:xfrm>
                <a:custGeom>
                  <a:avLst/>
                  <a:gdLst>
                    <a:gd name="connsiteX0" fmla="*/ 118586 w 809625"/>
                    <a:gd name="connsiteY0" fmla="*/ 7144 h 561975"/>
                    <a:gd name="connsiteX1" fmla="*/ 17621 w 809625"/>
                    <a:gd name="connsiteY1" fmla="*/ 183356 h 561975"/>
                    <a:gd name="connsiteX2" fmla="*/ 15716 w 809625"/>
                    <a:gd name="connsiteY2" fmla="*/ 188119 h 561975"/>
                    <a:gd name="connsiteX3" fmla="*/ 15716 w 809625"/>
                    <a:gd name="connsiteY3" fmla="*/ 188119 h 561975"/>
                    <a:gd name="connsiteX4" fmla="*/ 15716 w 809625"/>
                    <a:gd name="connsiteY4" fmla="*/ 189071 h 561975"/>
                    <a:gd name="connsiteX5" fmla="*/ 15716 w 809625"/>
                    <a:gd name="connsiteY5" fmla="*/ 190024 h 561975"/>
                    <a:gd name="connsiteX6" fmla="*/ 15716 w 809625"/>
                    <a:gd name="connsiteY6" fmla="*/ 190976 h 561975"/>
                    <a:gd name="connsiteX7" fmla="*/ 7144 w 809625"/>
                    <a:gd name="connsiteY7" fmla="*/ 223361 h 561975"/>
                    <a:gd name="connsiteX8" fmla="*/ 7144 w 809625"/>
                    <a:gd name="connsiteY8" fmla="*/ 220504 h 561975"/>
                    <a:gd name="connsiteX9" fmla="*/ 7144 w 809625"/>
                    <a:gd name="connsiteY9" fmla="*/ 224314 h 561975"/>
                    <a:gd name="connsiteX10" fmla="*/ 17621 w 809625"/>
                    <a:gd name="connsiteY10" fmla="*/ 190024 h 561975"/>
                    <a:gd name="connsiteX11" fmla="*/ 118586 w 809625"/>
                    <a:gd name="connsiteY11" fmla="*/ 13811 h 561975"/>
                    <a:gd name="connsiteX12" fmla="*/ 243364 w 809625"/>
                    <a:gd name="connsiteY12" fmla="*/ 230981 h 561975"/>
                    <a:gd name="connsiteX13" fmla="*/ 431959 w 809625"/>
                    <a:gd name="connsiteY13" fmla="*/ 557689 h 561975"/>
                    <a:gd name="connsiteX14" fmla="*/ 804386 w 809625"/>
                    <a:gd name="connsiteY14" fmla="*/ 557689 h 561975"/>
                    <a:gd name="connsiteX15" fmla="*/ 808196 w 809625"/>
                    <a:gd name="connsiteY15" fmla="*/ 551021 h 561975"/>
                    <a:gd name="connsiteX16" fmla="*/ 431959 w 809625"/>
                    <a:gd name="connsiteY16" fmla="*/ 551021 h 561975"/>
                    <a:gd name="connsiteX17" fmla="*/ 244316 w 809625"/>
                    <a:gd name="connsiteY17" fmla="*/ 224314 h 561975"/>
                    <a:gd name="connsiteX18" fmla="*/ 118586 w 809625"/>
                    <a:gd name="connsiteY18" fmla="*/ 7144 h 561975"/>
                    <a:gd name="connsiteX19" fmla="*/ 7144 w 809625"/>
                    <a:gd name="connsiteY19" fmla="*/ 224314 h 561975"/>
                    <a:gd name="connsiteX20" fmla="*/ 7144 w 809625"/>
                    <a:gd name="connsiteY20" fmla="*/ 224314 h 561975"/>
                    <a:gd name="connsiteX21" fmla="*/ 7144 w 809625"/>
                    <a:gd name="connsiteY21" fmla="*/ 224314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09625" h="561975">
                      <a:moveTo>
                        <a:pt x="118586" y="7144"/>
                      </a:moveTo>
                      <a:lnTo>
                        <a:pt x="17621" y="183356"/>
                      </a:lnTo>
                      <a:cubicBezTo>
                        <a:pt x="16669" y="185261"/>
                        <a:pt x="16669" y="187166"/>
                        <a:pt x="15716" y="188119"/>
                      </a:cubicBezTo>
                      <a:lnTo>
                        <a:pt x="15716" y="188119"/>
                      </a:lnTo>
                      <a:cubicBezTo>
                        <a:pt x="15716" y="188119"/>
                        <a:pt x="15716" y="189071"/>
                        <a:pt x="15716" y="189071"/>
                      </a:cubicBezTo>
                      <a:cubicBezTo>
                        <a:pt x="15716" y="189071"/>
                        <a:pt x="15716" y="189071"/>
                        <a:pt x="15716" y="190024"/>
                      </a:cubicBezTo>
                      <a:cubicBezTo>
                        <a:pt x="15716" y="190024"/>
                        <a:pt x="15716" y="190024"/>
                        <a:pt x="15716" y="190976"/>
                      </a:cubicBezTo>
                      <a:cubicBezTo>
                        <a:pt x="10001" y="201454"/>
                        <a:pt x="7144" y="212884"/>
                        <a:pt x="7144" y="223361"/>
                      </a:cubicBezTo>
                      <a:cubicBezTo>
                        <a:pt x="7144" y="222409"/>
                        <a:pt x="7144" y="221456"/>
                        <a:pt x="7144" y="220504"/>
                      </a:cubicBezTo>
                      <a:cubicBezTo>
                        <a:pt x="7144" y="221456"/>
                        <a:pt x="7144" y="222409"/>
                        <a:pt x="7144" y="224314"/>
                      </a:cubicBezTo>
                      <a:cubicBezTo>
                        <a:pt x="8096" y="212884"/>
                        <a:pt x="11906" y="201454"/>
                        <a:pt x="17621" y="190024"/>
                      </a:cubicBezTo>
                      <a:lnTo>
                        <a:pt x="118586" y="13811"/>
                      </a:lnTo>
                      <a:lnTo>
                        <a:pt x="243364" y="230981"/>
                      </a:lnTo>
                      <a:lnTo>
                        <a:pt x="431959" y="557689"/>
                      </a:lnTo>
                      <a:lnTo>
                        <a:pt x="804386" y="557689"/>
                      </a:lnTo>
                      <a:lnTo>
                        <a:pt x="808196" y="551021"/>
                      </a:lnTo>
                      <a:lnTo>
                        <a:pt x="431959" y="551021"/>
                      </a:lnTo>
                      <a:lnTo>
                        <a:pt x="244316" y="224314"/>
                      </a:lnTo>
                      <a:lnTo>
                        <a:pt x="118586" y="7144"/>
                      </a:lnTo>
                      <a:close/>
                      <a:moveTo>
                        <a:pt x="7144" y="224314"/>
                      </a:moveTo>
                      <a:lnTo>
                        <a:pt x="7144" y="224314"/>
                      </a:lnTo>
                      <a:lnTo>
                        <a:pt x="7144" y="224314"/>
                      </a:lnTo>
                    </a:path>
                  </a:pathLst>
                </a:custGeom>
                <a:solidFill>
                  <a:srgbClr val="FAC9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8" name="Freeform: Shape 16">
                  <a:extLst>
                    <a:ext uri="{FF2B5EF4-FFF2-40B4-BE49-F238E27FC236}">
                      <a16:creationId xmlns:a16="http://schemas.microsoft.com/office/drawing/2014/main" id="{F558ABC5-73DB-EB4A-A2F2-7A01CF1B11ED}"/>
                    </a:ext>
                  </a:extLst>
                </p:cNvPr>
                <p:cNvSpPr/>
                <p:nvPr/>
              </p:nvSpPr>
              <p:spPr>
                <a:xfrm>
                  <a:off x="3707606" y="3418046"/>
                  <a:ext cx="685800" cy="552450"/>
                </a:xfrm>
                <a:custGeom>
                  <a:avLst/>
                  <a:gdLst>
                    <a:gd name="connsiteX0" fmla="*/ 7144 w 685800"/>
                    <a:gd name="connsiteY0" fmla="*/ 7144 h 552450"/>
                    <a:gd name="connsiteX1" fmla="*/ 7144 w 685800"/>
                    <a:gd name="connsiteY1" fmla="*/ 7144 h 552450"/>
                    <a:gd name="connsiteX2" fmla="*/ 7144 w 685800"/>
                    <a:gd name="connsiteY2" fmla="*/ 7144 h 552450"/>
                    <a:gd name="connsiteX3" fmla="*/ 7144 w 685800"/>
                    <a:gd name="connsiteY3" fmla="*/ 8096 h 552450"/>
                    <a:gd name="connsiteX4" fmla="*/ 7144 w 685800"/>
                    <a:gd name="connsiteY4" fmla="*/ 11906 h 552450"/>
                    <a:gd name="connsiteX5" fmla="*/ 7144 w 685800"/>
                    <a:gd name="connsiteY5" fmla="*/ 8096 h 552450"/>
                    <a:gd name="connsiteX6" fmla="*/ 13811 w 685800"/>
                    <a:gd name="connsiteY6" fmla="*/ 42386 h 552450"/>
                    <a:gd name="connsiteX7" fmla="*/ 13811 w 685800"/>
                    <a:gd name="connsiteY7" fmla="*/ 42386 h 552450"/>
                    <a:gd name="connsiteX8" fmla="*/ 13811 w 685800"/>
                    <a:gd name="connsiteY8" fmla="*/ 43339 h 552450"/>
                    <a:gd name="connsiteX9" fmla="*/ 13811 w 685800"/>
                    <a:gd name="connsiteY9" fmla="*/ 44291 h 552450"/>
                    <a:gd name="connsiteX10" fmla="*/ 13811 w 685800"/>
                    <a:gd name="connsiteY10" fmla="*/ 44291 h 552450"/>
                    <a:gd name="connsiteX11" fmla="*/ 17621 w 685800"/>
                    <a:gd name="connsiteY11" fmla="*/ 49054 h 552450"/>
                    <a:gd name="connsiteX12" fmla="*/ 283369 w 685800"/>
                    <a:gd name="connsiteY12" fmla="*/ 511969 h 552450"/>
                    <a:gd name="connsiteX13" fmla="*/ 353854 w 685800"/>
                    <a:gd name="connsiteY13" fmla="*/ 552926 h 552450"/>
                    <a:gd name="connsiteX14" fmla="*/ 683419 w 685800"/>
                    <a:gd name="connsiteY14" fmla="*/ 552926 h 552450"/>
                    <a:gd name="connsiteX15" fmla="*/ 687229 w 685800"/>
                    <a:gd name="connsiteY15" fmla="*/ 546259 h 552450"/>
                    <a:gd name="connsiteX16" fmla="*/ 354806 w 685800"/>
                    <a:gd name="connsiteY16" fmla="*/ 546259 h 552450"/>
                    <a:gd name="connsiteX17" fmla="*/ 284321 w 685800"/>
                    <a:gd name="connsiteY17" fmla="*/ 505301 h 552450"/>
                    <a:gd name="connsiteX18" fmla="*/ 17621 w 685800"/>
                    <a:gd name="connsiteY18" fmla="*/ 42386 h 552450"/>
                    <a:gd name="connsiteX19" fmla="*/ 7144 w 685800"/>
                    <a:gd name="connsiteY19" fmla="*/ 809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5800" h="552450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7144" y="7144"/>
                      </a:lnTo>
                      <a:moveTo>
                        <a:pt x="7144" y="8096"/>
                      </a:moveTo>
                      <a:cubicBezTo>
                        <a:pt x="7144" y="9049"/>
                        <a:pt x="7144" y="10001"/>
                        <a:pt x="7144" y="11906"/>
                      </a:cubicBezTo>
                      <a:cubicBezTo>
                        <a:pt x="7144" y="10954"/>
                        <a:pt x="7144" y="10001"/>
                        <a:pt x="7144" y="8096"/>
                      </a:cubicBezTo>
                      <a:cubicBezTo>
                        <a:pt x="7144" y="20479"/>
                        <a:pt x="9049" y="3095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3339"/>
                      </a:cubicBezTo>
                      <a:cubicBezTo>
                        <a:pt x="13811" y="43339"/>
                        <a:pt x="13811" y="44291"/>
                        <a:pt x="13811" y="44291"/>
                      </a:cubicBezTo>
                      <a:cubicBezTo>
                        <a:pt x="13811" y="44291"/>
                        <a:pt x="13811" y="44291"/>
                        <a:pt x="13811" y="44291"/>
                      </a:cubicBezTo>
                      <a:cubicBezTo>
                        <a:pt x="16669" y="46196"/>
                        <a:pt x="16669" y="47149"/>
                        <a:pt x="17621" y="49054"/>
                      </a:cubicBezTo>
                      <a:lnTo>
                        <a:pt x="283369" y="511969"/>
                      </a:lnTo>
                      <a:cubicBezTo>
                        <a:pt x="297656" y="537686"/>
                        <a:pt x="325279" y="552926"/>
                        <a:pt x="353854" y="552926"/>
                      </a:cubicBezTo>
                      <a:lnTo>
                        <a:pt x="683419" y="552926"/>
                      </a:lnTo>
                      <a:lnTo>
                        <a:pt x="687229" y="546259"/>
                      </a:lnTo>
                      <a:lnTo>
                        <a:pt x="354806" y="546259"/>
                      </a:lnTo>
                      <a:cubicBezTo>
                        <a:pt x="325279" y="546259"/>
                        <a:pt x="298609" y="531019"/>
                        <a:pt x="284321" y="505301"/>
                      </a:cubicBezTo>
                      <a:lnTo>
                        <a:pt x="17621" y="42386"/>
                      </a:lnTo>
                      <a:cubicBezTo>
                        <a:pt x="11906" y="30956"/>
                        <a:pt x="8096" y="19526"/>
                        <a:pt x="7144" y="8096"/>
                      </a:cubicBezTo>
                    </a:path>
                  </a:pathLst>
                </a:custGeom>
                <a:solidFill>
                  <a:srgbClr val="EDA1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9" name="Freeform: Shape 17">
                  <a:extLst>
                    <a:ext uri="{FF2B5EF4-FFF2-40B4-BE49-F238E27FC236}">
                      <a16:creationId xmlns:a16="http://schemas.microsoft.com/office/drawing/2014/main" id="{8B4321B8-0F4F-9443-BA91-EC78F033BC93}"/>
                    </a:ext>
                  </a:extLst>
                </p:cNvPr>
                <p:cNvSpPr/>
                <p:nvPr/>
              </p:nvSpPr>
              <p:spPr>
                <a:xfrm>
                  <a:off x="3707606" y="3416141"/>
                  <a:ext cx="9525" cy="19050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001 h 19050"/>
                    <a:gd name="connsiteX2" fmla="*/ 7144 w 9525"/>
                    <a:gd name="connsiteY2" fmla="*/ 10954 h 19050"/>
                    <a:gd name="connsiteX3" fmla="*/ 7144 w 9525"/>
                    <a:gd name="connsiteY3" fmla="*/ 11906 h 19050"/>
                    <a:gd name="connsiteX4" fmla="*/ 7144 w 9525"/>
                    <a:gd name="connsiteY4" fmla="*/ 14764 h 19050"/>
                    <a:gd name="connsiteX5" fmla="*/ 7144 w 9525"/>
                    <a:gd name="connsiteY5" fmla="*/ 10954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001"/>
                      </a:cubicBezTo>
                      <a:lnTo>
                        <a:pt x="7144" y="10954"/>
                      </a:lnTo>
                      <a:lnTo>
                        <a:pt x="7144" y="11906"/>
                      </a:lnTo>
                      <a:cubicBezTo>
                        <a:pt x="7144" y="12859"/>
                        <a:pt x="7144" y="13811"/>
                        <a:pt x="7144" y="14764"/>
                      </a:cubicBezTo>
                      <a:cubicBezTo>
                        <a:pt x="7144" y="13811"/>
                        <a:pt x="7144" y="12859"/>
                        <a:pt x="7144" y="10954"/>
                      </a:cubicBezTo>
                      <a:cubicBezTo>
                        <a:pt x="7144" y="9049"/>
                        <a:pt x="7144" y="8096"/>
                        <a:pt x="7144" y="7144"/>
                      </a:cubicBezTo>
                    </a:path>
                  </a:pathLst>
                </a:custGeom>
                <a:solidFill>
                  <a:srgbClr val="EDAD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0" name="Freeform: Shape 18">
                  <a:extLst>
                    <a:ext uri="{FF2B5EF4-FFF2-40B4-BE49-F238E27FC236}">
                      <a16:creationId xmlns:a16="http://schemas.microsoft.com/office/drawing/2014/main" id="{30589E62-57CE-C744-B449-13C242DFEF09}"/>
                    </a:ext>
                  </a:extLst>
                </p:cNvPr>
                <p:cNvSpPr/>
                <p:nvPr/>
              </p:nvSpPr>
              <p:spPr>
                <a:xfrm>
                  <a:off x="4508659" y="3092291"/>
                  <a:ext cx="200025" cy="333375"/>
                </a:xfrm>
                <a:custGeom>
                  <a:avLst/>
                  <a:gdLst>
                    <a:gd name="connsiteX0" fmla="*/ 7144 w 200025"/>
                    <a:gd name="connsiteY0" fmla="*/ 7144 h 333375"/>
                    <a:gd name="connsiteX1" fmla="*/ 7144 w 200025"/>
                    <a:gd name="connsiteY1" fmla="*/ 7144 h 333375"/>
                    <a:gd name="connsiteX2" fmla="*/ 195739 w 200025"/>
                    <a:gd name="connsiteY2" fmla="*/ 333851 h 333375"/>
                    <a:gd name="connsiteX3" fmla="*/ 199549 w 200025"/>
                    <a:gd name="connsiteY3" fmla="*/ 333851 h 333375"/>
                    <a:gd name="connsiteX4" fmla="*/ 14764 w 200025"/>
                    <a:gd name="connsiteY4" fmla="*/ 13811 h 333375"/>
                    <a:gd name="connsiteX5" fmla="*/ 10954 w 200025"/>
                    <a:gd name="connsiteY5" fmla="*/ 13811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333375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195739" y="333851"/>
                      </a:lnTo>
                      <a:lnTo>
                        <a:pt x="199549" y="333851"/>
                      </a:lnTo>
                      <a:lnTo>
                        <a:pt x="14764" y="13811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1" name="Freeform: Shape 19">
                  <a:extLst>
                    <a:ext uri="{FF2B5EF4-FFF2-40B4-BE49-F238E27FC236}">
                      <a16:creationId xmlns:a16="http://schemas.microsoft.com/office/drawing/2014/main" id="{53750877-FA59-BD4C-B317-B618A9B95025}"/>
                    </a:ext>
                  </a:extLst>
                </p:cNvPr>
                <p:cNvSpPr/>
                <p:nvPr/>
              </p:nvSpPr>
              <p:spPr>
                <a:xfrm>
                  <a:off x="4922996" y="3451383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7144 h 19050"/>
                    <a:gd name="connsiteX1" fmla="*/ 10954 w 9525"/>
                    <a:gd name="connsiteY1" fmla="*/ 7144 h 19050"/>
                    <a:gd name="connsiteX2" fmla="*/ 10954 w 9525"/>
                    <a:gd name="connsiteY2" fmla="*/ 7144 h 19050"/>
                    <a:gd name="connsiteX3" fmla="*/ 10954 w 9525"/>
                    <a:gd name="connsiteY3" fmla="*/ 9049 h 19050"/>
                    <a:gd name="connsiteX4" fmla="*/ 10954 w 9525"/>
                    <a:gd name="connsiteY4" fmla="*/ 9049 h 19050"/>
                    <a:gd name="connsiteX5" fmla="*/ 10954 w 9525"/>
                    <a:gd name="connsiteY5" fmla="*/ 9049 h 19050"/>
                    <a:gd name="connsiteX6" fmla="*/ 10001 w 9525"/>
                    <a:gd name="connsiteY6" fmla="*/ 10001 h 19050"/>
                    <a:gd name="connsiteX7" fmla="*/ 7144 w 9525"/>
                    <a:gd name="connsiteY7" fmla="*/ 15716 h 19050"/>
                    <a:gd name="connsiteX8" fmla="*/ 10001 w 9525"/>
                    <a:gd name="connsiteY8" fmla="*/ 1000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" h="19050">
                      <a:moveTo>
                        <a:pt x="10954" y="7144"/>
                      </a:moveTo>
                      <a:cubicBezTo>
                        <a:pt x="10954" y="7144"/>
                        <a:pt x="10954" y="8096"/>
                        <a:pt x="10954" y="7144"/>
                      </a:cubicBezTo>
                      <a:cubicBezTo>
                        <a:pt x="10954" y="8096"/>
                        <a:pt x="10954" y="7144"/>
                        <a:pt x="10954" y="7144"/>
                      </a:cubicBezTo>
                      <a:moveTo>
                        <a:pt x="10954" y="9049"/>
                      </a:moveTo>
                      <a:cubicBezTo>
                        <a:pt x="10001" y="9049"/>
                        <a:pt x="10001" y="9049"/>
                        <a:pt x="10954" y="9049"/>
                      </a:cubicBezTo>
                      <a:cubicBezTo>
                        <a:pt x="10001" y="9049"/>
                        <a:pt x="10001" y="9049"/>
                        <a:pt x="10954" y="9049"/>
                      </a:cubicBezTo>
                      <a:moveTo>
                        <a:pt x="10001" y="10001"/>
                      </a:moveTo>
                      <a:cubicBezTo>
                        <a:pt x="9049" y="11906"/>
                        <a:pt x="8096" y="13811"/>
                        <a:pt x="7144" y="15716"/>
                      </a:cubicBezTo>
                      <a:cubicBezTo>
                        <a:pt x="8096" y="13811"/>
                        <a:pt x="9049" y="11906"/>
                        <a:pt x="10001" y="10001"/>
                      </a:cubicBezTo>
                    </a:path>
                  </a:pathLst>
                </a:custGeom>
                <a:solidFill>
                  <a:srgbClr val="D9D4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2" name="Freeform: Shape 20">
                  <a:extLst>
                    <a:ext uri="{FF2B5EF4-FFF2-40B4-BE49-F238E27FC236}">
                      <a16:creationId xmlns:a16="http://schemas.microsoft.com/office/drawing/2014/main" id="{9A1D576B-7D2C-EC49-B57A-CA219410C3DC}"/>
                    </a:ext>
                  </a:extLst>
                </p:cNvPr>
                <p:cNvSpPr/>
                <p:nvPr/>
              </p:nvSpPr>
              <p:spPr>
                <a:xfrm>
                  <a:off x="4383881" y="3418998"/>
                  <a:ext cx="561975" cy="552450"/>
                </a:xfrm>
                <a:custGeom>
                  <a:avLst/>
                  <a:gdLst>
                    <a:gd name="connsiteX0" fmla="*/ 556736 w 561975"/>
                    <a:gd name="connsiteY0" fmla="*/ 7144 h 552450"/>
                    <a:gd name="connsiteX1" fmla="*/ 546259 w 561975"/>
                    <a:gd name="connsiteY1" fmla="*/ 41434 h 552450"/>
                    <a:gd name="connsiteX2" fmla="*/ 280511 w 561975"/>
                    <a:gd name="connsiteY2" fmla="*/ 504349 h 552450"/>
                    <a:gd name="connsiteX3" fmla="*/ 210026 w 561975"/>
                    <a:gd name="connsiteY3" fmla="*/ 545306 h 552450"/>
                    <a:gd name="connsiteX4" fmla="*/ 14764 w 561975"/>
                    <a:gd name="connsiteY4" fmla="*/ 545306 h 552450"/>
                    <a:gd name="connsiteX5" fmla="*/ 10954 w 561975"/>
                    <a:gd name="connsiteY5" fmla="*/ 551974 h 552450"/>
                    <a:gd name="connsiteX6" fmla="*/ 7144 w 561975"/>
                    <a:gd name="connsiteY6" fmla="*/ 551974 h 552450"/>
                    <a:gd name="connsiteX7" fmla="*/ 210026 w 561975"/>
                    <a:gd name="connsiteY7" fmla="*/ 551974 h 552450"/>
                    <a:gd name="connsiteX8" fmla="*/ 280511 w 561975"/>
                    <a:gd name="connsiteY8" fmla="*/ 511016 h 552450"/>
                    <a:gd name="connsiteX9" fmla="*/ 546259 w 561975"/>
                    <a:gd name="connsiteY9" fmla="*/ 48101 h 552450"/>
                    <a:gd name="connsiteX10" fmla="*/ 549116 w 561975"/>
                    <a:gd name="connsiteY10" fmla="*/ 42386 h 552450"/>
                    <a:gd name="connsiteX11" fmla="*/ 549116 w 561975"/>
                    <a:gd name="connsiteY11" fmla="*/ 42386 h 552450"/>
                    <a:gd name="connsiteX12" fmla="*/ 549116 w 561975"/>
                    <a:gd name="connsiteY12" fmla="*/ 41434 h 552450"/>
                    <a:gd name="connsiteX13" fmla="*/ 549116 w 561975"/>
                    <a:gd name="connsiteY13" fmla="*/ 40481 h 552450"/>
                    <a:gd name="connsiteX14" fmla="*/ 549116 w 561975"/>
                    <a:gd name="connsiteY14" fmla="*/ 40481 h 552450"/>
                    <a:gd name="connsiteX15" fmla="*/ 556736 w 561975"/>
                    <a:gd name="connsiteY15" fmla="*/ 7144 h 552450"/>
                    <a:gd name="connsiteX16" fmla="*/ 556736 w 561975"/>
                    <a:gd name="connsiteY16" fmla="*/ 10954 h 552450"/>
                    <a:gd name="connsiteX17" fmla="*/ 556736 w 561975"/>
                    <a:gd name="connsiteY17" fmla="*/ 714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1975" h="552450">
                      <a:moveTo>
                        <a:pt x="556736" y="7144"/>
                      </a:moveTo>
                      <a:cubicBezTo>
                        <a:pt x="555784" y="18574"/>
                        <a:pt x="551974" y="30004"/>
                        <a:pt x="546259" y="41434"/>
                      </a:cubicBezTo>
                      <a:lnTo>
                        <a:pt x="280511" y="504349"/>
                      </a:lnTo>
                      <a:cubicBezTo>
                        <a:pt x="266224" y="530066"/>
                        <a:pt x="238601" y="545306"/>
                        <a:pt x="210026" y="545306"/>
                      </a:cubicBezTo>
                      <a:lnTo>
                        <a:pt x="14764" y="545306"/>
                      </a:lnTo>
                      <a:lnTo>
                        <a:pt x="10954" y="551974"/>
                      </a:lnTo>
                      <a:lnTo>
                        <a:pt x="7144" y="551974"/>
                      </a:lnTo>
                      <a:lnTo>
                        <a:pt x="210026" y="551974"/>
                      </a:lnTo>
                      <a:cubicBezTo>
                        <a:pt x="239554" y="551974"/>
                        <a:pt x="266224" y="536734"/>
                        <a:pt x="280511" y="511016"/>
                      </a:cubicBezTo>
                      <a:lnTo>
                        <a:pt x="546259" y="48101"/>
                      </a:lnTo>
                      <a:cubicBezTo>
                        <a:pt x="547211" y="46196"/>
                        <a:pt x="548164" y="44291"/>
                        <a:pt x="549116" y="42386"/>
                      </a:cubicBezTo>
                      <a:cubicBezTo>
                        <a:pt x="549116" y="42386"/>
                        <a:pt x="549116" y="42386"/>
                        <a:pt x="549116" y="42386"/>
                      </a:cubicBezTo>
                      <a:cubicBezTo>
                        <a:pt x="549116" y="42386"/>
                        <a:pt x="549116" y="41434"/>
                        <a:pt x="549116" y="41434"/>
                      </a:cubicBezTo>
                      <a:cubicBezTo>
                        <a:pt x="549116" y="41434"/>
                        <a:pt x="549116" y="41434"/>
                        <a:pt x="549116" y="40481"/>
                      </a:cubicBezTo>
                      <a:cubicBezTo>
                        <a:pt x="549116" y="40481"/>
                        <a:pt x="549116" y="40481"/>
                        <a:pt x="549116" y="40481"/>
                      </a:cubicBezTo>
                      <a:cubicBezTo>
                        <a:pt x="554831" y="30004"/>
                        <a:pt x="556736" y="18574"/>
                        <a:pt x="556736" y="7144"/>
                      </a:cubicBezTo>
                      <a:cubicBezTo>
                        <a:pt x="556736" y="9049"/>
                        <a:pt x="556736" y="10001"/>
                        <a:pt x="556736" y="10954"/>
                      </a:cubicBezTo>
                      <a:cubicBezTo>
                        <a:pt x="556736" y="9049"/>
                        <a:pt x="556736" y="8096"/>
                        <a:pt x="556736" y="7144"/>
                      </a:cubicBezTo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3" name="Freeform: Shape 21">
                  <a:extLst>
                    <a:ext uri="{FF2B5EF4-FFF2-40B4-BE49-F238E27FC236}">
                      <a16:creationId xmlns:a16="http://schemas.microsoft.com/office/drawing/2014/main" id="{5C841078-7A3E-4448-9FBF-6FCABA96320B}"/>
                    </a:ext>
                  </a:extLst>
                </p:cNvPr>
                <p:cNvSpPr/>
                <p:nvPr/>
              </p:nvSpPr>
              <p:spPr>
                <a:xfrm>
                  <a:off x="4512469" y="3092291"/>
                  <a:ext cx="428625" cy="304800"/>
                </a:xfrm>
                <a:custGeom>
                  <a:avLst/>
                  <a:gdLst>
                    <a:gd name="connsiteX0" fmla="*/ 252889 w 428625"/>
                    <a:gd name="connsiteY0" fmla="*/ 7144 h 304800"/>
                    <a:gd name="connsiteX1" fmla="*/ 252889 w 428625"/>
                    <a:gd name="connsiteY1" fmla="*/ 7144 h 304800"/>
                    <a:gd name="connsiteX2" fmla="*/ 7144 w 428625"/>
                    <a:gd name="connsiteY2" fmla="*/ 7144 h 304800"/>
                    <a:gd name="connsiteX3" fmla="*/ 252889 w 428625"/>
                    <a:gd name="connsiteY3" fmla="*/ 7144 h 304800"/>
                    <a:gd name="connsiteX4" fmla="*/ 416719 w 428625"/>
                    <a:gd name="connsiteY4" fmla="*/ 293846 h 304800"/>
                    <a:gd name="connsiteX5" fmla="*/ 419576 w 428625"/>
                    <a:gd name="connsiteY5" fmla="*/ 299561 h 304800"/>
                    <a:gd name="connsiteX6" fmla="*/ 416719 w 428625"/>
                    <a:gd name="connsiteY6" fmla="*/ 293846 h 304800"/>
                    <a:gd name="connsiteX7" fmla="*/ 252889 w 428625"/>
                    <a:gd name="connsiteY7" fmla="*/ 7144 h 304800"/>
                    <a:gd name="connsiteX8" fmla="*/ 420529 w 428625"/>
                    <a:gd name="connsiteY8" fmla="*/ 299561 h 304800"/>
                    <a:gd name="connsiteX9" fmla="*/ 420529 w 428625"/>
                    <a:gd name="connsiteY9" fmla="*/ 299561 h 304800"/>
                    <a:gd name="connsiteX10" fmla="*/ 420529 w 428625"/>
                    <a:gd name="connsiteY10" fmla="*/ 299561 h 304800"/>
                    <a:gd name="connsiteX11" fmla="*/ 421481 w 428625"/>
                    <a:gd name="connsiteY11" fmla="*/ 300514 h 304800"/>
                    <a:gd name="connsiteX12" fmla="*/ 421481 w 428625"/>
                    <a:gd name="connsiteY12" fmla="*/ 300514 h 304800"/>
                    <a:gd name="connsiteX13" fmla="*/ 421481 w 428625"/>
                    <a:gd name="connsiteY13" fmla="*/ 30051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304800">
                      <a:moveTo>
                        <a:pt x="252889" y="7144"/>
                      </a:moveTo>
                      <a:lnTo>
                        <a:pt x="252889" y="7144"/>
                      </a:lnTo>
                      <a:lnTo>
                        <a:pt x="7144" y="7144"/>
                      </a:lnTo>
                      <a:lnTo>
                        <a:pt x="252889" y="7144"/>
                      </a:lnTo>
                      <a:lnTo>
                        <a:pt x="416719" y="293846"/>
                      </a:lnTo>
                      <a:cubicBezTo>
                        <a:pt x="417671" y="295751"/>
                        <a:pt x="418624" y="297656"/>
                        <a:pt x="419576" y="299561"/>
                      </a:cubicBezTo>
                      <a:cubicBezTo>
                        <a:pt x="418624" y="297656"/>
                        <a:pt x="417671" y="295751"/>
                        <a:pt x="416719" y="293846"/>
                      </a:cubicBezTo>
                      <a:lnTo>
                        <a:pt x="252889" y="7144"/>
                      </a:lnTo>
                      <a:close/>
                      <a:moveTo>
                        <a:pt x="420529" y="299561"/>
                      </a:moveTo>
                      <a:cubicBezTo>
                        <a:pt x="420529" y="299561"/>
                        <a:pt x="420529" y="299561"/>
                        <a:pt x="420529" y="299561"/>
                      </a:cubicBezTo>
                      <a:cubicBezTo>
                        <a:pt x="420529" y="299561"/>
                        <a:pt x="420529" y="299561"/>
                        <a:pt x="420529" y="299561"/>
                      </a:cubicBezTo>
                      <a:moveTo>
                        <a:pt x="421481" y="300514"/>
                      </a:moveTo>
                      <a:cubicBezTo>
                        <a:pt x="421481" y="300514"/>
                        <a:pt x="421481" y="301466"/>
                        <a:pt x="421481" y="300514"/>
                      </a:cubicBezTo>
                      <a:cubicBezTo>
                        <a:pt x="421481" y="301466"/>
                        <a:pt x="421481" y="300514"/>
                        <a:pt x="421481" y="30051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4" name="Freeform: Shape 22">
                  <a:extLst>
                    <a:ext uri="{FF2B5EF4-FFF2-40B4-BE49-F238E27FC236}">
                      <a16:creationId xmlns:a16="http://schemas.microsoft.com/office/drawing/2014/main" id="{A1305697-94C7-B64A-BB18-224D2316C164}"/>
                    </a:ext>
                  </a:extLst>
                </p:cNvPr>
                <p:cNvSpPr/>
                <p:nvPr/>
              </p:nvSpPr>
              <p:spPr>
                <a:xfrm>
                  <a:off x="4512469" y="3092291"/>
                  <a:ext cx="428625" cy="333375"/>
                </a:xfrm>
                <a:custGeom>
                  <a:avLst/>
                  <a:gdLst>
                    <a:gd name="connsiteX0" fmla="*/ 252889 w 428625"/>
                    <a:gd name="connsiteY0" fmla="*/ 7144 h 333375"/>
                    <a:gd name="connsiteX1" fmla="*/ 7144 w 428625"/>
                    <a:gd name="connsiteY1" fmla="*/ 7144 h 333375"/>
                    <a:gd name="connsiteX2" fmla="*/ 10954 w 428625"/>
                    <a:gd name="connsiteY2" fmla="*/ 13811 h 333375"/>
                    <a:gd name="connsiteX3" fmla="*/ 252889 w 428625"/>
                    <a:gd name="connsiteY3" fmla="*/ 13811 h 333375"/>
                    <a:gd name="connsiteX4" fmla="*/ 416719 w 428625"/>
                    <a:gd name="connsiteY4" fmla="*/ 300514 h 333375"/>
                    <a:gd name="connsiteX5" fmla="*/ 427196 w 428625"/>
                    <a:gd name="connsiteY5" fmla="*/ 334804 h 333375"/>
                    <a:gd name="connsiteX6" fmla="*/ 427196 w 428625"/>
                    <a:gd name="connsiteY6" fmla="*/ 330994 h 333375"/>
                    <a:gd name="connsiteX7" fmla="*/ 427196 w 428625"/>
                    <a:gd name="connsiteY7" fmla="*/ 333851 h 333375"/>
                    <a:gd name="connsiteX8" fmla="*/ 420529 w 428625"/>
                    <a:gd name="connsiteY8" fmla="*/ 301466 h 333375"/>
                    <a:gd name="connsiteX9" fmla="*/ 420529 w 428625"/>
                    <a:gd name="connsiteY9" fmla="*/ 301466 h 333375"/>
                    <a:gd name="connsiteX10" fmla="*/ 420529 w 428625"/>
                    <a:gd name="connsiteY10" fmla="*/ 300514 h 333375"/>
                    <a:gd name="connsiteX11" fmla="*/ 420529 w 428625"/>
                    <a:gd name="connsiteY11" fmla="*/ 299561 h 333375"/>
                    <a:gd name="connsiteX12" fmla="*/ 420529 w 428625"/>
                    <a:gd name="connsiteY12" fmla="*/ 299561 h 333375"/>
                    <a:gd name="connsiteX13" fmla="*/ 417671 w 428625"/>
                    <a:gd name="connsiteY13" fmla="*/ 293846 h 333375"/>
                    <a:gd name="connsiteX14" fmla="*/ 252889 w 428625"/>
                    <a:gd name="connsiteY1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625" h="333375">
                      <a:moveTo>
                        <a:pt x="252889" y="7144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lnTo>
                        <a:pt x="252889" y="13811"/>
                      </a:lnTo>
                      <a:lnTo>
                        <a:pt x="416719" y="300514"/>
                      </a:lnTo>
                      <a:cubicBezTo>
                        <a:pt x="422434" y="310991"/>
                        <a:pt x="426244" y="322421"/>
                        <a:pt x="427196" y="334804"/>
                      </a:cubicBezTo>
                      <a:cubicBezTo>
                        <a:pt x="427196" y="333851"/>
                        <a:pt x="427196" y="332899"/>
                        <a:pt x="427196" y="330994"/>
                      </a:cubicBezTo>
                      <a:cubicBezTo>
                        <a:pt x="427196" y="331946"/>
                        <a:pt x="427196" y="332899"/>
                        <a:pt x="427196" y="333851"/>
                      </a:cubicBezTo>
                      <a:cubicBezTo>
                        <a:pt x="427196" y="323374"/>
                        <a:pt x="425291" y="311944"/>
                        <a:pt x="420529" y="301466"/>
                      </a:cubicBezTo>
                      <a:cubicBezTo>
                        <a:pt x="420529" y="301466"/>
                        <a:pt x="420529" y="301466"/>
                        <a:pt x="420529" y="301466"/>
                      </a:cubicBezTo>
                      <a:cubicBezTo>
                        <a:pt x="420529" y="301466"/>
                        <a:pt x="420529" y="300514"/>
                        <a:pt x="420529" y="300514"/>
                      </a:cubicBezTo>
                      <a:cubicBezTo>
                        <a:pt x="420529" y="300514"/>
                        <a:pt x="420529" y="299561"/>
                        <a:pt x="420529" y="299561"/>
                      </a:cubicBezTo>
                      <a:lnTo>
                        <a:pt x="420529" y="299561"/>
                      </a:lnTo>
                      <a:cubicBezTo>
                        <a:pt x="419576" y="297656"/>
                        <a:pt x="418624" y="295751"/>
                        <a:pt x="417671" y="293846"/>
                      </a:cubicBezTo>
                      <a:lnTo>
                        <a:pt x="252889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5" name="Freeform: Shape 23">
                  <a:extLst>
                    <a:ext uri="{FF2B5EF4-FFF2-40B4-BE49-F238E27FC236}">
                      <a16:creationId xmlns:a16="http://schemas.microsoft.com/office/drawing/2014/main" id="{26BCB193-F08C-EA43-A3C4-5532FF98FDAE}"/>
                    </a:ext>
                  </a:extLst>
                </p:cNvPr>
                <p:cNvSpPr/>
                <p:nvPr/>
              </p:nvSpPr>
              <p:spPr>
                <a:xfrm>
                  <a:off x="4508659" y="3092291"/>
                  <a:ext cx="19050" cy="19050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6" name="Freeform: Shape 24">
                  <a:extLst>
                    <a:ext uri="{FF2B5EF4-FFF2-40B4-BE49-F238E27FC236}">
                      <a16:creationId xmlns:a16="http://schemas.microsoft.com/office/drawing/2014/main" id="{17C3634C-317F-7A4E-B09C-2223F6878711}"/>
                    </a:ext>
                  </a:extLst>
                </p:cNvPr>
                <p:cNvSpPr/>
                <p:nvPr/>
              </p:nvSpPr>
              <p:spPr>
                <a:xfrm>
                  <a:off x="4933474" y="3416141"/>
                  <a:ext cx="9525" cy="19050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954 h 19050"/>
                    <a:gd name="connsiteX2" fmla="*/ 7144 w 9525"/>
                    <a:gd name="connsiteY2" fmla="*/ 14764 h 19050"/>
                    <a:gd name="connsiteX3" fmla="*/ 7144 w 9525"/>
                    <a:gd name="connsiteY3" fmla="*/ 11906 h 19050"/>
                    <a:gd name="connsiteX4" fmla="*/ 7144 w 9525"/>
                    <a:gd name="connsiteY4" fmla="*/ 10954 h 19050"/>
                    <a:gd name="connsiteX5" fmla="*/ 7144 w 9525"/>
                    <a:gd name="connsiteY5" fmla="*/ 10001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954"/>
                      </a:cubicBezTo>
                      <a:cubicBezTo>
                        <a:pt x="7144" y="11906"/>
                        <a:pt x="7144" y="12859"/>
                        <a:pt x="7144" y="14764"/>
                      </a:cubicBezTo>
                      <a:cubicBezTo>
                        <a:pt x="7144" y="13811"/>
                        <a:pt x="7144" y="12859"/>
                        <a:pt x="7144" y="11906"/>
                      </a:cubicBezTo>
                      <a:lnTo>
                        <a:pt x="7144" y="10954"/>
                      </a:lnTo>
                      <a:lnTo>
                        <a:pt x="7144" y="10001"/>
                      </a:lnTo>
                      <a:cubicBezTo>
                        <a:pt x="7144" y="8096"/>
                        <a:pt x="7144" y="7144"/>
                        <a:pt x="7144" y="7144"/>
                      </a:cubicBezTo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7" name="Freeform: Shape 25">
                  <a:extLst>
                    <a:ext uri="{FF2B5EF4-FFF2-40B4-BE49-F238E27FC236}">
                      <a16:creationId xmlns:a16="http://schemas.microsoft.com/office/drawing/2014/main" id="{8352D42B-F2CB-184D-AC6A-6E2CC0C8561A}"/>
                    </a:ext>
                  </a:extLst>
                </p:cNvPr>
                <p:cNvSpPr/>
                <p:nvPr/>
              </p:nvSpPr>
              <p:spPr>
                <a:xfrm>
                  <a:off x="4387691" y="3418998"/>
                  <a:ext cx="323850" cy="542925"/>
                </a:xfrm>
                <a:custGeom>
                  <a:avLst/>
                  <a:gdLst>
                    <a:gd name="connsiteX0" fmla="*/ 316706 w 323850"/>
                    <a:gd name="connsiteY0" fmla="*/ 7144 h 542925"/>
                    <a:gd name="connsiteX1" fmla="*/ 128111 w 323850"/>
                    <a:gd name="connsiteY1" fmla="*/ 333851 h 542925"/>
                    <a:gd name="connsiteX2" fmla="*/ 7144 w 323850"/>
                    <a:gd name="connsiteY2" fmla="*/ 545306 h 542925"/>
                    <a:gd name="connsiteX3" fmla="*/ 7144 w 323850"/>
                    <a:gd name="connsiteY3" fmla="*/ 545306 h 542925"/>
                    <a:gd name="connsiteX4" fmla="*/ 10954 w 323850"/>
                    <a:gd name="connsiteY4" fmla="*/ 545306 h 542925"/>
                    <a:gd name="connsiteX5" fmla="*/ 128111 w 323850"/>
                    <a:gd name="connsiteY5" fmla="*/ 340519 h 542925"/>
                    <a:gd name="connsiteX6" fmla="*/ 320516 w 323850"/>
                    <a:gd name="connsiteY6" fmla="*/ 7144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50" h="542925">
                      <a:moveTo>
                        <a:pt x="316706" y="7144"/>
                      </a:moveTo>
                      <a:lnTo>
                        <a:pt x="128111" y="333851"/>
                      </a:lnTo>
                      <a:lnTo>
                        <a:pt x="7144" y="545306"/>
                      </a:lnTo>
                      <a:lnTo>
                        <a:pt x="7144" y="545306"/>
                      </a:lnTo>
                      <a:lnTo>
                        <a:pt x="10954" y="545306"/>
                      </a:lnTo>
                      <a:lnTo>
                        <a:pt x="128111" y="340519"/>
                      </a:lnTo>
                      <a:lnTo>
                        <a:pt x="320516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8" name="Freeform: Shape 26">
                  <a:extLst>
                    <a:ext uri="{FF2B5EF4-FFF2-40B4-BE49-F238E27FC236}">
                      <a16:creationId xmlns:a16="http://schemas.microsoft.com/office/drawing/2014/main" id="{C1CC6559-BFD8-F044-B577-0D51CD5C6206}"/>
                    </a:ext>
                  </a:extLst>
                </p:cNvPr>
                <p:cNvSpPr/>
                <p:nvPr/>
              </p:nvSpPr>
              <p:spPr>
                <a:xfrm>
                  <a:off x="5091589" y="3563778"/>
                  <a:ext cx="361950" cy="409575"/>
                </a:xfrm>
                <a:custGeom>
                  <a:avLst/>
                  <a:gdLst>
                    <a:gd name="connsiteX0" fmla="*/ 7144 w 361950"/>
                    <a:gd name="connsiteY0" fmla="*/ 209074 h 409575"/>
                    <a:gd name="connsiteX1" fmla="*/ 208121 w 361950"/>
                    <a:gd name="connsiteY1" fmla="*/ 7144 h 409575"/>
                    <a:gd name="connsiteX2" fmla="*/ 350044 w 361950"/>
                    <a:gd name="connsiteY2" fmla="*/ 70009 h 409575"/>
                    <a:gd name="connsiteX3" fmla="*/ 315754 w 361950"/>
                    <a:gd name="connsiteY3" fmla="*/ 103346 h 409575"/>
                    <a:gd name="connsiteX4" fmla="*/ 208121 w 361950"/>
                    <a:gd name="connsiteY4" fmla="*/ 53816 h 409575"/>
                    <a:gd name="connsiteX5" fmla="*/ 57626 w 361950"/>
                    <a:gd name="connsiteY5" fmla="*/ 208121 h 409575"/>
                    <a:gd name="connsiteX6" fmla="*/ 208121 w 361950"/>
                    <a:gd name="connsiteY6" fmla="*/ 362426 h 409575"/>
                    <a:gd name="connsiteX7" fmla="*/ 327184 w 361950"/>
                    <a:gd name="connsiteY7" fmla="*/ 306229 h 409575"/>
                    <a:gd name="connsiteX8" fmla="*/ 361474 w 361950"/>
                    <a:gd name="connsiteY8" fmla="*/ 340519 h 409575"/>
                    <a:gd name="connsiteX9" fmla="*/ 208121 w 361950"/>
                    <a:gd name="connsiteY9" fmla="*/ 410051 h 409575"/>
                    <a:gd name="connsiteX10" fmla="*/ 7144 w 361950"/>
                    <a:gd name="connsiteY10" fmla="*/ 209074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950" h="409575">
                      <a:moveTo>
                        <a:pt x="7144" y="209074"/>
                      </a:moveTo>
                      <a:cubicBezTo>
                        <a:pt x="7144" y="93821"/>
                        <a:pt x="93821" y="7144"/>
                        <a:pt x="208121" y="7144"/>
                      </a:cubicBezTo>
                      <a:cubicBezTo>
                        <a:pt x="266224" y="7144"/>
                        <a:pt x="315754" y="30004"/>
                        <a:pt x="350044" y="70009"/>
                      </a:cubicBezTo>
                      <a:lnTo>
                        <a:pt x="315754" y="103346"/>
                      </a:lnTo>
                      <a:cubicBezTo>
                        <a:pt x="289084" y="70009"/>
                        <a:pt x="252889" y="53816"/>
                        <a:pt x="208121" y="53816"/>
                      </a:cubicBezTo>
                      <a:cubicBezTo>
                        <a:pt x="126206" y="53816"/>
                        <a:pt x="57626" y="112871"/>
                        <a:pt x="57626" y="208121"/>
                      </a:cubicBezTo>
                      <a:cubicBezTo>
                        <a:pt x="57626" y="303371"/>
                        <a:pt x="126206" y="362426"/>
                        <a:pt x="208121" y="362426"/>
                      </a:cubicBezTo>
                      <a:cubicBezTo>
                        <a:pt x="256699" y="362426"/>
                        <a:pt x="297656" y="339566"/>
                        <a:pt x="327184" y="306229"/>
                      </a:cubicBezTo>
                      <a:lnTo>
                        <a:pt x="361474" y="340519"/>
                      </a:lnTo>
                      <a:cubicBezTo>
                        <a:pt x="327184" y="381476"/>
                        <a:pt x="272891" y="410051"/>
                        <a:pt x="208121" y="410051"/>
                      </a:cubicBezTo>
                      <a:cubicBezTo>
                        <a:pt x="94774" y="411004"/>
                        <a:pt x="7144" y="324326"/>
                        <a:pt x="7144" y="20907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9" name="Freeform: Shape 27">
                  <a:extLst>
                    <a:ext uri="{FF2B5EF4-FFF2-40B4-BE49-F238E27FC236}">
                      <a16:creationId xmlns:a16="http://schemas.microsoft.com/office/drawing/2014/main" id="{2B2FEF67-0131-D34D-9081-7C482F0346DA}"/>
                    </a:ext>
                  </a:extLst>
                </p:cNvPr>
                <p:cNvSpPr/>
                <p:nvPr/>
              </p:nvSpPr>
              <p:spPr>
                <a:xfrm>
                  <a:off x="5484971" y="3572351"/>
                  <a:ext cx="57150" cy="400050"/>
                </a:xfrm>
                <a:custGeom>
                  <a:avLst/>
                  <a:gdLst>
                    <a:gd name="connsiteX0" fmla="*/ 7144 w 57150"/>
                    <a:gd name="connsiteY0" fmla="*/ 7144 h 400050"/>
                    <a:gd name="connsiteX1" fmla="*/ 56674 w 57150"/>
                    <a:gd name="connsiteY1" fmla="*/ 7144 h 400050"/>
                    <a:gd name="connsiteX2" fmla="*/ 56674 w 57150"/>
                    <a:gd name="connsiteY2" fmla="*/ 393859 h 400050"/>
                    <a:gd name="connsiteX3" fmla="*/ 7144 w 57150"/>
                    <a:gd name="connsiteY3" fmla="*/ 393859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400050">
                      <a:moveTo>
                        <a:pt x="7144" y="7144"/>
                      </a:moveTo>
                      <a:lnTo>
                        <a:pt x="56674" y="7144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0" name="Freeform: Shape 28">
                  <a:extLst>
                    <a:ext uri="{FF2B5EF4-FFF2-40B4-BE49-F238E27FC236}">
                      <a16:creationId xmlns:a16="http://schemas.microsoft.com/office/drawing/2014/main" id="{079E847A-78D0-614C-B26D-E08B20002250}"/>
                    </a:ext>
                  </a:extLst>
                </p:cNvPr>
                <p:cNvSpPr/>
                <p:nvPr/>
              </p:nvSpPr>
              <p:spPr>
                <a:xfrm>
                  <a:off x="5571649" y="3685698"/>
                  <a:ext cx="285750" cy="295275"/>
                </a:xfrm>
                <a:custGeom>
                  <a:avLst/>
                  <a:gdLst>
                    <a:gd name="connsiteX0" fmla="*/ 279559 w 285750"/>
                    <a:gd name="connsiteY0" fmla="*/ 148114 h 295275"/>
                    <a:gd name="connsiteX1" fmla="*/ 143351 w 285750"/>
                    <a:gd name="connsiteY1" fmla="*/ 289084 h 295275"/>
                    <a:gd name="connsiteX2" fmla="*/ 7144 w 285750"/>
                    <a:gd name="connsiteY2" fmla="*/ 148114 h 295275"/>
                    <a:gd name="connsiteX3" fmla="*/ 143351 w 285750"/>
                    <a:gd name="connsiteY3" fmla="*/ 7144 h 295275"/>
                    <a:gd name="connsiteX4" fmla="*/ 279559 w 285750"/>
                    <a:gd name="connsiteY4" fmla="*/ 148114 h 295275"/>
                    <a:gd name="connsiteX5" fmla="*/ 230029 w 285750"/>
                    <a:gd name="connsiteY5" fmla="*/ 148114 h 295275"/>
                    <a:gd name="connsiteX6" fmla="*/ 143351 w 285750"/>
                    <a:gd name="connsiteY6" fmla="*/ 52864 h 295275"/>
                    <a:gd name="connsiteX7" fmla="*/ 56674 w 285750"/>
                    <a:gd name="connsiteY7" fmla="*/ 148114 h 295275"/>
                    <a:gd name="connsiteX8" fmla="*/ 143351 w 285750"/>
                    <a:gd name="connsiteY8" fmla="*/ 243364 h 295275"/>
                    <a:gd name="connsiteX9" fmla="*/ 230029 w 285750"/>
                    <a:gd name="connsiteY9" fmla="*/ 14811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5750" h="295275">
                      <a:moveTo>
                        <a:pt x="279559" y="148114"/>
                      </a:moveTo>
                      <a:cubicBezTo>
                        <a:pt x="279559" y="228124"/>
                        <a:pt x="222409" y="289084"/>
                        <a:pt x="143351" y="289084"/>
                      </a:cubicBezTo>
                      <a:cubicBezTo>
                        <a:pt x="64294" y="289084"/>
                        <a:pt x="7144" y="229076"/>
                        <a:pt x="7144" y="148114"/>
                      </a:cubicBezTo>
                      <a:cubicBezTo>
                        <a:pt x="7144" y="67151"/>
                        <a:pt x="63341" y="7144"/>
                        <a:pt x="143351" y="7144"/>
                      </a:cubicBezTo>
                      <a:cubicBezTo>
                        <a:pt x="223361" y="7144"/>
                        <a:pt x="279559" y="68104"/>
                        <a:pt x="279559" y="148114"/>
                      </a:cubicBezTo>
                      <a:moveTo>
                        <a:pt x="230029" y="148114"/>
                      </a:moveTo>
                      <a:cubicBezTo>
                        <a:pt x="230029" y="87154"/>
                        <a:pt x="188119" y="52864"/>
                        <a:pt x="143351" y="52864"/>
                      </a:cubicBezTo>
                      <a:cubicBezTo>
                        <a:pt x="99536" y="52864"/>
                        <a:pt x="56674" y="88106"/>
                        <a:pt x="56674" y="148114"/>
                      </a:cubicBezTo>
                      <a:cubicBezTo>
                        <a:pt x="56674" y="208121"/>
                        <a:pt x="98584" y="243364"/>
                        <a:pt x="143351" y="243364"/>
                      </a:cubicBezTo>
                      <a:cubicBezTo>
                        <a:pt x="188119" y="244316"/>
                        <a:pt x="230029" y="209074"/>
                        <a:pt x="230029" y="14811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1" name="Freeform: Shape 29">
                  <a:extLst>
                    <a:ext uri="{FF2B5EF4-FFF2-40B4-BE49-F238E27FC236}">
                      <a16:creationId xmlns:a16="http://schemas.microsoft.com/office/drawing/2014/main" id="{9D1FC09A-8DDE-FD46-ACC3-D0EAED94D557}"/>
                    </a:ext>
                  </a:extLst>
                </p:cNvPr>
                <p:cNvSpPr/>
                <p:nvPr/>
              </p:nvSpPr>
              <p:spPr>
                <a:xfrm>
                  <a:off x="5882164" y="3694271"/>
                  <a:ext cx="247650" cy="285750"/>
                </a:xfrm>
                <a:custGeom>
                  <a:avLst/>
                  <a:gdLst>
                    <a:gd name="connsiteX0" fmla="*/ 193834 w 247650"/>
                    <a:gd name="connsiteY0" fmla="*/ 271939 h 285750"/>
                    <a:gd name="connsiteX1" fmla="*/ 193834 w 247650"/>
                    <a:gd name="connsiteY1" fmla="*/ 234791 h 285750"/>
                    <a:gd name="connsiteX2" fmla="*/ 191929 w 247650"/>
                    <a:gd name="connsiteY2" fmla="*/ 234791 h 285750"/>
                    <a:gd name="connsiteX3" fmla="*/ 108109 w 247650"/>
                    <a:gd name="connsiteY3" fmla="*/ 280511 h 285750"/>
                    <a:gd name="connsiteX4" fmla="*/ 7144 w 247650"/>
                    <a:gd name="connsiteY4" fmla="*/ 169069 h 285750"/>
                    <a:gd name="connsiteX5" fmla="*/ 7144 w 247650"/>
                    <a:gd name="connsiteY5" fmla="*/ 7144 h 285750"/>
                    <a:gd name="connsiteX6" fmla="*/ 56674 w 247650"/>
                    <a:gd name="connsiteY6" fmla="*/ 7144 h 285750"/>
                    <a:gd name="connsiteX7" fmla="*/ 56674 w 247650"/>
                    <a:gd name="connsiteY7" fmla="*/ 161449 h 285750"/>
                    <a:gd name="connsiteX8" fmla="*/ 122396 w 247650"/>
                    <a:gd name="connsiteY8" fmla="*/ 235744 h 285750"/>
                    <a:gd name="connsiteX9" fmla="*/ 191929 w 247650"/>
                    <a:gd name="connsiteY9" fmla="*/ 153829 h 285750"/>
                    <a:gd name="connsiteX10" fmla="*/ 191929 w 247650"/>
                    <a:gd name="connsiteY10" fmla="*/ 8096 h 285750"/>
                    <a:gd name="connsiteX11" fmla="*/ 241459 w 247650"/>
                    <a:gd name="connsiteY11" fmla="*/ 8096 h 285750"/>
                    <a:gd name="connsiteX12" fmla="*/ 241459 w 247650"/>
                    <a:gd name="connsiteY12" fmla="*/ 272891 h 285750"/>
                    <a:gd name="connsiteX13" fmla="*/ 193834 w 247650"/>
                    <a:gd name="connsiteY13" fmla="*/ 272891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7650" h="285750">
                      <a:moveTo>
                        <a:pt x="193834" y="271939"/>
                      </a:moveTo>
                      <a:lnTo>
                        <a:pt x="193834" y="234791"/>
                      </a:lnTo>
                      <a:lnTo>
                        <a:pt x="191929" y="234791"/>
                      </a:lnTo>
                      <a:cubicBezTo>
                        <a:pt x="177641" y="259556"/>
                        <a:pt x="144304" y="280511"/>
                        <a:pt x="108109" y="280511"/>
                      </a:cubicBezTo>
                      <a:cubicBezTo>
                        <a:pt x="40481" y="280511"/>
                        <a:pt x="7144" y="234791"/>
                        <a:pt x="7144" y="169069"/>
                      </a:cubicBezTo>
                      <a:lnTo>
                        <a:pt x="7144" y="7144"/>
                      </a:lnTo>
                      <a:lnTo>
                        <a:pt x="56674" y="7144"/>
                      </a:lnTo>
                      <a:lnTo>
                        <a:pt x="56674" y="161449"/>
                      </a:lnTo>
                      <a:cubicBezTo>
                        <a:pt x="56674" y="216694"/>
                        <a:pt x="84296" y="235744"/>
                        <a:pt x="122396" y="235744"/>
                      </a:cubicBezTo>
                      <a:cubicBezTo>
                        <a:pt x="165259" y="235744"/>
                        <a:pt x="191929" y="193834"/>
                        <a:pt x="191929" y="153829"/>
                      </a:cubicBezTo>
                      <a:lnTo>
                        <a:pt x="191929" y="8096"/>
                      </a:lnTo>
                      <a:lnTo>
                        <a:pt x="241459" y="8096"/>
                      </a:lnTo>
                      <a:lnTo>
                        <a:pt x="241459" y="272891"/>
                      </a:lnTo>
                      <a:lnTo>
                        <a:pt x="193834" y="272891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2" name="Freeform: Shape 30">
                  <a:extLst>
                    <a:ext uri="{FF2B5EF4-FFF2-40B4-BE49-F238E27FC236}">
                      <a16:creationId xmlns:a16="http://schemas.microsoft.com/office/drawing/2014/main" id="{850856C8-D8C3-8F4A-B6A7-D909019F9506}"/>
                    </a:ext>
                  </a:extLst>
                </p:cNvPr>
                <p:cNvSpPr/>
                <p:nvPr/>
              </p:nvSpPr>
              <p:spPr>
                <a:xfrm>
                  <a:off x="6155531" y="3572351"/>
                  <a:ext cx="276225" cy="409575"/>
                </a:xfrm>
                <a:custGeom>
                  <a:avLst/>
                  <a:gdLst>
                    <a:gd name="connsiteX0" fmla="*/ 7144 w 276225"/>
                    <a:gd name="connsiteY0" fmla="*/ 261461 h 409575"/>
                    <a:gd name="connsiteX1" fmla="*/ 132874 w 276225"/>
                    <a:gd name="connsiteY1" fmla="*/ 120491 h 409575"/>
                    <a:gd name="connsiteX2" fmla="*/ 223361 w 276225"/>
                    <a:gd name="connsiteY2" fmla="*/ 166211 h 409575"/>
                    <a:gd name="connsiteX3" fmla="*/ 225266 w 276225"/>
                    <a:gd name="connsiteY3" fmla="*/ 166211 h 409575"/>
                    <a:gd name="connsiteX4" fmla="*/ 223361 w 276225"/>
                    <a:gd name="connsiteY4" fmla="*/ 129064 h 409575"/>
                    <a:gd name="connsiteX5" fmla="*/ 223361 w 276225"/>
                    <a:gd name="connsiteY5" fmla="*/ 7144 h 409575"/>
                    <a:gd name="connsiteX6" fmla="*/ 272891 w 276225"/>
                    <a:gd name="connsiteY6" fmla="*/ 7144 h 409575"/>
                    <a:gd name="connsiteX7" fmla="*/ 272891 w 276225"/>
                    <a:gd name="connsiteY7" fmla="*/ 393859 h 409575"/>
                    <a:gd name="connsiteX8" fmla="*/ 225266 w 276225"/>
                    <a:gd name="connsiteY8" fmla="*/ 393859 h 409575"/>
                    <a:gd name="connsiteX9" fmla="*/ 225266 w 276225"/>
                    <a:gd name="connsiteY9" fmla="*/ 356711 h 409575"/>
                    <a:gd name="connsiteX10" fmla="*/ 223361 w 276225"/>
                    <a:gd name="connsiteY10" fmla="*/ 356711 h 409575"/>
                    <a:gd name="connsiteX11" fmla="*/ 132874 w 276225"/>
                    <a:gd name="connsiteY11" fmla="*/ 402431 h 409575"/>
                    <a:gd name="connsiteX12" fmla="*/ 7144 w 276225"/>
                    <a:gd name="connsiteY12" fmla="*/ 261461 h 409575"/>
                    <a:gd name="connsiteX13" fmla="*/ 226219 w 276225"/>
                    <a:gd name="connsiteY13" fmla="*/ 261461 h 409575"/>
                    <a:gd name="connsiteX14" fmla="*/ 142399 w 276225"/>
                    <a:gd name="connsiteY14" fmla="*/ 166211 h 409575"/>
                    <a:gd name="connsiteX15" fmla="*/ 58579 w 276225"/>
                    <a:gd name="connsiteY15" fmla="*/ 261461 h 409575"/>
                    <a:gd name="connsiteX16" fmla="*/ 142399 w 276225"/>
                    <a:gd name="connsiteY16" fmla="*/ 356711 h 409575"/>
                    <a:gd name="connsiteX17" fmla="*/ 226219 w 276225"/>
                    <a:gd name="connsiteY17" fmla="*/ 26146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6225" h="409575">
                      <a:moveTo>
                        <a:pt x="7144" y="261461"/>
                      </a:moveTo>
                      <a:cubicBezTo>
                        <a:pt x="7144" y="180499"/>
                        <a:pt x="66199" y="120491"/>
                        <a:pt x="132874" y="120491"/>
                      </a:cubicBezTo>
                      <a:cubicBezTo>
                        <a:pt x="174784" y="120491"/>
                        <a:pt x="208121" y="141446"/>
                        <a:pt x="223361" y="166211"/>
                      </a:cubicBezTo>
                      <a:lnTo>
                        <a:pt x="225266" y="166211"/>
                      </a:lnTo>
                      <a:lnTo>
                        <a:pt x="223361" y="129064"/>
                      </a:lnTo>
                      <a:lnTo>
                        <a:pt x="223361" y="7144"/>
                      </a:lnTo>
                      <a:lnTo>
                        <a:pt x="272891" y="7144"/>
                      </a:lnTo>
                      <a:lnTo>
                        <a:pt x="272891" y="393859"/>
                      </a:lnTo>
                      <a:lnTo>
                        <a:pt x="225266" y="393859"/>
                      </a:lnTo>
                      <a:lnTo>
                        <a:pt x="225266" y="356711"/>
                      </a:lnTo>
                      <a:lnTo>
                        <a:pt x="223361" y="356711"/>
                      </a:lnTo>
                      <a:cubicBezTo>
                        <a:pt x="208121" y="381476"/>
                        <a:pt x="175736" y="402431"/>
                        <a:pt x="132874" y="402431"/>
                      </a:cubicBezTo>
                      <a:cubicBezTo>
                        <a:pt x="66199" y="402431"/>
                        <a:pt x="7144" y="342424"/>
                        <a:pt x="7144" y="261461"/>
                      </a:cubicBezTo>
                      <a:moveTo>
                        <a:pt x="226219" y="261461"/>
                      </a:moveTo>
                      <a:cubicBezTo>
                        <a:pt x="226219" y="200501"/>
                        <a:pt x="186214" y="166211"/>
                        <a:pt x="142399" y="166211"/>
                      </a:cubicBezTo>
                      <a:cubicBezTo>
                        <a:pt x="98584" y="166211"/>
                        <a:pt x="58579" y="202406"/>
                        <a:pt x="58579" y="261461"/>
                      </a:cubicBezTo>
                      <a:cubicBezTo>
                        <a:pt x="58579" y="320516"/>
                        <a:pt x="98584" y="356711"/>
                        <a:pt x="142399" y="356711"/>
                      </a:cubicBezTo>
                      <a:cubicBezTo>
                        <a:pt x="186214" y="356711"/>
                        <a:pt x="226219" y="322421"/>
                        <a:pt x="226219" y="261461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3" name="Freeform: Shape 31">
                  <a:extLst>
                    <a:ext uri="{FF2B5EF4-FFF2-40B4-BE49-F238E27FC236}">
                      <a16:creationId xmlns:a16="http://schemas.microsoft.com/office/drawing/2014/main" id="{8D28B374-9C5C-FB44-87C2-DAE6A748C8E5}"/>
                    </a:ext>
                  </a:extLst>
                </p:cNvPr>
                <p:cNvSpPr/>
                <p:nvPr/>
              </p:nvSpPr>
              <p:spPr>
                <a:xfrm>
                  <a:off x="6557486" y="3572351"/>
                  <a:ext cx="266700" cy="400050"/>
                </a:xfrm>
                <a:custGeom>
                  <a:avLst/>
                  <a:gdLst>
                    <a:gd name="connsiteX0" fmla="*/ 7144 w 266700"/>
                    <a:gd name="connsiteY0" fmla="*/ 393859 h 400050"/>
                    <a:gd name="connsiteX1" fmla="*/ 7144 w 266700"/>
                    <a:gd name="connsiteY1" fmla="*/ 7144 h 400050"/>
                    <a:gd name="connsiteX2" fmla="*/ 138589 w 266700"/>
                    <a:gd name="connsiteY2" fmla="*/ 7144 h 400050"/>
                    <a:gd name="connsiteX3" fmla="*/ 259556 w 266700"/>
                    <a:gd name="connsiteY3" fmla="*/ 122396 h 400050"/>
                    <a:gd name="connsiteX4" fmla="*/ 138589 w 266700"/>
                    <a:gd name="connsiteY4" fmla="*/ 237649 h 400050"/>
                    <a:gd name="connsiteX5" fmla="*/ 56674 w 266700"/>
                    <a:gd name="connsiteY5" fmla="*/ 237649 h 400050"/>
                    <a:gd name="connsiteX6" fmla="*/ 56674 w 266700"/>
                    <a:gd name="connsiteY6" fmla="*/ 393859 h 400050"/>
                    <a:gd name="connsiteX7" fmla="*/ 7144 w 266700"/>
                    <a:gd name="connsiteY7" fmla="*/ 393859 h 400050"/>
                    <a:gd name="connsiteX8" fmla="*/ 139541 w 266700"/>
                    <a:gd name="connsiteY8" fmla="*/ 190024 h 400050"/>
                    <a:gd name="connsiteX9" fmla="*/ 209074 w 266700"/>
                    <a:gd name="connsiteY9" fmla="*/ 122396 h 400050"/>
                    <a:gd name="connsiteX10" fmla="*/ 139541 w 266700"/>
                    <a:gd name="connsiteY10" fmla="*/ 54769 h 400050"/>
                    <a:gd name="connsiteX11" fmla="*/ 56674 w 266700"/>
                    <a:gd name="connsiteY11" fmla="*/ 54769 h 400050"/>
                    <a:gd name="connsiteX12" fmla="*/ 56674 w 266700"/>
                    <a:gd name="connsiteY12" fmla="*/ 190024 h 400050"/>
                    <a:gd name="connsiteX13" fmla="*/ 139541 w 266700"/>
                    <a:gd name="connsiteY13" fmla="*/ 190024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400050">
                      <a:moveTo>
                        <a:pt x="7144" y="393859"/>
                      </a:moveTo>
                      <a:lnTo>
                        <a:pt x="7144" y="7144"/>
                      </a:lnTo>
                      <a:lnTo>
                        <a:pt x="138589" y="7144"/>
                      </a:lnTo>
                      <a:cubicBezTo>
                        <a:pt x="202406" y="7144"/>
                        <a:pt x="259556" y="54769"/>
                        <a:pt x="259556" y="122396"/>
                      </a:cubicBezTo>
                      <a:cubicBezTo>
                        <a:pt x="259556" y="190024"/>
                        <a:pt x="202406" y="237649"/>
                        <a:pt x="138589" y="237649"/>
                      </a:cubicBezTo>
                      <a:lnTo>
                        <a:pt x="56674" y="237649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  <a:moveTo>
                        <a:pt x="139541" y="190024"/>
                      </a:moveTo>
                      <a:cubicBezTo>
                        <a:pt x="183356" y="190024"/>
                        <a:pt x="209074" y="152876"/>
                        <a:pt x="209074" y="122396"/>
                      </a:cubicBezTo>
                      <a:cubicBezTo>
                        <a:pt x="209074" y="91916"/>
                        <a:pt x="184309" y="54769"/>
                        <a:pt x="139541" y="54769"/>
                      </a:cubicBezTo>
                      <a:lnTo>
                        <a:pt x="56674" y="54769"/>
                      </a:lnTo>
                      <a:lnTo>
                        <a:pt x="56674" y="190024"/>
                      </a:lnTo>
                      <a:lnTo>
                        <a:pt x="139541" y="190024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4" name="Freeform: Shape 32">
                  <a:extLst>
                    <a:ext uri="{FF2B5EF4-FFF2-40B4-BE49-F238E27FC236}">
                      <a16:creationId xmlns:a16="http://schemas.microsoft.com/office/drawing/2014/main" id="{083CFE7A-E14B-C844-9DCA-D36C5688B444}"/>
                    </a:ext>
                  </a:extLst>
                </p:cNvPr>
                <p:cNvSpPr/>
                <p:nvPr/>
              </p:nvSpPr>
              <p:spPr>
                <a:xfrm>
                  <a:off x="6845141" y="3572351"/>
                  <a:ext cx="57150" cy="400050"/>
                </a:xfrm>
                <a:custGeom>
                  <a:avLst/>
                  <a:gdLst>
                    <a:gd name="connsiteX0" fmla="*/ 7144 w 57150"/>
                    <a:gd name="connsiteY0" fmla="*/ 7144 h 400050"/>
                    <a:gd name="connsiteX1" fmla="*/ 56674 w 57150"/>
                    <a:gd name="connsiteY1" fmla="*/ 7144 h 400050"/>
                    <a:gd name="connsiteX2" fmla="*/ 56674 w 57150"/>
                    <a:gd name="connsiteY2" fmla="*/ 393859 h 400050"/>
                    <a:gd name="connsiteX3" fmla="*/ 7144 w 57150"/>
                    <a:gd name="connsiteY3" fmla="*/ 393859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400050">
                      <a:moveTo>
                        <a:pt x="7144" y="7144"/>
                      </a:moveTo>
                      <a:lnTo>
                        <a:pt x="56674" y="7144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5" name="Freeform: Shape 33">
                  <a:extLst>
                    <a:ext uri="{FF2B5EF4-FFF2-40B4-BE49-F238E27FC236}">
                      <a16:creationId xmlns:a16="http://schemas.microsoft.com/office/drawing/2014/main" id="{79B8E9D4-03D5-6847-ABE2-B787EDAC1C83}"/>
                    </a:ext>
                  </a:extLst>
                </p:cNvPr>
                <p:cNvSpPr/>
                <p:nvPr/>
              </p:nvSpPr>
              <p:spPr>
                <a:xfrm>
                  <a:off x="6937534" y="3685698"/>
                  <a:ext cx="247650" cy="295275"/>
                </a:xfrm>
                <a:custGeom>
                  <a:avLst/>
                  <a:gdLst>
                    <a:gd name="connsiteX0" fmla="*/ 7144 w 247650"/>
                    <a:gd name="connsiteY0" fmla="*/ 200501 h 295275"/>
                    <a:gd name="connsiteX1" fmla="*/ 123349 w 247650"/>
                    <a:gd name="connsiteY1" fmla="*/ 108109 h 295275"/>
                    <a:gd name="connsiteX2" fmla="*/ 194786 w 247650"/>
                    <a:gd name="connsiteY2" fmla="*/ 124301 h 295275"/>
                    <a:gd name="connsiteX3" fmla="*/ 194786 w 247650"/>
                    <a:gd name="connsiteY3" fmla="*/ 116681 h 295275"/>
                    <a:gd name="connsiteX4" fmla="*/ 125254 w 247650"/>
                    <a:gd name="connsiteY4" fmla="*/ 51911 h 295275"/>
                    <a:gd name="connsiteX5" fmla="*/ 62389 w 247650"/>
                    <a:gd name="connsiteY5" fmla="*/ 90011 h 295275"/>
                    <a:gd name="connsiteX6" fmla="*/ 16669 w 247650"/>
                    <a:gd name="connsiteY6" fmla="*/ 70961 h 295275"/>
                    <a:gd name="connsiteX7" fmla="*/ 124301 w 247650"/>
                    <a:gd name="connsiteY7" fmla="*/ 7144 h 295275"/>
                    <a:gd name="connsiteX8" fmla="*/ 242411 w 247650"/>
                    <a:gd name="connsiteY8" fmla="*/ 120491 h 295275"/>
                    <a:gd name="connsiteX9" fmla="*/ 242411 w 247650"/>
                    <a:gd name="connsiteY9" fmla="*/ 280511 h 295275"/>
                    <a:gd name="connsiteX10" fmla="*/ 194786 w 247650"/>
                    <a:gd name="connsiteY10" fmla="*/ 280511 h 295275"/>
                    <a:gd name="connsiteX11" fmla="*/ 194786 w 247650"/>
                    <a:gd name="connsiteY11" fmla="*/ 243364 h 295275"/>
                    <a:gd name="connsiteX12" fmla="*/ 192881 w 247650"/>
                    <a:gd name="connsiteY12" fmla="*/ 243364 h 295275"/>
                    <a:gd name="connsiteX13" fmla="*/ 106204 w 247650"/>
                    <a:gd name="connsiteY13" fmla="*/ 289084 h 295275"/>
                    <a:gd name="connsiteX14" fmla="*/ 7144 w 247650"/>
                    <a:gd name="connsiteY14" fmla="*/ 200501 h 295275"/>
                    <a:gd name="connsiteX15" fmla="*/ 194786 w 247650"/>
                    <a:gd name="connsiteY15" fmla="*/ 167164 h 295275"/>
                    <a:gd name="connsiteX16" fmla="*/ 131921 w 247650"/>
                    <a:gd name="connsiteY16" fmla="*/ 150019 h 295275"/>
                    <a:gd name="connsiteX17" fmla="*/ 58579 w 247650"/>
                    <a:gd name="connsiteY17" fmla="*/ 202406 h 295275"/>
                    <a:gd name="connsiteX18" fmla="*/ 113824 w 247650"/>
                    <a:gd name="connsiteY18" fmla="*/ 244316 h 295275"/>
                    <a:gd name="connsiteX19" fmla="*/ 194786 w 247650"/>
                    <a:gd name="connsiteY19" fmla="*/ 16716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7650" h="295275">
                      <a:moveTo>
                        <a:pt x="7144" y="200501"/>
                      </a:moveTo>
                      <a:cubicBezTo>
                        <a:pt x="7144" y="140494"/>
                        <a:pt x="61436" y="108109"/>
                        <a:pt x="123349" y="108109"/>
                      </a:cubicBezTo>
                      <a:cubicBezTo>
                        <a:pt x="158591" y="108109"/>
                        <a:pt x="185261" y="118586"/>
                        <a:pt x="194786" y="124301"/>
                      </a:cubicBezTo>
                      <a:lnTo>
                        <a:pt x="194786" y="116681"/>
                      </a:lnTo>
                      <a:cubicBezTo>
                        <a:pt x="194786" y="76676"/>
                        <a:pt x="163354" y="51911"/>
                        <a:pt x="125254" y="51911"/>
                      </a:cubicBezTo>
                      <a:cubicBezTo>
                        <a:pt x="97631" y="51911"/>
                        <a:pt x="70961" y="65246"/>
                        <a:pt x="62389" y="90011"/>
                      </a:cubicBezTo>
                      <a:lnTo>
                        <a:pt x="16669" y="70961"/>
                      </a:lnTo>
                      <a:cubicBezTo>
                        <a:pt x="26194" y="46196"/>
                        <a:pt x="57626" y="7144"/>
                        <a:pt x="124301" y="7144"/>
                      </a:cubicBezTo>
                      <a:cubicBezTo>
                        <a:pt x="189071" y="7144"/>
                        <a:pt x="242411" y="46196"/>
                        <a:pt x="242411" y="120491"/>
                      </a:cubicBezTo>
                      <a:lnTo>
                        <a:pt x="242411" y="280511"/>
                      </a:lnTo>
                      <a:lnTo>
                        <a:pt x="194786" y="280511"/>
                      </a:lnTo>
                      <a:lnTo>
                        <a:pt x="194786" y="243364"/>
                      </a:lnTo>
                      <a:lnTo>
                        <a:pt x="192881" y="243364"/>
                      </a:lnTo>
                      <a:cubicBezTo>
                        <a:pt x="178594" y="265271"/>
                        <a:pt x="150971" y="289084"/>
                        <a:pt x="106204" y="289084"/>
                      </a:cubicBezTo>
                      <a:cubicBezTo>
                        <a:pt x="51911" y="289084"/>
                        <a:pt x="7144" y="255746"/>
                        <a:pt x="7144" y="200501"/>
                      </a:cubicBezTo>
                      <a:moveTo>
                        <a:pt x="194786" y="167164"/>
                      </a:moveTo>
                      <a:cubicBezTo>
                        <a:pt x="194786" y="167164"/>
                        <a:pt x="173831" y="150019"/>
                        <a:pt x="131921" y="150019"/>
                      </a:cubicBezTo>
                      <a:cubicBezTo>
                        <a:pt x="79534" y="150019"/>
                        <a:pt x="58579" y="177641"/>
                        <a:pt x="58579" y="202406"/>
                      </a:cubicBezTo>
                      <a:cubicBezTo>
                        <a:pt x="58579" y="230981"/>
                        <a:pt x="88106" y="244316"/>
                        <a:pt x="113824" y="244316"/>
                      </a:cubicBezTo>
                      <a:cubicBezTo>
                        <a:pt x="152876" y="244316"/>
                        <a:pt x="194786" y="210026"/>
                        <a:pt x="194786" y="16716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6" name="Freeform: Shape 34">
                  <a:extLst>
                    <a:ext uri="{FF2B5EF4-FFF2-40B4-BE49-F238E27FC236}">
                      <a16:creationId xmlns:a16="http://schemas.microsoft.com/office/drawing/2014/main" id="{E1A8F5A3-6AC4-3D40-BE1C-97687EEC7B80}"/>
                    </a:ext>
                  </a:extLst>
                </p:cNvPr>
                <p:cNvSpPr/>
                <p:nvPr/>
              </p:nvSpPr>
              <p:spPr>
                <a:xfrm>
                  <a:off x="7197566" y="3613308"/>
                  <a:ext cx="180975" cy="361950"/>
                </a:xfrm>
                <a:custGeom>
                  <a:avLst/>
                  <a:gdLst>
                    <a:gd name="connsiteX0" fmla="*/ 53816 w 180975"/>
                    <a:gd name="connsiteY0" fmla="*/ 272891 h 361950"/>
                    <a:gd name="connsiteX1" fmla="*/ 53816 w 180975"/>
                    <a:gd name="connsiteY1" fmla="*/ 133826 h 361950"/>
                    <a:gd name="connsiteX2" fmla="*/ 7144 w 180975"/>
                    <a:gd name="connsiteY2" fmla="*/ 133826 h 361950"/>
                    <a:gd name="connsiteX3" fmla="*/ 7144 w 180975"/>
                    <a:gd name="connsiteY3" fmla="*/ 88106 h 361950"/>
                    <a:gd name="connsiteX4" fmla="*/ 53816 w 180975"/>
                    <a:gd name="connsiteY4" fmla="*/ 88106 h 361950"/>
                    <a:gd name="connsiteX5" fmla="*/ 53816 w 180975"/>
                    <a:gd name="connsiteY5" fmla="*/ 7144 h 361950"/>
                    <a:gd name="connsiteX6" fmla="*/ 103346 w 180975"/>
                    <a:gd name="connsiteY6" fmla="*/ 7144 h 361950"/>
                    <a:gd name="connsiteX7" fmla="*/ 103346 w 180975"/>
                    <a:gd name="connsiteY7" fmla="*/ 88106 h 361950"/>
                    <a:gd name="connsiteX8" fmla="*/ 168116 w 180975"/>
                    <a:gd name="connsiteY8" fmla="*/ 88106 h 361950"/>
                    <a:gd name="connsiteX9" fmla="*/ 168116 w 180975"/>
                    <a:gd name="connsiteY9" fmla="*/ 133826 h 361950"/>
                    <a:gd name="connsiteX10" fmla="*/ 103346 w 180975"/>
                    <a:gd name="connsiteY10" fmla="*/ 133826 h 361950"/>
                    <a:gd name="connsiteX11" fmla="*/ 103346 w 180975"/>
                    <a:gd name="connsiteY11" fmla="*/ 269081 h 361950"/>
                    <a:gd name="connsiteX12" fmla="*/ 138589 w 180975"/>
                    <a:gd name="connsiteY12" fmla="*/ 311944 h 361950"/>
                    <a:gd name="connsiteX13" fmla="*/ 161449 w 180975"/>
                    <a:gd name="connsiteY13" fmla="*/ 307181 h 361950"/>
                    <a:gd name="connsiteX14" fmla="*/ 178594 w 180975"/>
                    <a:gd name="connsiteY14" fmla="*/ 350044 h 361950"/>
                    <a:gd name="connsiteX15" fmla="*/ 138589 w 180975"/>
                    <a:gd name="connsiteY15" fmla="*/ 356711 h 361950"/>
                    <a:gd name="connsiteX16" fmla="*/ 53816 w 180975"/>
                    <a:gd name="connsiteY16" fmla="*/ 27289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0975" h="361950">
                      <a:moveTo>
                        <a:pt x="53816" y="272891"/>
                      </a:moveTo>
                      <a:lnTo>
                        <a:pt x="53816" y="133826"/>
                      </a:lnTo>
                      <a:lnTo>
                        <a:pt x="7144" y="133826"/>
                      </a:lnTo>
                      <a:lnTo>
                        <a:pt x="7144" y="88106"/>
                      </a:lnTo>
                      <a:lnTo>
                        <a:pt x="53816" y="88106"/>
                      </a:lnTo>
                      <a:lnTo>
                        <a:pt x="53816" y="7144"/>
                      </a:lnTo>
                      <a:lnTo>
                        <a:pt x="103346" y="7144"/>
                      </a:lnTo>
                      <a:lnTo>
                        <a:pt x="103346" y="88106"/>
                      </a:lnTo>
                      <a:lnTo>
                        <a:pt x="168116" y="88106"/>
                      </a:lnTo>
                      <a:lnTo>
                        <a:pt x="168116" y="133826"/>
                      </a:lnTo>
                      <a:lnTo>
                        <a:pt x="103346" y="133826"/>
                      </a:lnTo>
                      <a:lnTo>
                        <a:pt x="103346" y="269081"/>
                      </a:lnTo>
                      <a:cubicBezTo>
                        <a:pt x="103346" y="298609"/>
                        <a:pt x="115729" y="311944"/>
                        <a:pt x="138589" y="311944"/>
                      </a:cubicBezTo>
                      <a:cubicBezTo>
                        <a:pt x="148114" y="311944"/>
                        <a:pt x="153829" y="310991"/>
                        <a:pt x="161449" y="307181"/>
                      </a:cubicBezTo>
                      <a:lnTo>
                        <a:pt x="178594" y="350044"/>
                      </a:lnTo>
                      <a:cubicBezTo>
                        <a:pt x="167164" y="354806"/>
                        <a:pt x="155734" y="356711"/>
                        <a:pt x="138589" y="356711"/>
                      </a:cubicBezTo>
                      <a:cubicBezTo>
                        <a:pt x="83344" y="357664"/>
                        <a:pt x="53816" y="327184"/>
                        <a:pt x="53816" y="272891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7" name="Freeform: Shape 35">
                  <a:extLst>
                    <a:ext uri="{FF2B5EF4-FFF2-40B4-BE49-F238E27FC236}">
                      <a16:creationId xmlns:a16="http://schemas.microsoft.com/office/drawing/2014/main" id="{2D09A6AF-FD83-C746-AA6D-00A85F88E4EE}"/>
                    </a:ext>
                  </a:extLst>
                </p:cNvPr>
                <p:cNvSpPr/>
                <p:nvPr/>
              </p:nvSpPr>
              <p:spPr>
                <a:xfrm>
                  <a:off x="7384256" y="3570446"/>
                  <a:ext cx="190500" cy="400050"/>
                </a:xfrm>
                <a:custGeom>
                  <a:avLst/>
                  <a:gdLst>
                    <a:gd name="connsiteX0" fmla="*/ 190024 w 190500"/>
                    <a:gd name="connsiteY0" fmla="*/ 14764 h 400050"/>
                    <a:gd name="connsiteX1" fmla="*/ 172879 w 190500"/>
                    <a:gd name="connsiteY1" fmla="*/ 57626 h 400050"/>
                    <a:gd name="connsiteX2" fmla="*/ 150019 w 190500"/>
                    <a:gd name="connsiteY2" fmla="*/ 52864 h 400050"/>
                    <a:gd name="connsiteX3" fmla="*/ 106204 w 190500"/>
                    <a:gd name="connsiteY3" fmla="*/ 98584 h 400050"/>
                    <a:gd name="connsiteX4" fmla="*/ 106204 w 190500"/>
                    <a:gd name="connsiteY4" fmla="*/ 131921 h 400050"/>
                    <a:gd name="connsiteX5" fmla="*/ 175736 w 190500"/>
                    <a:gd name="connsiteY5" fmla="*/ 131921 h 400050"/>
                    <a:gd name="connsiteX6" fmla="*/ 175736 w 190500"/>
                    <a:gd name="connsiteY6" fmla="*/ 177641 h 400050"/>
                    <a:gd name="connsiteX7" fmla="*/ 106204 w 190500"/>
                    <a:gd name="connsiteY7" fmla="*/ 177641 h 400050"/>
                    <a:gd name="connsiteX8" fmla="*/ 106204 w 190500"/>
                    <a:gd name="connsiteY8" fmla="*/ 396716 h 400050"/>
                    <a:gd name="connsiteX9" fmla="*/ 56674 w 190500"/>
                    <a:gd name="connsiteY9" fmla="*/ 396716 h 400050"/>
                    <a:gd name="connsiteX10" fmla="*/ 56674 w 190500"/>
                    <a:gd name="connsiteY10" fmla="*/ 177641 h 400050"/>
                    <a:gd name="connsiteX11" fmla="*/ 7144 w 190500"/>
                    <a:gd name="connsiteY11" fmla="*/ 177641 h 400050"/>
                    <a:gd name="connsiteX12" fmla="*/ 7144 w 190500"/>
                    <a:gd name="connsiteY12" fmla="*/ 131921 h 400050"/>
                    <a:gd name="connsiteX13" fmla="*/ 56674 w 190500"/>
                    <a:gd name="connsiteY13" fmla="*/ 131921 h 400050"/>
                    <a:gd name="connsiteX14" fmla="*/ 56674 w 190500"/>
                    <a:gd name="connsiteY14" fmla="*/ 96679 h 400050"/>
                    <a:gd name="connsiteX15" fmla="*/ 150971 w 190500"/>
                    <a:gd name="connsiteY15" fmla="*/ 7144 h 400050"/>
                    <a:gd name="connsiteX16" fmla="*/ 190024 w 190500"/>
                    <a:gd name="connsiteY16" fmla="*/ 14764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0500" h="400050">
                      <a:moveTo>
                        <a:pt x="190024" y="14764"/>
                      </a:moveTo>
                      <a:lnTo>
                        <a:pt x="172879" y="57626"/>
                      </a:lnTo>
                      <a:cubicBezTo>
                        <a:pt x="166211" y="54769"/>
                        <a:pt x="159544" y="52864"/>
                        <a:pt x="150019" y="52864"/>
                      </a:cubicBezTo>
                      <a:cubicBezTo>
                        <a:pt x="125254" y="52864"/>
                        <a:pt x="106204" y="67151"/>
                        <a:pt x="106204" y="98584"/>
                      </a:cubicBezTo>
                      <a:lnTo>
                        <a:pt x="106204" y="131921"/>
                      </a:lnTo>
                      <a:lnTo>
                        <a:pt x="175736" y="131921"/>
                      </a:lnTo>
                      <a:lnTo>
                        <a:pt x="175736" y="177641"/>
                      </a:lnTo>
                      <a:lnTo>
                        <a:pt x="106204" y="177641"/>
                      </a:lnTo>
                      <a:lnTo>
                        <a:pt x="106204" y="396716"/>
                      </a:lnTo>
                      <a:lnTo>
                        <a:pt x="56674" y="396716"/>
                      </a:lnTo>
                      <a:lnTo>
                        <a:pt x="56674" y="177641"/>
                      </a:lnTo>
                      <a:lnTo>
                        <a:pt x="7144" y="177641"/>
                      </a:lnTo>
                      <a:lnTo>
                        <a:pt x="7144" y="131921"/>
                      </a:lnTo>
                      <a:lnTo>
                        <a:pt x="56674" y="131921"/>
                      </a:lnTo>
                      <a:lnTo>
                        <a:pt x="56674" y="96679"/>
                      </a:lnTo>
                      <a:cubicBezTo>
                        <a:pt x="56674" y="42386"/>
                        <a:pt x="94774" y="7144"/>
                        <a:pt x="150971" y="7144"/>
                      </a:cubicBezTo>
                      <a:cubicBezTo>
                        <a:pt x="167164" y="7144"/>
                        <a:pt x="178594" y="9049"/>
                        <a:pt x="190024" y="1476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8" name="Freeform: Shape 36">
                  <a:extLst>
                    <a:ext uri="{FF2B5EF4-FFF2-40B4-BE49-F238E27FC236}">
                      <a16:creationId xmlns:a16="http://schemas.microsoft.com/office/drawing/2014/main" id="{759E7530-4F44-2C46-A39A-FBFD17712619}"/>
                    </a:ext>
                  </a:extLst>
                </p:cNvPr>
                <p:cNvSpPr/>
                <p:nvPr/>
              </p:nvSpPr>
              <p:spPr>
                <a:xfrm>
                  <a:off x="7565231" y="3685698"/>
                  <a:ext cx="285750" cy="295275"/>
                </a:xfrm>
                <a:custGeom>
                  <a:avLst/>
                  <a:gdLst>
                    <a:gd name="connsiteX0" fmla="*/ 279559 w 285750"/>
                    <a:gd name="connsiteY0" fmla="*/ 148114 h 295275"/>
                    <a:gd name="connsiteX1" fmla="*/ 143351 w 285750"/>
                    <a:gd name="connsiteY1" fmla="*/ 289084 h 295275"/>
                    <a:gd name="connsiteX2" fmla="*/ 7144 w 285750"/>
                    <a:gd name="connsiteY2" fmla="*/ 148114 h 295275"/>
                    <a:gd name="connsiteX3" fmla="*/ 143351 w 285750"/>
                    <a:gd name="connsiteY3" fmla="*/ 7144 h 295275"/>
                    <a:gd name="connsiteX4" fmla="*/ 279559 w 285750"/>
                    <a:gd name="connsiteY4" fmla="*/ 148114 h 295275"/>
                    <a:gd name="connsiteX5" fmla="*/ 230029 w 285750"/>
                    <a:gd name="connsiteY5" fmla="*/ 148114 h 295275"/>
                    <a:gd name="connsiteX6" fmla="*/ 143351 w 285750"/>
                    <a:gd name="connsiteY6" fmla="*/ 52864 h 295275"/>
                    <a:gd name="connsiteX7" fmla="*/ 56674 w 285750"/>
                    <a:gd name="connsiteY7" fmla="*/ 148114 h 295275"/>
                    <a:gd name="connsiteX8" fmla="*/ 143351 w 285750"/>
                    <a:gd name="connsiteY8" fmla="*/ 243364 h 295275"/>
                    <a:gd name="connsiteX9" fmla="*/ 230029 w 285750"/>
                    <a:gd name="connsiteY9" fmla="*/ 14811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5750" h="295275">
                      <a:moveTo>
                        <a:pt x="279559" y="148114"/>
                      </a:moveTo>
                      <a:cubicBezTo>
                        <a:pt x="279559" y="228124"/>
                        <a:pt x="222409" y="289084"/>
                        <a:pt x="143351" y="289084"/>
                      </a:cubicBezTo>
                      <a:cubicBezTo>
                        <a:pt x="64294" y="289084"/>
                        <a:pt x="7144" y="229076"/>
                        <a:pt x="7144" y="148114"/>
                      </a:cubicBezTo>
                      <a:cubicBezTo>
                        <a:pt x="7144" y="67151"/>
                        <a:pt x="63341" y="7144"/>
                        <a:pt x="143351" y="7144"/>
                      </a:cubicBezTo>
                      <a:cubicBezTo>
                        <a:pt x="223361" y="8096"/>
                        <a:pt x="279559" y="68104"/>
                        <a:pt x="279559" y="148114"/>
                      </a:cubicBezTo>
                      <a:moveTo>
                        <a:pt x="230029" y="148114"/>
                      </a:moveTo>
                      <a:cubicBezTo>
                        <a:pt x="230029" y="87154"/>
                        <a:pt x="188119" y="52864"/>
                        <a:pt x="143351" y="52864"/>
                      </a:cubicBezTo>
                      <a:cubicBezTo>
                        <a:pt x="98584" y="52864"/>
                        <a:pt x="56674" y="88106"/>
                        <a:pt x="56674" y="148114"/>
                      </a:cubicBezTo>
                      <a:cubicBezTo>
                        <a:pt x="56674" y="208121"/>
                        <a:pt x="98584" y="243364"/>
                        <a:pt x="143351" y="243364"/>
                      </a:cubicBezTo>
                      <a:cubicBezTo>
                        <a:pt x="188119" y="243364"/>
                        <a:pt x="230029" y="209074"/>
                        <a:pt x="230029" y="14811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9" name="Freeform: Shape 37">
                  <a:extLst>
                    <a:ext uri="{FF2B5EF4-FFF2-40B4-BE49-F238E27FC236}">
                      <a16:creationId xmlns:a16="http://schemas.microsoft.com/office/drawing/2014/main" id="{157EE016-361E-6640-BFAD-2AD9EFD9DD7C}"/>
                    </a:ext>
                  </a:extLst>
                </p:cNvPr>
                <p:cNvSpPr/>
                <p:nvPr/>
              </p:nvSpPr>
              <p:spPr>
                <a:xfrm>
                  <a:off x="7877651" y="3688556"/>
                  <a:ext cx="171450" cy="285750"/>
                </a:xfrm>
                <a:custGeom>
                  <a:avLst/>
                  <a:gdLst>
                    <a:gd name="connsiteX0" fmla="*/ 7144 w 171450"/>
                    <a:gd name="connsiteY0" fmla="*/ 277654 h 285750"/>
                    <a:gd name="connsiteX1" fmla="*/ 7144 w 171450"/>
                    <a:gd name="connsiteY1" fmla="*/ 13811 h 285750"/>
                    <a:gd name="connsiteX2" fmla="*/ 54769 w 171450"/>
                    <a:gd name="connsiteY2" fmla="*/ 13811 h 285750"/>
                    <a:gd name="connsiteX3" fmla="*/ 54769 w 171450"/>
                    <a:gd name="connsiteY3" fmla="*/ 56674 h 285750"/>
                    <a:gd name="connsiteX4" fmla="*/ 56674 w 171450"/>
                    <a:gd name="connsiteY4" fmla="*/ 56674 h 285750"/>
                    <a:gd name="connsiteX5" fmla="*/ 132874 w 171450"/>
                    <a:gd name="connsiteY5" fmla="*/ 7144 h 285750"/>
                    <a:gd name="connsiteX6" fmla="*/ 170021 w 171450"/>
                    <a:gd name="connsiteY6" fmla="*/ 13811 h 285750"/>
                    <a:gd name="connsiteX7" fmla="*/ 150971 w 171450"/>
                    <a:gd name="connsiteY7" fmla="*/ 60484 h 285750"/>
                    <a:gd name="connsiteX8" fmla="*/ 124301 w 171450"/>
                    <a:gd name="connsiteY8" fmla="*/ 56674 h 285750"/>
                    <a:gd name="connsiteX9" fmla="*/ 55721 w 171450"/>
                    <a:gd name="connsiteY9" fmla="*/ 133826 h 285750"/>
                    <a:gd name="connsiteX10" fmla="*/ 55721 w 171450"/>
                    <a:gd name="connsiteY10" fmla="*/ 278606 h 285750"/>
                    <a:gd name="connsiteX11" fmla="*/ 7144 w 171450"/>
                    <a:gd name="connsiteY11" fmla="*/ 278606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1450" h="285750">
                      <a:moveTo>
                        <a:pt x="7144" y="277654"/>
                      </a:moveTo>
                      <a:lnTo>
                        <a:pt x="7144" y="13811"/>
                      </a:lnTo>
                      <a:lnTo>
                        <a:pt x="54769" y="13811"/>
                      </a:lnTo>
                      <a:lnTo>
                        <a:pt x="54769" y="56674"/>
                      </a:lnTo>
                      <a:lnTo>
                        <a:pt x="56674" y="56674"/>
                      </a:lnTo>
                      <a:cubicBezTo>
                        <a:pt x="67151" y="26194"/>
                        <a:pt x="106204" y="7144"/>
                        <a:pt x="132874" y="7144"/>
                      </a:cubicBezTo>
                      <a:cubicBezTo>
                        <a:pt x="149066" y="7144"/>
                        <a:pt x="159544" y="9049"/>
                        <a:pt x="170021" y="13811"/>
                      </a:cubicBezTo>
                      <a:lnTo>
                        <a:pt x="150971" y="60484"/>
                      </a:lnTo>
                      <a:cubicBezTo>
                        <a:pt x="144304" y="57626"/>
                        <a:pt x="135731" y="56674"/>
                        <a:pt x="124301" y="56674"/>
                      </a:cubicBezTo>
                      <a:cubicBezTo>
                        <a:pt x="90011" y="56674"/>
                        <a:pt x="55721" y="85249"/>
                        <a:pt x="55721" y="133826"/>
                      </a:cubicBezTo>
                      <a:lnTo>
                        <a:pt x="55721" y="278606"/>
                      </a:lnTo>
                      <a:lnTo>
                        <a:pt x="7144" y="278606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0" name="Freeform: Shape 38">
                  <a:extLst>
                    <a:ext uri="{FF2B5EF4-FFF2-40B4-BE49-F238E27FC236}">
                      <a16:creationId xmlns:a16="http://schemas.microsoft.com/office/drawing/2014/main" id="{F7A7A96D-552C-794A-AFD2-BB8FA8F24E2B}"/>
                    </a:ext>
                  </a:extLst>
                </p:cNvPr>
                <p:cNvSpPr/>
                <p:nvPr/>
              </p:nvSpPr>
              <p:spPr>
                <a:xfrm>
                  <a:off x="8068151" y="3685698"/>
                  <a:ext cx="409575" cy="285750"/>
                </a:xfrm>
                <a:custGeom>
                  <a:avLst/>
                  <a:gdLst>
                    <a:gd name="connsiteX0" fmla="*/ 7144 w 409575"/>
                    <a:gd name="connsiteY0" fmla="*/ 16669 h 285750"/>
                    <a:gd name="connsiteX1" fmla="*/ 54769 w 409575"/>
                    <a:gd name="connsiteY1" fmla="*/ 16669 h 285750"/>
                    <a:gd name="connsiteX2" fmla="*/ 54769 w 409575"/>
                    <a:gd name="connsiteY2" fmla="*/ 52864 h 285750"/>
                    <a:gd name="connsiteX3" fmla="*/ 56674 w 409575"/>
                    <a:gd name="connsiteY3" fmla="*/ 52864 h 285750"/>
                    <a:gd name="connsiteX4" fmla="*/ 138589 w 409575"/>
                    <a:gd name="connsiteY4" fmla="*/ 7144 h 285750"/>
                    <a:gd name="connsiteX5" fmla="*/ 222409 w 409575"/>
                    <a:gd name="connsiteY5" fmla="*/ 57626 h 285750"/>
                    <a:gd name="connsiteX6" fmla="*/ 314801 w 409575"/>
                    <a:gd name="connsiteY6" fmla="*/ 7144 h 285750"/>
                    <a:gd name="connsiteX7" fmla="*/ 409099 w 409575"/>
                    <a:gd name="connsiteY7" fmla="*/ 118586 h 285750"/>
                    <a:gd name="connsiteX8" fmla="*/ 409099 w 409575"/>
                    <a:gd name="connsiteY8" fmla="*/ 280511 h 285750"/>
                    <a:gd name="connsiteX9" fmla="*/ 359569 w 409575"/>
                    <a:gd name="connsiteY9" fmla="*/ 280511 h 285750"/>
                    <a:gd name="connsiteX10" fmla="*/ 359569 w 409575"/>
                    <a:gd name="connsiteY10" fmla="*/ 126206 h 285750"/>
                    <a:gd name="connsiteX11" fmla="*/ 300514 w 409575"/>
                    <a:gd name="connsiteY11" fmla="*/ 52864 h 285750"/>
                    <a:gd name="connsiteX12" fmla="*/ 232886 w 409575"/>
                    <a:gd name="connsiteY12" fmla="*/ 134779 h 285750"/>
                    <a:gd name="connsiteX13" fmla="*/ 232886 w 409575"/>
                    <a:gd name="connsiteY13" fmla="*/ 281464 h 285750"/>
                    <a:gd name="connsiteX14" fmla="*/ 183356 w 409575"/>
                    <a:gd name="connsiteY14" fmla="*/ 281464 h 285750"/>
                    <a:gd name="connsiteX15" fmla="*/ 183356 w 409575"/>
                    <a:gd name="connsiteY15" fmla="*/ 126206 h 285750"/>
                    <a:gd name="connsiteX16" fmla="*/ 124301 w 409575"/>
                    <a:gd name="connsiteY16" fmla="*/ 52864 h 285750"/>
                    <a:gd name="connsiteX17" fmla="*/ 56674 w 409575"/>
                    <a:gd name="connsiteY17" fmla="*/ 134779 h 285750"/>
                    <a:gd name="connsiteX18" fmla="*/ 56674 w 409575"/>
                    <a:gd name="connsiteY18" fmla="*/ 281464 h 285750"/>
                    <a:gd name="connsiteX19" fmla="*/ 7144 w 409575"/>
                    <a:gd name="connsiteY19" fmla="*/ 281464 h 285750"/>
                    <a:gd name="connsiteX20" fmla="*/ 7144 w 409575"/>
                    <a:gd name="connsiteY20" fmla="*/ 1666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9575" h="285750">
                      <a:moveTo>
                        <a:pt x="7144" y="16669"/>
                      </a:moveTo>
                      <a:lnTo>
                        <a:pt x="54769" y="16669"/>
                      </a:lnTo>
                      <a:lnTo>
                        <a:pt x="54769" y="52864"/>
                      </a:lnTo>
                      <a:lnTo>
                        <a:pt x="56674" y="52864"/>
                      </a:lnTo>
                      <a:cubicBezTo>
                        <a:pt x="71914" y="27146"/>
                        <a:pt x="107156" y="7144"/>
                        <a:pt x="138589" y="7144"/>
                      </a:cubicBezTo>
                      <a:cubicBezTo>
                        <a:pt x="181451" y="7144"/>
                        <a:pt x="209074" y="26194"/>
                        <a:pt x="222409" y="57626"/>
                      </a:cubicBezTo>
                      <a:cubicBezTo>
                        <a:pt x="241459" y="28099"/>
                        <a:pt x="273844" y="7144"/>
                        <a:pt x="314801" y="7144"/>
                      </a:cubicBezTo>
                      <a:cubicBezTo>
                        <a:pt x="379571" y="7144"/>
                        <a:pt x="409099" y="52864"/>
                        <a:pt x="409099" y="118586"/>
                      </a:cubicBezTo>
                      <a:lnTo>
                        <a:pt x="409099" y="280511"/>
                      </a:lnTo>
                      <a:lnTo>
                        <a:pt x="359569" y="280511"/>
                      </a:lnTo>
                      <a:lnTo>
                        <a:pt x="359569" y="126206"/>
                      </a:lnTo>
                      <a:cubicBezTo>
                        <a:pt x="359569" y="70961"/>
                        <a:pt x="338614" y="52864"/>
                        <a:pt x="300514" y="52864"/>
                      </a:cubicBezTo>
                      <a:cubicBezTo>
                        <a:pt x="260509" y="52864"/>
                        <a:pt x="232886" y="93821"/>
                        <a:pt x="232886" y="134779"/>
                      </a:cubicBezTo>
                      <a:lnTo>
                        <a:pt x="232886" y="281464"/>
                      </a:lnTo>
                      <a:lnTo>
                        <a:pt x="183356" y="281464"/>
                      </a:lnTo>
                      <a:lnTo>
                        <a:pt x="183356" y="126206"/>
                      </a:lnTo>
                      <a:cubicBezTo>
                        <a:pt x="183356" y="70961"/>
                        <a:pt x="162401" y="52864"/>
                        <a:pt x="124301" y="52864"/>
                      </a:cubicBezTo>
                      <a:cubicBezTo>
                        <a:pt x="83344" y="52864"/>
                        <a:pt x="56674" y="93821"/>
                        <a:pt x="56674" y="134779"/>
                      </a:cubicBezTo>
                      <a:lnTo>
                        <a:pt x="56674" y="281464"/>
                      </a:lnTo>
                      <a:lnTo>
                        <a:pt x="7144" y="281464"/>
                      </a:lnTo>
                      <a:lnTo>
                        <a:pt x="7144" y="1666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1" name="Freeform: Shape 39">
                  <a:extLst>
                    <a:ext uri="{FF2B5EF4-FFF2-40B4-BE49-F238E27FC236}">
                      <a16:creationId xmlns:a16="http://schemas.microsoft.com/office/drawing/2014/main" id="{0F58CC4C-E838-B94E-8111-2977EDC26816}"/>
                    </a:ext>
                  </a:extLst>
                </p:cNvPr>
                <p:cNvSpPr/>
                <p:nvPr/>
              </p:nvSpPr>
              <p:spPr>
                <a:xfrm>
                  <a:off x="5091589" y="2878931"/>
                  <a:ext cx="438150" cy="457200"/>
                </a:xfrm>
                <a:custGeom>
                  <a:avLst/>
                  <a:gdLst>
                    <a:gd name="connsiteX0" fmla="*/ 7144 w 438150"/>
                    <a:gd name="connsiteY0" fmla="*/ 228124 h 457200"/>
                    <a:gd name="connsiteX1" fmla="*/ 231934 w 438150"/>
                    <a:gd name="connsiteY1" fmla="*/ 7144 h 457200"/>
                    <a:gd name="connsiteX2" fmla="*/ 383381 w 438150"/>
                    <a:gd name="connsiteY2" fmla="*/ 68104 h 457200"/>
                    <a:gd name="connsiteX3" fmla="*/ 340519 w 438150"/>
                    <a:gd name="connsiteY3" fmla="*/ 110966 h 457200"/>
                    <a:gd name="connsiteX4" fmla="*/ 231934 w 438150"/>
                    <a:gd name="connsiteY4" fmla="*/ 68104 h 457200"/>
                    <a:gd name="connsiteX5" fmla="*/ 72866 w 438150"/>
                    <a:gd name="connsiteY5" fmla="*/ 229076 h 457200"/>
                    <a:gd name="connsiteX6" fmla="*/ 231934 w 438150"/>
                    <a:gd name="connsiteY6" fmla="*/ 390049 h 457200"/>
                    <a:gd name="connsiteX7" fmla="*/ 343376 w 438150"/>
                    <a:gd name="connsiteY7" fmla="*/ 345281 h 457200"/>
                    <a:gd name="connsiteX8" fmla="*/ 376714 w 438150"/>
                    <a:gd name="connsiteY8" fmla="*/ 269081 h 457200"/>
                    <a:gd name="connsiteX9" fmla="*/ 231934 w 438150"/>
                    <a:gd name="connsiteY9" fmla="*/ 269081 h 457200"/>
                    <a:gd name="connsiteX10" fmla="*/ 231934 w 438150"/>
                    <a:gd name="connsiteY10" fmla="*/ 208121 h 457200"/>
                    <a:gd name="connsiteX11" fmla="*/ 435769 w 438150"/>
                    <a:gd name="connsiteY11" fmla="*/ 208121 h 457200"/>
                    <a:gd name="connsiteX12" fmla="*/ 438626 w 438150"/>
                    <a:gd name="connsiteY12" fmla="*/ 246221 h 457200"/>
                    <a:gd name="connsiteX13" fmla="*/ 386239 w 438150"/>
                    <a:gd name="connsiteY13" fmla="*/ 388144 h 457200"/>
                    <a:gd name="connsiteX14" fmla="*/ 231934 w 438150"/>
                    <a:gd name="connsiteY14" fmla="*/ 450056 h 457200"/>
                    <a:gd name="connsiteX15" fmla="*/ 7144 w 438150"/>
                    <a:gd name="connsiteY15" fmla="*/ 22812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8150" h="457200">
                      <a:moveTo>
                        <a:pt x="7144" y="228124"/>
                      </a:moveTo>
                      <a:cubicBezTo>
                        <a:pt x="7144" y="106204"/>
                        <a:pt x="110014" y="7144"/>
                        <a:pt x="231934" y="7144"/>
                      </a:cubicBezTo>
                      <a:cubicBezTo>
                        <a:pt x="299561" y="7144"/>
                        <a:pt x="347186" y="33814"/>
                        <a:pt x="383381" y="68104"/>
                      </a:cubicBezTo>
                      <a:lnTo>
                        <a:pt x="340519" y="110966"/>
                      </a:lnTo>
                      <a:cubicBezTo>
                        <a:pt x="314801" y="86201"/>
                        <a:pt x="279559" y="68104"/>
                        <a:pt x="231934" y="68104"/>
                      </a:cubicBezTo>
                      <a:cubicBezTo>
                        <a:pt x="142399" y="68104"/>
                        <a:pt x="72866" y="139541"/>
                        <a:pt x="72866" y="229076"/>
                      </a:cubicBezTo>
                      <a:cubicBezTo>
                        <a:pt x="72866" y="318611"/>
                        <a:pt x="142399" y="390049"/>
                        <a:pt x="231934" y="390049"/>
                      </a:cubicBezTo>
                      <a:cubicBezTo>
                        <a:pt x="290036" y="390049"/>
                        <a:pt x="322421" y="367189"/>
                        <a:pt x="343376" y="345281"/>
                      </a:cubicBezTo>
                      <a:cubicBezTo>
                        <a:pt x="360521" y="328136"/>
                        <a:pt x="371951" y="303371"/>
                        <a:pt x="376714" y="269081"/>
                      </a:cubicBezTo>
                      <a:lnTo>
                        <a:pt x="231934" y="269081"/>
                      </a:lnTo>
                      <a:lnTo>
                        <a:pt x="231934" y="208121"/>
                      </a:lnTo>
                      <a:lnTo>
                        <a:pt x="435769" y="208121"/>
                      </a:lnTo>
                      <a:cubicBezTo>
                        <a:pt x="437674" y="218599"/>
                        <a:pt x="438626" y="231934"/>
                        <a:pt x="438626" y="246221"/>
                      </a:cubicBezTo>
                      <a:cubicBezTo>
                        <a:pt x="438626" y="291941"/>
                        <a:pt x="426244" y="348139"/>
                        <a:pt x="386239" y="388144"/>
                      </a:cubicBezTo>
                      <a:cubicBezTo>
                        <a:pt x="347186" y="429101"/>
                        <a:pt x="297656" y="450056"/>
                        <a:pt x="231934" y="450056"/>
                      </a:cubicBezTo>
                      <a:cubicBezTo>
                        <a:pt x="110014" y="449104"/>
                        <a:pt x="7144" y="350044"/>
                        <a:pt x="7144" y="22812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2" name="Freeform: Shape 40">
                  <a:extLst>
                    <a:ext uri="{FF2B5EF4-FFF2-40B4-BE49-F238E27FC236}">
                      <a16:creationId xmlns:a16="http://schemas.microsoft.com/office/drawing/2014/main" id="{9F5B8716-ED69-764A-AC7F-D6038D0B066D}"/>
                    </a:ext>
                  </a:extLst>
                </p:cNvPr>
                <p:cNvSpPr/>
                <p:nvPr/>
              </p:nvSpPr>
              <p:spPr>
                <a:xfrm>
                  <a:off x="5544979" y="3036093"/>
                  <a:ext cx="295275" cy="295275"/>
                </a:xfrm>
                <a:custGeom>
                  <a:avLst/>
                  <a:gdLst>
                    <a:gd name="connsiteX0" fmla="*/ 150019 w 295275"/>
                    <a:gd name="connsiteY0" fmla="*/ 7144 h 295275"/>
                    <a:gd name="connsiteX1" fmla="*/ 7144 w 295275"/>
                    <a:gd name="connsiteY1" fmla="*/ 150019 h 295275"/>
                    <a:gd name="connsiteX2" fmla="*/ 150019 w 295275"/>
                    <a:gd name="connsiteY2" fmla="*/ 292894 h 295275"/>
                    <a:gd name="connsiteX3" fmla="*/ 292894 w 295275"/>
                    <a:gd name="connsiteY3" fmla="*/ 150019 h 295275"/>
                    <a:gd name="connsiteX4" fmla="*/ 150019 w 295275"/>
                    <a:gd name="connsiteY4" fmla="*/ 7144 h 295275"/>
                    <a:gd name="connsiteX5" fmla="*/ 150019 w 295275"/>
                    <a:gd name="connsiteY5" fmla="*/ 235744 h 295275"/>
                    <a:gd name="connsiteX6" fmla="*/ 70009 w 295275"/>
                    <a:gd name="connsiteY6" fmla="*/ 149066 h 295275"/>
                    <a:gd name="connsiteX7" fmla="*/ 150019 w 295275"/>
                    <a:gd name="connsiteY7" fmla="*/ 62389 h 295275"/>
                    <a:gd name="connsiteX8" fmla="*/ 230029 w 295275"/>
                    <a:gd name="connsiteY8" fmla="*/ 149066 h 295275"/>
                    <a:gd name="connsiteX9" fmla="*/ 150019 w 295275"/>
                    <a:gd name="connsiteY9" fmla="*/ 23574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95275">
                      <a:moveTo>
                        <a:pt x="150019" y="7144"/>
                      </a:moveTo>
                      <a:cubicBezTo>
                        <a:pt x="70961" y="7144"/>
                        <a:pt x="7144" y="67151"/>
                        <a:pt x="7144" y="150019"/>
                      </a:cubicBezTo>
                      <a:cubicBezTo>
                        <a:pt x="7144" y="231934"/>
                        <a:pt x="70961" y="292894"/>
                        <a:pt x="150019" y="292894"/>
                      </a:cubicBezTo>
                      <a:cubicBezTo>
                        <a:pt x="229076" y="292894"/>
                        <a:pt x="292894" y="231934"/>
                        <a:pt x="292894" y="150019"/>
                      </a:cubicBezTo>
                      <a:cubicBezTo>
                        <a:pt x="292894" y="67151"/>
                        <a:pt x="229076" y="7144"/>
                        <a:pt x="150019" y="7144"/>
                      </a:cubicBezTo>
                      <a:moveTo>
                        <a:pt x="150019" y="235744"/>
                      </a:moveTo>
                      <a:cubicBezTo>
                        <a:pt x="107156" y="235744"/>
                        <a:pt x="70009" y="200501"/>
                        <a:pt x="70009" y="149066"/>
                      </a:cubicBezTo>
                      <a:cubicBezTo>
                        <a:pt x="70009" y="97631"/>
                        <a:pt x="107156" y="62389"/>
                        <a:pt x="150019" y="62389"/>
                      </a:cubicBezTo>
                      <a:cubicBezTo>
                        <a:pt x="192881" y="62389"/>
                        <a:pt x="230029" y="97631"/>
                        <a:pt x="230029" y="149066"/>
                      </a:cubicBezTo>
                      <a:cubicBezTo>
                        <a:pt x="230029" y="200501"/>
                        <a:pt x="192881" y="235744"/>
                        <a:pt x="150019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3" name="Freeform: Shape 41">
                  <a:extLst>
                    <a:ext uri="{FF2B5EF4-FFF2-40B4-BE49-F238E27FC236}">
                      <a16:creationId xmlns:a16="http://schemas.microsoft.com/office/drawing/2014/main" id="{1E212759-57B2-AC4D-BE52-868E39F75C2D}"/>
                    </a:ext>
                  </a:extLst>
                </p:cNvPr>
                <p:cNvSpPr/>
                <p:nvPr/>
              </p:nvSpPr>
              <p:spPr>
                <a:xfrm>
                  <a:off x="5857399" y="3036093"/>
                  <a:ext cx="295275" cy="295275"/>
                </a:xfrm>
                <a:custGeom>
                  <a:avLst/>
                  <a:gdLst>
                    <a:gd name="connsiteX0" fmla="*/ 150019 w 295275"/>
                    <a:gd name="connsiteY0" fmla="*/ 7144 h 295275"/>
                    <a:gd name="connsiteX1" fmla="*/ 7144 w 295275"/>
                    <a:gd name="connsiteY1" fmla="*/ 150019 h 295275"/>
                    <a:gd name="connsiteX2" fmla="*/ 150019 w 295275"/>
                    <a:gd name="connsiteY2" fmla="*/ 292894 h 295275"/>
                    <a:gd name="connsiteX3" fmla="*/ 292894 w 295275"/>
                    <a:gd name="connsiteY3" fmla="*/ 150019 h 295275"/>
                    <a:gd name="connsiteX4" fmla="*/ 150019 w 295275"/>
                    <a:gd name="connsiteY4" fmla="*/ 7144 h 295275"/>
                    <a:gd name="connsiteX5" fmla="*/ 150019 w 295275"/>
                    <a:gd name="connsiteY5" fmla="*/ 235744 h 295275"/>
                    <a:gd name="connsiteX6" fmla="*/ 70009 w 295275"/>
                    <a:gd name="connsiteY6" fmla="*/ 149066 h 295275"/>
                    <a:gd name="connsiteX7" fmla="*/ 150019 w 295275"/>
                    <a:gd name="connsiteY7" fmla="*/ 62389 h 295275"/>
                    <a:gd name="connsiteX8" fmla="*/ 230029 w 295275"/>
                    <a:gd name="connsiteY8" fmla="*/ 149066 h 295275"/>
                    <a:gd name="connsiteX9" fmla="*/ 150019 w 295275"/>
                    <a:gd name="connsiteY9" fmla="*/ 23574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95275">
                      <a:moveTo>
                        <a:pt x="150019" y="7144"/>
                      </a:moveTo>
                      <a:cubicBezTo>
                        <a:pt x="70961" y="7144"/>
                        <a:pt x="7144" y="67151"/>
                        <a:pt x="7144" y="150019"/>
                      </a:cubicBezTo>
                      <a:cubicBezTo>
                        <a:pt x="7144" y="231934"/>
                        <a:pt x="70961" y="292894"/>
                        <a:pt x="150019" y="292894"/>
                      </a:cubicBezTo>
                      <a:cubicBezTo>
                        <a:pt x="229076" y="292894"/>
                        <a:pt x="292894" y="231934"/>
                        <a:pt x="292894" y="150019"/>
                      </a:cubicBezTo>
                      <a:cubicBezTo>
                        <a:pt x="292894" y="67151"/>
                        <a:pt x="228124" y="7144"/>
                        <a:pt x="150019" y="7144"/>
                      </a:cubicBezTo>
                      <a:moveTo>
                        <a:pt x="150019" y="235744"/>
                      </a:moveTo>
                      <a:cubicBezTo>
                        <a:pt x="107156" y="235744"/>
                        <a:pt x="70009" y="200501"/>
                        <a:pt x="70009" y="149066"/>
                      </a:cubicBezTo>
                      <a:cubicBezTo>
                        <a:pt x="70009" y="97631"/>
                        <a:pt x="107156" y="62389"/>
                        <a:pt x="150019" y="62389"/>
                      </a:cubicBezTo>
                      <a:cubicBezTo>
                        <a:pt x="192881" y="62389"/>
                        <a:pt x="230029" y="97631"/>
                        <a:pt x="230029" y="149066"/>
                      </a:cubicBezTo>
                      <a:cubicBezTo>
                        <a:pt x="230029" y="200501"/>
                        <a:pt x="192881" y="235744"/>
                        <a:pt x="150019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4" name="Freeform: Shape 42">
                  <a:extLst>
                    <a:ext uri="{FF2B5EF4-FFF2-40B4-BE49-F238E27FC236}">
                      <a16:creationId xmlns:a16="http://schemas.microsoft.com/office/drawing/2014/main" id="{E46198BC-1D47-7C45-8CA9-41114D53ECCB}"/>
                    </a:ext>
                  </a:extLst>
                </p:cNvPr>
                <p:cNvSpPr/>
                <p:nvPr/>
              </p:nvSpPr>
              <p:spPr>
                <a:xfrm>
                  <a:off x="6169819" y="3036093"/>
                  <a:ext cx="285750" cy="419100"/>
                </a:xfrm>
                <a:custGeom>
                  <a:avLst/>
                  <a:gdLst>
                    <a:gd name="connsiteX0" fmla="*/ 220504 w 285750"/>
                    <a:gd name="connsiteY0" fmla="*/ 15716 h 419100"/>
                    <a:gd name="connsiteX1" fmla="*/ 220504 w 285750"/>
                    <a:gd name="connsiteY1" fmla="*/ 38576 h 419100"/>
                    <a:gd name="connsiteX2" fmla="*/ 218599 w 285750"/>
                    <a:gd name="connsiteY2" fmla="*/ 38576 h 419100"/>
                    <a:gd name="connsiteX3" fmla="*/ 143351 w 285750"/>
                    <a:gd name="connsiteY3" fmla="*/ 7144 h 419100"/>
                    <a:gd name="connsiteX4" fmla="*/ 7144 w 285750"/>
                    <a:gd name="connsiteY4" fmla="*/ 150019 h 419100"/>
                    <a:gd name="connsiteX5" fmla="*/ 143351 w 285750"/>
                    <a:gd name="connsiteY5" fmla="*/ 291941 h 419100"/>
                    <a:gd name="connsiteX6" fmla="*/ 218599 w 285750"/>
                    <a:gd name="connsiteY6" fmla="*/ 259556 h 419100"/>
                    <a:gd name="connsiteX7" fmla="*/ 220504 w 285750"/>
                    <a:gd name="connsiteY7" fmla="*/ 259556 h 419100"/>
                    <a:gd name="connsiteX8" fmla="*/ 220504 w 285750"/>
                    <a:gd name="connsiteY8" fmla="*/ 280511 h 419100"/>
                    <a:gd name="connsiteX9" fmla="*/ 144304 w 285750"/>
                    <a:gd name="connsiteY9" fmla="*/ 364331 h 419100"/>
                    <a:gd name="connsiteX10" fmla="*/ 72866 w 285750"/>
                    <a:gd name="connsiteY10" fmla="*/ 313849 h 419100"/>
                    <a:gd name="connsiteX11" fmla="*/ 18574 w 285750"/>
                    <a:gd name="connsiteY11" fmla="*/ 336709 h 419100"/>
                    <a:gd name="connsiteX12" fmla="*/ 145256 w 285750"/>
                    <a:gd name="connsiteY12" fmla="*/ 420529 h 419100"/>
                    <a:gd name="connsiteX13" fmla="*/ 280511 w 285750"/>
                    <a:gd name="connsiteY13" fmla="*/ 271939 h 419100"/>
                    <a:gd name="connsiteX14" fmla="*/ 280511 w 285750"/>
                    <a:gd name="connsiteY14" fmla="*/ 15716 h 419100"/>
                    <a:gd name="connsiteX15" fmla="*/ 220504 w 285750"/>
                    <a:gd name="connsiteY15" fmla="*/ 15716 h 419100"/>
                    <a:gd name="connsiteX16" fmla="*/ 148114 w 285750"/>
                    <a:gd name="connsiteY16" fmla="*/ 235744 h 419100"/>
                    <a:gd name="connsiteX17" fmla="*/ 69056 w 285750"/>
                    <a:gd name="connsiteY17" fmla="*/ 150019 h 419100"/>
                    <a:gd name="connsiteX18" fmla="*/ 148114 w 285750"/>
                    <a:gd name="connsiteY18" fmla="*/ 63341 h 419100"/>
                    <a:gd name="connsiteX19" fmla="*/ 224314 w 285750"/>
                    <a:gd name="connsiteY19" fmla="*/ 150019 h 419100"/>
                    <a:gd name="connsiteX20" fmla="*/ 148114 w 285750"/>
                    <a:gd name="connsiteY20" fmla="*/ 235744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5750" h="419100">
                      <a:moveTo>
                        <a:pt x="220504" y="15716"/>
                      </a:moveTo>
                      <a:lnTo>
                        <a:pt x="220504" y="38576"/>
                      </a:lnTo>
                      <a:lnTo>
                        <a:pt x="218599" y="38576"/>
                      </a:lnTo>
                      <a:cubicBezTo>
                        <a:pt x="204311" y="21431"/>
                        <a:pt x="177641" y="7144"/>
                        <a:pt x="143351" y="7144"/>
                      </a:cubicBezTo>
                      <a:cubicBezTo>
                        <a:pt x="71914" y="7144"/>
                        <a:pt x="7144" y="70009"/>
                        <a:pt x="7144" y="150019"/>
                      </a:cubicBezTo>
                      <a:cubicBezTo>
                        <a:pt x="7144" y="230029"/>
                        <a:pt x="72866" y="291941"/>
                        <a:pt x="143351" y="291941"/>
                      </a:cubicBezTo>
                      <a:cubicBezTo>
                        <a:pt x="177641" y="291941"/>
                        <a:pt x="204311" y="276701"/>
                        <a:pt x="218599" y="259556"/>
                      </a:cubicBezTo>
                      <a:lnTo>
                        <a:pt x="220504" y="259556"/>
                      </a:lnTo>
                      <a:lnTo>
                        <a:pt x="220504" y="280511"/>
                      </a:lnTo>
                      <a:cubicBezTo>
                        <a:pt x="220504" y="334804"/>
                        <a:pt x="190976" y="364331"/>
                        <a:pt x="144304" y="364331"/>
                      </a:cubicBezTo>
                      <a:cubicBezTo>
                        <a:pt x="106204" y="364331"/>
                        <a:pt x="82391" y="336709"/>
                        <a:pt x="72866" y="313849"/>
                      </a:cubicBezTo>
                      <a:lnTo>
                        <a:pt x="18574" y="336709"/>
                      </a:lnTo>
                      <a:cubicBezTo>
                        <a:pt x="33814" y="374809"/>
                        <a:pt x="75724" y="420529"/>
                        <a:pt x="145256" y="420529"/>
                      </a:cubicBezTo>
                      <a:cubicBezTo>
                        <a:pt x="218599" y="420529"/>
                        <a:pt x="280511" y="377666"/>
                        <a:pt x="280511" y="271939"/>
                      </a:cubicBezTo>
                      <a:lnTo>
                        <a:pt x="280511" y="15716"/>
                      </a:lnTo>
                      <a:lnTo>
                        <a:pt x="220504" y="15716"/>
                      </a:lnTo>
                      <a:close/>
                      <a:moveTo>
                        <a:pt x="148114" y="235744"/>
                      </a:moveTo>
                      <a:cubicBezTo>
                        <a:pt x="105251" y="235744"/>
                        <a:pt x="69056" y="199549"/>
                        <a:pt x="69056" y="150019"/>
                      </a:cubicBezTo>
                      <a:cubicBezTo>
                        <a:pt x="69056" y="99536"/>
                        <a:pt x="105251" y="63341"/>
                        <a:pt x="148114" y="63341"/>
                      </a:cubicBezTo>
                      <a:cubicBezTo>
                        <a:pt x="190976" y="63341"/>
                        <a:pt x="224314" y="100489"/>
                        <a:pt x="224314" y="150019"/>
                      </a:cubicBezTo>
                      <a:cubicBezTo>
                        <a:pt x="224314" y="199549"/>
                        <a:pt x="190976" y="235744"/>
                        <a:pt x="148114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5" name="Freeform: Shape 43">
                  <a:extLst>
                    <a:ext uri="{FF2B5EF4-FFF2-40B4-BE49-F238E27FC236}">
                      <a16:creationId xmlns:a16="http://schemas.microsoft.com/office/drawing/2014/main" id="{5009433A-2FE6-8046-8F84-DEA3433B692B}"/>
                    </a:ext>
                  </a:extLst>
                </p:cNvPr>
                <p:cNvSpPr/>
                <p:nvPr/>
              </p:nvSpPr>
              <p:spPr>
                <a:xfrm>
                  <a:off x="6485096" y="2893218"/>
                  <a:ext cx="76200" cy="428625"/>
                </a:xfrm>
                <a:custGeom>
                  <a:avLst/>
                  <a:gdLst>
                    <a:gd name="connsiteX0" fmla="*/ 7144 w 76200"/>
                    <a:gd name="connsiteY0" fmla="*/ 7144 h 428625"/>
                    <a:gd name="connsiteX1" fmla="*/ 70009 w 76200"/>
                    <a:gd name="connsiteY1" fmla="*/ 7144 h 428625"/>
                    <a:gd name="connsiteX2" fmla="*/ 70009 w 76200"/>
                    <a:gd name="connsiteY2" fmla="*/ 426244 h 428625"/>
                    <a:gd name="connsiteX3" fmla="*/ 7144 w 76200"/>
                    <a:gd name="connsiteY3" fmla="*/ 426244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428625">
                      <a:moveTo>
                        <a:pt x="7144" y="7144"/>
                      </a:moveTo>
                      <a:lnTo>
                        <a:pt x="70009" y="7144"/>
                      </a:lnTo>
                      <a:lnTo>
                        <a:pt x="70009" y="426244"/>
                      </a:lnTo>
                      <a:lnTo>
                        <a:pt x="7144" y="426244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6" name="Freeform: Shape 44">
                  <a:extLst>
                    <a:ext uri="{FF2B5EF4-FFF2-40B4-BE49-F238E27FC236}">
                      <a16:creationId xmlns:a16="http://schemas.microsoft.com/office/drawing/2014/main" id="{786396E5-8894-E348-AB18-28DE66B51AA2}"/>
                    </a:ext>
                  </a:extLst>
                </p:cNvPr>
                <p:cNvSpPr/>
                <p:nvPr/>
              </p:nvSpPr>
              <p:spPr>
                <a:xfrm>
                  <a:off x="6578441" y="3036093"/>
                  <a:ext cx="276225" cy="295275"/>
                </a:xfrm>
                <a:custGeom>
                  <a:avLst/>
                  <a:gdLst>
                    <a:gd name="connsiteX0" fmla="*/ 149066 w 276225"/>
                    <a:gd name="connsiteY0" fmla="*/ 235744 h 295275"/>
                    <a:gd name="connsiteX1" fmla="*/ 79534 w 276225"/>
                    <a:gd name="connsiteY1" fmla="*/ 192881 h 295275"/>
                    <a:gd name="connsiteX2" fmla="*/ 270034 w 276225"/>
                    <a:gd name="connsiteY2" fmla="*/ 113824 h 295275"/>
                    <a:gd name="connsiteX3" fmla="*/ 263366 w 276225"/>
                    <a:gd name="connsiteY3" fmla="*/ 97631 h 295275"/>
                    <a:gd name="connsiteX4" fmla="*/ 141446 w 276225"/>
                    <a:gd name="connsiteY4" fmla="*/ 7144 h 295275"/>
                    <a:gd name="connsiteX5" fmla="*/ 7144 w 276225"/>
                    <a:gd name="connsiteY5" fmla="*/ 150019 h 295275"/>
                    <a:gd name="connsiteX6" fmla="*/ 149066 w 276225"/>
                    <a:gd name="connsiteY6" fmla="*/ 292894 h 295275"/>
                    <a:gd name="connsiteX7" fmla="*/ 268129 w 276225"/>
                    <a:gd name="connsiteY7" fmla="*/ 230029 h 295275"/>
                    <a:gd name="connsiteX8" fmla="*/ 219551 w 276225"/>
                    <a:gd name="connsiteY8" fmla="*/ 197644 h 295275"/>
                    <a:gd name="connsiteX9" fmla="*/ 149066 w 276225"/>
                    <a:gd name="connsiteY9" fmla="*/ 235744 h 295275"/>
                    <a:gd name="connsiteX10" fmla="*/ 143351 w 276225"/>
                    <a:gd name="connsiteY10" fmla="*/ 62389 h 295275"/>
                    <a:gd name="connsiteX11" fmla="*/ 196691 w 276225"/>
                    <a:gd name="connsiteY11" fmla="*/ 92869 h 295275"/>
                    <a:gd name="connsiteX12" fmla="*/ 69056 w 276225"/>
                    <a:gd name="connsiteY12" fmla="*/ 146209 h 295275"/>
                    <a:gd name="connsiteX13" fmla="*/ 143351 w 276225"/>
                    <a:gd name="connsiteY13" fmla="*/ 62389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225" h="295275">
                      <a:moveTo>
                        <a:pt x="149066" y="235744"/>
                      </a:moveTo>
                      <a:cubicBezTo>
                        <a:pt x="117634" y="235744"/>
                        <a:pt x="94774" y="221456"/>
                        <a:pt x="79534" y="192881"/>
                      </a:cubicBezTo>
                      <a:lnTo>
                        <a:pt x="270034" y="113824"/>
                      </a:lnTo>
                      <a:lnTo>
                        <a:pt x="263366" y="97631"/>
                      </a:lnTo>
                      <a:cubicBezTo>
                        <a:pt x="251936" y="66199"/>
                        <a:pt x="215741" y="7144"/>
                        <a:pt x="141446" y="7144"/>
                      </a:cubicBezTo>
                      <a:cubicBezTo>
                        <a:pt x="68104" y="7144"/>
                        <a:pt x="7144" y="65246"/>
                        <a:pt x="7144" y="150019"/>
                      </a:cubicBezTo>
                      <a:cubicBezTo>
                        <a:pt x="7144" y="230029"/>
                        <a:pt x="67151" y="292894"/>
                        <a:pt x="149066" y="292894"/>
                      </a:cubicBezTo>
                      <a:cubicBezTo>
                        <a:pt x="214789" y="292894"/>
                        <a:pt x="251936" y="252889"/>
                        <a:pt x="268129" y="230029"/>
                      </a:cubicBezTo>
                      <a:lnTo>
                        <a:pt x="219551" y="197644"/>
                      </a:lnTo>
                      <a:cubicBezTo>
                        <a:pt x="202406" y="220504"/>
                        <a:pt x="180499" y="235744"/>
                        <a:pt x="149066" y="235744"/>
                      </a:cubicBezTo>
                      <a:moveTo>
                        <a:pt x="143351" y="62389"/>
                      </a:moveTo>
                      <a:cubicBezTo>
                        <a:pt x="168116" y="62389"/>
                        <a:pt x="189071" y="74771"/>
                        <a:pt x="196691" y="92869"/>
                      </a:cubicBezTo>
                      <a:lnTo>
                        <a:pt x="69056" y="146209"/>
                      </a:lnTo>
                      <a:cubicBezTo>
                        <a:pt x="67151" y="90011"/>
                        <a:pt x="111919" y="62389"/>
                        <a:pt x="143351" y="62389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09" name="TextBox 1408">
                <a:extLst>
                  <a:ext uri="{FF2B5EF4-FFF2-40B4-BE49-F238E27FC236}">
                    <a16:creationId xmlns:a16="http://schemas.microsoft.com/office/drawing/2014/main" id="{6025D154-7549-2041-B5A6-9D1143531D6E}"/>
                  </a:ext>
                </a:extLst>
              </p:cNvPr>
              <p:cNvSpPr txBox="1"/>
              <p:nvPr/>
            </p:nvSpPr>
            <p:spPr>
              <a:xfrm>
                <a:off x="237744" y="1483242"/>
                <a:ext cx="1316707" cy="290849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b="1" spc="1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  <a:ea typeface="Helvetica Neue Light" panose="02000403000000020004" pitchFamily="2" charset="0"/>
                  </a:rPr>
                  <a:t>15</a:t>
                </a:r>
                <a:r>
                  <a:rPr lang="en-US" spc="1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REGIONS</a:t>
                </a:r>
              </a:p>
            </p:txBody>
          </p:sp>
          <p:grpSp>
            <p:nvGrpSpPr>
              <p:cNvPr id="1410" name="Group 1409">
                <a:extLst>
                  <a:ext uri="{FF2B5EF4-FFF2-40B4-BE49-F238E27FC236}">
                    <a16:creationId xmlns:a16="http://schemas.microsoft.com/office/drawing/2014/main" id="{BC7572D3-4FF6-E341-84EC-D94BFE1BC264}"/>
                  </a:ext>
                </a:extLst>
              </p:cNvPr>
              <p:cNvGrpSpPr/>
              <p:nvPr/>
            </p:nvGrpSpPr>
            <p:grpSpPr>
              <a:xfrm>
                <a:off x="2706166" y="1633677"/>
                <a:ext cx="5422594" cy="2021262"/>
                <a:chOff x="2706166" y="1633677"/>
                <a:chExt cx="5422594" cy="2021262"/>
              </a:xfrm>
            </p:grpSpPr>
            <p:grpSp>
              <p:nvGrpSpPr>
                <p:cNvPr id="1411" name="Group 1410">
                  <a:extLst>
                    <a:ext uri="{FF2B5EF4-FFF2-40B4-BE49-F238E27FC236}">
                      <a16:creationId xmlns:a16="http://schemas.microsoft.com/office/drawing/2014/main" id="{783D335D-BAA5-5142-9201-18A91DBC9564}"/>
                    </a:ext>
                  </a:extLst>
                </p:cNvPr>
                <p:cNvGrpSpPr/>
                <p:nvPr/>
              </p:nvGrpSpPr>
              <p:grpSpPr>
                <a:xfrm>
                  <a:off x="2706166" y="1633677"/>
                  <a:ext cx="5422594" cy="1960938"/>
                  <a:chOff x="2706166" y="1633677"/>
                  <a:chExt cx="5422594" cy="1960938"/>
                </a:xfrm>
              </p:grpSpPr>
              <p:grpSp>
                <p:nvGrpSpPr>
                  <p:cNvPr id="1441" name="Group 1440">
                    <a:extLst>
                      <a:ext uri="{FF2B5EF4-FFF2-40B4-BE49-F238E27FC236}">
                        <a16:creationId xmlns:a16="http://schemas.microsoft.com/office/drawing/2014/main" id="{7086A9E8-39B5-4349-A405-862538EDF75F}"/>
                      </a:ext>
                    </a:extLst>
                  </p:cNvPr>
                  <p:cNvGrpSpPr/>
                  <p:nvPr/>
                </p:nvGrpSpPr>
                <p:grpSpPr>
                  <a:xfrm>
                    <a:off x="2706166" y="1904984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84" name="Teardrop 1483">
                      <a:extLst>
                        <a:ext uri="{FF2B5EF4-FFF2-40B4-BE49-F238E27FC236}">
                          <a16:creationId xmlns:a16="http://schemas.microsoft.com/office/drawing/2014/main" id="{D2B7BD3F-B8D4-1A42-8384-3F9C1405F7F1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85" name="Oval 1484">
                      <a:extLst>
                        <a:ext uri="{FF2B5EF4-FFF2-40B4-BE49-F238E27FC236}">
                          <a16:creationId xmlns:a16="http://schemas.microsoft.com/office/drawing/2014/main" id="{8501F395-02AC-D045-8E17-404DAB9E9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42" name="Group 1441">
                    <a:extLst>
                      <a:ext uri="{FF2B5EF4-FFF2-40B4-BE49-F238E27FC236}">
                        <a16:creationId xmlns:a16="http://schemas.microsoft.com/office/drawing/2014/main" id="{D46F2A88-8175-C24C-91E3-82BE62EEB624}"/>
                      </a:ext>
                    </a:extLst>
                  </p:cNvPr>
                  <p:cNvGrpSpPr/>
                  <p:nvPr/>
                </p:nvGrpSpPr>
                <p:grpSpPr>
                  <a:xfrm>
                    <a:off x="3223655" y="1910007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82" name="Teardrop 1481">
                      <a:extLst>
                        <a:ext uri="{FF2B5EF4-FFF2-40B4-BE49-F238E27FC236}">
                          <a16:creationId xmlns:a16="http://schemas.microsoft.com/office/drawing/2014/main" id="{7FF3C5DB-B186-FB4D-BE72-4C6E22D2F9AC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83" name="Oval 1482">
                      <a:extLst>
                        <a:ext uri="{FF2B5EF4-FFF2-40B4-BE49-F238E27FC236}">
                          <a16:creationId xmlns:a16="http://schemas.microsoft.com/office/drawing/2014/main" id="{BAACF879-7F0E-FC47-AB16-71AC26C120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43" name="Group 1442">
                    <a:extLst>
                      <a:ext uri="{FF2B5EF4-FFF2-40B4-BE49-F238E27FC236}">
                        <a16:creationId xmlns:a16="http://schemas.microsoft.com/office/drawing/2014/main" id="{D6CE54D6-DECC-EA4A-A0A9-42224F428541}"/>
                      </a:ext>
                    </a:extLst>
                  </p:cNvPr>
                  <p:cNvGrpSpPr/>
                  <p:nvPr/>
                </p:nvGrpSpPr>
                <p:grpSpPr>
                  <a:xfrm>
                    <a:off x="3705975" y="1759282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80" name="Teardrop 1479">
                      <a:extLst>
                        <a:ext uri="{FF2B5EF4-FFF2-40B4-BE49-F238E27FC236}">
                          <a16:creationId xmlns:a16="http://schemas.microsoft.com/office/drawing/2014/main" id="{74D16310-7B5D-A742-B333-9F3CA594C8C1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81" name="Oval 1480">
                      <a:extLst>
                        <a:ext uri="{FF2B5EF4-FFF2-40B4-BE49-F238E27FC236}">
                          <a16:creationId xmlns:a16="http://schemas.microsoft.com/office/drawing/2014/main" id="{FF442204-BF36-7C4D-802A-67A1D97406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44" name="Group 1443">
                    <a:extLst>
                      <a:ext uri="{FF2B5EF4-FFF2-40B4-BE49-F238E27FC236}">
                        <a16:creationId xmlns:a16="http://schemas.microsoft.com/office/drawing/2014/main" id="{E80D145F-5478-B041-A1BE-C8F94CE971C9}"/>
                      </a:ext>
                    </a:extLst>
                  </p:cNvPr>
                  <p:cNvGrpSpPr/>
                  <p:nvPr/>
                </p:nvGrpSpPr>
                <p:grpSpPr>
                  <a:xfrm>
                    <a:off x="3605492" y="1965273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78" name="Teardrop 1477">
                      <a:extLst>
                        <a:ext uri="{FF2B5EF4-FFF2-40B4-BE49-F238E27FC236}">
                          <a16:creationId xmlns:a16="http://schemas.microsoft.com/office/drawing/2014/main" id="{D502D805-CF1D-B545-99E2-0F3EF7689137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79" name="Oval 1478">
                      <a:extLst>
                        <a:ext uri="{FF2B5EF4-FFF2-40B4-BE49-F238E27FC236}">
                          <a16:creationId xmlns:a16="http://schemas.microsoft.com/office/drawing/2014/main" id="{FC5CA009-842B-2F44-8BA8-3C68AAB98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45" name="Group 1444">
                    <a:extLst>
                      <a:ext uri="{FF2B5EF4-FFF2-40B4-BE49-F238E27FC236}">
                        <a16:creationId xmlns:a16="http://schemas.microsoft.com/office/drawing/2014/main" id="{89973509-3F96-8D4B-9E9A-10051B91FE74}"/>
                      </a:ext>
                    </a:extLst>
                  </p:cNvPr>
                  <p:cNvGrpSpPr/>
                  <p:nvPr/>
                </p:nvGrpSpPr>
                <p:grpSpPr>
                  <a:xfrm>
                    <a:off x="3474864" y="2166240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76" name="Teardrop 1475">
                      <a:extLst>
                        <a:ext uri="{FF2B5EF4-FFF2-40B4-BE49-F238E27FC236}">
                          <a16:creationId xmlns:a16="http://schemas.microsoft.com/office/drawing/2014/main" id="{219B9455-6A02-5D44-8F63-8F524ACE58FA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77" name="Oval 1476">
                      <a:extLst>
                        <a:ext uri="{FF2B5EF4-FFF2-40B4-BE49-F238E27FC236}">
                          <a16:creationId xmlns:a16="http://schemas.microsoft.com/office/drawing/2014/main" id="{53826730-980B-4448-87EE-56585E50A6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46" name="Group 1445">
                    <a:extLst>
                      <a:ext uri="{FF2B5EF4-FFF2-40B4-BE49-F238E27FC236}">
                        <a16:creationId xmlns:a16="http://schemas.microsoft.com/office/drawing/2014/main" id="{60FA0214-4361-7247-BFCF-C076EE17CF6A}"/>
                      </a:ext>
                    </a:extLst>
                  </p:cNvPr>
                  <p:cNvGrpSpPr/>
                  <p:nvPr/>
                </p:nvGrpSpPr>
                <p:grpSpPr>
                  <a:xfrm>
                    <a:off x="4012451" y="3382091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74" name="Teardrop 1473">
                      <a:extLst>
                        <a:ext uri="{FF2B5EF4-FFF2-40B4-BE49-F238E27FC236}">
                          <a16:creationId xmlns:a16="http://schemas.microsoft.com/office/drawing/2014/main" id="{2C71D984-ADBE-814E-A8CA-CA25294FAFC9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75" name="Oval 1474">
                      <a:extLst>
                        <a:ext uri="{FF2B5EF4-FFF2-40B4-BE49-F238E27FC236}">
                          <a16:creationId xmlns:a16="http://schemas.microsoft.com/office/drawing/2014/main" id="{9D4835FE-1347-F44E-9B29-054B99C79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47" name="Group 1446">
                    <a:extLst>
                      <a:ext uri="{FF2B5EF4-FFF2-40B4-BE49-F238E27FC236}">
                        <a16:creationId xmlns:a16="http://schemas.microsoft.com/office/drawing/2014/main" id="{57DD082C-D516-0D4A-B3C0-C353184869C2}"/>
                      </a:ext>
                    </a:extLst>
                  </p:cNvPr>
                  <p:cNvGrpSpPr/>
                  <p:nvPr/>
                </p:nvGrpSpPr>
                <p:grpSpPr>
                  <a:xfrm>
                    <a:off x="4916803" y="1643726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72" name="Teardrop 1471">
                      <a:extLst>
                        <a:ext uri="{FF2B5EF4-FFF2-40B4-BE49-F238E27FC236}">
                          <a16:creationId xmlns:a16="http://schemas.microsoft.com/office/drawing/2014/main" id="{3C369307-1FC0-3644-BF84-09CF990E7073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73" name="Oval 1472">
                      <a:extLst>
                        <a:ext uri="{FF2B5EF4-FFF2-40B4-BE49-F238E27FC236}">
                          <a16:creationId xmlns:a16="http://schemas.microsoft.com/office/drawing/2014/main" id="{BB71EF65-AD22-D94B-BF30-C636413683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48" name="Group 1447">
                    <a:extLst>
                      <a:ext uri="{FF2B5EF4-FFF2-40B4-BE49-F238E27FC236}">
                        <a16:creationId xmlns:a16="http://schemas.microsoft.com/office/drawing/2014/main" id="{17577D99-67AA-9F45-B37E-1C6D7D752D59}"/>
                      </a:ext>
                    </a:extLst>
                  </p:cNvPr>
                  <p:cNvGrpSpPr/>
                  <p:nvPr/>
                </p:nvGrpSpPr>
                <p:grpSpPr>
                  <a:xfrm>
                    <a:off x="5012262" y="1633677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70" name="Teardrop 1469">
                      <a:extLst>
                        <a:ext uri="{FF2B5EF4-FFF2-40B4-BE49-F238E27FC236}">
                          <a16:creationId xmlns:a16="http://schemas.microsoft.com/office/drawing/2014/main" id="{193553BA-BA41-3040-B366-428917270FFC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71" name="Oval 1470">
                      <a:extLst>
                        <a:ext uri="{FF2B5EF4-FFF2-40B4-BE49-F238E27FC236}">
                          <a16:creationId xmlns:a16="http://schemas.microsoft.com/office/drawing/2014/main" id="{690C819B-CF8F-2245-8070-C1C7CC81E0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49" name="Group 1448">
                    <a:extLst>
                      <a:ext uri="{FF2B5EF4-FFF2-40B4-BE49-F238E27FC236}">
                        <a16:creationId xmlns:a16="http://schemas.microsoft.com/office/drawing/2014/main" id="{321D4032-D381-9543-822E-E48AABBF14BF}"/>
                      </a:ext>
                    </a:extLst>
                  </p:cNvPr>
                  <p:cNvGrpSpPr/>
                  <p:nvPr/>
                </p:nvGrpSpPr>
                <p:grpSpPr>
                  <a:xfrm>
                    <a:off x="4941923" y="1724113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68" name="Teardrop 1467">
                      <a:extLst>
                        <a:ext uri="{FF2B5EF4-FFF2-40B4-BE49-F238E27FC236}">
                          <a16:creationId xmlns:a16="http://schemas.microsoft.com/office/drawing/2014/main" id="{9A6DE24D-B225-BE4E-B48E-B89A79A70FED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69" name="Oval 1468">
                      <a:extLst>
                        <a:ext uri="{FF2B5EF4-FFF2-40B4-BE49-F238E27FC236}">
                          <a16:creationId xmlns:a16="http://schemas.microsoft.com/office/drawing/2014/main" id="{D2909752-E8BB-8540-8AA1-FCD75203F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50" name="Group 1449">
                    <a:extLst>
                      <a:ext uri="{FF2B5EF4-FFF2-40B4-BE49-F238E27FC236}">
                        <a16:creationId xmlns:a16="http://schemas.microsoft.com/office/drawing/2014/main" id="{1918EE96-634F-E248-8057-A5BF57306F4A}"/>
                      </a:ext>
                    </a:extLst>
                  </p:cNvPr>
                  <p:cNvGrpSpPr/>
                  <p:nvPr/>
                </p:nvGrpSpPr>
                <p:grpSpPr>
                  <a:xfrm>
                    <a:off x="5052455" y="1729137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66" name="Teardrop 1465">
                      <a:extLst>
                        <a:ext uri="{FF2B5EF4-FFF2-40B4-BE49-F238E27FC236}">
                          <a16:creationId xmlns:a16="http://schemas.microsoft.com/office/drawing/2014/main" id="{489AA38D-9F4C-8443-BD90-10BB0CE024AC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67" name="Oval 1466">
                      <a:extLst>
                        <a:ext uri="{FF2B5EF4-FFF2-40B4-BE49-F238E27FC236}">
                          <a16:creationId xmlns:a16="http://schemas.microsoft.com/office/drawing/2014/main" id="{28B42028-C5D7-D548-8589-90E4FC6873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51" name="Group 1450">
                    <a:extLst>
                      <a:ext uri="{FF2B5EF4-FFF2-40B4-BE49-F238E27FC236}">
                        <a16:creationId xmlns:a16="http://schemas.microsoft.com/office/drawing/2014/main" id="{77B086E4-B112-0640-B01F-E2DDD9CB73C6}"/>
                      </a:ext>
                    </a:extLst>
                  </p:cNvPr>
                  <p:cNvGrpSpPr/>
                  <p:nvPr/>
                </p:nvGrpSpPr>
                <p:grpSpPr>
                  <a:xfrm>
                    <a:off x="6353718" y="2442570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64" name="Teardrop 1463">
                      <a:extLst>
                        <a:ext uri="{FF2B5EF4-FFF2-40B4-BE49-F238E27FC236}">
                          <a16:creationId xmlns:a16="http://schemas.microsoft.com/office/drawing/2014/main" id="{F471C4CA-AA26-8E44-8085-A825F4B5EF45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65" name="Oval 1464">
                      <a:extLst>
                        <a:ext uri="{FF2B5EF4-FFF2-40B4-BE49-F238E27FC236}">
                          <a16:creationId xmlns:a16="http://schemas.microsoft.com/office/drawing/2014/main" id="{35062C91-A197-6A47-98AA-33E3FF9542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52" name="Group 1451">
                    <a:extLst>
                      <a:ext uri="{FF2B5EF4-FFF2-40B4-BE49-F238E27FC236}">
                        <a16:creationId xmlns:a16="http://schemas.microsoft.com/office/drawing/2014/main" id="{5DB83F94-1D3C-9A45-9401-B3BA2B26717D}"/>
                      </a:ext>
                    </a:extLst>
                  </p:cNvPr>
                  <p:cNvGrpSpPr/>
                  <p:nvPr/>
                </p:nvGrpSpPr>
                <p:grpSpPr>
                  <a:xfrm>
                    <a:off x="6931498" y="2703828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62" name="Teardrop 1461">
                      <a:extLst>
                        <a:ext uri="{FF2B5EF4-FFF2-40B4-BE49-F238E27FC236}">
                          <a16:creationId xmlns:a16="http://schemas.microsoft.com/office/drawing/2014/main" id="{38CBE136-224D-9447-9E7C-4C4EF040288B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63" name="Oval 1462">
                      <a:extLst>
                        <a:ext uri="{FF2B5EF4-FFF2-40B4-BE49-F238E27FC236}">
                          <a16:creationId xmlns:a16="http://schemas.microsoft.com/office/drawing/2014/main" id="{96665ABD-1559-554E-88AE-8CA758B8C3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53" name="Group 1452">
                    <a:extLst>
                      <a:ext uri="{FF2B5EF4-FFF2-40B4-BE49-F238E27FC236}">
                        <a16:creationId xmlns:a16="http://schemas.microsoft.com/office/drawing/2014/main" id="{FA1485E8-A9B8-0D40-81D3-C01B8C98F5C4}"/>
                      </a:ext>
                    </a:extLst>
                  </p:cNvPr>
                  <p:cNvGrpSpPr/>
                  <p:nvPr/>
                </p:nvGrpSpPr>
                <p:grpSpPr>
                  <a:xfrm>
                    <a:off x="7192755" y="2266725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60" name="Teardrop 1459">
                      <a:extLst>
                        <a:ext uri="{FF2B5EF4-FFF2-40B4-BE49-F238E27FC236}">
                          <a16:creationId xmlns:a16="http://schemas.microsoft.com/office/drawing/2014/main" id="{995868F0-17AA-1340-8FA8-6E570CE66D82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61" name="Oval 1460">
                      <a:extLst>
                        <a:ext uri="{FF2B5EF4-FFF2-40B4-BE49-F238E27FC236}">
                          <a16:creationId xmlns:a16="http://schemas.microsoft.com/office/drawing/2014/main" id="{C583E70D-D382-5F4F-A988-5DB9DD6786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54" name="Group 1453">
                    <a:extLst>
                      <a:ext uri="{FF2B5EF4-FFF2-40B4-BE49-F238E27FC236}">
                        <a16:creationId xmlns:a16="http://schemas.microsoft.com/office/drawing/2014/main" id="{316F21C3-5125-8B43-A277-2DF413590BA8}"/>
                      </a:ext>
                    </a:extLst>
                  </p:cNvPr>
                  <p:cNvGrpSpPr/>
                  <p:nvPr/>
                </p:nvGrpSpPr>
                <p:grpSpPr>
                  <a:xfrm>
                    <a:off x="7484158" y="2020540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58" name="Teardrop 1457">
                      <a:extLst>
                        <a:ext uri="{FF2B5EF4-FFF2-40B4-BE49-F238E27FC236}">
                          <a16:creationId xmlns:a16="http://schemas.microsoft.com/office/drawing/2014/main" id="{E75F9BC1-6BBB-D243-A895-2C991D6F6E6C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59" name="Oval 1458">
                      <a:extLst>
                        <a:ext uri="{FF2B5EF4-FFF2-40B4-BE49-F238E27FC236}">
                          <a16:creationId xmlns:a16="http://schemas.microsoft.com/office/drawing/2014/main" id="{4941A6F6-E9B9-3640-8A9C-B388D3B3AA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  <p:grpSp>
                <p:nvGrpSpPr>
                  <p:cNvPr id="1455" name="Group 1454">
                    <a:extLst>
                      <a:ext uri="{FF2B5EF4-FFF2-40B4-BE49-F238E27FC236}">
                        <a16:creationId xmlns:a16="http://schemas.microsoft.com/office/drawing/2014/main" id="{F643C8F8-C9FB-584E-B099-BDBACAE66989}"/>
                      </a:ext>
                    </a:extLst>
                  </p:cNvPr>
                  <p:cNvGrpSpPr/>
                  <p:nvPr/>
                </p:nvGrpSpPr>
                <p:grpSpPr>
                  <a:xfrm>
                    <a:off x="7926285" y="3392140"/>
                    <a:ext cx="202475" cy="202475"/>
                    <a:chOff x="1789611" y="1750423"/>
                    <a:chExt cx="202475" cy="202475"/>
                  </a:xfrm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56" name="Teardrop 1455">
                      <a:extLst>
                        <a:ext uri="{FF2B5EF4-FFF2-40B4-BE49-F238E27FC236}">
                          <a16:creationId xmlns:a16="http://schemas.microsoft.com/office/drawing/2014/main" id="{A6E61D9D-9393-E443-B585-72F45F1E6F92}"/>
                        </a:ext>
                      </a:extLst>
                    </p:cNvPr>
                    <p:cNvSpPr/>
                    <p:nvPr/>
                  </p:nvSpPr>
                  <p:spPr>
                    <a:xfrm rot="8128048">
                      <a:off x="1789611" y="1750423"/>
                      <a:ext cx="202475" cy="202475"/>
                    </a:xfrm>
                    <a:prstGeom prst="teardrop">
                      <a:avLst>
                        <a:gd name="adj" fmla="val 153774"/>
                      </a:avLst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  <p:sp>
                  <p:nvSpPr>
                    <p:cNvPr id="1457" name="Oval 1456">
                      <a:extLst>
                        <a:ext uri="{FF2B5EF4-FFF2-40B4-BE49-F238E27FC236}">
                          <a16:creationId xmlns:a16="http://schemas.microsoft.com/office/drawing/2014/main" id="{A507B3F2-0E74-3248-AF46-1E96377EF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596" y="1799408"/>
                      <a:ext cx="104503" cy="1045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err="1">
                        <a:latin typeface="Helvetica Neue"/>
                      </a:endParaRPr>
                    </a:p>
                  </p:txBody>
                </p:sp>
              </p:grpSp>
            </p:grpSp>
            <p:cxnSp>
              <p:nvCxnSpPr>
                <p:cNvPr id="1412" name="Straight Connector 1411">
                  <a:extLst>
                    <a:ext uri="{FF2B5EF4-FFF2-40B4-BE49-F238E27FC236}">
                      <a16:creationId xmlns:a16="http://schemas.microsoft.com/office/drawing/2014/main" id="{2318A727-8B21-3041-93BF-A306ED4CBE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40110" y="2012820"/>
                  <a:ext cx="27295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3" name="Straight Connector 1412">
                  <a:extLst>
                    <a:ext uri="{FF2B5EF4-FFF2-40B4-BE49-F238E27FC236}">
                      <a16:creationId xmlns:a16="http://schemas.microsoft.com/office/drawing/2014/main" id="{CBDA9BAF-C420-E840-8D2F-3CB4A8CC78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99646" y="2252188"/>
                  <a:ext cx="1120249" cy="13743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4" name="Straight Connector 1413">
                  <a:extLst>
                    <a:ext uri="{FF2B5EF4-FFF2-40B4-BE49-F238E27FC236}">
                      <a16:creationId xmlns:a16="http://schemas.microsoft.com/office/drawing/2014/main" id="{D84FA69D-F9EA-B841-8321-3B7F0426E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11291" y="1965248"/>
                  <a:ext cx="224059" cy="13685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5" name="Straight Connector 1414">
                  <a:extLst>
                    <a:ext uri="{FF2B5EF4-FFF2-40B4-BE49-F238E27FC236}">
                      <a16:creationId xmlns:a16="http://schemas.microsoft.com/office/drawing/2014/main" id="{808A1294-76E7-F245-A9C5-B7EC717476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61868" y="1869572"/>
                  <a:ext cx="213746" cy="8024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6" name="Straight Connector 1415">
                  <a:extLst>
                    <a:ext uri="{FF2B5EF4-FFF2-40B4-BE49-F238E27FC236}">
                      <a16:creationId xmlns:a16="http://schemas.microsoft.com/office/drawing/2014/main" id="{5A4ED956-C91F-9D4F-BD89-09A7814809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33878" y="2267412"/>
                  <a:ext cx="323170" cy="10934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>
                  <a:extLst>
                    <a:ext uri="{FF2B5EF4-FFF2-40B4-BE49-F238E27FC236}">
                      <a16:creationId xmlns:a16="http://schemas.microsoft.com/office/drawing/2014/main" id="{336C1C2C-BDA6-BF47-AF56-BF1842D786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5048" y="2456593"/>
                  <a:ext cx="377012" cy="96903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8" name="Straight Connector 1417">
                  <a:extLst>
                    <a:ext uri="{FF2B5EF4-FFF2-40B4-BE49-F238E27FC236}">
                      <a16:creationId xmlns:a16="http://schemas.microsoft.com/office/drawing/2014/main" id="{17E9EEA3-B132-BB4D-9339-EAB7261BAB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82879" y="1851803"/>
                  <a:ext cx="738704" cy="151869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>
                  <a:extLst>
                    <a:ext uri="{FF2B5EF4-FFF2-40B4-BE49-F238E27FC236}">
                      <a16:creationId xmlns:a16="http://schemas.microsoft.com/office/drawing/2014/main" id="{CFB9B1EB-6BB8-3549-8614-9D79FB206B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15307" y="1774091"/>
                  <a:ext cx="978658" cy="9762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0" name="Straight Connector 1419">
                  <a:extLst>
                    <a:ext uri="{FF2B5EF4-FFF2-40B4-BE49-F238E27FC236}">
                      <a16:creationId xmlns:a16="http://schemas.microsoft.com/office/drawing/2014/main" id="{DEFC117D-4B61-7648-A13B-932B1DC1B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9764" y="2123813"/>
                  <a:ext cx="2552765" cy="377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>
                  <a:extLst>
                    <a:ext uri="{FF2B5EF4-FFF2-40B4-BE49-F238E27FC236}">
                      <a16:creationId xmlns:a16="http://schemas.microsoft.com/office/drawing/2014/main" id="{A3A3DB7D-6851-824C-999C-F0B8387A01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1689" y="2581341"/>
                  <a:ext cx="2106995" cy="87673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2" name="Straight Connector 1421">
                  <a:extLst>
                    <a:ext uri="{FF2B5EF4-FFF2-40B4-BE49-F238E27FC236}">
                      <a16:creationId xmlns:a16="http://schemas.microsoft.com/office/drawing/2014/main" id="{E7569615-8623-4348-A4E5-15ADD42E9C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58922" y="1881043"/>
                  <a:ext cx="1118727" cy="56659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>
                  <a:extLst>
                    <a:ext uri="{FF2B5EF4-FFF2-40B4-BE49-F238E27FC236}">
                      <a16:creationId xmlns:a16="http://schemas.microsoft.com/office/drawing/2014/main" id="{F883E6F9-8F76-114D-A42F-D1619B789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45188" y="1669327"/>
                  <a:ext cx="2238028" cy="40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4" name="Straight Connector 1423">
                  <a:extLst>
                    <a:ext uri="{FF2B5EF4-FFF2-40B4-BE49-F238E27FC236}">
                      <a16:creationId xmlns:a16="http://schemas.microsoft.com/office/drawing/2014/main" id="{96806ADE-B939-204B-BE08-656118E013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23733" y="2027477"/>
                  <a:ext cx="914967" cy="13848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>
                  <a:extLst>
                    <a:ext uri="{FF2B5EF4-FFF2-40B4-BE49-F238E27FC236}">
                      <a16:creationId xmlns:a16="http://schemas.microsoft.com/office/drawing/2014/main" id="{53553837-3879-584E-BC7D-93A823A254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00914" y="2172920"/>
                  <a:ext cx="329528" cy="119758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6" name="Straight Connector 1425">
                  <a:extLst>
                    <a:ext uri="{FF2B5EF4-FFF2-40B4-BE49-F238E27FC236}">
                      <a16:creationId xmlns:a16="http://schemas.microsoft.com/office/drawing/2014/main" id="{024867B5-437C-3041-88C8-AA18112F9B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32320" y="2908335"/>
                  <a:ext cx="794085" cy="52954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>
                  <a:extLst>
                    <a:ext uri="{FF2B5EF4-FFF2-40B4-BE49-F238E27FC236}">
                      <a16:creationId xmlns:a16="http://schemas.microsoft.com/office/drawing/2014/main" id="{8DDF4C7D-F54A-F049-BCAD-8F79D50129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50473" y="2288694"/>
                  <a:ext cx="390684" cy="5686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8" name="Straight Connector 1427">
                  <a:extLst>
                    <a:ext uri="{FF2B5EF4-FFF2-40B4-BE49-F238E27FC236}">
                      <a16:creationId xmlns:a16="http://schemas.microsoft.com/office/drawing/2014/main" id="{B50B2BE8-F5CA-ED43-811D-211714B29B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3021" y="2494740"/>
                  <a:ext cx="606161" cy="30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>
                  <a:extLst>
                    <a:ext uri="{FF2B5EF4-FFF2-40B4-BE49-F238E27FC236}">
                      <a16:creationId xmlns:a16="http://schemas.microsoft.com/office/drawing/2014/main" id="{A5240E45-C5A3-E64A-B9FC-1F8EB2B5FE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98555" y="3626496"/>
                  <a:ext cx="3763616" cy="2844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0" name="Straight Connector 1429">
                  <a:extLst>
                    <a:ext uri="{FF2B5EF4-FFF2-40B4-BE49-F238E27FC236}">
                      <a16:creationId xmlns:a16="http://schemas.microsoft.com/office/drawing/2014/main" id="{4FF2332D-1E42-5C4D-BB41-CBA1B62840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77124" y="2370279"/>
                  <a:ext cx="3251983" cy="53621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>
                  <a:extLst>
                    <a:ext uri="{FF2B5EF4-FFF2-40B4-BE49-F238E27FC236}">
                      <a16:creationId xmlns:a16="http://schemas.microsoft.com/office/drawing/2014/main" id="{7206873F-1C2E-2B42-8090-65356E2248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44089" y="2243054"/>
                  <a:ext cx="647475" cy="127856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2" name="Straight Connector 1431">
                  <a:extLst>
                    <a:ext uri="{FF2B5EF4-FFF2-40B4-BE49-F238E27FC236}">
                      <a16:creationId xmlns:a16="http://schemas.microsoft.com/office/drawing/2014/main" id="{E8529255-855C-C548-9276-23B972A511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3414" y="2111511"/>
                  <a:ext cx="599653" cy="2822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>
                  <a:extLst>
                    <a:ext uri="{FF2B5EF4-FFF2-40B4-BE49-F238E27FC236}">
                      <a16:creationId xmlns:a16="http://schemas.microsoft.com/office/drawing/2014/main" id="{A14F4BCE-7B9F-E14D-9F97-CEA4126609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62072" y="1816332"/>
                  <a:ext cx="1052416" cy="25100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4" name="Straight Connector 1433">
                  <a:extLst>
                    <a:ext uri="{FF2B5EF4-FFF2-40B4-BE49-F238E27FC236}">
                      <a16:creationId xmlns:a16="http://schemas.microsoft.com/office/drawing/2014/main" id="{EA0D6CAF-DC43-5F4B-BD96-64D19FBBCC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7249" y="2100801"/>
                  <a:ext cx="3346001" cy="3168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>
                  <a:extLst>
                    <a:ext uri="{FF2B5EF4-FFF2-40B4-BE49-F238E27FC236}">
                      <a16:creationId xmlns:a16="http://schemas.microsoft.com/office/drawing/2014/main" id="{0BB7B536-205C-354F-A931-576ABA1D61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77243" y="1831733"/>
                  <a:ext cx="1919209" cy="4834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6" name="Straight Connector 1435">
                  <a:extLst>
                    <a:ext uri="{FF2B5EF4-FFF2-40B4-BE49-F238E27FC236}">
                      <a16:creationId xmlns:a16="http://schemas.microsoft.com/office/drawing/2014/main" id="{43684FFF-D4A0-A649-9CAF-480072F694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9550" y="2152887"/>
                  <a:ext cx="3673666" cy="4831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7" name="Straight Connector 1436">
                  <a:extLst>
                    <a:ext uri="{FF2B5EF4-FFF2-40B4-BE49-F238E27FC236}">
                      <a16:creationId xmlns:a16="http://schemas.microsoft.com/office/drawing/2014/main" id="{62B87411-C5F7-5B4A-936B-D11F7BAC19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5070" y="2461835"/>
                  <a:ext cx="567100" cy="95049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8" name="Straight Connector 1437">
                  <a:extLst>
                    <a:ext uri="{FF2B5EF4-FFF2-40B4-BE49-F238E27FC236}">
                      <a16:creationId xmlns:a16="http://schemas.microsoft.com/office/drawing/2014/main" id="{AB505D1D-CA5D-5F4C-8A95-3998CD97B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90302" y="2526762"/>
                  <a:ext cx="142448" cy="18125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9" name="Straight Connector 1438">
                  <a:extLst>
                    <a:ext uri="{FF2B5EF4-FFF2-40B4-BE49-F238E27FC236}">
                      <a16:creationId xmlns:a16="http://schemas.microsoft.com/office/drawing/2014/main" id="{FF71DB17-F4F3-8B4B-87D1-FE7D55FCA2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33839" y="2418975"/>
                  <a:ext cx="4250516" cy="11094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0" name="Straight Connector 1439">
                  <a:extLst>
                    <a:ext uri="{FF2B5EF4-FFF2-40B4-BE49-F238E27FC236}">
                      <a16:creationId xmlns:a16="http://schemas.microsoft.com/office/drawing/2014/main" id="{ADDA6555-8645-B14F-8ADC-6587835771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43354" y="2982239"/>
                  <a:ext cx="2696572" cy="5655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5845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B3E02-C775-AE49-8653-AE790B94F8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Full Mesh of Multi-Cloud Measurements 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D5B21A1-4925-244D-929B-D88058997E1C}"/>
              </a:ext>
            </a:extLst>
          </p:cNvPr>
          <p:cNvGrpSpPr/>
          <p:nvPr/>
        </p:nvGrpSpPr>
        <p:grpSpPr>
          <a:xfrm>
            <a:off x="3815606" y="1034558"/>
            <a:ext cx="1520022" cy="1000078"/>
            <a:chOff x="3947509" y="1597713"/>
            <a:chExt cx="1256216" cy="826511"/>
          </a:xfrm>
        </p:grpSpPr>
        <p:sp>
          <p:nvSpPr>
            <p:cNvPr id="183" name="Freeform: Shape 4">
              <a:extLst>
                <a:ext uri="{FF2B5EF4-FFF2-40B4-BE49-F238E27FC236}">
                  <a16:creationId xmlns:a16="http://schemas.microsoft.com/office/drawing/2014/main" id="{522F0C6E-9594-C049-8BD6-1836D6B5CB3F}"/>
                </a:ext>
              </a:extLst>
            </p:cNvPr>
            <p:cNvSpPr/>
            <p:nvPr/>
          </p:nvSpPr>
          <p:spPr>
            <a:xfrm>
              <a:off x="3947509" y="1597713"/>
              <a:ext cx="1255502" cy="826406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bg1">
                <a:alpha val="75000"/>
              </a:schemeClr>
            </a:solidFill>
            <a:ln w="19050" cap="flat">
              <a:solidFill>
                <a:srgbClr val="035C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28590C1E-507A-7B4C-B3CA-C54105C15AEE}"/>
                </a:ext>
              </a:extLst>
            </p:cNvPr>
            <p:cNvGrpSpPr/>
            <p:nvPr/>
          </p:nvGrpSpPr>
          <p:grpSpPr>
            <a:xfrm>
              <a:off x="3948223" y="1597818"/>
              <a:ext cx="1255502" cy="826406"/>
              <a:chOff x="3948223" y="1597818"/>
              <a:chExt cx="1255502" cy="826406"/>
            </a:xfrm>
          </p:grpSpPr>
          <p:sp>
            <p:nvSpPr>
              <p:cNvPr id="185" name="Freeform: Shape 4">
                <a:extLst>
                  <a:ext uri="{FF2B5EF4-FFF2-40B4-BE49-F238E27FC236}">
                    <a16:creationId xmlns:a16="http://schemas.microsoft.com/office/drawing/2014/main" id="{36406149-D18E-6246-8EA6-43626EACD7BA}"/>
                  </a:ext>
                </a:extLst>
              </p:cNvPr>
              <p:cNvSpPr/>
              <p:nvPr/>
            </p:nvSpPr>
            <p:spPr>
              <a:xfrm>
                <a:off x="3948223" y="1597818"/>
                <a:ext cx="1255502" cy="826406"/>
              </a:xfrm>
              <a:custGeom>
                <a:avLst/>
                <a:gdLst>
                  <a:gd name="connsiteX0" fmla="*/ 3129439 w 3762375"/>
                  <a:gd name="connsiteY0" fmla="*/ 953929 h 2476500"/>
                  <a:gd name="connsiteX1" fmla="*/ 2126456 w 3762375"/>
                  <a:gd name="connsiteY1" fmla="*/ 7144 h 2476500"/>
                  <a:gd name="connsiteX2" fmla="*/ 1228249 w 3762375"/>
                  <a:gd name="connsiteY2" fmla="*/ 545306 h 2476500"/>
                  <a:gd name="connsiteX3" fmla="*/ 941546 w 3762375"/>
                  <a:gd name="connsiteY3" fmla="*/ 466249 h 2476500"/>
                  <a:gd name="connsiteX4" fmla="*/ 465296 w 3762375"/>
                  <a:gd name="connsiteY4" fmla="*/ 942499 h 2476500"/>
                  <a:gd name="connsiteX5" fmla="*/ 469106 w 3762375"/>
                  <a:gd name="connsiteY5" fmla="*/ 1004411 h 2476500"/>
                  <a:gd name="connsiteX6" fmla="*/ 7144 w 3762375"/>
                  <a:gd name="connsiteY6" fmla="*/ 1706404 h 2476500"/>
                  <a:gd name="connsiteX7" fmla="*/ 771049 w 3762375"/>
                  <a:gd name="connsiteY7" fmla="*/ 2470309 h 2476500"/>
                  <a:gd name="connsiteX8" fmla="*/ 2997994 w 3762375"/>
                  <a:gd name="connsiteY8" fmla="*/ 2470309 h 2476500"/>
                  <a:gd name="connsiteX9" fmla="*/ 3761899 w 3762375"/>
                  <a:gd name="connsiteY9" fmla="*/ 1706404 h 2476500"/>
                  <a:gd name="connsiteX10" fmla="*/ 3129439 w 3762375"/>
                  <a:gd name="connsiteY10" fmla="*/ 953929 h 247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2375" h="2476500">
                    <a:moveTo>
                      <a:pt x="3129439" y="953929"/>
                    </a:moveTo>
                    <a:cubicBezTo>
                      <a:pt x="3099911" y="426244"/>
                      <a:pt x="2661761" y="7144"/>
                      <a:pt x="2126456" y="7144"/>
                    </a:cubicBezTo>
                    <a:cubicBezTo>
                      <a:pt x="1733074" y="7144"/>
                      <a:pt x="1393031" y="216694"/>
                      <a:pt x="1228249" y="545306"/>
                    </a:cubicBezTo>
                    <a:cubicBezTo>
                      <a:pt x="1148239" y="485299"/>
                      <a:pt x="1049179" y="466249"/>
                      <a:pt x="941546" y="466249"/>
                    </a:cubicBezTo>
                    <a:cubicBezTo>
                      <a:pt x="678656" y="466249"/>
                      <a:pt x="465296" y="679609"/>
                      <a:pt x="465296" y="942499"/>
                    </a:cubicBezTo>
                    <a:cubicBezTo>
                      <a:pt x="465296" y="963454"/>
                      <a:pt x="467201" y="984409"/>
                      <a:pt x="469106" y="1004411"/>
                    </a:cubicBezTo>
                    <a:cubicBezTo>
                      <a:pt x="197644" y="1121569"/>
                      <a:pt x="7144" y="1392079"/>
                      <a:pt x="7144" y="1706404"/>
                    </a:cubicBezTo>
                    <a:cubicBezTo>
                      <a:pt x="7144" y="2128361"/>
                      <a:pt x="349091" y="2470309"/>
                      <a:pt x="771049" y="2470309"/>
                    </a:cubicBezTo>
                    <a:lnTo>
                      <a:pt x="2997994" y="2470309"/>
                    </a:lnTo>
                    <a:cubicBezTo>
                      <a:pt x="3419951" y="2470309"/>
                      <a:pt x="3761899" y="2128361"/>
                      <a:pt x="3761899" y="1706404"/>
                    </a:cubicBezTo>
                    <a:cubicBezTo>
                      <a:pt x="3761899" y="1330166"/>
                      <a:pt x="3488531" y="1016794"/>
                      <a:pt x="3129439" y="953929"/>
                    </a:cubicBezTo>
                  </a:path>
                </a:pathLst>
              </a:custGeom>
              <a:solidFill>
                <a:srgbClr val="035CD9">
                  <a:alpha val="10000"/>
                </a:srgbClr>
              </a:solidFill>
              <a:ln w="19050" cap="flat">
                <a:solidFill>
                  <a:srgbClr val="035C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017EF1A1-D352-3642-B897-479B19619BF5}"/>
                  </a:ext>
                </a:extLst>
              </p:cNvPr>
              <p:cNvGrpSpPr/>
              <p:nvPr/>
            </p:nvGrpSpPr>
            <p:grpSpPr>
              <a:xfrm>
                <a:off x="4142224" y="1970566"/>
                <a:ext cx="901486" cy="262267"/>
                <a:chOff x="3707606" y="2731293"/>
                <a:chExt cx="4776788" cy="1389698"/>
              </a:xfrm>
            </p:grpSpPr>
            <p:sp>
              <p:nvSpPr>
                <p:cNvPr id="187" name="Freeform: Shape 6">
                  <a:extLst>
                    <a:ext uri="{FF2B5EF4-FFF2-40B4-BE49-F238E27FC236}">
                      <a16:creationId xmlns:a16="http://schemas.microsoft.com/office/drawing/2014/main" id="{FD14B515-EF4B-2743-9338-25BBA5EBAB17}"/>
                    </a:ext>
                  </a:extLst>
                </p:cNvPr>
                <p:cNvSpPr/>
                <p:nvPr/>
              </p:nvSpPr>
              <p:spPr>
                <a:xfrm>
                  <a:off x="4150519" y="2939891"/>
                  <a:ext cx="1343025" cy="1181100"/>
                </a:xfrm>
                <a:custGeom>
                  <a:avLst/>
                  <a:gdLst>
                    <a:gd name="connsiteX0" fmla="*/ 402431 w 1343025"/>
                    <a:gd name="connsiteY0" fmla="*/ 534829 h 1181100"/>
                    <a:gd name="connsiteX1" fmla="*/ 863441 w 1343025"/>
                    <a:gd name="connsiteY1" fmla="*/ 1069181 h 1181100"/>
                    <a:gd name="connsiteX2" fmla="*/ 7144 w 1343025"/>
                    <a:gd name="connsiteY2" fmla="*/ 1166336 h 1181100"/>
                    <a:gd name="connsiteX3" fmla="*/ 1335881 w 1343025"/>
                    <a:gd name="connsiteY3" fmla="*/ 1180624 h 1181100"/>
                    <a:gd name="connsiteX4" fmla="*/ 664369 w 1343025"/>
                    <a:gd name="connsiteY4" fmla="*/ 7144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3025" h="1181100">
                      <a:moveTo>
                        <a:pt x="402431" y="534829"/>
                      </a:moveTo>
                      <a:lnTo>
                        <a:pt x="863441" y="1069181"/>
                      </a:lnTo>
                      <a:lnTo>
                        <a:pt x="7144" y="1166336"/>
                      </a:lnTo>
                      <a:lnTo>
                        <a:pt x="1335881" y="1180624"/>
                      </a:lnTo>
                      <a:lnTo>
                        <a:pt x="664369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7">
                  <a:extLst>
                    <a:ext uri="{FF2B5EF4-FFF2-40B4-BE49-F238E27FC236}">
                      <a16:creationId xmlns:a16="http://schemas.microsoft.com/office/drawing/2014/main" id="{6A115718-2F2F-9942-B1E4-EAD89AF37FB6}"/>
                    </a:ext>
                  </a:extLst>
                </p:cNvPr>
                <p:cNvSpPr/>
                <p:nvPr/>
              </p:nvSpPr>
              <p:spPr>
                <a:xfrm>
                  <a:off x="3707606" y="2731293"/>
                  <a:ext cx="1057275" cy="1266825"/>
                </a:xfrm>
                <a:custGeom>
                  <a:avLst/>
                  <a:gdLst>
                    <a:gd name="connsiteX0" fmla="*/ 453866 w 1057275"/>
                    <a:gd name="connsiteY0" fmla="*/ 511016 h 1266825"/>
                    <a:gd name="connsiteX1" fmla="*/ 7144 w 1057275"/>
                    <a:gd name="connsiteY1" fmla="*/ 1264444 h 1266825"/>
                    <a:gd name="connsiteX2" fmla="*/ 387191 w 1057275"/>
                    <a:gd name="connsiteY2" fmla="*/ 1226344 h 1266825"/>
                    <a:gd name="connsiteX3" fmla="*/ 1055846 w 1057275"/>
                    <a:gd name="connsiteY3" fmla="*/ 7144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275" h="1266825">
                      <a:moveTo>
                        <a:pt x="453866" y="511016"/>
                      </a:moveTo>
                      <a:lnTo>
                        <a:pt x="7144" y="1264444"/>
                      </a:lnTo>
                      <a:lnTo>
                        <a:pt x="387191" y="1226344"/>
                      </a:lnTo>
                      <a:lnTo>
                        <a:pt x="1055846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8">
                  <a:extLst>
                    <a:ext uri="{FF2B5EF4-FFF2-40B4-BE49-F238E27FC236}">
                      <a16:creationId xmlns:a16="http://schemas.microsoft.com/office/drawing/2014/main" id="{88E5117E-92BF-8D4E-BDB0-45B9EBA7C25D}"/>
                    </a:ext>
                  </a:extLst>
                </p:cNvPr>
                <p:cNvSpPr/>
                <p:nvPr/>
              </p:nvSpPr>
              <p:spPr>
                <a:xfrm>
                  <a:off x="5693569" y="3264693"/>
                  <a:ext cx="2790825" cy="723900"/>
                </a:xfrm>
                <a:custGeom>
                  <a:avLst/>
                  <a:gdLst>
                    <a:gd name="connsiteX0" fmla="*/ 2561749 w 2790825"/>
                    <a:gd name="connsiteY0" fmla="*/ 264319 h 723900"/>
                    <a:gd name="connsiteX1" fmla="*/ 2659856 w 2790825"/>
                    <a:gd name="connsiteY1" fmla="*/ 303371 h 723900"/>
                    <a:gd name="connsiteX2" fmla="*/ 2696051 w 2790825"/>
                    <a:gd name="connsiteY2" fmla="*/ 411956 h 723900"/>
                    <a:gd name="connsiteX3" fmla="*/ 2406491 w 2790825"/>
                    <a:gd name="connsiteY3" fmla="*/ 411956 h 723900"/>
                    <a:gd name="connsiteX4" fmla="*/ 2458879 w 2790825"/>
                    <a:gd name="connsiteY4" fmla="*/ 305276 h 723900"/>
                    <a:gd name="connsiteX5" fmla="*/ 2561749 w 2790825"/>
                    <a:gd name="connsiteY5" fmla="*/ 264319 h 723900"/>
                    <a:gd name="connsiteX6" fmla="*/ 1304449 w 2790825"/>
                    <a:gd name="connsiteY6" fmla="*/ 208121 h 723900"/>
                    <a:gd name="connsiteX7" fmla="*/ 1304449 w 2790825"/>
                    <a:gd name="connsiteY7" fmla="*/ 509111 h 723900"/>
                    <a:gd name="connsiteX8" fmla="*/ 1495901 w 2790825"/>
                    <a:gd name="connsiteY8" fmla="*/ 723424 h 723900"/>
                    <a:gd name="connsiteX9" fmla="*/ 1661636 w 2790825"/>
                    <a:gd name="connsiteY9" fmla="*/ 631984 h 723900"/>
                    <a:gd name="connsiteX10" fmla="*/ 1663541 w 2790825"/>
                    <a:gd name="connsiteY10" fmla="*/ 631984 h 723900"/>
                    <a:gd name="connsiteX11" fmla="*/ 1663541 w 2790825"/>
                    <a:gd name="connsiteY11" fmla="*/ 711994 h 723900"/>
                    <a:gd name="connsiteX12" fmla="*/ 1749266 w 2790825"/>
                    <a:gd name="connsiteY12" fmla="*/ 711994 h 723900"/>
                    <a:gd name="connsiteX13" fmla="*/ 1749266 w 2790825"/>
                    <a:gd name="connsiteY13" fmla="*/ 208121 h 723900"/>
                    <a:gd name="connsiteX14" fmla="*/ 1663541 w 2790825"/>
                    <a:gd name="connsiteY14" fmla="*/ 208121 h 723900"/>
                    <a:gd name="connsiteX15" fmla="*/ 1663541 w 2790825"/>
                    <a:gd name="connsiteY15" fmla="*/ 498634 h 723900"/>
                    <a:gd name="connsiteX16" fmla="*/ 1622584 w 2790825"/>
                    <a:gd name="connsiteY16" fmla="*/ 612934 h 723900"/>
                    <a:gd name="connsiteX17" fmla="*/ 1519714 w 2790825"/>
                    <a:gd name="connsiteY17" fmla="*/ 656749 h 723900"/>
                    <a:gd name="connsiteX18" fmla="*/ 1390174 w 2790825"/>
                    <a:gd name="connsiteY18" fmla="*/ 497681 h 723900"/>
                    <a:gd name="connsiteX19" fmla="*/ 1390174 w 2790825"/>
                    <a:gd name="connsiteY19" fmla="*/ 208121 h 723900"/>
                    <a:gd name="connsiteX20" fmla="*/ 1304449 w 2790825"/>
                    <a:gd name="connsiteY20" fmla="*/ 208121 h 723900"/>
                    <a:gd name="connsiteX21" fmla="*/ 762476 w 2790825"/>
                    <a:gd name="connsiteY21" fmla="*/ 208121 h 723900"/>
                    <a:gd name="connsiteX22" fmla="*/ 762476 w 2790825"/>
                    <a:gd name="connsiteY22" fmla="*/ 276701 h 723900"/>
                    <a:gd name="connsiteX23" fmla="*/ 1050131 w 2790825"/>
                    <a:gd name="connsiteY23" fmla="*/ 276701 h 723900"/>
                    <a:gd name="connsiteX24" fmla="*/ 732949 w 2790825"/>
                    <a:gd name="connsiteY24" fmla="*/ 686276 h 723900"/>
                    <a:gd name="connsiteX25" fmla="*/ 732949 w 2790825"/>
                    <a:gd name="connsiteY25" fmla="*/ 711041 h 723900"/>
                    <a:gd name="connsiteX26" fmla="*/ 1173004 w 2790825"/>
                    <a:gd name="connsiteY26" fmla="*/ 711041 h 723900"/>
                    <a:gd name="connsiteX27" fmla="*/ 1173004 w 2790825"/>
                    <a:gd name="connsiteY27" fmla="*/ 642461 h 723900"/>
                    <a:gd name="connsiteX28" fmla="*/ 858679 w 2790825"/>
                    <a:gd name="connsiteY28" fmla="*/ 642461 h 723900"/>
                    <a:gd name="connsiteX29" fmla="*/ 1175861 w 2790825"/>
                    <a:gd name="connsiteY29" fmla="*/ 230981 h 723900"/>
                    <a:gd name="connsiteX30" fmla="*/ 1175861 w 2790825"/>
                    <a:gd name="connsiteY30" fmla="*/ 208121 h 723900"/>
                    <a:gd name="connsiteX31" fmla="*/ 762476 w 2790825"/>
                    <a:gd name="connsiteY31" fmla="*/ 208121 h 723900"/>
                    <a:gd name="connsiteX32" fmla="*/ 2179796 w 2790825"/>
                    <a:gd name="connsiteY32" fmla="*/ 199549 h 723900"/>
                    <a:gd name="connsiteX33" fmla="*/ 2095976 w 2790825"/>
                    <a:gd name="connsiteY33" fmla="*/ 230029 h 723900"/>
                    <a:gd name="connsiteX34" fmla="*/ 2039779 w 2790825"/>
                    <a:gd name="connsiteY34" fmla="*/ 312896 h 723900"/>
                    <a:gd name="connsiteX35" fmla="*/ 2037874 w 2790825"/>
                    <a:gd name="connsiteY35" fmla="*/ 312896 h 723900"/>
                    <a:gd name="connsiteX36" fmla="*/ 2037874 w 2790825"/>
                    <a:gd name="connsiteY36" fmla="*/ 208121 h 723900"/>
                    <a:gd name="connsiteX37" fmla="*/ 1952149 w 2790825"/>
                    <a:gd name="connsiteY37" fmla="*/ 208121 h 723900"/>
                    <a:gd name="connsiteX38" fmla="*/ 1952149 w 2790825"/>
                    <a:gd name="connsiteY38" fmla="*/ 711994 h 723900"/>
                    <a:gd name="connsiteX39" fmla="*/ 2037874 w 2790825"/>
                    <a:gd name="connsiteY39" fmla="*/ 711994 h 723900"/>
                    <a:gd name="connsiteX40" fmla="*/ 2037874 w 2790825"/>
                    <a:gd name="connsiteY40" fmla="*/ 454819 h 723900"/>
                    <a:gd name="connsiteX41" fmla="*/ 2074069 w 2790825"/>
                    <a:gd name="connsiteY41" fmla="*/ 322421 h 723900"/>
                    <a:gd name="connsiteX42" fmla="*/ 2166461 w 2790825"/>
                    <a:gd name="connsiteY42" fmla="*/ 273844 h 723900"/>
                    <a:gd name="connsiteX43" fmla="*/ 2231231 w 2790825"/>
                    <a:gd name="connsiteY43" fmla="*/ 290036 h 723900"/>
                    <a:gd name="connsiteX44" fmla="*/ 2231231 w 2790825"/>
                    <a:gd name="connsiteY44" fmla="*/ 206216 h 723900"/>
                    <a:gd name="connsiteX45" fmla="*/ 2179796 w 2790825"/>
                    <a:gd name="connsiteY45" fmla="*/ 199549 h 723900"/>
                    <a:gd name="connsiteX46" fmla="*/ 2563654 w 2790825"/>
                    <a:gd name="connsiteY46" fmla="*/ 196691 h 723900"/>
                    <a:gd name="connsiteX47" fmla="*/ 2387441 w 2790825"/>
                    <a:gd name="connsiteY47" fmla="*/ 270986 h 723900"/>
                    <a:gd name="connsiteX48" fmla="*/ 2316956 w 2790825"/>
                    <a:gd name="connsiteY48" fmla="*/ 462439 h 723900"/>
                    <a:gd name="connsiteX49" fmla="*/ 2381726 w 2790825"/>
                    <a:gd name="connsiteY49" fmla="*/ 655796 h 723900"/>
                    <a:gd name="connsiteX50" fmla="*/ 2559844 w 2790825"/>
                    <a:gd name="connsiteY50" fmla="*/ 724376 h 723900"/>
                    <a:gd name="connsiteX51" fmla="*/ 2746534 w 2790825"/>
                    <a:gd name="connsiteY51" fmla="*/ 675799 h 723900"/>
                    <a:gd name="connsiteX52" fmla="*/ 2746534 w 2790825"/>
                    <a:gd name="connsiteY52" fmla="*/ 600551 h 723900"/>
                    <a:gd name="connsiteX53" fmla="*/ 2579846 w 2790825"/>
                    <a:gd name="connsiteY53" fmla="*/ 656749 h 723900"/>
                    <a:gd name="connsiteX54" fmla="*/ 2453164 w 2790825"/>
                    <a:gd name="connsiteY54" fmla="*/ 611029 h 723900"/>
                    <a:gd name="connsiteX55" fmla="*/ 2404586 w 2790825"/>
                    <a:gd name="connsiteY55" fmla="*/ 481489 h 723900"/>
                    <a:gd name="connsiteX56" fmla="*/ 2783681 w 2790825"/>
                    <a:gd name="connsiteY56" fmla="*/ 481489 h 723900"/>
                    <a:gd name="connsiteX57" fmla="*/ 2783681 w 2790825"/>
                    <a:gd name="connsiteY57" fmla="*/ 439579 h 723900"/>
                    <a:gd name="connsiteX58" fmla="*/ 2726531 w 2790825"/>
                    <a:gd name="connsiteY58" fmla="*/ 261461 h 723900"/>
                    <a:gd name="connsiteX59" fmla="*/ 2563654 w 2790825"/>
                    <a:gd name="connsiteY59" fmla="*/ 196691 h 723900"/>
                    <a:gd name="connsiteX60" fmla="*/ 338614 w 2790825"/>
                    <a:gd name="connsiteY60" fmla="*/ 91916 h 723900"/>
                    <a:gd name="connsiteX61" fmla="*/ 340519 w 2790825"/>
                    <a:gd name="connsiteY61" fmla="*/ 91916 h 723900"/>
                    <a:gd name="connsiteX62" fmla="*/ 351949 w 2790825"/>
                    <a:gd name="connsiteY62" fmla="*/ 139541 h 723900"/>
                    <a:gd name="connsiteX63" fmla="*/ 470059 w 2790825"/>
                    <a:gd name="connsiteY63" fmla="*/ 440531 h 723900"/>
                    <a:gd name="connsiteX64" fmla="*/ 210026 w 2790825"/>
                    <a:gd name="connsiteY64" fmla="*/ 440531 h 723900"/>
                    <a:gd name="connsiteX65" fmla="*/ 326231 w 2790825"/>
                    <a:gd name="connsiteY65" fmla="*/ 139541 h 723900"/>
                    <a:gd name="connsiteX66" fmla="*/ 338614 w 2790825"/>
                    <a:gd name="connsiteY66" fmla="*/ 91916 h 723900"/>
                    <a:gd name="connsiteX67" fmla="*/ 295751 w 2790825"/>
                    <a:gd name="connsiteY67" fmla="*/ 7144 h 723900"/>
                    <a:gd name="connsiteX68" fmla="*/ 7144 w 2790825"/>
                    <a:gd name="connsiteY68" fmla="*/ 711994 h 723900"/>
                    <a:gd name="connsiteX69" fmla="*/ 105251 w 2790825"/>
                    <a:gd name="connsiteY69" fmla="*/ 711994 h 723900"/>
                    <a:gd name="connsiteX70" fmla="*/ 179546 w 2790825"/>
                    <a:gd name="connsiteY70" fmla="*/ 513874 h 723900"/>
                    <a:gd name="connsiteX71" fmla="*/ 497681 w 2790825"/>
                    <a:gd name="connsiteY71" fmla="*/ 513874 h 723900"/>
                    <a:gd name="connsiteX72" fmla="*/ 577691 w 2790825"/>
                    <a:gd name="connsiteY72" fmla="*/ 711994 h 723900"/>
                    <a:gd name="connsiteX73" fmla="*/ 674846 w 2790825"/>
                    <a:gd name="connsiteY73" fmla="*/ 711994 h 723900"/>
                    <a:gd name="connsiteX74" fmla="*/ 386239 w 2790825"/>
                    <a:gd name="connsiteY74" fmla="*/ 7144 h 723900"/>
                    <a:gd name="connsiteX75" fmla="*/ 295751 w 2790825"/>
                    <a:gd name="connsiteY75" fmla="*/ 7144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790825" h="723900">
                      <a:moveTo>
                        <a:pt x="2561749" y="264319"/>
                      </a:moveTo>
                      <a:cubicBezTo>
                        <a:pt x="2603659" y="264319"/>
                        <a:pt x="2636044" y="277654"/>
                        <a:pt x="2659856" y="303371"/>
                      </a:cubicBezTo>
                      <a:cubicBezTo>
                        <a:pt x="2683669" y="329089"/>
                        <a:pt x="2695099" y="365284"/>
                        <a:pt x="2696051" y="411956"/>
                      </a:cubicBezTo>
                      <a:lnTo>
                        <a:pt x="2406491" y="411956"/>
                      </a:lnTo>
                      <a:cubicBezTo>
                        <a:pt x="2413159" y="368141"/>
                        <a:pt x="2430304" y="331946"/>
                        <a:pt x="2458879" y="305276"/>
                      </a:cubicBezTo>
                      <a:cubicBezTo>
                        <a:pt x="2487454" y="278606"/>
                        <a:pt x="2521744" y="264319"/>
                        <a:pt x="2561749" y="264319"/>
                      </a:cubicBezTo>
                      <a:moveTo>
                        <a:pt x="1304449" y="208121"/>
                      </a:moveTo>
                      <a:lnTo>
                        <a:pt x="1304449" y="509111"/>
                      </a:lnTo>
                      <a:cubicBezTo>
                        <a:pt x="1304449" y="651986"/>
                        <a:pt x="1368266" y="723424"/>
                        <a:pt x="1495901" y="723424"/>
                      </a:cubicBezTo>
                      <a:cubicBezTo>
                        <a:pt x="1570196" y="723424"/>
                        <a:pt x="1625441" y="692944"/>
                        <a:pt x="1661636" y="631984"/>
                      </a:cubicBezTo>
                      <a:lnTo>
                        <a:pt x="1663541" y="631984"/>
                      </a:lnTo>
                      <a:lnTo>
                        <a:pt x="1663541" y="711994"/>
                      </a:lnTo>
                      <a:lnTo>
                        <a:pt x="1749266" y="711994"/>
                      </a:lnTo>
                      <a:lnTo>
                        <a:pt x="1749266" y="208121"/>
                      </a:lnTo>
                      <a:lnTo>
                        <a:pt x="1663541" y="208121"/>
                      </a:lnTo>
                      <a:lnTo>
                        <a:pt x="1663541" y="498634"/>
                      </a:lnTo>
                      <a:cubicBezTo>
                        <a:pt x="1663541" y="545306"/>
                        <a:pt x="1650206" y="583406"/>
                        <a:pt x="1622584" y="612934"/>
                      </a:cubicBezTo>
                      <a:cubicBezTo>
                        <a:pt x="1595914" y="641509"/>
                        <a:pt x="1561624" y="656749"/>
                        <a:pt x="1519714" y="656749"/>
                      </a:cubicBezTo>
                      <a:cubicBezTo>
                        <a:pt x="1433036" y="656749"/>
                        <a:pt x="1390174" y="603409"/>
                        <a:pt x="1390174" y="497681"/>
                      </a:cubicBezTo>
                      <a:lnTo>
                        <a:pt x="1390174" y="208121"/>
                      </a:lnTo>
                      <a:lnTo>
                        <a:pt x="1304449" y="208121"/>
                      </a:lnTo>
                      <a:close/>
                      <a:moveTo>
                        <a:pt x="762476" y="208121"/>
                      </a:moveTo>
                      <a:lnTo>
                        <a:pt x="762476" y="276701"/>
                      </a:lnTo>
                      <a:lnTo>
                        <a:pt x="1050131" y="276701"/>
                      </a:lnTo>
                      <a:lnTo>
                        <a:pt x="732949" y="686276"/>
                      </a:lnTo>
                      <a:lnTo>
                        <a:pt x="732949" y="711041"/>
                      </a:lnTo>
                      <a:lnTo>
                        <a:pt x="1173004" y="711041"/>
                      </a:lnTo>
                      <a:lnTo>
                        <a:pt x="1173004" y="642461"/>
                      </a:lnTo>
                      <a:lnTo>
                        <a:pt x="858679" y="642461"/>
                      </a:lnTo>
                      <a:lnTo>
                        <a:pt x="1175861" y="230981"/>
                      </a:lnTo>
                      <a:lnTo>
                        <a:pt x="1175861" y="208121"/>
                      </a:lnTo>
                      <a:lnTo>
                        <a:pt x="762476" y="208121"/>
                      </a:lnTo>
                      <a:close/>
                      <a:moveTo>
                        <a:pt x="2179796" y="199549"/>
                      </a:moveTo>
                      <a:cubicBezTo>
                        <a:pt x="2148364" y="199549"/>
                        <a:pt x="2120741" y="209074"/>
                        <a:pt x="2095976" y="230029"/>
                      </a:cubicBezTo>
                      <a:cubicBezTo>
                        <a:pt x="2071211" y="250031"/>
                        <a:pt x="2052161" y="277654"/>
                        <a:pt x="2039779" y="312896"/>
                      </a:cubicBezTo>
                      <a:lnTo>
                        <a:pt x="2037874" y="312896"/>
                      </a:lnTo>
                      <a:lnTo>
                        <a:pt x="2037874" y="208121"/>
                      </a:lnTo>
                      <a:lnTo>
                        <a:pt x="1952149" y="208121"/>
                      </a:lnTo>
                      <a:lnTo>
                        <a:pt x="1952149" y="711994"/>
                      </a:lnTo>
                      <a:lnTo>
                        <a:pt x="2037874" y="711994"/>
                      </a:lnTo>
                      <a:lnTo>
                        <a:pt x="2037874" y="454819"/>
                      </a:lnTo>
                      <a:cubicBezTo>
                        <a:pt x="2037874" y="398621"/>
                        <a:pt x="2050256" y="354806"/>
                        <a:pt x="2074069" y="322421"/>
                      </a:cubicBezTo>
                      <a:cubicBezTo>
                        <a:pt x="2098834" y="290036"/>
                        <a:pt x="2129314" y="273844"/>
                        <a:pt x="2166461" y="273844"/>
                      </a:cubicBezTo>
                      <a:cubicBezTo>
                        <a:pt x="2195036" y="273844"/>
                        <a:pt x="2215991" y="279559"/>
                        <a:pt x="2231231" y="290036"/>
                      </a:cubicBezTo>
                      <a:lnTo>
                        <a:pt x="2231231" y="206216"/>
                      </a:lnTo>
                      <a:cubicBezTo>
                        <a:pt x="2219801" y="201454"/>
                        <a:pt x="2202656" y="199549"/>
                        <a:pt x="2179796" y="199549"/>
                      </a:cubicBezTo>
                      <a:moveTo>
                        <a:pt x="2563654" y="196691"/>
                      </a:moveTo>
                      <a:cubicBezTo>
                        <a:pt x="2493169" y="196691"/>
                        <a:pt x="2435066" y="221456"/>
                        <a:pt x="2387441" y="270986"/>
                      </a:cubicBezTo>
                      <a:cubicBezTo>
                        <a:pt x="2340769" y="320516"/>
                        <a:pt x="2316956" y="384334"/>
                        <a:pt x="2316956" y="462439"/>
                      </a:cubicBezTo>
                      <a:cubicBezTo>
                        <a:pt x="2316956" y="545306"/>
                        <a:pt x="2338864" y="610076"/>
                        <a:pt x="2381726" y="655796"/>
                      </a:cubicBezTo>
                      <a:cubicBezTo>
                        <a:pt x="2424589" y="701516"/>
                        <a:pt x="2484596" y="724376"/>
                        <a:pt x="2559844" y="724376"/>
                      </a:cubicBezTo>
                      <a:cubicBezTo>
                        <a:pt x="2636996" y="724376"/>
                        <a:pt x="2699861" y="708184"/>
                        <a:pt x="2746534" y="675799"/>
                      </a:cubicBezTo>
                      <a:lnTo>
                        <a:pt x="2746534" y="600551"/>
                      </a:lnTo>
                      <a:cubicBezTo>
                        <a:pt x="2696051" y="637699"/>
                        <a:pt x="2640806" y="656749"/>
                        <a:pt x="2579846" y="656749"/>
                      </a:cubicBezTo>
                      <a:cubicBezTo>
                        <a:pt x="2526506" y="656749"/>
                        <a:pt x="2483644" y="641509"/>
                        <a:pt x="2453164" y="611029"/>
                      </a:cubicBezTo>
                      <a:cubicBezTo>
                        <a:pt x="2422684" y="580549"/>
                        <a:pt x="2406491" y="537686"/>
                        <a:pt x="2404586" y="481489"/>
                      </a:cubicBezTo>
                      <a:lnTo>
                        <a:pt x="2783681" y="481489"/>
                      </a:lnTo>
                      <a:lnTo>
                        <a:pt x="2783681" y="439579"/>
                      </a:lnTo>
                      <a:cubicBezTo>
                        <a:pt x="2783681" y="363379"/>
                        <a:pt x="2764631" y="304324"/>
                        <a:pt x="2726531" y="261461"/>
                      </a:cubicBezTo>
                      <a:cubicBezTo>
                        <a:pt x="2687479" y="217646"/>
                        <a:pt x="2633186" y="196691"/>
                        <a:pt x="2563654" y="196691"/>
                      </a:cubicBezTo>
                      <a:moveTo>
                        <a:pt x="338614" y="91916"/>
                      </a:moveTo>
                      <a:lnTo>
                        <a:pt x="340519" y="91916"/>
                      </a:lnTo>
                      <a:cubicBezTo>
                        <a:pt x="344329" y="113824"/>
                        <a:pt x="348139" y="129064"/>
                        <a:pt x="351949" y="139541"/>
                      </a:cubicBezTo>
                      <a:lnTo>
                        <a:pt x="470059" y="440531"/>
                      </a:lnTo>
                      <a:lnTo>
                        <a:pt x="210026" y="440531"/>
                      </a:lnTo>
                      <a:lnTo>
                        <a:pt x="326231" y="139541"/>
                      </a:lnTo>
                      <a:cubicBezTo>
                        <a:pt x="330994" y="128111"/>
                        <a:pt x="334804" y="111919"/>
                        <a:pt x="338614" y="91916"/>
                      </a:cubicBezTo>
                      <a:moveTo>
                        <a:pt x="295751" y="7144"/>
                      </a:moveTo>
                      <a:lnTo>
                        <a:pt x="7144" y="711994"/>
                      </a:lnTo>
                      <a:lnTo>
                        <a:pt x="105251" y="711994"/>
                      </a:lnTo>
                      <a:lnTo>
                        <a:pt x="179546" y="513874"/>
                      </a:lnTo>
                      <a:lnTo>
                        <a:pt x="497681" y="513874"/>
                      </a:lnTo>
                      <a:lnTo>
                        <a:pt x="577691" y="711994"/>
                      </a:lnTo>
                      <a:lnTo>
                        <a:pt x="674846" y="711994"/>
                      </a:lnTo>
                      <a:lnTo>
                        <a:pt x="386239" y="7144"/>
                      </a:lnTo>
                      <a:lnTo>
                        <a:pt x="295751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147901D-572F-524B-8B70-C702158AF559}"/>
              </a:ext>
            </a:extLst>
          </p:cNvPr>
          <p:cNvGrpSpPr/>
          <p:nvPr/>
        </p:nvGrpSpPr>
        <p:grpSpPr>
          <a:xfrm>
            <a:off x="1486773" y="3049680"/>
            <a:ext cx="1519158" cy="999951"/>
            <a:chOff x="2037421" y="2549736"/>
            <a:chExt cx="1255502" cy="826406"/>
          </a:xfrm>
        </p:grpSpPr>
        <p:sp>
          <p:nvSpPr>
            <p:cNvPr id="193" name="Freeform: Shape 4">
              <a:extLst>
                <a:ext uri="{FF2B5EF4-FFF2-40B4-BE49-F238E27FC236}">
                  <a16:creationId xmlns:a16="http://schemas.microsoft.com/office/drawing/2014/main" id="{B52893BD-441B-CA4F-8B52-CF3C49FBBBBE}"/>
                </a:ext>
              </a:extLst>
            </p:cNvPr>
            <p:cNvSpPr/>
            <p:nvPr/>
          </p:nvSpPr>
          <p:spPr>
            <a:xfrm>
              <a:off x="2037421" y="2549736"/>
              <a:ext cx="1255502" cy="826406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rgbClr val="F9A425">
                <a:alpha val="10000"/>
              </a:srgbClr>
            </a:solidFill>
            <a:ln w="19050" cap="flat">
              <a:solidFill>
                <a:srgbClr val="F9A4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7578ED43-CF0E-8142-B4D2-5E12CA5671F5}"/>
                </a:ext>
              </a:extLst>
            </p:cNvPr>
            <p:cNvGrpSpPr/>
            <p:nvPr/>
          </p:nvGrpSpPr>
          <p:grpSpPr>
            <a:xfrm>
              <a:off x="2415099" y="2885260"/>
              <a:ext cx="550734" cy="328598"/>
              <a:chOff x="3707606" y="2002233"/>
              <a:chExt cx="4775016" cy="2849039"/>
            </a:xfrm>
          </p:grpSpPr>
          <p:sp>
            <p:nvSpPr>
              <p:cNvPr id="195" name="Freeform: Shape 6">
                <a:extLst>
                  <a:ext uri="{FF2B5EF4-FFF2-40B4-BE49-F238E27FC236}">
                    <a16:creationId xmlns:a16="http://schemas.microsoft.com/office/drawing/2014/main" id="{685D2575-86A8-AE4B-8308-DE517547E69B}"/>
                  </a:ext>
                </a:extLst>
              </p:cNvPr>
              <p:cNvSpPr/>
              <p:nvPr/>
            </p:nvSpPr>
            <p:spPr>
              <a:xfrm>
                <a:off x="5199482" y="2033547"/>
                <a:ext cx="1933575" cy="1419225"/>
              </a:xfrm>
              <a:custGeom>
                <a:avLst/>
                <a:gdLst>
                  <a:gd name="connsiteX0" fmla="*/ 569811 w 1933575"/>
                  <a:gd name="connsiteY0" fmla="*/ 1089700 h 1419225"/>
                  <a:gd name="connsiteX1" fmla="*/ 794601 w 1933575"/>
                  <a:gd name="connsiteY1" fmla="*/ 126723 h 1419225"/>
                  <a:gd name="connsiteX2" fmla="*/ 953668 w 1933575"/>
                  <a:gd name="connsiteY2" fmla="*/ 17185 h 1419225"/>
                  <a:gd name="connsiteX3" fmla="*/ 1132738 w 1933575"/>
                  <a:gd name="connsiteY3" fmla="*/ 131485 h 1419225"/>
                  <a:gd name="connsiteX4" fmla="*/ 1378483 w 1933575"/>
                  <a:gd name="connsiteY4" fmla="*/ 1115418 h 1419225"/>
                  <a:gd name="connsiteX5" fmla="*/ 1524216 w 1933575"/>
                  <a:gd name="connsiteY5" fmla="*/ 557253 h 1419225"/>
                  <a:gd name="connsiteX6" fmla="*/ 1640421 w 1933575"/>
                  <a:gd name="connsiteY6" fmla="*/ 113388 h 1419225"/>
                  <a:gd name="connsiteX7" fmla="*/ 1908073 w 1933575"/>
                  <a:gd name="connsiteY7" fmla="*/ 26710 h 1419225"/>
                  <a:gd name="connsiteX8" fmla="*/ 1909978 w 1933575"/>
                  <a:gd name="connsiteY8" fmla="*/ 127675 h 1419225"/>
                  <a:gd name="connsiteX9" fmla="*/ 1600416 w 1933575"/>
                  <a:gd name="connsiteY9" fmla="*/ 1094463 h 1419225"/>
                  <a:gd name="connsiteX10" fmla="*/ 1529931 w 1933575"/>
                  <a:gd name="connsiteY10" fmla="*/ 1334493 h 1419225"/>
                  <a:gd name="connsiteX11" fmla="*/ 1309903 w 1933575"/>
                  <a:gd name="connsiteY11" fmla="*/ 1417360 h 1419225"/>
                  <a:gd name="connsiteX12" fmla="*/ 1199413 w 1933575"/>
                  <a:gd name="connsiteY12" fmla="*/ 1321158 h 1419225"/>
                  <a:gd name="connsiteX13" fmla="*/ 958431 w 1933575"/>
                  <a:gd name="connsiteY13" fmla="*/ 329605 h 1419225"/>
                  <a:gd name="connsiteX14" fmla="*/ 835558 w 1933575"/>
                  <a:gd name="connsiteY14" fmla="*/ 837288 h 1419225"/>
                  <a:gd name="connsiteX15" fmla="*/ 720306 w 1933575"/>
                  <a:gd name="connsiteY15" fmla="*/ 1314490 h 1419225"/>
                  <a:gd name="connsiteX16" fmla="*/ 606006 w 1933575"/>
                  <a:gd name="connsiteY16" fmla="*/ 1417360 h 1419225"/>
                  <a:gd name="connsiteX17" fmla="*/ 387883 w 1933575"/>
                  <a:gd name="connsiteY17" fmla="*/ 1332588 h 1419225"/>
                  <a:gd name="connsiteX18" fmla="*/ 127851 w 1933575"/>
                  <a:gd name="connsiteY18" fmla="*/ 478195 h 1419225"/>
                  <a:gd name="connsiteX19" fmla="*/ 19266 w 1933575"/>
                  <a:gd name="connsiteY19" fmla="*/ 124818 h 1419225"/>
                  <a:gd name="connsiteX20" fmla="*/ 92608 w 1933575"/>
                  <a:gd name="connsiteY20" fmla="*/ 17185 h 1419225"/>
                  <a:gd name="connsiteX21" fmla="*/ 321208 w 1933575"/>
                  <a:gd name="connsiteY21" fmla="*/ 193398 h 1419225"/>
                  <a:gd name="connsiteX22" fmla="*/ 548856 w 1933575"/>
                  <a:gd name="connsiteY22" fmla="*/ 1092558 h 1419225"/>
                  <a:gd name="connsiteX23" fmla="*/ 569811 w 1933575"/>
                  <a:gd name="connsiteY23" fmla="*/ 108970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33575" h="1419225">
                    <a:moveTo>
                      <a:pt x="569811" y="1089700"/>
                    </a:moveTo>
                    <a:cubicBezTo>
                      <a:pt x="646011" y="768708"/>
                      <a:pt x="726021" y="448668"/>
                      <a:pt x="794601" y="126723"/>
                    </a:cubicBezTo>
                    <a:cubicBezTo>
                      <a:pt x="815556" y="25758"/>
                      <a:pt x="869848" y="17185"/>
                      <a:pt x="953668" y="17185"/>
                    </a:cubicBezTo>
                    <a:cubicBezTo>
                      <a:pt x="1041298" y="18138"/>
                      <a:pt x="1108926" y="20043"/>
                      <a:pt x="1132738" y="131485"/>
                    </a:cubicBezTo>
                    <a:cubicBezTo>
                      <a:pt x="1204176" y="460098"/>
                      <a:pt x="1285138" y="786805"/>
                      <a:pt x="1378483" y="1115418"/>
                    </a:cubicBezTo>
                    <a:cubicBezTo>
                      <a:pt x="1427061" y="929680"/>
                      <a:pt x="1475638" y="742990"/>
                      <a:pt x="1524216" y="557253"/>
                    </a:cubicBezTo>
                    <a:cubicBezTo>
                      <a:pt x="1563268" y="409615"/>
                      <a:pt x="1600416" y="261025"/>
                      <a:pt x="1640421" y="113388"/>
                    </a:cubicBezTo>
                    <a:cubicBezTo>
                      <a:pt x="1661376" y="35283"/>
                      <a:pt x="1846161" y="-25677"/>
                      <a:pt x="1908073" y="26710"/>
                    </a:cubicBezTo>
                    <a:cubicBezTo>
                      <a:pt x="1943316" y="56238"/>
                      <a:pt x="1920456" y="94338"/>
                      <a:pt x="1909978" y="127675"/>
                    </a:cubicBezTo>
                    <a:cubicBezTo>
                      <a:pt x="1807108" y="450573"/>
                      <a:pt x="1703286" y="772518"/>
                      <a:pt x="1600416" y="1094463"/>
                    </a:cubicBezTo>
                    <a:cubicBezTo>
                      <a:pt x="1574698" y="1173520"/>
                      <a:pt x="1553743" y="1254483"/>
                      <a:pt x="1529931" y="1334493"/>
                    </a:cubicBezTo>
                    <a:cubicBezTo>
                      <a:pt x="1493736" y="1461175"/>
                      <a:pt x="1388961" y="1406883"/>
                      <a:pt x="1309903" y="1417360"/>
                    </a:cubicBezTo>
                    <a:cubicBezTo>
                      <a:pt x="1240371" y="1425933"/>
                      <a:pt x="1213701" y="1381165"/>
                      <a:pt x="1199413" y="1321158"/>
                    </a:cubicBezTo>
                    <a:cubicBezTo>
                      <a:pt x="1121308" y="1000165"/>
                      <a:pt x="1043203" y="679173"/>
                      <a:pt x="958431" y="329605"/>
                    </a:cubicBezTo>
                    <a:cubicBezTo>
                      <a:pt x="913663" y="516295"/>
                      <a:pt x="874611" y="676315"/>
                      <a:pt x="835558" y="837288"/>
                    </a:cubicBezTo>
                    <a:cubicBezTo>
                      <a:pt x="796506" y="996355"/>
                      <a:pt x="758406" y="1155423"/>
                      <a:pt x="720306" y="1314490"/>
                    </a:cubicBezTo>
                    <a:cubicBezTo>
                      <a:pt x="706018" y="1375450"/>
                      <a:pt x="681253" y="1426885"/>
                      <a:pt x="606006" y="1417360"/>
                    </a:cubicBezTo>
                    <a:cubicBezTo>
                      <a:pt x="526948" y="1406883"/>
                      <a:pt x="425983" y="1463080"/>
                      <a:pt x="387883" y="1332588"/>
                    </a:cubicBezTo>
                    <a:cubicBezTo>
                      <a:pt x="304063" y="1046838"/>
                      <a:pt x="214528" y="762993"/>
                      <a:pt x="127851" y="478195"/>
                    </a:cubicBezTo>
                    <a:cubicBezTo>
                      <a:pt x="91656" y="360085"/>
                      <a:pt x="56413" y="241975"/>
                      <a:pt x="19266" y="124818"/>
                    </a:cubicBezTo>
                    <a:cubicBezTo>
                      <a:pt x="-3594" y="54333"/>
                      <a:pt x="-1689" y="15280"/>
                      <a:pt x="92608" y="17185"/>
                    </a:cubicBezTo>
                    <a:cubicBezTo>
                      <a:pt x="276441" y="20995"/>
                      <a:pt x="276441" y="17185"/>
                      <a:pt x="321208" y="193398"/>
                    </a:cubicBezTo>
                    <a:cubicBezTo>
                      <a:pt x="397408" y="493435"/>
                      <a:pt x="473608" y="792520"/>
                      <a:pt x="548856" y="1092558"/>
                    </a:cubicBezTo>
                    <a:cubicBezTo>
                      <a:pt x="554571" y="1091605"/>
                      <a:pt x="562191" y="1090653"/>
                      <a:pt x="569811" y="1089700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7">
                <a:extLst>
                  <a:ext uri="{FF2B5EF4-FFF2-40B4-BE49-F238E27FC236}">
                    <a16:creationId xmlns:a16="http://schemas.microsoft.com/office/drawing/2014/main" id="{1ADB504C-14BD-8140-99E8-BF37A0FEE240}"/>
                  </a:ext>
                </a:extLst>
              </p:cNvPr>
              <p:cNvSpPr/>
              <p:nvPr/>
            </p:nvSpPr>
            <p:spPr>
              <a:xfrm>
                <a:off x="3707606" y="3860672"/>
                <a:ext cx="4352925" cy="990600"/>
              </a:xfrm>
              <a:custGeom>
                <a:avLst/>
                <a:gdLst>
                  <a:gd name="connsiteX0" fmla="*/ 2278856 w 4352925"/>
                  <a:gd name="connsiteY0" fmla="*/ 984695 h 990600"/>
                  <a:gd name="connsiteX1" fmla="*/ 100489 w 4352925"/>
                  <a:gd name="connsiteY1" fmla="*/ 155068 h 990600"/>
                  <a:gd name="connsiteX2" fmla="*/ 17621 w 4352925"/>
                  <a:gd name="connsiteY2" fmla="*/ 32195 h 990600"/>
                  <a:gd name="connsiteX3" fmla="*/ 160496 w 4352925"/>
                  <a:gd name="connsiteY3" fmla="*/ 65533 h 990600"/>
                  <a:gd name="connsiteX4" fmla="*/ 1951196 w 4352925"/>
                  <a:gd name="connsiteY4" fmla="*/ 619888 h 990600"/>
                  <a:gd name="connsiteX5" fmla="*/ 2692241 w 4352925"/>
                  <a:gd name="connsiteY5" fmla="*/ 642747 h 990600"/>
                  <a:gd name="connsiteX6" fmla="*/ 4169569 w 4352925"/>
                  <a:gd name="connsiteY6" fmla="*/ 301753 h 990600"/>
                  <a:gd name="connsiteX7" fmla="*/ 4223862 w 4352925"/>
                  <a:gd name="connsiteY7" fmla="*/ 279845 h 990600"/>
                  <a:gd name="connsiteX8" fmla="*/ 4337209 w 4352925"/>
                  <a:gd name="connsiteY8" fmla="*/ 304610 h 990600"/>
                  <a:gd name="connsiteX9" fmla="*/ 4296251 w 4352925"/>
                  <a:gd name="connsiteY9" fmla="*/ 409385 h 990600"/>
                  <a:gd name="connsiteX10" fmla="*/ 3756184 w 4352925"/>
                  <a:gd name="connsiteY10" fmla="*/ 708470 h 990600"/>
                  <a:gd name="connsiteX11" fmla="*/ 2278856 w 4352925"/>
                  <a:gd name="connsiteY11" fmla="*/ 984695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52925" h="990600">
                    <a:moveTo>
                      <a:pt x="2278856" y="984695"/>
                    </a:moveTo>
                    <a:cubicBezTo>
                      <a:pt x="1513999" y="976122"/>
                      <a:pt x="755809" y="705613"/>
                      <a:pt x="100489" y="155068"/>
                    </a:cubicBezTo>
                    <a:cubicBezTo>
                      <a:pt x="62389" y="123635"/>
                      <a:pt x="-22384" y="91250"/>
                      <a:pt x="17621" y="32195"/>
                    </a:cubicBezTo>
                    <a:cubicBezTo>
                      <a:pt x="60484" y="-30670"/>
                      <a:pt x="116681" y="41720"/>
                      <a:pt x="160496" y="65533"/>
                    </a:cubicBezTo>
                    <a:cubicBezTo>
                      <a:pt x="720566" y="368428"/>
                      <a:pt x="1318736" y="542735"/>
                      <a:pt x="1951196" y="619888"/>
                    </a:cubicBezTo>
                    <a:cubicBezTo>
                      <a:pt x="2198846" y="650368"/>
                      <a:pt x="2447449" y="658940"/>
                      <a:pt x="2692241" y="642747"/>
                    </a:cubicBezTo>
                    <a:cubicBezTo>
                      <a:pt x="3200876" y="609410"/>
                      <a:pt x="3695224" y="495110"/>
                      <a:pt x="4169569" y="301753"/>
                    </a:cubicBezTo>
                    <a:cubicBezTo>
                      <a:pt x="4187666" y="294133"/>
                      <a:pt x="4205764" y="285560"/>
                      <a:pt x="4223862" y="279845"/>
                    </a:cubicBezTo>
                    <a:cubicBezTo>
                      <a:pt x="4266724" y="264605"/>
                      <a:pt x="4309587" y="258890"/>
                      <a:pt x="4337209" y="304610"/>
                    </a:cubicBezTo>
                    <a:cubicBezTo>
                      <a:pt x="4368641" y="356045"/>
                      <a:pt x="4329589" y="384620"/>
                      <a:pt x="4296251" y="409385"/>
                    </a:cubicBezTo>
                    <a:cubicBezTo>
                      <a:pt x="4128611" y="532258"/>
                      <a:pt x="3947636" y="629413"/>
                      <a:pt x="3756184" y="708470"/>
                    </a:cubicBezTo>
                    <a:cubicBezTo>
                      <a:pt x="3311366" y="891350"/>
                      <a:pt x="2849404" y="984695"/>
                      <a:pt x="2278856" y="984695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8">
                <a:extLst>
                  <a:ext uri="{FF2B5EF4-FFF2-40B4-BE49-F238E27FC236}">
                    <a16:creationId xmlns:a16="http://schemas.microsoft.com/office/drawing/2014/main" id="{39F3DE63-0E29-6E4D-BAF4-93F3D27DA100}"/>
                  </a:ext>
                </a:extLst>
              </p:cNvPr>
              <p:cNvSpPr/>
              <p:nvPr/>
            </p:nvSpPr>
            <p:spPr>
              <a:xfrm>
                <a:off x="3904289" y="2002233"/>
                <a:ext cx="1228725" cy="1485900"/>
              </a:xfrm>
              <a:custGeom>
                <a:avLst/>
                <a:gdLst>
                  <a:gd name="connsiteX0" fmla="*/ 285759 w 1228725"/>
                  <a:gd name="connsiteY0" fmla="*/ 1108632 h 1485900"/>
                  <a:gd name="connsiteX1" fmla="*/ 338146 w 1228725"/>
                  <a:gd name="connsiteY1" fmla="*/ 1235315 h 1485900"/>
                  <a:gd name="connsiteX2" fmla="*/ 889644 w 1228725"/>
                  <a:gd name="connsiteY2" fmla="*/ 962900 h 1485900"/>
                  <a:gd name="connsiteX3" fmla="*/ 783916 w 1228725"/>
                  <a:gd name="connsiteY3" fmla="*/ 823835 h 1485900"/>
                  <a:gd name="connsiteX4" fmla="*/ 529599 w 1228725"/>
                  <a:gd name="connsiteY4" fmla="*/ 814310 h 1485900"/>
                  <a:gd name="connsiteX5" fmla="*/ 285759 w 1228725"/>
                  <a:gd name="connsiteY5" fmla="*/ 1108632 h 1485900"/>
                  <a:gd name="connsiteX6" fmla="*/ 1151581 w 1228725"/>
                  <a:gd name="connsiteY6" fmla="*/ 829550 h 1485900"/>
                  <a:gd name="connsiteX7" fmla="*/ 1151581 w 1228725"/>
                  <a:gd name="connsiteY7" fmla="*/ 1075295 h 1485900"/>
                  <a:gd name="connsiteX8" fmla="*/ 1203969 w 1228725"/>
                  <a:gd name="connsiteY8" fmla="*/ 1272462 h 1485900"/>
                  <a:gd name="connsiteX9" fmla="*/ 1111576 w 1228725"/>
                  <a:gd name="connsiteY9" fmla="*/ 1433435 h 1485900"/>
                  <a:gd name="connsiteX10" fmla="*/ 983941 w 1228725"/>
                  <a:gd name="connsiteY10" fmla="*/ 1396287 h 1485900"/>
                  <a:gd name="connsiteX11" fmla="*/ 957271 w 1228725"/>
                  <a:gd name="connsiteY11" fmla="*/ 1344852 h 1485900"/>
                  <a:gd name="connsiteX12" fmla="*/ 850591 w 1228725"/>
                  <a:gd name="connsiteY12" fmla="*/ 1324850 h 1485900"/>
                  <a:gd name="connsiteX13" fmla="*/ 418156 w 1228725"/>
                  <a:gd name="connsiteY13" fmla="*/ 1485822 h 1485900"/>
                  <a:gd name="connsiteX14" fmla="*/ 17154 w 1228725"/>
                  <a:gd name="connsiteY14" fmla="*/ 1163877 h 1485900"/>
                  <a:gd name="connsiteX15" fmla="*/ 262899 w 1228725"/>
                  <a:gd name="connsiteY15" fmla="*/ 674292 h 1485900"/>
                  <a:gd name="connsiteX16" fmla="*/ 802966 w 1228725"/>
                  <a:gd name="connsiteY16" fmla="*/ 651432 h 1485900"/>
                  <a:gd name="connsiteX17" fmla="*/ 891549 w 1228725"/>
                  <a:gd name="connsiteY17" fmla="*/ 574280 h 1485900"/>
                  <a:gd name="connsiteX18" fmla="*/ 526741 w 1228725"/>
                  <a:gd name="connsiteY18" fmla="*/ 230427 h 1485900"/>
                  <a:gd name="connsiteX19" fmla="*/ 232419 w 1228725"/>
                  <a:gd name="connsiteY19" fmla="*/ 296150 h 1485900"/>
                  <a:gd name="connsiteX20" fmla="*/ 110499 w 1228725"/>
                  <a:gd name="connsiteY20" fmla="*/ 295197 h 1485900"/>
                  <a:gd name="connsiteX21" fmla="*/ 163839 w 1228725"/>
                  <a:gd name="connsiteY21" fmla="*/ 106602 h 1485900"/>
                  <a:gd name="connsiteX22" fmla="*/ 509596 w 1228725"/>
                  <a:gd name="connsiteY22" fmla="*/ 14210 h 1485900"/>
                  <a:gd name="connsiteX23" fmla="*/ 829636 w 1228725"/>
                  <a:gd name="connsiteY23" fmla="*/ 35165 h 1485900"/>
                  <a:gd name="connsiteX24" fmla="*/ 1130626 w 1228725"/>
                  <a:gd name="connsiteY24" fmla="*/ 402830 h 1485900"/>
                  <a:gd name="connsiteX25" fmla="*/ 1149676 w 1228725"/>
                  <a:gd name="connsiteY25" fmla="*/ 613332 h 1485900"/>
                  <a:gd name="connsiteX26" fmla="*/ 1149676 w 1228725"/>
                  <a:gd name="connsiteY26" fmla="*/ 829550 h 1485900"/>
                  <a:gd name="connsiteX27" fmla="*/ 1151581 w 1228725"/>
                  <a:gd name="connsiteY27" fmla="*/ 82955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28725" h="1485900">
                    <a:moveTo>
                      <a:pt x="285759" y="1108632"/>
                    </a:moveTo>
                    <a:cubicBezTo>
                      <a:pt x="283854" y="1145780"/>
                      <a:pt x="280996" y="1198167"/>
                      <a:pt x="338146" y="1235315"/>
                    </a:cubicBezTo>
                    <a:cubicBezTo>
                      <a:pt x="544839" y="1369617"/>
                      <a:pt x="867736" y="1209597"/>
                      <a:pt x="889644" y="962900"/>
                    </a:cubicBezTo>
                    <a:cubicBezTo>
                      <a:pt x="897264" y="876222"/>
                      <a:pt x="881071" y="830502"/>
                      <a:pt x="783916" y="823835"/>
                    </a:cubicBezTo>
                    <a:cubicBezTo>
                      <a:pt x="699144" y="818120"/>
                      <a:pt x="614371" y="807642"/>
                      <a:pt x="529599" y="814310"/>
                    </a:cubicBezTo>
                    <a:cubicBezTo>
                      <a:pt x="359101" y="828597"/>
                      <a:pt x="278139" y="920990"/>
                      <a:pt x="285759" y="1108632"/>
                    </a:cubicBezTo>
                    <a:moveTo>
                      <a:pt x="1151581" y="829550"/>
                    </a:moveTo>
                    <a:cubicBezTo>
                      <a:pt x="1151581" y="911465"/>
                      <a:pt x="1151581" y="993380"/>
                      <a:pt x="1151581" y="1075295"/>
                    </a:cubicBezTo>
                    <a:cubicBezTo>
                      <a:pt x="1151581" y="1145780"/>
                      <a:pt x="1162059" y="1210550"/>
                      <a:pt x="1203969" y="1272462"/>
                    </a:cubicBezTo>
                    <a:cubicBezTo>
                      <a:pt x="1274454" y="1377237"/>
                      <a:pt x="1162059" y="1392477"/>
                      <a:pt x="1111576" y="1433435"/>
                    </a:cubicBezTo>
                    <a:cubicBezTo>
                      <a:pt x="1056331" y="1477250"/>
                      <a:pt x="1014421" y="1448675"/>
                      <a:pt x="983941" y="1396287"/>
                    </a:cubicBezTo>
                    <a:cubicBezTo>
                      <a:pt x="974416" y="1380095"/>
                      <a:pt x="964891" y="1362950"/>
                      <a:pt x="957271" y="1344852"/>
                    </a:cubicBezTo>
                    <a:cubicBezTo>
                      <a:pt x="931554" y="1283892"/>
                      <a:pt x="906789" y="1270557"/>
                      <a:pt x="850591" y="1324850"/>
                    </a:cubicBezTo>
                    <a:cubicBezTo>
                      <a:pt x="731529" y="1439150"/>
                      <a:pt x="584844" y="1490585"/>
                      <a:pt x="418156" y="1485822"/>
                    </a:cubicBezTo>
                    <a:cubicBezTo>
                      <a:pt x="222894" y="1481060"/>
                      <a:pt x="59064" y="1346757"/>
                      <a:pt x="17154" y="1163877"/>
                    </a:cubicBezTo>
                    <a:cubicBezTo>
                      <a:pt x="-27614" y="964805"/>
                      <a:pt x="81924" y="750492"/>
                      <a:pt x="262899" y="674292"/>
                    </a:cubicBezTo>
                    <a:cubicBezTo>
                      <a:pt x="441016" y="598092"/>
                      <a:pt x="622944" y="610475"/>
                      <a:pt x="802966" y="651432"/>
                    </a:cubicBezTo>
                    <a:cubicBezTo>
                      <a:pt x="884881" y="669530"/>
                      <a:pt x="893454" y="645717"/>
                      <a:pt x="891549" y="574280"/>
                    </a:cubicBezTo>
                    <a:cubicBezTo>
                      <a:pt x="882024" y="287577"/>
                      <a:pt x="835351" y="233285"/>
                      <a:pt x="526741" y="230427"/>
                    </a:cubicBezTo>
                    <a:cubicBezTo>
                      <a:pt x="424824" y="229475"/>
                      <a:pt x="328621" y="265670"/>
                      <a:pt x="232419" y="296150"/>
                    </a:cubicBezTo>
                    <a:cubicBezTo>
                      <a:pt x="195271" y="307580"/>
                      <a:pt x="133359" y="371397"/>
                      <a:pt x="110499" y="295197"/>
                    </a:cubicBezTo>
                    <a:cubicBezTo>
                      <a:pt x="91449" y="233285"/>
                      <a:pt x="74304" y="150417"/>
                      <a:pt x="163839" y="106602"/>
                    </a:cubicBezTo>
                    <a:cubicBezTo>
                      <a:pt x="273376" y="53262"/>
                      <a:pt x="390534" y="28497"/>
                      <a:pt x="509596" y="14210"/>
                    </a:cubicBezTo>
                    <a:cubicBezTo>
                      <a:pt x="616276" y="875"/>
                      <a:pt x="724861" y="5637"/>
                      <a:pt x="829636" y="35165"/>
                    </a:cubicBezTo>
                    <a:cubicBezTo>
                      <a:pt x="993466" y="80885"/>
                      <a:pt x="1099194" y="168515"/>
                      <a:pt x="1130626" y="402830"/>
                    </a:cubicBezTo>
                    <a:cubicBezTo>
                      <a:pt x="1140151" y="473315"/>
                      <a:pt x="1148724" y="542847"/>
                      <a:pt x="1149676" y="613332"/>
                    </a:cubicBezTo>
                    <a:cubicBezTo>
                      <a:pt x="1150629" y="685722"/>
                      <a:pt x="1149676" y="757160"/>
                      <a:pt x="1149676" y="829550"/>
                    </a:cubicBezTo>
                    <a:lnTo>
                      <a:pt x="1151581" y="829550"/>
                    </a:lnTo>
                    <a:close/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9">
                <a:extLst>
                  <a:ext uri="{FF2B5EF4-FFF2-40B4-BE49-F238E27FC236}">
                    <a16:creationId xmlns:a16="http://schemas.microsoft.com/office/drawing/2014/main" id="{DDF8B6EC-2901-AA4B-8F96-2D1A52FE2DDB}"/>
                  </a:ext>
                </a:extLst>
              </p:cNvPr>
              <p:cNvSpPr/>
              <p:nvPr/>
            </p:nvSpPr>
            <p:spPr>
              <a:xfrm>
                <a:off x="7217052" y="2002925"/>
                <a:ext cx="1066800" cy="1495425"/>
              </a:xfrm>
              <a:custGeom>
                <a:avLst/>
                <a:gdLst>
                  <a:gd name="connsiteX0" fmla="*/ 482005 w 1066800"/>
                  <a:gd name="connsiteY0" fmla="*/ 1490845 h 1495425"/>
                  <a:gd name="connsiteX1" fmla="*/ 108625 w 1066800"/>
                  <a:gd name="connsiteY1" fmla="*/ 1417503 h 1495425"/>
                  <a:gd name="connsiteX2" fmla="*/ 16233 w 1066800"/>
                  <a:gd name="connsiteY2" fmla="*/ 1217477 h 1495425"/>
                  <a:gd name="connsiteX3" fmla="*/ 110530 w 1066800"/>
                  <a:gd name="connsiteY3" fmla="*/ 1197475 h 1495425"/>
                  <a:gd name="connsiteX4" fmla="*/ 453430 w 1066800"/>
                  <a:gd name="connsiteY4" fmla="*/ 1275580 h 1495425"/>
                  <a:gd name="connsiteX5" fmla="*/ 684888 w 1066800"/>
                  <a:gd name="connsiteY5" fmla="*/ 1241290 h 1495425"/>
                  <a:gd name="connsiteX6" fmla="*/ 794425 w 1066800"/>
                  <a:gd name="connsiteY6" fmla="*/ 1096510 h 1495425"/>
                  <a:gd name="connsiteX7" fmla="*/ 706795 w 1066800"/>
                  <a:gd name="connsiteY7" fmla="*/ 934585 h 1495425"/>
                  <a:gd name="connsiteX8" fmla="*/ 328653 w 1066800"/>
                  <a:gd name="connsiteY8" fmla="*/ 801235 h 1495425"/>
                  <a:gd name="connsiteX9" fmla="*/ 33378 w 1066800"/>
                  <a:gd name="connsiteY9" fmla="*/ 464050 h 1495425"/>
                  <a:gd name="connsiteX10" fmla="*/ 357228 w 1066800"/>
                  <a:gd name="connsiteY10" fmla="*/ 35425 h 1495425"/>
                  <a:gd name="connsiteX11" fmla="*/ 887770 w 1066800"/>
                  <a:gd name="connsiteY11" fmla="*/ 70667 h 1495425"/>
                  <a:gd name="connsiteX12" fmla="*/ 980163 w 1066800"/>
                  <a:gd name="connsiteY12" fmla="*/ 261167 h 1495425"/>
                  <a:gd name="connsiteX13" fmla="*/ 888723 w 1066800"/>
                  <a:gd name="connsiteY13" fmla="*/ 285932 h 1495425"/>
                  <a:gd name="connsiteX14" fmla="*/ 494388 w 1066800"/>
                  <a:gd name="connsiteY14" fmla="*/ 227830 h 1495425"/>
                  <a:gd name="connsiteX15" fmla="*/ 312460 w 1066800"/>
                  <a:gd name="connsiteY15" fmla="*/ 485957 h 1495425"/>
                  <a:gd name="connsiteX16" fmla="*/ 384850 w 1066800"/>
                  <a:gd name="connsiteY16" fmla="*/ 552632 h 1495425"/>
                  <a:gd name="connsiteX17" fmla="*/ 810618 w 1066800"/>
                  <a:gd name="connsiteY17" fmla="*/ 701222 h 1495425"/>
                  <a:gd name="connsiteX18" fmla="*/ 1017310 w 1066800"/>
                  <a:gd name="connsiteY18" fmla="*/ 1225097 h 1495425"/>
                  <a:gd name="connsiteX19" fmla="*/ 618213 w 1066800"/>
                  <a:gd name="connsiteY19" fmla="*/ 1481320 h 1495425"/>
                  <a:gd name="connsiteX20" fmla="*/ 482005 w 1066800"/>
                  <a:gd name="connsiteY20" fmla="*/ 149084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6800" h="1495425">
                    <a:moveTo>
                      <a:pt x="482005" y="1490845"/>
                    </a:moveTo>
                    <a:cubicBezTo>
                      <a:pt x="352465" y="1489892"/>
                      <a:pt x="227688" y="1466080"/>
                      <a:pt x="108625" y="1417503"/>
                    </a:cubicBezTo>
                    <a:cubicBezTo>
                      <a:pt x="21948" y="1382260"/>
                      <a:pt x="-10437" y="1307012"/>
                      <a:pt x="16233" y="1217477"/>
                    </a:cubicBezTo>
                    <a:cubicBezTo>
                      <a:pt x="35283" y="1154612"/>
                      <a:pt x="78145" y="1183187"/>
                      <a:pt x="110530" y="1197475"/>
                    </a:cubicBezTo>
                    <a:cubicBezTo>
                      <a:pt x="220068" y="1245100"/>
                      <a:pt x="334368" y="1271770"/>
                      <a:pt x="453430" y="1275580"/>
                    </a:cubicBezTo>
                    <a:cubicBezTo>
                      <a:pt x="532488" y="1277485"/>
                      <a:pt x="608688" y="1268912"/>
                      <a:pt x="684888" y="1241290"/>
                    </a:cubicBezTo>
                    <a:cubicBezTo>
                      <a:pt x="756325" y="1215572"/>
                      <a:pt x="787758" y="1166995"/>
                      <a:pt x="794425" y="1096510"/>
                    </a:cubicBezTo>
                    <a:cubicBezTo>
                      <a:pt x="801093" y="1023167"/>
                      <a:pt x="770613" y="969827"/>
                      <a:pt x="706795" y="934585"/>
                    </a:cubicBezTo>
                    <a:cubicBezTo>
                      <a:pt x="587733" y="869815"/>
                      <a:pt x="453430" y="848860"/>
                      <a:pt x="328653" y="801235"/>
                    </a:cubicBezTo>
                    <a:cubicBezTo>
                      <a:pt x="172443" y="740275"/>
                      <a:pt x="56238" y="643120"/>
                      <a:pt x="33378" y="464050"/>
                    </a:cubicBezTo>
                    <a:cubicBezTo>
                      <a:pt x="7660" y="259262"/>
                      <a:pt x="152440" y="94480"/>
                      <a:pt x="357228" y="35425"/>
                    </a:cubicBezTo>
                    <a:cubicBezTo>
                      <a:pt x="536298" y="-16010"/>
                      <a:pt x="715368" y="6850"/>
                      <a:pt x="887770" y="70667"/>
                    </a:cubicBezTo>
                    <a:cubicBezTo>
                      <a:pt x="975400" y="103052"/>
                      <a:pt x="1003023" y="169727"/>
                      <a:pt x="980163" y="261167"/>
                    </a:cubicBezTo>
                    <a:cubicBezTo>
                      <a:pt x="963970" y="324032"/>
                      <a:pt x="923965" y="303077"/>
                      <a:pt x="888723" y="285932"/>
                    </a:cubicBezTo>
                    <a:cubicBezTo>
                      <a:pt x="762993" y="226877"/>
                      <a:pt x="629643" y="217352"/>
                      <a:pt x="494388" y="227830"/>
                    </a:cubicBezTo>
                    <a:cubicBezTo>
                      <a:pt x="329605" y="240212"/>
                      <a:pt x="259120" y="344987"/>
                      <a:pt x="312460" y="485957"/>
                    </a:cubicBezTo>
                    <a:cubicBezTo>
                      <a:pt x="326748" y="524057"/>
                      <a:pt x="349608" y="537392"/>
                      <a:pt x="384850" y="552632"/>
                    </a:cubicBezTo>
                    <a:cubicBezTo>
                      <a:pt x="523915" y="612640"/>
                      <a:pt x="672505" y="643120"/>
                      <a:pt x="810618" y="701222"/>
                    </a:cubicBezTo>
                    <a:cubicBezTo>
                      <a:pt x="1027788" y="792662"/>
                      <a:pt x="1126848" y="1045075"/>
                      <a:pt x="1017310" y="1225097"/>
                    </a:cubicBezTo>
                    <a:cubicBezTo>
                      <a:pt x="926823" y="1374640"/>
                      <a:pt x="785853" y="1450840"/>
                      <a:pt x="618213" y="1481320"/>
                    </a:cubicBezTo>
                    <a:cubicBezTo>
                      <a:pt x="574398" y="1490845"/>
                      <a:pt x="527725" y="1488940"/>
                      <a:pt x="482005" y="1490845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0">
                <a:extLst>
                  <a:ext uri="{FF2B5EF4-FFF2-40B4-BE49-F238E27FC236}">
                    <a16:creationId xmlns:a16="http://schemas.microsoft.com/office/drawing/2014/main" id="{E337E5C5-CB5E-BD41-B536-F24742A300AC}"/>
                  </a:ext>
                </a:extLst>
              </p:cNvPr>
              <p:cNvSpPr/>
              <p:nvPr/>
            </p:nvSpPr>
            <p:spPr>
              <a:xfrm>
                <a:off x="7577747" y="3771000"/>
                <a:ext cx="904875" cy="885825"/>
              </a:xfrm>
              <a:custGeom>
                <a:avLst/>
                <a:gdLst>
                  <a:gd name="connsiteX0" fmla="*/ 560413 w 904875"/>
                  <a:gd name="connsiteY0" fmla="*/ 7567 h 885825"/>
                  <a:gd name="connsiteX1" fmla="*/ 599466 w 904875"/>
                  <a:gd name="connsiteY1" fmla="*/ 7567 h 885825"/>
                  <a:gd name="connsiteX2" fmla="*/ 867118 w 904875"/>
                  <a:gd name="connsiteY2" fmla="*/ 365707 h 885825"/>
                  <a:gd name="connsiteX3" fmla="*/ 608038 w 904875"/>
                  <a:gd name="connsiteY3" fmla="*/ 841005 h 885825"/>
                  <a:gd name="connsiteX4" fmla="*/ 525171 w 904875"/>
                  <a:gd name="connsiteY4" fmla="*/ 871485 h 885825"/>
                  <a:gd name="connsiteX5" fmla="*/ 532791 w 904875"/>
                  <a:gd name="connsiteY5" fmla="*/ 791475 h 885825"/>
                  <a:gd name="connsiteX6" fmla="*/ 665188 w 904875"/>
                  <a:gd name="connsiteY6" fmla="*/ 360945 h 885825"/>
                  <a:gd name="connsiteX7" fmla="*/ 548983 w 904875"/>
                  <a:gd name="connsiteY7" fmla="*/ 199972 h 885825"/>
                  <a:gd name="connsiteX8" fmla="*/ 88926 w 904875"/>
                  <a:gd name="connsiteY8" fmla="*/ 216165 h 885825"/>
                  <a:gd name="connsiteX9" fmla="*/ 10821 w 904875"/>
                  <a:gd name="connsiteY9" fmla="*/ 201877 h 885825"/>
                  <a:gd name="connsiteX10" fmla="*/ 62256 w 904875"/>
                  <a:gd name="connsiteY10" fmla="*/ 130440 h 885825"/>
                  <a:gd name="connsiteX11" fmla="*/ 560413 w 904875"/>
                  <a:gd name="connsiteY11" fmla="*/ 7567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875" h="885825">
                    <a:moveTo>
                      <a:pt x="560413" y="7567"/>
                    </a:moveTo>
                    <a:cubicBezTo>
                      <a:pt x="573748" y="7567"/>
                      <a:pt x="586131" y="6615"/>
                      <a:pt x="599466" y="7567"/>
                    </a:cubicBezTo>
                    <a:cubicBezTo>
                      <a:pt x="915696" y="27570"/>
                      <a:pt x="933793" y="51382"/>
                      <a:pt x="867118" y="365707"/>
                    </a:cubicBezTo>
                    <a:cubicBezTo>
                      <a:pt x="828066" y="546682"/>
                      <a:pt x="746151" y="711465"/>
                      <a:pt x="608038" y="841005"/>
                    </a:cubicBezTo>
                    <a:cubicBezTo>
                      <a:pt x="585178" y="862912"/>
                      <a:pt x="558508" y="897202"/>
                      <a:pt x="525171" y="871485"/>
                    </a:cubicBezTo>
                    <a:cubicBezTo>
                      <a:pt x="496596" y="849577"/>
                      <a:pt x="523266" y="817192"/>
                      <a:pt x="532791" y="791475"/>
                    </a:cubicBezTo>
                    <a:cubicBezTo>
                      <a:pt x="587083" y="651457"/>
                      <a:pt x="645186" y="512392"/>
                      <a:pt x="665188" y="360945"/>
                    </a:cubicBezTo>
                    <a:cubicBezTo>
                      <a:pt x="679476" y="249502"/>
                      <a:pt x="656616" y="218070"/>
                      <a:pt x="548983" y="199972"/>
                    </a:cubicBezTo>
                    <a:cubicBezTo>
                      <a:pt x="394678" y="174255"/>
                      <a:pt x="242278" y="203782"/>
                      <a:pt x="88926" y="216165"/>
                    </a:cubicBezTo>
                    <a:cubicBezTo>
                      <a:pt x="61303" y="218070"/>
                      <a:pt x="24156" y="238072"/>
                      <a:pt x="10821" y="201877"/>
                    </a:cubicBezTo>
                    <a:cubicBezTo>
                      <a:pt x="-5372" y="161872"/>
                      <a:pt x="35586" y="145680"/>
                      <a:pt x="62256" y="130440"/>
                    </a:cubicBezTo>
                    <a:cubicBezTo>
                      <a:pt x="215608" y="38047"/>
                      <a:pt x="384201" y="7567"/>
                      <a:pt x="560413" y="7567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8A61AFB-6AD7-AD43-A5C0-85DF33F6D76C}"/>
              </a:ext>
            </a:extLst>
          </p:cNvPr>
          <p:cNvGrpSpPr/>
          <p:nvPr/>
        </p:nvGrpSpPr>
        <p:grpSpPr>
          <a:xfrm>
            <a:off x="6281178" y="3049553"/>
            <a:ext cx="1520022" cy="1000078"/>
            <a:chOff x="5854281" y="2549632"/>
            <a:chExt cx="1256216" cy="826511"/>
          </a:xfrm>
        </p:grpSpPr>
        <p:sp>
          <p:nvSpPr>
            <p:cNvPr id="201" name="Freeform: Shape 4">
              <a:extLst>
                <a:ext uri="{FF2B5EF4-FFF2-40B4-BE49-F238E27FC236}">
                  <a16:creationId xmlns:a16="http://schemas.microsoft.com/office/drawing/2014/main" id="{3E9E5ACE-E07C-D34A-9184-5CEBFD45DAFF}"/>
                </a:ext>
              </a:extLst>
            </p:cNvPr>
            <p:cNvSpPr/>
            <p:nvPr/>
          </p:nvSpPr>
          <p:spPr>
            <a:xfrm>
              <a:off x="5854281" y="2549632"/>
              <a:ext cx="1255502" cy="826406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bg1">
                <a:alpha val="75000"/>
              </a:schemeClr>
            </a:solidFill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031A370-183B-7148-8495-F809D88A644D}"/>
                </a:ext>
              </a:extLst>
            </p:cNvPr>
            <p:cNvGrpSpPr/>
            <p:nvPr/>
          </p:nvGrpSpPr>
          <p:grpSpPr>
            <a:xfrm>
              <a:off x="5854995" y="2549737"/>
              <a:ext cx="1255502" cy="826406"/>
              <a:chOff x="5854995" y="2549737"/>
              <a:chExt cx="1255502" cy="826406"/>
            </a:xfrm>
          </p:grpSpPr>
          <p:sp>
            <p:nvSpPr>
              <p:cNvPr id="203" name="Freeform: Shape 4">
                <a:extLst>
                  <a:ext uri="{FF2B5EF4-FFF2-40B4-BE49-F238E27FC236}">
                    <a16:creationId xmlns:a16="http://schemas.microsoft.com/office/drawing/2014/main" id="{706AF124-186D-1949-B6F6-AF8C2CA11853}"/>
                  </a:ext>
                </a:extLst>
              </p:cNvPr>
              <p:cNvSpPr/>
              <p:nvPr/>
            </p:nvSpPr>
            <p:spPr>
              <a:xfrm>
                <a:off x="5854995" y="2549737"/>
                <a:ext cx="1255502" cy="826406"/>
              </a:xfrm>
              <a:custGeom>
                <a:avLst/>
                <a:gdLst>
                  <a:gd name="connsiteX0" fmla="*/ 3129439 w 3762375"/>
                  <a:gd name="connsiteY0" fmla="*/ 953929 h 2476500"/>
                  <a:gd name="connsiteX1" fmla="*/ 2126456 w 3762375"/>
                  <a:gd name="connsiteY1" fmla="*/ 7144 h 2476500"/>
                  <a:gd name="connsiteX2" fmla="*/ 1228249 w 3762375"/>
                  <a:gd name="connsiteY2" fmla="*/ 545306 h 2476500"/>
                  <a:gd name="connsiteX3" fmla="*/ 941546 w 3762375"/>
                  <a:gd name="connsiteY3" fmla="*/ 466249 h 2476500"/>
                  <a:gd name="connsiteX4" fmla="*/ 465296 w 3762375"/>
                  <a:gd name="connsiteY4" fmla="*/ 942499 h 2476500"/>
                  <a:gd name="connsiteX5" fmla="*/ 469106 w 3762375"/>
                  <a:gd name="connsiteY5" fmla="*/ 1004411 h 2476500"/>
                  <a:gd name="connsiteX6" fmla="*/ 7144 w 3762375"/>
                  <a:gd name="connsiteY6" fmla="*/ 1706404 h 2476500"/>
                  <a:gd name="connsiteX7" fmla="*/ 771049 w 3762375"/>
                  <a:gd name="connsiteY7" fmla="*/ 2470309 h 2476500"/>
                  <a:gd name="connsiteX8" fmla="*/ 2997994 w 3762375"/>
                  <a:gd name="connsiteY8" fmla="*/ 2470309 h 2476500"/>
                  <a:gd name="connsiteX9" fmla="*/ 3761899 w 3762375"/>
                  <a:gd name="connsiteY9" fmla="*/ 1706404 h 2476500"/>
                  <a:gd name="connsiteX10" fmla="*/ 3129439 w 3762375"/>
                  <a:gd name="connsiteY10" fmla="*/ 953929 h 247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2375" h="2476500">
                    <a:moveTo>
                      <a:pt x="3129439" y="953929"/>
                    </a:moveTo>
                    <a:cubicBezTo>
                      <a:pt x="3099911" y="426244"/>
                      <a:pt x="2661761" y="7144"/>
                      <a:pt x="2126456" y="7144"/>
                    </a:cubicBezTo>
                    <a:cubicBezTo>
                      <a:pt x="1733074" y="7144"/>
                      <a:pt x="1393031" y="216694"/>
                      <a:pt x="1228249" y="545306"/>
                    </a:cubicBezTo>
                    <a:cubicBezTo>
                      <a:pt x="1148239" y="485299"/>
                      <a:pt x="1049179" y="466249"/>
                      <a:pt x="941546" y="466249"/>
                    </a:cubicBezTo>
                    <a:cubicBezTo>
                      <a:pt x="678656" y="466249"/>
                      <a:pt x="465296" y="679609"/>
                      <a:pt x="465296" y="942499"/>
                    </a:cubicBezTo>
                    <a:cubicBezTo>
                      <a:pt x="465296" y="963454"/>
                      <a:pt x="467201" y="984409"/>
                      <a:pt x="469106" y="1004411"/>
                    </a:cubicBezTo>
                    <a:cubicBezTo>
                      <a:pt x="197644" y="1121569"/>
                      <a:pt x="7144" y="1392079"/>
                      <a:pt x="7144" y="1706404"/>
                    </a:cubicBezTo>
                    <a:cubicBezTo>
                      <a:pt x="7144" y="2128361"/>
                      <a:pt x="349091" y="2470309"/>
                      <a:pt x="771049" y="2470309"/>
                    </a:cubicBezTo>
                    <a:lnTo>
                      <a:pt x="2997994" y="2470309"/>
                    </a:lnTo>
                    <a:cubicBezTo>
                      <a:pt x="3419951" y="2470309"/>
                      <a:pt x="3761899" y="2128361"/>
                      <a:pt x="3761899" y="1706404"/>
                    </a:cubicBezTo>
                    <a:cubicBezTo>
                      <a:pt x="3761899" y="1330166"/>
                      <a:pt x="3488531" y="1016794"/>
                      <a:pt x="3129439" y="953929"/>
                    </a:cubicBezTo>
                  </a:path>
                </a:pathLst>
              </a:custGeom>
              <a:solidFill>
                <a:srgbClr val="FF0000">
                  <a:alpha val="10000"/>
                </a:srgbClr>
              </a:solidFill>
              <a:ln w="190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2ADDACC3-5DCB-0E44-A241-3A25CE1FBD5E}"/>
                  </a:ext>
                </a:extLst>
              </p:cNvPr>
              <p:cNvGrpSpPr/>
              <p:nvPr/>
            </p:nvGrpSpPr>
            <p:grpSpPr>
              <a:xfrm>
                <a:off x="5951719" y="2955852"/>
                <a:ext cx="1080533" cy="250918"/>
                <a:chOff x="3707368" y="2874168"/>
                <a:chExt cx="4770358" cy="1107758"/>
              </a:xfrm>
            </p:grpSpPr>
            <p:sp>
              <p:nvSpPr>
                <p:cNvPr id="205" name="Freeform: Shape 4">
                  <a:extLst>
                    <a:ext uri="{FF2B5EF4-FFF2-40B4-BE49-F238E27FC236}">
                      <a16:creationId xmlns:a16="http://schemas.microsoft.com/office/drawing/2014/main" id="{EA89E830-D61E-324C-801E-1029701E958A}"/>
                    </a:ext>
                  </a:extLst>
                </p:cNvPr>
                <p:cNvSpPr/>
                <p:nvPr/>
              </p:nvSpPr>
              <p:spPr>
                <a:xfrm>
                  <a:off x="3707368" y="3202781"/>
                  <a:ext cx="809625" cy="771525"/>
                </a:xfrm>
                <a:custGeom>
                  <a:avLst/>
                  <a:gdLst>
                    <a:gd name="connsiteX0" fmla="*/ 808434 w 809625"/>
                    <a:gd name="connsiteY0" fmla="*/ 550069 h 771525"/>
                    <a:gd name="connsiteX1" fmla="*/ 683657 w 809625"/>
                    <a:gd name="connsiteY1" fmla="*/ 768191 h 771525"/>
                    <a:gd name="connsiteX2" fmla="*/ 355044 w 809625"/>
                    <a:gd name="connsiteY2" fmla="*/ 768191 h 771525"/>
                    <a:gd name="connsiteX3" fmla="*/ 284559 w 809625"/>
                    <a:gd name="connsiteY3" fmla="*/ 727234 h 771525"/>
                    <a:gd name="connsiteX4" fmla="*/ 17859 w 809625"/>
                    <a:gd name="connsiteY4" fmla="*/ 264319 h 771525"/>
                    <a:gd name="connsiteX5" fmla="*/ 17859 w 809625"/>
                    <a:gd name="connsiteY5" fmla="*/ 183356 h 771525"/>
                    <a:gd name="connsiteX6" fmla="*/ 118824 w 809625"/>
                    <a:gd name="connsiteY6" fmla="*/ 7144 h 771525"/>
                    <a:gd name="connsiteX7" fmla="*/ 243602 w 809625"/>
                    <a:gd name="connsiteY7" fmla="*/ 224314 h 771525"/>
                    <a:gd name="connsiteX8" fmla="*/ 432197 w 809625"/>
                    <a:gd name="connsiteY8" fmla="*/ 551021 h 771525"/>
                    <a:gd name="connsiteX9" fmla="*/ 808434 w 809625"/>
                    <a:gd name="connsiteY9" fmla="*/ 551021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9625" h="771525">
                      <a:moveTo>
                        <a:pt x="808434" y="550069"/>
                      </a:moveTo>
                      <a:lnTo>
                        <a:pt x="683657" y="768191"/>
                      </a:lnTo>
                      <a:lnTo>
                        <a:pt x="355044" y="768191"/>
                      </a:lnTo>
                      <a:cubicBezTo>
                        <a:pt x="325517" y="768191"/>
                        <a:pt x="298847" y="752951"/>
                        <a:pt x="284559" y="727234"/>
                      </a:cubicBezTo>
                      <a:lnTo>
                        <a:pt x="17859" y="264319"/>
                      </a:lnTo>
                      <a:cubicBezTo>
                        <a:pt x="3572" y="238601"/>
                        <a:pt x="3572" y="208121"/>
                        <a:pt x="17859" y="183356"/>
                      </a:cubicBezTo>
                      <a:lnTo>
                        <a:pt x="118824" y="7144"/>
                      </a:lnTo>
                      <a:lnTo>
                        <a:pt x="243602" y="224314"/>
                      </a:lnTo>
                      <a:lnTo>
                        <a:pt x="432197" y="551021"/>
                      </a:lnTo>
                      <a:lnTo>
                        <a:pt x="808434" y="551021"/>
                      </a:lnTo>
                      <a:close/>
                    </a:path>
                  </a:pathLst>
                </a:custGeom>
                <a:solidFill>
                  <a:srgbClr val="F7BA1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5">
                  <a:extLst>
                    <a:ext uri="{FF2B5EF4-FFF2-40B4-BE49-F238E27FC236}">
                      <a16:creationId xmlns:a16="http://schemas.microsoft.com/office/drawing/2014/main" id="{97E99B6E-AC6A-C245-808E-7C366070F2C3}"/>
                    </a:ext>
                  </a:extLst>
                </p:cNvPr>
                <p:cNvSpPr/>
                <p:nvPr/>
              </p:nvSpPr>
              <p:spPr>
                <a:xfrm>
                  <a:off x="4382929" y="3092291"/>
                  <a:ext cx="561975" cy="885825"/>
                </a:xfrm>
                <a:custGeom>
                  <a:avLst/>
                  <a:gdLst>
                    <a:gd name="connsiteX0" fmla="*/ 547211 w 561975"/>
                    <a:gd name="connsiteY0" fmla="*/ 374809 h 885825"/>
                    <a:gd name="connsiteX1" fmla="*/ 281464 w 561975"/>
                    <a:gd name="connsiteY1" fmla="*/ 837724 h 885825"/>
                    <a:gd name="connsiteX2" fmla="*/ 210979 w 561975"/>
                    <a:gd name="connsiteY2" fmla="*/ 878681 h 885825"/>
                    <a:gd name="connsiteX3" fmla="*/ 7144 w 561975"/>
                    <a:gd name="connsiteY3" fmla="*/ 878681 h 885825"/>
                    <a:gd name="connsiteX4" fmla="*/ 132874 w 561975"/>
                    <a:gd name="connsiteY4" fmla="*/ 660559 h 885825"/>
                    <a:gd name="connsiteX5" fmla="*/ 321469 w 561975"/>
                    <a:gd name="connsiteY5" fmla="*/ 333851 h 885825"/>
                    <a:gd name="connsiteX6" fmla="*/ 132874 w 561975"/>
                    <a:gd name="connsiteY6" fmla="*/ 7144 h 885825"/>
                    <a:gd name="connsiteX7" fmla="*/ 382429 w 561975"/>
                    <a:gd name="connsiteY7" fmla="*/ 7144 h 885825"/>
                    <a:gd name="connsiteX8" fmla="*/ 546259 w 561975"/>
                    <a:gd name="connsiteY8" fmla="*/ 293846 h 885825"/>
                    <a:gd name="connsiteX9" fmla="*/ 547211 w 561975"/>
                    <a:gd name="connsiteY9" fmla="*/ 374809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1975" h="885825">
                      <a:moveTo>
                        <a:pt x="547211" y="374809"/>
                      </a:moveTo>
                      <a:lnTo>
                        <a:pt x="281464" y="837724"/>
                      </a:lnTo>
                      <a:cubicBezTo>
                        <a:pt x="267176" y="863441"/>
                        <a:pt x="239554" y="878681"/>
                        <a:pt x="210979" y="878681"/>
                      </a:cubicBezTo>
                      <a:lnTo>
                        <a:pt x="7144" y="878681"/>
                      </a:lnTo>
                      <a:lnTo>
                        <a:pt x="132874" y="660559"/>
                      </a:lnTo>
                      <a:lnTo>
                        <a:pt x="321469" y="333851"/>
                      </a:lnTo>
                      <a:lnTo>
                        <a:pt x="132874" y="7144"/>
                      </a:lnTo>
                      <a:lnTo>
                        <a:pt x="382429" y="7144"/>
                      </a:lnTo>
                      <a:lnTo>
                        <a:pt x="546259" y="293846"/>
                      </a:lnTo>
                      <a:cubicBezTo>
                        <a:pt x="561499" y="318611"/>
                        <a:pt x="561499" y="349091"/>
                        <a:pt x="547211" y="374809"/>
                      </a:cubicBezTo>
                    </a:path>
                  </a:pathLst>
                </a:custGeom>
                <a:solidFill>
                  <a:srgbClr val="EB42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7" name="Freeform: Shape 6">
                  <a:extLst>
                    <a:ext uri="{FF2B5EF4-FFF2-40B4-BE49-F238E27FC236}">
                      <a16:creationId xmlns:a16="http://schemas.microsoft.com/office/drawing/2014/main" id="{3FF316E8-B6E2-EE4D-87A1-A9AC96326769}"/>
                    </a:ext>
                  </a:extLst>
                </p:cNvPr>
                <p:cNvSpPr/>
                <p:nvPr/>
              </p:nvSpPr>
              <p:spPr>
                <a:xfrm>
                  <a:off x="3819049" y="2874168"/>
                  <a:ext cx="952500" cy="552450"/>
                </a:xfrm>
                <a:custGeom>
                  <a:avLst/>
                  <a:gdLst>
                    <a:gd name="connsiteX0" fmla="*/ 946309 w 952500"/>
                    <a:gd name="connsiteY0" fmla="*/ 225266 h 552450"/>
                    <a:gd name="connsiteX1" fmla="*/ 320516 w 952500"/>
                    <a:gd name="connsiteY1" fmla="*/ 225266 h 552450"/>
                    <a:gd name="connsiteX2" fmla="*/ 132874 w 952500"/>
                    <a:gd name="connsiteY2" fmla="*/ 551974 h 552450"/>
                    <a:gd name="connsiteX3" fmla="*/ 7144 w 952500"/>
                    <a:gd name="connsiteY3" fmla="*/ 334804 h 552450"/>
                    <a:gd name="connsiteX4" fmla="*/ 171926 w 952500"/>
                    <a:gd name="connsiteY4" fmla="*/ 48101 h 552450"/>
                    <a:gd name="connsiteX5" fmla="*/ 243364 w 952500"/>
                    <a:gd name="connsiteY5" fmla="*/ 7144 h 552450"/>
                    <a:gd name="connsiteX6" fmla="*/ 774859 w 952500"/>
                    <a:gd name="connsiteY6" fmla="*/ 7144 h 552450"/>
                    <a:gd name="connsiteX7" fmla="*/ 845344 w 952500"/>
                    <a:gd name="connsiteY7" fmla="*/ 48101 h 552450"/>
                    <a:gd name="connsiteX8" fmla="*/ 946309 w 952500"/>
                    <a:gd name="connsiteY8" fmla="*/ 22526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00" h="552450">
                      <a:moveTo>
                        <a:pt x="946309" y="225266"/>
                      </a:moveTo>
                      <a:lnTo>
                        <a:pt x="320516" y="225266"/>
                      </a:lnTo>
                      <a:lnTo>
                        <a:pt x="132874" y="551974"/>
                      </a:lnTo>
                      <a:lnTo>
                        <a:pt x="7144" y="334804"/>
                      </a:lnTo>
                      <a:lnTo>
                        <a:pt x="171926" y="48101"/>
                      </a:lnTo>
                      <a:cubicBezTo>
                        <a:pt x="187166" y="22384"/>
                        <a:pt x="213836" y="7144"/>
                        <a:pt x="243364" y="7144"/>
                      </a:cubicBezTo>
                      <a:lnTo>
                        <a:pt x="774859" y="7144"/>
                      </a:lnTo>
                      <a:cubicBezTo>
                        <a:pt x="804386" y="7144"/>
                        <a:pt x="831056" y="22384"/>
                        <a:pt x="845344" y="48101"/>
                      </a:cubicBezTo>
                      <a:lnTo>
                        <a:pt x="946309" y="225266"/>
                      </a:lnTo>
                      <a:close/>
                    </a:path>
                  </a:pathLst>
                </a:custGeom>
                <a:solidFill>
                  <a:srgbClr val="007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7">
                  <a:extLst>
                    <a:ext uri="{FF2B5EF4-FFF2-40B4-BE49-F238E27FC236}">
                      <a16:creationId xmlns:a16="http://schemas.microsoft.com/office/drawing/2014/main" id="{CE8D8C28-2006-1D47-8C4F-FA218CD3DA78}"/>
                    </a:ext>
                  </a:extLst>
                </p:cNvPr>
                <p:cNvSpPr/>
                <p:nvPr/>
              </p:nvSpPr>
              <p:spPr>
                <a:xfrm>
                  <a:off x="3944779" y="3092291"/>
                  <a:ext cx="762000" cy="666750"/>
                </a:xfrm>
                <a:custGeom>
                  <a:avLst/>
                  <a:gdLst>
                    <a:gd name="connsiteX0" fmla="*/ 571024 w 762000"/>
                    <a:gd name="connsiteY0" fmla="*/ 7144 h 666750"/>
                    <a:gd name="connsiteX1" fmla="*/ 759619 w 762000"/>
                    <a:gd name="connsiteY1" fmla="*/ 333851 h 666750"/>
                    <a:gd name="connsiteX2" fmla="*/ 571024 w 762000"/>
                    <a:gd name="connsiteY2" fmla="*/ 660559 h 666750"/>
                    <a:gd name="connsiteX3" fmla="*/ 194786 w 762000"/>
                    <a:gd name="connsiteY3" fmla="*/ 660559 h 666750"/>
                    <a:gd name="connsiteX4" fmla="*/ 7144 w 762000"/>
                    <a:gd name="connsiteY4" fmla="*/ 333851 h 666750"/>
                    <a:gd name="connsiteX5" fmla="*/ 194786 w 762000"/>
                    <a:gd name="connsiteY5" fmla="*/ 7144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0" h="666750">
                      <a:moveTo>
                        <a:pt x="571024" y="7144"/>
                      </a:moveTo>
                      <a:lnTo>
                        <a:pt x="759619" y="333851"/>
                      </a:lnTo>
                      <a:lnTo>
                        <a:pt x="571024" y="660559"/>
                      </a:lnTo>
                      <a:lnTo>
                        <a:pt x="194786" y="660559"/>
                      </a:lnTo>
                      <a:lnTo>
                        <a:pt x="7144" y="333851"/>
                      </a:lnTo>
                      <a:lnTo>
                        <a:pt x="194786" y="7144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8">
                  <a:extLst>
                    <a:ext uri="{FF2B5EF4-FFF2-40B4-BE49-F238E27FC236}">
                      <a16:creationId xmlns:a16="http://schemas.microsoft.com/office/drawing/2014/main" id="{498562B0-2683-6C48-8743-4C9E8AC7A05D}"/>
                    </a:ext>
                  </a:extLst>
                </p:cNvPr>
                <p:cNvSpPr/>
                <p:nvPr/>
              </p:nvSpPr>
              <p:spPr>
                <a:xfrm>
                  <a:off x="4157186" y="3255168"/>
                  <a:ext cx="333375" cy="333375"/>
                </a:xfrm>
                <a:custGeom>
                  <a:avLst/>
                  <a:gdLst>
                    <a:gd name="connsiteX0" fmla="*/ 170974 w 333375"/>
                    <a:gd name="connsiteY0" fmla="*/ 7144 h 333375"/>
                    <a:gd name="connsiteX1" fmla="*/ 334804 w 333375"/>
                    <a:gd name="connsiteY1" fmla="*/ 170974 h 333375"/>
                    <a:gd name="connsiteX2" fmla="*/ 170974 w 333375"/>
                    <a:gd name="connsiteY2" fmla="*/ 334804 h 333375"/>
                    <a:gd name="connsiteX3" fmla="*/ 7144 w 333375"/>
                    <a:gd name="connsiteY3" fmla="*/ 170974 h 333375"/>
                    <a:gd name="connsiteX4" fmla="*/ 170974 w 333375"/>
                    <a:gd name="connsiteY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5" h="333375">
                      <a:moveTo>
                        <a:pt x="170974" y="7144"/>
                      </a:moveTo>
                      <a:cubicBezTo>
                        <a:pt x="261461" y="7144"/>
                        <a:pt x="334804" y="80486"/>
                        <a:pt x="334804" y="170974"/>
                      </a:cubicBezTo>
                      <a:cubicBezTo>
                        <a:pt x="334804" y="261461"/>
                        <a:pt x="261461" y="334804"/>
                        <a:pt x="170974" y="334804"/>
                      </a:cubicBezTo>
                      <a:cubicBezTo>
                        <a:pt x="80486" y="334804"/>
                        <a:pt x="7144" y="261461"/>
                        <a:pt x="7144" y="170974"/>
                      </a:cubicBezTo>
                      <a:cubicBezTo>
                        <a:pt x="7144" y="80486"/>
                        <a:pt x="80486" y="7144"/>
                        <a:pt x="170974" y="71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0" name="Freeform: Shape 9">
                  <a:extLst>
                    <a:ext uri="{FF2B5EF4-FFF2-40B4-BE49-F238E27FC236}">
                      <a16:creationId xmlns:a16="http://schemas.microsoft.com/office/drawing/2014/main" id="{FC0A4559-72FB-F941-A2C4-64B90A3D9ED8}"/>
                    </a:ext>
                  </a:extLst>
                </p:cNvPr>
                <p:cNvSpPr/>
                <p:nvPr/>
              </p:nvSpPr>
              <p:spPr>
                <a:xfrm>
                  <a:off x="3820001" y="2874168"/>
                  <a:ext cx="942975" cy="333375"/>
                </a:xfrm>
                <a:custGeom>
                  <a:avLst/>
                  <a:gdLst>
                    <a:gd name="connsiteX0" fmla="*/ 773906 w 942975"/>
                    <a:gd name="connsiteY0" fmla="*/ 7144 h 333375"/>
                    <a:gd name="connsiteX1" fmla="*/ 242411 w 942975"/>
                    <a:gd name="connsiteY1" fmla="*/ 7144 h 333375"/>
                    <a:gd name="connsiteX2" fmla="*/ 171926 w 942975"/>
                    <a:gd name="connsiteY2" fmla="*/ 48101 h 333375"/>
                    <a:gd name="connsiteX3" fmla="*/ 7144 w 942975"/>
                    <a:gd name="connsiteY3" fmla="*/ 334804 h 333375"/>
                    <a:gd name="connsiteX4" fmla="*/ 170974 w 942975"/>
                    <a:gd name="connsiteY4" fmla="*/ 48101 h 333375"/>
                    <a:gd name="connsiteX5" fmla="*/ 242411 w 942975"/>
                    <a:gd name="connsiteY5" fmla="*/ 7144 h 333375"/>
                    <a:gd name="connsiteX6" fmla="*/ 773906 w 942975"/>
                    <a:gd name="connsiteY6" fmla="*/ 7144 h 333375"/>
                    <a:gd name="connsiteX7" fmla="*/ 844391 w 942975"/>
                    <a:gd name="connsiteY7" fmla="*/ 48101 h 333375"/>
                    <a:gd name="connsiteX8" fmla="*/ 941546 w 942975"/>
                    <a:gd name="connsiteY8" fmla="*/ 218599 h 333375"/>
                    <a:gd name="connsiteX9" fmla="*/ 844391 w 942975"/>
                    <a:gd name="connsiteY9" fmla="*/ 48101 h 333375"/>
                    <a:gd name="connsiteX10" fmla="*/ 773906 w 942975"/>
                    <a:gd name="connsiteY10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2975" h="333375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170974" y="48101"/>
                      </a:lnTo>
                      <a:cubicBezTo>
                        <a:pt x="186214" y="22384"/>
                        <a:pt x="212884" y="7144"/>
                        <a:pt x="242411" y="7144"/>
                      </a:cubicBezTo>
                      <a:lnTo>
                        <a:pt x="773906" y="7144"/>
                      </a:lnTo>
                      <a:cubicBezTo>
                        <a:pt x="803434" y="7144"/>
                        <a:pt x="830104" y="22384"/>
                        <a:pt x="844391" y="48101"/>
                      </a:cubicBezTo>
                      <a:lnTo>
                        <a:pt x="941546" y="218599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1" name="Freeform: Shape 10">
                  <a:extLst>
                    <a:ext uri="{FF2B5EF4-FFF2-40B4-BE49-F238E27FC236}">
                      <a16:creationId xmlns:a16="http://schemas.microsoft.com/office/drawing/2014/main" id="{E5AF5799-FD03-694B-AFC9-D7A06FD6D589}"/>
                    </a:ext>
                  </a:extLst>
                </p:cNvPr>
                <p:cNvSpPr/>
                <p:nvPr/>
              </p:nvSpPr>
              <p:spPr>
                <a:xfrm>
                  <a:off x="3820001" y="2874168"/>
                  <a:ext cx="942975" cy="342900"/>
                </a:xfrm>
                <a:custGeom>
                  <a:avLst/>
                  <a:gdLst>
                    <a:gd name="connsiteX0" fmla="*/ 773906 w 942975"/>
                    <a:gd name="connsiteY0" fmla="*/ 7144 h 342900"/>
                    <a:gd name="connsiteX1" fmla="*/ 242411 w 942975"/>
                    <a:gd name="connsiteY1" fmla="*/ 7144 h 342900"/>
                    <a:gd name="connsiteX2" fmla="*/ 171926 w 942975"/>
                    <a:gd name="connsiteY2" fmla="*/ 48101 h 342900"/>
                    <a:gd name="connsiteX3" fmla="*/ 7144 w 942975"/>
                    <a:gd name="connsiteY3" fmla="*/ 334804 h 342900"/>
                    <a:gd name="connsiteX4" fmla="*/ 9049 w 942975"/>
                    <a:gd name="connsiteY4" fmla="*/ 338614 h 342900"/>
                    <a:gd name="connsiteX5" fmla="*/ 170974 w 942975"/>
                    <a:gd name="connsiteY5" fmla="*/ 54769 h 342900"/>
                    <a:gd name="connsiteX6" fmla="*/ 241459 w 942975"/>
                    <a:gd name="connsiteY6" fmla="*/ 13811 h 342900"/>
                    <a:gd name="connsiteX7" fmla="*/ 772954 w 942975"/>
                    <a:gd name="connsiteY7" fmla="*/ 13811 h 342900"/>
                    <a:gd name="connsiteX8" fmla="*/ 843439 w 942975"/>
                    <a:gd name="connsiteY8" fmla="*/ 54769 h 342900"/>
                    <a:gd name="connsiteX9" fmla="*/ 936784 w 942975"/>
                    <a:gd name="connsiteY9" fmla="*/ 217646 h 342900"/>
                    <a:gd name="connsiteX10" fmla="*/ 940594 w 942975"/>
                    <a:gd name="connsiteY10" fmla="*/ 217646 h 342900"/>
                    <a:gd name="connsiteX11" fmla="*/ 844391 w 942975"/>
                    <a:gd name="connsiteY11" fmla="*/ 48101 h 342900"/>
                    <a:gd name="connsiteX12" fmla="*/ 773906 w 942975"/>
                    <a:gd name="connsiteY12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2975" h="342900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9049" y="338614"/>
                      </a:lnTo>
                      <a:lnTo>
                        <a:pt x="170974" y="54769"/>
                      </a:lnTo>
                      <a:cubicBezTo>
                        <a:pt x="185261" y="29051"/>
                        <a:pt x="212884" y="13811"/>
                        <a:pt x="241459" y="13811"/>
                      </a:cubicBezTo>
                      <a:lnTo>
                        <a:pt x="772954" y="13811"/>
                      </a:lnTo>
                      <a:cubicBezTo>
                        <a:pt x="802481" y="13811"/>
                        <a:pt x="829151" y="29051"/>
                        <a:pt x="843439" y="54769"/>
                      </a:cubicBezTo>
                      <a:lnTo>
                        <a:pt x="936784" y="217646"/>
                      </a:lnTo>
                      <a:lnTo>
                        <a:pt x="940594" y="217646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338FC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2" name="Freeform: Shape 11">
                  <a:extLst>
                    <a:ext uri="{FF2B5EF4-FFF2-40B4-BE49-F238E27FC236}">
                      <a16:creationId xmlns:a16="http://schemas.microsoft.com/office/drawing/2014/main" id="{2E42D5B8-5B9F-DF46-B06A-72494C6EBA6E}"/>
                    </a:ext>
                  </a:extLst>
                </p:cNvPr>
                <p:cNvSpPr/>
                <p:nvPr/>
              </p:nvSpPr>
              <p:spPr>
                <a:xfrm>
                  <a:off x="4754404" y="3085623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13811 h 19050"/>
                    <a:gd name="connsiteX1" fmla="*/ 7144 w 9525"/>
                    <a:gd name="connsiteY1" fmla="*/ 7144 h 19050"/>
                    <a:gd name="connsiteX2" fmla="*/ 10954 w 9525"/>
                    <a:gd name="connsiteY2" fmla="*/ 1381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3811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D6D6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3" name="Freeform: Shape 12">
                  <a:extLst>
                    <a:ext uri="{FF2B5EF4-FFF2-40B4-BE49-F238E27FC236}">
                      <a16:creationId xmlns:a16="http://schemas.microsoft.com/office/drawing/2014/main" id="{92F85EC4-23DC-A749-9924-19CDD65FB607}"/>
                    </a:ext>
                  </a:extLst>
                </p:cNvPr>
                <p:cNvSpPr/>
                <p:nvPr/>
              </p:nvSpPr>
              <p:spPr>
                <a:xfrm>
                  <a:off x="3944779" y="3085623"/>
                  <a:ext cx="819150" cy="342900"/>
                </a:xfrm>
                <a:custGeom>
                  <a:avLst/>
                  <a:gdLst>
                    <a:gd name="connsiteX0" fmla="*/ 812959 w 819150"/>
                    <a:gd name="connsiteY0" fmla="*/ 7144 h 342900"/>
                    <a:gd name="connsiteX1" fmla="*/ 194786 w 819150"/>
                    <a:gd name="connsiteY1" fmla="*/ 7144 h 342900"/>
                    <a:gd name="connsiteX2" fmla="*/ 7144 w 819150"/>
                    <a:gd name="connsiteY2" fmla="*/ 333851 h 342900"/>
                    <a:gd name="connsiteX3" fmla="*/ 7144 w 819150"/>
                    <a:gd name="connsiteY3" fmla="*/ 340519 h 342900"/>
                    <a:gd name="connsiteX4" fmla="*/ 194786 w 819150"/>
                    <a:gd name="connsiteY4" fmla="*/ 13811 h 342900"/>
                    <a:gd name="connsiteX5" fmla="*/ 571024 w 819150"/>
                    <a:gd name="connsiteY5" fmla="*/ 13811 h 342900"/>
                    <a:gd name="connsiteX6" fmla="*/ 816769 w 819150"/>
                    <a:gd name="connsiteY6" fmla="*/ 1381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9150" h="342900">
                      <a:moveTo>
                        <a:pt x="812959" y="7144"/>
                      </a:moveTo>
                      <a:lnTo>
                        <a:pt x="194786" y="7144"/>
                      </a:lnTo>
                      <a:lnTo>
                        <a:pt x="7144" y="333851"/>
                      </a:lnTo>
                      <a:lnTo>
                        <a:pt x="7144" y="340519"/>
                      </a:lnTo>
                      <a:lnTo>
                        <a:pt x="194786" y="13811"/>
                      </a:lnTo>
                      <a:lnTo>
                        <a:pt x="571024" y="13811"/>
                      </a:lnTo>
                      <a:lnTo>
                        <a:pt x="816769" y="13811"/>
                      </a:lnTo>
                      <a:close/>
                    </a:path>
                  </a:pathLst>
                </a:custGeom>
                <a:solidFill>
                  <a:srgbClr val="0A66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Freeform: Shape 13">
                  <a:extLst>
                    <a:ext uri="{FF2B5EF4-FFF2-40B4-BE49-F238E27FC236}">
                      <a16:creationId xmlns:a16="http://schemas.microsoft.com/office/drawing/2014/main" id="{E236BB9A-39B4-9C48-AB5F-035BE5C95F12}"/>
                    </a:ext>
                  </a:extLst>
                </p:cNvPr>
                <p:cNvSpPr/>
                <p:nvPr/>
              </p:nvSpPr>
              <p:spPr>
                <a:xfrm>
                  <a:off x="4750594" y="3085623"/>
                  <a:ext cx="19050" cy="19050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337DB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Freeform: Shape 14">
                  <a:extLst>
                    <a:ext uri="{FF2B5EF4-FFF2-40B4-BE49-F238E27FC236}">
                      <a16:creationId xmlns:a16="http://schemas.microsoft.com/office/drawing/2014/main" id="{0B37ECC9-316C-6E49-A8CE-760A82DBA10C}"/>
                    </a:ext>
                  </a:extLst>
                </p:cNvPr>
                <p:cNvSpPr/>
                <p:nvPr/>
              </p:nvSpPr>
              <p:spPr>
                <a:xfrm>
                  <a:off x="3715226" y="3201828"/>
                  <a:ext cx="800100" cy="552450"/>
                </a:xfrm>
                <a:custGeom>
                  <a:avLst/>
                  <a:gdLst>
                    <a:gd name="connsiteX0" fmla="*/ 111919 w 800100"/>
                    <a:gd name="connsiteY0" fmla="*/ 7144 h 552450"/>
                    <a:gd name="connsiteX1" fmla="*/ 10001 w 800100"/>
                    <a:gd name="connsiteY1" fmla="*/ 183356 h 552450"/>
                    <a:gd name="connsiteX2" fmla="*/ 8096 w 800100"/>
                    <a:gd name="connsiteY2" fmla="*/ 188119 h 552450"/>
                    <a:gd name="connsiteX3" fmla="*/ 10001 w 800100"/>
                    <a:gd name="connsiteY3" fmla="*/ 183356 h 552450"/>
                    <a:gd name="connsiteX4" fmla="*/ 111919 w 800100"/>
                    <a:gd name="connsiteY4" fmla="*/ 7144 h 552450"/>
                    <a:gd name="connsiteX5" fmla="*/ 236696 w 800100"/>
                    <a:gd name="connsiteY5" fmla="*/ 224314 h 552450"/>
                    <a:gd name="connsiteX6" fmla="*/ 424339 w 800100"/>
                    <a:gd name="connsiteY6" fmla="*/ 551021 h 552450"/>
                    <a:gd name="connsiteX7" fmla="*/ 800576 w 800100"/>
                    <a:gd name="connsiteY7" fmla="*/ 551021 h 552450"/>
                    <a:gd name="connsiteX8" fmla="*/ 424339 w 800100"/>
                    <a:gd name="connsiteY8" fmla="*/ 551021 h 552450"/>
                    <a:gd name="connsiteX9" fmla="*/ 424339 w 800100"/>
                    <a:gd name="connsiteY9" fmla="*/ 551021 h 552450"/>
                    <a:gd name="connsiteX10" fmla="*/ 236696 w 800100"/>
                    <a:gd name="connsiteY10" fmla="*/ 224314 h 552450"/>
                    <a:gd name="connsiteX11" fmla="*/ 111919 w 800100"/>
                    <a:gd name="connsiteY11" fmla="*/ 7144 h 552450"/>
                    <a:gd name="connsiteX12" fmla="*/ 8096 w 800100"/>
                    <a:gd name="connsiteY12" fmla="*/ 188119 h 552450"/>
                    <a:gd name="connsiteX13" fmla="*/ 8096 w 800100"/>
                    <a:gd name="connsiteY13" fmla="*/ 188119 h 552450"/>
                    <a:gd name="connsiteX14" fmla="*/ 8096 w 800100"/>
                    <a:gd name="connsiteY14" fmla="*/ 188119 h 552450"/>
                    <a:gd name="connsiteX15" fmla="*/ 7144 w 800100"/>
                    <a:gd name="connsiteY15" fmla="*/ 190024 h 552450"/>
                    <a:gd name="connsiteX16" fmla="*/ 7144 w 800100"/>
                    <a:gd name="connsiteY16" fmla="*/ 190024 h 552450"/>
                    <a:gd name="connsiteX17" fmla="*/ 7144 w 800100"/>
                    <a:gd name="connsiteY17" fmla="*/ 19002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0100" h="552450">
                      <a:moveTo>
                        <a:pt x="111919" y="7144"/>
                      </a:moveTo>
                      <a:lnTo>
                        <a:pt x="10001" y="183356"/>
                      </a:lnTo>
                      <a:cubicBezTo>
                        <a:pt x="9049" y="185261"/>
                        <a:pt x="9049" y="187166"/>
                        <a:pt x="8096" y="188119"/>
                      </a:cubicBezTo>
                      <a:cubicBezTo>
                        <a:pt x="9049" y="187166"/>
                        <a:pt x="9049" y="185261"/>
                        <a:pt x="10001" y="183356"/>
                      </a:cubicBezTo>
                      <a:lnTo>
                        <a:pt x="111919" y="7144"/>
                      </a:lnTo>
                      <a:lnTo>
                        <a:pt x="236696" y="224314"/>
                      </a:lnTo>
                      <a:lnTo>
                        <a:pt x="424339" y="551021"/>
                      </a:lnTo>
                      <a:lnTo>
                        <a:pt x="800576" y="551021"/>
                      </a:lnTo>
                      <a:lnTo>
                        <a:pt x="424339" y="551021"/>
                      </a:lnTo>
                      <a:lnTo>
                        <a:pt x="424339" y="551021"/>
                      </a:lnTo>
                      <a:lnTo>
                        <a:pt x="236696" y="224314"/>
                      </a:lnTo>
                      <a:lnTo>
                        <a:pt x="111919" y="7144"/>
                      </a:lnTo>
                      <a:close/>
                      <a:moveTo>
                        <a:pt x="8096" y="188119"/>
                      </a:moveTo>
                      <a:cubicBezTo>
                        <a:pt x="8096" y="189071"/>
                        <a:pt x="7144" y="189071"/>
                        <a:pt x="8096" y="188119"/>
                      </a:cubicBezTo>
                      <a:cubicBezTo>
                        <a:pt x="7144" y="189071"/>
                        <a:pt x="8096" y="189071"/>
                        <a:pt x="8096" y="188119"/>
                      </a:cubicBezTo>
                      <a:moveTo>
                        <a:pt x="7144" y="190024"/>
                      </a:moveTo>
                      <a:cubicBezTo>
                        <a:pt x="7144" y="190024"/>
                        <a:pt x="7144" y="190024"/>
                        <a:pt x="7144" y="190024"/>
                      </a:cubicBezTo>
                      <a:cubicBezTo>
                        <a:pt x="7144" y="190024"/>
                        <a:pt x="7144" y="190024"/>
                        <a:pt x="7144" y="19002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Freeform: Shape 15">
                  <a:extLst>
                    <a:ext uri="{FF2B5EF4-FFF2-40B4-BE49-F238E27FC236}">
                      <a16:creationId xmlns:a16="http://schemas.microsoft.com/office/drawing/2014/main" id="{893B1A1C-CCBA-4D45-8876-B30DEB8CFC98}"/>
                    </a:ext>
                  </a:extLst>
                </p:cNvPr>
                <p:cNvSpPr/>
                <p:nvPr/>
              </p:nvSpPr>
              <p:spPr>
                <a:xfrm>
                  <a:off x="3707606" y="3201828"/>
                  <a:ext cx="809625" cy="561975"/>
                </a:xfrm>
                <a:custGeom>
                  <a:avLst/>
                  <a:gdLst>
                    <a:gd name="connsiteX0" fmla="*/ 118586 w 809625"/>
                    <a:gd name="connsiteY0" fmla="*/ 7144 h 561975"/>
                    <a:gd name="connsiteX1" fmla="*/ 17621 w 809625"/>
                    <a:gd name="connsiteY1" fmla="*/ 183356 h 561975"/>
                    <a:gd name="connsiteX2" fmla="*/ 15716 w 809625"/>
                    <a:gd name="connsiteY2" fmla="*/ 188119 h 561975"/>
                    <a:gd name="connsiteX3" fmla="*/ 15716 w 809625"/>
                    <a:gd name="connsiteY3" fmla="*/ 188119 h 561975"/>
                    <a:gd name="connsiteX4" fmla="*/ 15716 w 809625"/>
                    <a:gd name="connsiteY4" fmla="*/ 189071 h 561975"/>
                    <a:gd name="connsiteX5" fmla="*/ 15716 w 809625"/>
                    <a:gd name="connsiteY5" fmla="*/ 190024 h 561975"/>
                    <a:gd name="connsiteX6" fmla="*/ 15716 w 809625"/>
                    <a:gd name="connsiteY6" fmla="*/ 190976 h 561975"/>
                    <a:gd name="connsiteX7" fmla="*/ 7144 w 809625"/>
                    <a:gd name="connsiteY7" fmla="*/ 223361 h 561975"/>
                    <a:gd name="connsiteX8" fmla="*/ 7144 w 809625"/>
                    <a:gd name="connsiteY8" fmla="*/ 220504 h 561975"/>
                    <a:gd name="connsiteX9" fmla="*/ 7144 w 809625"/>
                    <a:gd name="connsiteY9" fmla="*/ 224314 h 561975"/>
                    <a:gd name="connsiteX10" fmla="*/ 17621 w 809625"/>
                    <a:gd name="connsiteY10" fmla="*/ 190024 h 561975"/>
                    <a:gd name="connsiteX11" fmla="*/ 118586 w 809625"/>
                    <a:gd name="connsiteY11" fmla="*/ 13811 h 561975"/>
                    <a:gd name="connsiteX12" fmla="*/ 243364 w 809625"/>
                    <a:gd name="connsiteY12" fmla="*/ 230981 h 561975"/>
                    <a:gd name="connsiteX13" fmla="*/ 431959 w 809625"/>
                    <a:gd name="connsiteY13" fmla="*/ 557689 h 561975"/>
                    <a:gd name="connsiteX14" fmla="*/ 804386 w 809625"/>
                    <a:gd name="connsiteY14" fmla="*/ 557689 h 561975"/>
                    <a:gd name="connsiteX15" fmla="*/ 808196 w 809625"/>
                    <a:gd name="connsiteY15" fmla="*/ 551021 h 561975"/>
                    <a:gd name="connsiteX16" fmla="*/ 431959 w 809625"/>
                    <a:gd name="connsiteY16" fmla="*/ 551021 h 561975"/>
                    <a:gd name="connsiteX17" fmla="*/ 244316 w 809625"/>
                    <a:gd name="connsiteY17" fmla="*/ 224314 h 561975"/>
                    <a:gd name="connsiteX18" fmla="*/ 118586 w 809625"/>
                    <a:gd name="connsiteY18" fmla="*/ 7144 h 561975"/>
                    <a:gd name="connsiteX19" fmla="*/ 7144 w 809625"/>
                    <a:gd name="connsiteY19" fmla="*/ 224314 h 561975"/>
                    <a:gd name="connsiteX20" fmla="*/ 7144 w 809625"/>
                    <a:gd name="connsiteY20" fmla="*/ 224314 h 561975"/>
                    <a:gd name="connsiteX21" fmla="*/ 7144 w 809625"/>
                    <a:gd name="connsiteY21" fmla="*/ 224314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09625" h="561975">
                      <a:moveTo>
                        <a:pt x="118586" y="7144"/>
                      </a:moveTo>
                      <a:lnTo>
                        <a:pt x="17621" y="183356"/>
                      </a:lnTo>
                      <a:cubicBezTo>
                        <a:pt x="16669" y="185261"/>
                        <a:pt x="16669" y="187166"/>
                        <a:pt x="15716" y="188119"/>
                      </a:cubicBezTo>
                      <a:lnTo>
                        <a:pt x="15716" y="188119"/>
                      </a:lnTo>
                      <a:cubicBezTo>
                        <a:pt x="15716" y="188119"/>
                        <a:pt x="15716" y="189071"/>
                        <a:pt x="15716" y="189071"/>
                      </a:cubicBezTo>
                      <a:cubicBezTo>
                        <a:pt x="15716" y="189071"/>
                        <a:pt x="15716" y="189071"/>
                        <a:pt x="15716" y="190024"/>
                      </a:cubicBezTo>
                      <a:cubicBezTo>
                        <a:pt x="15716" y="190024"/>
                        <a:pt x="15716" y="190024"/>
                        <a:pt x="15716" y="190976"/>
                      </a:cubicBezTo>
                      <a:cubicBezTo>
                        <a:pt x="10001" y="201454"/>
                        <a:pt x="7144" y="212884"/>
                        <a:pt x="7144" y="223361"/>
                      </a:cubicBezTo>
                      <a:cubicBezTo>
                        <a:pt x="7144" y="222409"/>
                        <a:pt x="7144" y="221456"/>
                        <a:pt x="7144" y="220504"/>
                      </a:cubicBezTo>
                      <a:cubicBezTo>
                        <a:pt x="7144" y="221456"/>
                        <a:pt x="7144" y="222409"/>
                        <a:pt x="7144" y="224314"/>
                      </a:cubicBezTo>
                      <a:cubicBezTo>
                        <a:pt x="8096" y="212884"/>
                        <a:pt x="11906" y="201454"/>
                        <a:pt x="17621" y="190024"/>
                      </a:cubicBezTo>
                      <a:lnTo>
                        <a:pt x="118586" y="13811"/>
                      </a:lnTo>
                      <a:lnTo>
                        <a:pt x="243364" y="230981"/>
                      </a:lnTo>
                      <a:lnTo>
                        <a:pt x="431959" y="557689"/>
                      </a:lnTo>
                      <a:lnTo>
                        <a:pt x="804386" y="557689"/>
                      </a:lnTo>
                      <a:lnTo>
                        <a:pt x="808196" y="551021"/>
                      </a:lnTo>
                      <a:lnTo>
                        <a:pt x="431959" y="551021"/>
                      </a:lnTo>
                      <a:lnTo>
                        <a:pt x="244316" y="224314"/>
                      </a:lnTo>
                      <a:lnTo>
                        <a:pt x="118586" y="7144"/>
                      </a:lnTo>
                      <a:close/>
                      <a:moveTo>
                        <a:pt x="7144" y="224314"/>
                      </a:moveTo>
                      <a:lnTo>
                        <a:pt x="7144" y="224314"/>
                      </a:lnTo>
                      <a:lnTo>
                        <a:pt x="7144" y="224314"/>
                      </a:lnTo>
                    </a:path>
                  </a:pathLst>
                </a:custGeom>
                <a:solidFill>
                  <a:srgbClr val="FAC9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16">
                  <a:extLst>
                    <a:ext uri="{FF2B5EF4-FFF2-40B4-BE49-F238E27FC236}">
                      <a16:creationId xmlns:a16="http://schemas.microsoft.com/office/drawing/2014/main" id="{53492413-C175-824B-BFFC-CF8399D378F5}"/>
                    </a:ext>
                  </a:extLst>
                </p:cNvPr>
                <p:cNvSpPr/>
                <p:nvPr/>
              </p:nvSpPr>
              <p:spPr>
                <a:xfrm>
                  <a:off x="3707606" y="3418046"/>
                  <a:ext cx="685800" cy="552450"/>
                </a:xfrm>
                <a:custGeom>
                  <a:avLst/>
                  <a:gdLst>
                    <a:gd name="connsiteX0" fmla="*/ 7144 w 685800"/>
                    <a:gd name="connsiteY0" fmla="*/ 7144 h 552450"/>
                    <a:gd name="connsiteX1" fmla="*/ 7144 w 685800"/>
                    <a:gd name="connsiteY1" fmla="*/ 7144 h 552450"/>
                    <a:gd name="connsiteX2" fmla="*/ 7144 w 685800"/>
                    <a:gd name="connsiteY2" fmla="*/ 7144 h 552450"/>
                    <a:gd name="connsiteX3" fmla="*/ 7144 w 685800"/>
                    <a:gd name="connsiteY3" fmla="*/ 8096 h 552450"/>
                    <a:gd name="connsiteX4" fmla="*/ 7144 w 685800"/>
                    <a:gd name="connsiteY4" fmla="*/ 11906 h 552450"/>
                    <a:gd name="connsiteX5" fmla="*/ 7144 w 685800"/>
                    <a:gd name="connsiteY5" fmla="*/ 8096 h 552450"/>
                    <a:gd name="connsiteX6" fmla="*/ 13811 w 685800"/>
                    <a:gd name="connsiteY6" fmla="*/ 42386 h 552450"/>
                    <a:gd name="connsiteX7" fmla="*/ 13811 w 685800"/>
                    <a:gd name="connsiteY7" fmla="*/ 42386 h 552450"/>
                    <a:gd name="connsiteX8" fmla="*/ 13811 w 685800"/>
                    <a:gd name="connsiteY8" fmla="*/ 43339 h 552450"/>
                    <a:gd name="connsiteX9" fmla="*/ 13811 w 685800"/>
                    <a:gd name="connsiteY9" fmla="*/ 44291 h 552450"/>
                    <a:gd name="connsiteX10" fmla="*/ 13811 w 685800"/>
                    <a:gd name="connsiteY10" fmla="*/ 44291 h 552450"/>
                    <a:gd name="connsiteX11" fmla="*/ 17621 w 685800"/>
                    <a:gd name="connsiteY11" fmla="*/ 49054 h 552450"/>
                    <a:gd name="connsiteX12" fmla="*/ 283369 w 685800"/>
                    <a:gd name="connsiteY12" fmla="*/ 511969 h 552450"/>
                    <a:gd name="connsiteX13" fmla="*/ 353854 w 685800"/>
                    <a:gd name="connsiteY13" fmla="*/ 552926 h 552450"/>
                    <a:gd name="connsiteX14" fmla="*/ 683419 w 685800"/>
                    <a:gd name="connsiteY14" fmla="*/ 552926 h 552450"/>
                    <a:gd name="connsiteX15" fmla="*/ 687229 w 685800"/>
                    <a:gd name="connsiteY15" fmla="*/ 546259 h 552450"/>
                    <a:gd name="connsiteX16" fmla="*/ 354806 w 685800"/>
                    <a:gd name="connsiteY16" fmla="*/ 546259 h 552450"/>
                    <a:gd name="connsiteX17" fmla="*/ 284321 w 685800"/>
                    <a:gd name="connsiteY17" fmla="*/ 505301 h 552450"/>
                    <a:gd name="connsiteX18" fmla="*/ 17621 w 685800"/>
                    <a:gd name="connsiteY18" fmla="*/ 42386 h 552450"/>
                    <a:gd name="connsiteX19" fmla="*/ 7144 w 685800"/>
                    <a:gd name="connsiteY19" fmla="*/ 809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5800" h="552450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7144" y="7144"/>
                      </a:lnTo>
                      <a:moveTo>
                        <a:pt x="7144" y="8096"/>
                      </a:moveTo>
                      <a:cubicBezTo>
                        <a:pt x="7144" y="9049"/>
                        <a:pt x="7144" y="10001"/>
                        <a:pt x="7144" y="11906"/>
                      </a:cubicBezTo>
                      <a:cubicBezTo>
                        <a:pt x="7144" y="10954"/>
                        <a:pt x="7144" y="10001"/>
                        <a:pt x="7144" y="8096"/>
                      </a:cubicBezTo>
                      <a:cubicBezTo>
                        <a:pt x="7144" y="20479"/>
                        <a:pt x="9049" y="3095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3339"/>
                      </a:cubicBezTo>
                      <a:cubicBezTo>
                        <a:pt x="13811" y="43339"/>
                        <a:pt x="13811" y="44291"/>
                        <a:pt x="13811" y="44291"/>
                      </a:cubicBezTo>
                      <a:cubicBezTo>
                        <a:pt x="13811" y="44291"/>
                        <a:pt x="13811" y="44291"/>
                        <a:pt x="13811" y="44291"/>
                      </a:cubicBezTo>
                      <a:cubicBezTo>
                        <a:pt x="16669" y="46196"/>
                        <a:pt x="16669" y="47149"/>
                        <a:pt x="17621" y="49054"/>
                      </a:cubicBezTo>
                      <a:lnTo>
                        <a:pt x="283369" y="511969"/>
                      </a:lnTo>
                      <a:cubicBezTo>
                        <a:pt x="297656" y="537686"/>
                        <a:pt x="325279" y="552926"/>
                        <a:pt x="353854" y="552926"/>
                      </a:cubicBezTo>
                      <a:lnTo>
                        <a:pt x="683419" y="552926"/>
                      </a:lnTo>
                      <a:lnTo>
                        <a:pt x="687229" y="546259"/>
                      </a:lnTo>
                      <a:lnTo>
                        <a:pt x="354806" y="546259"/>
                      </a:lnTo>
                      <a:cubicBezTo>
                        <a:pt x="325279" y="546259"/>
                        <a:pt x="298609" y="531019"/>
                        <a:pt x="284321" y="505301"/>
                      </a:cubicBezTo>
                      <a:lnTo>
                        <a:pt x="17621" y="42386"/>
                      </a:lnTo>
                      <a:cubicBezTo>
                        <a:pt x="11906" y="30956"/>
                        <a:pt x="8096" y="19526"/>
                        <a:pt x="7144" y="8096"/>
                      </a:cubicBezTo>
                    </a:path>
                  </a:pathLst>
                </a:custGeom>
                <a:solidFill>
                  <a:srgbClr val="EDA1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17">
                  <a:extLst>
                    <a:ext uri="{FF2B5EF4-FFF2-40B4-BE49-F238E27FC236}">
                      <a16:creationId xmlns:a16="http://schemas.microsoft.com/office/drawing/2014/main" id="{7A0C6A72-5F2B-1340-9AD9-D2BE0EB64AF5}"/>
                    </a:ext>
                  </a:extLst>
                </p:cNvPr>
                <p:cNvSpPr/>
                <p:nvPr/>
              </p:nvSpPr>
              <p:spPr>
                <a:xfrm>
                  <a:off x="3707606" y="3416141"/>
                  <a:ext cx="9525" cy="19050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001 h 19050"/>
                    <a:gd name="connsiteX2" fmla="*/ 7144 w 9525"/>
                    <a:gd name="connsiteY2" fmla="*/ 10954 h 19050"/>
                    <a:gd name="connsiteX3" fmla="*/ 7144 w 9525"/>
                    <a:gd name="connsiteY3" fmla="*/ 11906 h 19050"/>
                    <a:gd name="connsiteX4" fmla="*/ 7144 w 9525"/>
                    <a:gd name="connsiteY4" fmla="*/ 14764 h 19050"/>
                    <a:gd name="connsiteX5" fmla="*/ 7144 w 9525"/>
                    <a:gd name="connsiteY5" fmla="*/ 10954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001"/>
                      </a:cubicBezTo>
                      <a:lnTo>
                        <a:pt x="7144" y="10954"/>
                      </a:lnTo>
                      <a:lnTo>
                        <a:pt x="7144" y="11906"/>
                      </a:lnTo>
                      <a:cubicBezTo>
                        <a:pt x="7144" y="12859"/>
                        <a:pt x="7144" y="13811"/>
                        <a:pt x="7144" y="14764"/>
                      </a:cubicBezTo>
                      <a:cubicBezTo>
                        <a:pt x="7144" y="13811"/>
                        <a:pt x="7144" y="12859"/>
                        <a:pt x="7144" y="10954"/>
                      </a:cubicBezTo>
                      <a:cubicBezTo>
                        <a:pt x="7144" y="9049"/>
                        <a:pt x="7144" y="8096"/>
                        <a:pt x="7144" y="7144"/>
                      </a:cubicBezTo>
                    </a:path>
                  </a:pathLst>
                </a:custGeom>
                <a:solidFill>
                  <a:srgbClr val="EDAD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18">
                  <a:extLst>
                    <a:ext uri="{FF2B5EF4-FFF2-40B4-BE49-F238E27FC236}">
                      <a16:creationId xmlns:a16="http://schemas.microsoft.com/office/drawing/2014/main" id="{0E8EB9BE-DF21-4344-9EB6-8F8BADDE43E0}"/>
                    </a:ext>
                  </a:extLst>
                </p:cNvPr>
                <p:cNvSpPr/>
                <p:nvPr/>
              </p:nvSpPr>
              <p:spPr>
                <a:xfrm>
                  <a:off x="4508659" y="3092291"/>
                  <a:ext cx="200025" cy="333375"/>
                </a:xfrm>
                <a:custGeom>
                  <a:avLst/>
                  <a:gdLst>
                    <a:gd name="connsiteX0" fmla="*/ 7144 w 200025"/>
                    <a:gd name="connsiteY0" fmla="*/ 7144 h 333375"/>
                    <a:gd name="connsiteX1" fmla="*/ 7144 w 200025"/>
                    <a:gd name="connsiteY1" fmla="*/ 7144 h 333375"/>
                    <a:gd name="connsiteX2" fmla="*/ 195739 w 200025"/>
                    <a:gd name="connsiteY2" fmla="*/ 333851 h 333375"/>
                    <a:gd name="connsiteX3" fmla="*/ 199549 w 200025"/>
                    <a:gd name="connsiteY3" fmla="*/ 333851 h 333375"/>
                    <a:gd name="connsiteX4" fmla="*/ 14764 w 200025"/>
                    <a:gd name="connsiteY4" fmla="*/ 13811 h 333375"/>
                    <a:gd name="connsiteX5" fmla="*/ 10954 w 200025"/>
                    <a:gd name="connsiteY5" fmla="*/ 13811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333375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195739" y="333851"/>
                      </a:lnTo>
                      <a:lnTo>
                        <a:pt x="199549" y="333851"/>
                      </a:lnTo>
                      <a:lnTo>
                        <a:pt x="14764" y="13811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19">
                  <a:extLst>
                    <a:ext uri="{FF2B5EF4-FFF2-40B4-BE49-F238E27FC236}">
                      <a16:creationId xmlns:a16="http://schemas.microsoft.com/office/drawing/2014/main" id="{3BC211EF-34C2-7941-92D2-6F6EE8408CAB}"/>
                    </a:ext>
                  </a:extLst>
                </p:cNvPr>
                <p:cNvSpPr/>
                <p:nvPr/>
              </p:nvSpPr>
              <p:spPr>
                <a:xfrm>
                  <a:off x="4922996" y="3451383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7144 h 19050"/>
                    <a:gd name="connsiteX1" fmla="*/ 10954 w 9525"/>
                    <a:gd name="connsiteY1" fmla="*/ 7144 h 19050"/>
                    <a:gd name="connsiteX2" fmla="*/ 10954 w 9525"/>
                    <a:gd name="connsiteY2" fmla="*/ 7144 h 19050"/>
                    <a:gd name="connsiteX3" fmla="*/ 10954 w 9525"/>
                    <a:gd name="connsiteY3" fmla="*/ 9049 h 19050"/>
                    <a:gd name="connsiteX4" fmla="*/ 10954 w 9525"/>
                    <a:gd name="connsiteY4" fmla="*/ 9049 h 19050"/>
                    <a:gd name="connsiteX5" fmla="*/ 10954 w 9525"/>
                    <a:gd name="connsiteY5" fmla="*/ 9049 h 19050"/>
                    <a:gd name="connsiteX6" fmla="*/ 10001 w 9525"/>
                    <a:gd name="connsiteY6" fmla="*/ 10001 h 19050"/>
                    <a:gd name="connsiteX7" fmla="*/ 7144 w 9525"/>
                    <a:gd name="connsiteY7" fmla="*/ 15716 h 19050"/>
                    <a:gd name="connsiteX8" fmla="*/ 10001 w 9525"/>
                    <a:gd name="connsiteY8" fmla="*/ 1000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" h="19050">
                      <a:moveTo>
                        <a:pt x="10954" y="7144"/>
                      </a:moveTo>
                      <a:cubicBezTo>
                        <a:pt x="10954" y="7144"/>
                        <a:pt x="10954" y="8096"/>
                        <a:pt x="10954" y="7144"/>
                      </a:cubicBezTo>
                      <a:cubicBezTo>
                        <a:pt x="10954" y="8096"/>
                        <a:pt x="10954" y="7144"/>
                        <a:pt x="10954" y="7144"/>
                      </a:cubicBezTo>
                      <a:moveTo>
                        <a:pt x="10954" y="9049"/>
                      </a:moveTo>
                      <a:cubicBezTo>
                        <a:pt x="10001" y="9049"/>
                        <a:pt x="10001" y="9049"/>
                        <a:pt x="10954" y="9049"/>
                      </a:cubicBezTo>
                      <a:cubicBezTo>
                        <a:pt x="10001" y="9049"/>
                        <a:pt x="10001" y="9049"/>
                        <a:pt x="10954" y="9049"/>
                      </a:cubicBezTo>
                      <a:moveTo>
                        <a:pt x="10001" y="10001"/>
                      </a:moveTo>
                      <a:cubicBezTo>
                        <a:pt x="9049" y="11906"/>
                        <a:pt x="8096" y="13811"/>
                        <a:pt x="7144" y="15716"/>
                      </a:cubicBezTo>
                      <a:cubicBezTo>
                        <a:pt x="8096" y="13811"/>
                        <a:pt x="9049" y="11906"/>
                        <a:pt x="10001" y="10001"/>
                      </a:cubicBezTo>
                    </a:path>
                  </a:pathLst>
                </a:custGeom>
                <a:solidFill>
                  <a:srgbClr val="D9D4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0">
                  <a:extLst>
                    <a:ext uri="{FF2B5EF4-FFF2-40B4-BE49-F238E27FC236}">
                      <a16:creationId xmlns:a16="http://schemas.microsoft.com/office/drawing/2014/main" id="{361ADA83-1D42-DA40-891E-77156D71E5EA}"/>
                    </a:ext>
                  </a:extLst>
                </p:cNvPr>
                <p:cNvSpPr/>
                <p:nvPr/>
              </p:nvSpPr>
              <p:spPr>
                <a:xfrm>
                  <a:off x="4383881" y="3418998"/>
                  <a:ext cx="561975" cy="552450"/>
                </a:xfrm>
                <a:custGeom>
                  <a:avLst/>
                  <a:gdLst>
                    <a:gd name="connsiteX0" fmla="*/ 556736 w 561975"/>
                    <a:gd name="connsiteY0" fmla="*/ 7144 h 552450"/>
                    <a:gd name="connsiteX1" fmla="*/ 546259 w 561975"/>
                    <a:gd name="connsiteY1" fmla="*/ 41434 h 552450"/>
                    <a:gd name="connsiteX2" fmla="*/ 280511 w 561975"/>
                    <a:gd name="connsiteY2" fmla="*/ 504349 h 552450"/>
                    <a:gd name="connsiteX3" fmla="*/ 210026 w 561975"/>
                    <a:gd name="connsiteY3" fmla="*/ 545306 h 552450"/>
                    <a:gd name="connsiteX4" fmla="*/ 14764 w 561975"/>
                    <a:gd name="connsiteY4" fmla="*/ 545306 h 552450"/>
                    <a:gd name="connsiteX5" fmla="*/ 10954 w 561975"/>
                    <a:gd name="connsiteY5" fmla="*/ 551974 h 552450"/>
                    <a:gd name="connsiteX6" fmla="*/ 7144 w 561975"/>
                    <a:gd name="connsiteY6" fmla="*/ 551974 h 552450"/>
                    <a:gd name="connsiteX7" fmla="*/ 210026 w 561975"/>
                    <a:gd name="connsiteY7" fmla="*/ 551974 h 552450"/>
                    <a:gd name="connsiteX8" fmla="*/ 280511 w 561975"/>
                    <a:gd name="connsiteY8" fmla="*/ 511016 h 552450"/>
                    <a:gd name="connsiteX9" fmla="*/ 546259 w 561975"/>
                    <a:gd name="connsiteY9" fmla="*/ 48101 h 552450"/>
                    <a:gd name="connsiteX10" fmla="*/ 549116 w 561975"/>
                    <a:gd name="connsiteY10" fmla="*/ 42386 h 552450"/>
                    <a:gd name="connsiteX11" fmla="*/ 549116 w 561975"/>
                    <a:gd name="connsiteY11" fmla="*/ 42386 h 552450"/>
                    <a:gd name="connsiteX12" fmla="*/ 549116 w 561975"/>
                    <a:gd name="connsiteY12" fmla="*/ 41434 h 552450"/>
                    <a:gd name="connsiteX13" fmla="*/ 549116 w 561975"/>
                    <a:gd name="connsiteY13" fmla="*/ 40481 h 552450"/>
                    <a:gd name="connsiteX14" fmla="*/ 549116 w 561975"/>
                    <a:gd name="connsiteY14" fmla="*/ 40481 h 552450"/>
                    <a:gd name="connsiteX15" fmla="*/ 556736 w 561975"/>
                    <a:gd name="connsiteY15" fmla="*/ 7144 h 552450"/>
                    <a:gd name="connsiteX16" fmla="*/ 556736 w 561975"/>
                    <a:gd name="connsiteY16" fmla="*/ 10954 h 552450"/>
                    <a:gd name="connsiteX17" fmla="*/ 556736 w 561975"/>
                    <a:gd name="connsiteY17" fmla="*/ 714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1975" h="552450">
                      <a:moveTo>
                        <a:pt x="556736" y="7144"/>
                      </a:moveTo>
                      <a:cubicBezTo>
                        <a:pt x="555784" y="18574"/>
                        <a:pt x="551974" y="30004"/>
                        <a:pt x="546259" y="41434"/>
                      </a:cubicBezTo>
                      <a:lnTo>
                        <a:pt x="280511" y="504349"/>
                      </a:lnTo>
                      <a:cubicBezTo>
                        <a:pt x="266224" y="530066"/>
                        <a:pt x="238601" y="545306"/>
                        <a:pt x="210026" y="545306"/>
                      </a:cubicBezTo>
                      <a:lnTo>
                        <a:pt x="14764" y="545306"/>
                      </a:lnTo>
                      <a:lnTo>
                        <a:pt x="10954" y="551974"/>
                      </a:lnTo>
                      <a:lnTo>
                        <a:pt x="7144" y="551974"/>
                      </a:lnTo>
                      <a:lnTo>
                        <a:pt x="210026" y="551974"/>
                      </a:lnTo>
                      <a:cubicBezTo>
                        <a:pt x="239554" y="551974"/>
                        <a:pt x="266224" y="536734"/>
                        <a:pt x="280511" y="511016"/>
                      </a:cubicBezTo>
                      <a:lnTo>
                        <a:pt x="546259" y="48101"/>
                      </a:lnTo>
                      <a:cubicBezTo>
                        <a:pt x="547211" y="46196"/>
                        <a:pt x="548164" y="44291"/>
                        <a:pt x="549116" y="42386"/>
                      </a:cubicBezTo>
                      <a:cubicBezTo>
                        <a:pt x="549116" y="42386"/>
                        <a:pt x="549116" y="42386"/>
                        <a:pt x="549116" y="42386"/>
                      </a:cubicBezTo>
                      <a:cubicBezTo>
                        <a:pt x="549116" y="42386"/>
                        <a:pt x="549116" y="41434"/>
                        <a:pt x="549116" y="41434"/>
                      </a:cubicBezTo>
                      <a:cubicBezTo>
                        <a:pt x="549116" y="41434"/>
                        <a:pt x="549116" y="41434"/>
                        <a:pt x="549116" y="40481"/>
                      </a:cubicBezTo>
                      <a:cubicBezTo>
                        <a:pt x="549116" y="40481"/>
                        <a:pt x="549116" y="40481"/>
                        <a:pt x="549116" y="40481"/>
                      </a:cubicBezTo>
                      <a:cubicBezTo>
                        <a:pt x="554831" y="30004"/>
                        <a:pt x="556736" y="18574"/>
                        <a:pt x="556736" y="7144"/>
                      </a:cubicBezTo>
                      <a:cubicBezTo>
                        <a:pt x="556736" y="9049"/>
                        <a:pt x="556736" y="10001"/>
                        <a:pt x="556736" y="10954"/>
                      </a:cubicBezTo>
                      <a:cubicBezTo>
                        <a:pt x="556736" y="9049"/>
                        <a:pt x="556736" y="8096"/>
                        <a:pt x="556736" y="7144"/>
                      </a:cubicBezTo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21">
                  <a:extLst>
                    <a:ext uri="{FF2B5EF4-FFF2-40B4-BE49-F238E27FC236}">
                      <a16:creationId xmlns:a16="http://schemas.microsoft.com/office/drawing/2014/main" id="{9A571ED8-73DC-4A42-80E5-534358350A99}"/>
                    </a:ext>
                  </a:extLst>
                </p:cNvPr>
                <p:cNvSpPr/>
                <p:nvPr/>
              </p:nvSpPr>
              <p:spPr>
                <a:xfrm>
                  <a:off x="4512469" y="3092291"/>
                  <a:ext cx="428625" cy="304800"/>
                </a:xfrm>
                <a:custGeom>
                  <a:avLst/>
                  <a:gdLst>
                    <a:gd name="connsiteX0" fmla="*/ 252889 w 428625"/>
                    <a:gd name="connsiteY0" fmla="*/ 7144 h 304800"/>
                    <a:gd name="connsiteX1" fmla="*/ 252889 w 428625"/>
                    <a:gd name="connsiteY1" fmla="*/ 7144 h 304800"/>
                    <a:gd name="connsiteX2" fmla="*/ 7144 w 428625"/>
                    <a:gd name="connsiteY2" fmla="*/ 7144 h 304800"/>
                    <a:gd name="connsiteX3" fmla="*/ 252889 w 428625"/>
                    <a:gd name="connsiteY3" fmla="*/ 7144 h 304800"/>
                    <a:gd name="connsiteX4" fmla="*/ 416719 w 428625"/>
                    <a:gd name="connsiteY4" fmla="*/ 293846 h 304800"/>
                    <a:gd name="connsiteX5" fmla="*/ 419576 w 428625"/>
                    <a:gd name="connsiteY5" fmla="*/ 299561 h 304800"/>
                    <a:gd name="connsiteX6" fmla="*/ 416719 w 428625"/>
                    <a:gd name="connsiteY6" fmla="*/ 293846 h 304800"/>
                    <a:gd name="connsiteX7" fmla="*/ 252889 w 428625"/>
                    <a:gd name="connsiteY7" fmla="*/ 7144 h 304800"/>
                    <a:gd name="connsiteX8" fmla="*/ 420529 w 428625"/>
                    <a:gd name="connsiteY8" fmla="*/ 299561 h 304800"/>
                    <a:gd name="connsiteX9" fmla="*/ 420529 w 428625"/>
                    <a:gd name="connsiteY9" fmla="*/ 299561 h 304800"/>
                    <a:gd name="connsiteX10" fmla="*/ 420529 w 428625"/>
                    <a:gd name="connsiteY10" fmla="*/ 299561 h 304800"/>
                    <a:gd name="connsiteX11" fmla="*/ 421481 w 428625"/>
                    <a:gd name="connsiteY11" fmla="*/ 300514 h 304800"/>
                    <a:gd name="connsiteX12" fmla="*/ 421481 w 428625"/>
                    <a:gd name="connsiteY12" fmla="*/ 300514 h 304800"/>
                    <a:gd name="connsiteX13" fmla="*/ 421481 w 428625"/>
                    <a:gd name="connsiteY13" fmla="*/ 30051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304800">
                      <a:moveTo>
                        <a:pt x="252889" y="7144"/>
                      </a:moveTo>
                      <a:lnTo>
                        <a:pt x="252889" y="7144"/>
                      </a:lnTo>
                      <a:lnTo>
                        <a:pt x="7144" y="7144"/>
                      </a:lnTo>
                      <a:lnTo>
                        <a:pt x="252889" y="7144"/>
                      </a:lnTo>
                      <a:lnTo>
                        <a:pt x="416719" y="293846"/>
                      </a:lnTo>
                      <a:cubicBezTo>
                        <a:pt x="417671" y="295751"/>
                        <a:pt x="418624" y="297656"/>
                        <a:pt x="419576" y="299561"/>
                      </a:cubicBezTo>
                      <a:cubicBezTo>
                        <a:pt x="418624" y="297656"/>
                        <a:pt x="417671" y="295751"/>
                        <a:pt x="416719" y="293846"/>
                      </a:cubicBezTo>
                      <a:lnTo>
                        <a:pt x="252889" y="7144"/>
                      </a:lnTo>
                      <a:close/>
                      <a:moveTo>
                        <a:pt x="420529" y="299561"/>
                      </a:moveTo>
                      <a:cubicBezTo>
                        <a:pt x="420529" y="299561"/>
                        <a:pt x="420529" y="299561"/>
                        <a:pt x="420529" y="299561"/>
                      </a:cubicBezTo>
                      <a:cubicBezTo>
                        <a:pt x="420529" y="299561"/>
                        <a:pt x="420529" y="299561"/>
                        <a:pt x="420529" y="299561"/>
                      </a:cubicBezTo>
                      <a:moveTo>
                        <a:pt x="421481" y="300514"/>
                      </a:moveTo>
                      <a:cubicBezTo>
                        <a:pt x="421481" y="300514"/>
                        <a:pt x="421481" y="301466"/>
                        <a:pt x="421481" y="300514"/>
                      </a:cubicBezTo>
                      <a:cubicBezTo>
                        <a:pt x="421481" y="301466"/>
                        <a:pt x="421481" y="300514"/>
                        <a:pt x="421481" y="30051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22">
                  <a:extLst>
                    <a:ext uri="{FF2B5EF4-FFF2-40B4-BE49-F238E27FC236}">
                      <a16:creationId xmlns:a16="http://schemas.microsoft.com/office/drawing/2014/main" id="{8EE61460-50FB-6A44-B177-E4864F87BC80}"/>
                    </a:ext>
                  </a:extLst>
                </p:cNvPr>
                <p:cNvSpPr/>
                <p:nvPr/>
              </p:nvSpPr>
              <p:spPr>
                <a:xfrm>
                  <a:off x="4512469" y="3092291"/>
                  <a:ext cx="428625" cy="333375"/>
                </a:xfrm>
                <a:custGeom>
                  <a:avLst/>
                  <a:gdLst>
                    <a:gd name="connsiteX0" fmla="*/ 252889 w 428625"/>
                    <a:gd name="connsiteY0" fmla="*/ 7144 h 333375"/>
                    <a:gd name="connsiteX1" fmla="*/ 7144 w 428625"/>
                    <a:gd name="connsiteY1" fmla="*/ 7144 h 333375"/>
                    <a:gd name="connsiteX2" fmla="*/ 10954 w 428625"/>
                    <a:gd name="connsiteY2" fmla="*/ 13811 h 333375"/>
                    <a:gd name="connsiteX3" fmla="*/ 252889 w 428625"/>
                    <a:gd name="connsiteY3" fmla="*/ 13811 h 333375"/>
                    <a:gd name="connsiteX4" fmla="*/ 416719 w 428625"/>
                    <a:gd name="connsiteY4" fmla="*/ 300514 h 333375"/>
                    <a:gd name="connsiteX5" fmla="*/ 427196 w 428625"/>
                    <a:gd name="connsiteY5" fmla="*/ 334804 h 333375"/>
                    <a:gd name="connsiteX6" fmla="*/ 427196 w 428625"/>
                    <a:gd name="connsiteY6" fmla="*/ 330994 h 333375"/>
                    <a:gd name="connsiteX7" fmla="*/ 427196 w 428625"/>
                    <a:gd name="connsiteY7" fmla="*/ 333851 h 333375"/>
                    <a:gd name="connsiteX8" fmla="*/ 420529 w 428625"/>
                    <a:gd name="connsiteY8" fmla="*/ 301466 h 333375"/>
                    <a:gd name="connsiteX9" fmla="*/ 420529 w 428625"/>
                    <a:gd name="connsiteY9" fmla="*/ 301466 h 333375"/>
                    <a:gd name="connsiteX10" fmla="*/ 420529 w 428625"/>
                    <a:gd name="connsiteY10" fmla="*/ 300514 h 333375"/>
                    <a:gd name="connsiteX11" fmla="*/ 420529 w 428625"/>
                    <a:gd name="connsiteY11" fmla="*/ 299561 h 333375"/>
                    <a:gd name="connsiteX12" fmla="*/ 420529 w 428625"/>
                    <a:gd name="connsiteY12" fmla="*/ 299561 h 333375"/>
                    <a:gd name="connsiteX13" fmla="*/ 417671 w 428625"/>
                    <a:gd name="connsiteY13" fmla="*/ 293846 h 333375"/>
                    <a:gd name="connsiteX14" fmla="*/ 252889 w 428625"/>
                    <a:gd name="connsiteY1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625" h="333375">
                      <a:moveTo>
                        <a:pt x="252889" y="7144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lnTo>
                        <a:pt x="252889" y="13811"/>
                      </a:lnTo>
                      <a:lnTo>
                        <a:pt x="416719" y="300514"/>
                      </a:lnTo>
                      <a:cubicBezTo>
                        <a:pt x="422434" y="310991"/>
                        <a:pt x="426244" y="322421"/>
                        <a:pt x="427196" y="334804"/>
                      </a:cubicBezTo>
                      <a:cubicBezTo>
                        <a:pt x="427196" y="333851"/>
                        <a:pt x="427196" y="332899"/>
                        <a:pt x="427196" y="330994"/>
                      </a:cubicBezTo>
                      <a:cubicBezTo>
                        <a:pt x="427196" y="331946"/>
                        <a:pt x="427196" y="332899"/>
                        <a:pt x="427196" y="333851"/>
                      </a:cubicBezTo>
                      <a:cubicBezTo>
                        <a:pt x="427196" y="323374"/>
                        <a:pt x="425291" y="311944"/>
                        <a:pt x="420529" y="301466"/>
                      </a:cubicBezTo>
                      <a:cubicBezTo>
                        <a:pt x="420529" y="301466"/>
                        <a:pt x="420529" y="301466"/>
                        <a:pt x="420529" y="301466"/>
                      </a:cubicBezTo>
                      <a:cubicBezTo>
                        <a:pt x="420529" y="301466"/>
                        <a:pt x="420529" y="300514"/>
                        <a:pt x="420529" y="300514"/>
                      </a:cubicBezTo>
                      <a:cubicBezTo>
                        <a:pt x="420529" y="300514"/>
                        <a:pt x="420529" y="299561"/>
                        <a:pt x="420529" y="299561"/>
                      </a:cubicBezTo>
                      <a:lnTo>
                        <a:pt x="420529" y="299561"/>
                      </a:lnTo>
                      <a:cubicBezTo>
                        <a:pt x="419576" y="297656"/>
                        <a:pt x="418624" y="295751"/>
                        <a:pt x="417671" y="293846"/>
                      </a:cubicBezTo>
                      <a:lnTo>
                        <a:pt x="252889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23">
                  <a:extLst>
                    <a:ext uri="{FF2B5EF4-FFF2-40B4-BE49-F238E27FC236}">
                      <a16:creationId xmlns:a16="http://schemas.microsoft.com/office/drawing/2014/main" id="{1473C4EA-66DC-4A4C-BD5F-D12186B51239}"/>
                    </a:ext>
                  </a:extLst>
                </p:cNvPr>
                <p:cNvSpPr/>
                <p:nvPr/>
              </p:nvSpPr>
              <p:spPr>
                <a:xfrm>
                  <a:off x="4508659" y="3092291"/>
                  <a:ext cx="19050" cy="19050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5" name="Freeform: Shape 24">
                  <a:extLst>
                    <a:ext uri="{FF2B5EF4-FFF2-40B4-BE49-F238E27FC236}">
                      <a16:creationId xmlns:a16="http://schemas.microsoft.com/office/drawing/2014/main" id="{1092145B-9BB8-C049-AEC9-6E0C90D44D16}"/>
                    </a:ext>
                  </a:extLst>
                </p:cNvPr>
                <p:cNvSpPr/>
                <p:nvPr/>
              </p:nvSpPr>
              <p:spPr>
                <a:xfrm>
                  <a:off x="4933474" y="3416141"/>
                  <a:ext cx="9525" cy="19050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954 h 19050"/>
                    <a:gd name="connsiteX2" fmla="*/ 7144 w 9525"/>
                    <a:gd name="connsiteY2" fmla="*/ 14764 h 19050"/>
                    <a:gd name="connsiteX3" fmla="*/ 7144 w 9525"/>
                    <a:gd name="connsiteY3" fmla="*/ 11906 h 19050"/>
                    <a:gd name="connsiteX4" fmla="*/ 7144 w 9525"/>
                    <a:gd name="connsiteY4" fmla="*/ 10954 h 19050"/>
                    <a:gd name="connsiteX5" fmla="*/ 7144 w 9525"/>
                    <a:gd name="connsiteY5" fmla="*/ 10001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954"/>
                      </a:cubicBezTo>
                      <a:cubicBezTo>
                        <a:pt x="7144" y="11906"/>
                        <a:pt x="7144" y="12859"/>
                        <a:pt x="7144" y="14764"/>
                      </a:cubicBezTo>
                      <a:cubicBezTo>
                        <a:pt x="7144" y="13811"/>
                        <a:pt x="7144" y="12859"/>
                        <a:pt x="7144" y="11906"/>
                      </a:cubicBezTo>
                      <a:lnTo>
                        <a:pt x="7144" y="10954"/>
                      </a:lnTo>
                      <a:lnTo>
                        <a:pt x="7144" y="10001"/>
                      </a:lnTo>
                      <a:cubicBezTo>
                        <a:pt x="7144" y="8096"/>
                        <a:pt x="7144" y="7144"/>
                        <a:pt x="7144" y="7144"/>
                      </a:cubicBezTo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25">
                  <a:extLst>
                    <a:ext uri="{FF2B5EF4-FFF2-40B4-BE49-F238E27FC236}">
                      <a16:creationId xmlns:a16="http://schemas.microsoft.com/office/drawing/2014/main" id="{2FE49D8E-D13E-9B41-BEF4-C8D6D27074BC}"/>
                    </a:ext>
                  </a:extLst>
                </p:cNvPr>
                <p:cNvSpPr/>
                <p:nvPr/>
              </p:nvSpPr>
              <p:spPr>
                <a:xfrm>
                  <a:off x="4387691" y="3418998"/>
                  <a:ext cx="323850" cy="542925"/>
                </a:xfrm>
                <a:custGeom>
                  <a:avLst/>
                  <a:gdLst>
                    <a:gd name="connsiteX0" fmla="*/ 316706 w 323850"/>
                    <a:gd name="connsiteY0" fmla="*/ 7144 h 542925"/>
                    <a:gd name="connsiteX1" fmla="*/ 128111 w 323850"/>
                    <a:gd name="connsiteY1" fmla="*/ 333851 h 542925"/>
                    <a:gd name="connsiteX2" fmla="*/ 7144 w 323850"/>
                    <a:gd name="connsiteY2" fmla="*/ 545306 h 542925"/>
                    <a:gd name="connsiteX3" fmla="*/ 7144 w 323850"/>
                    <a:gd name="connsiteY3" fmla="*/ 545306 h 542925"/>
                    <a:gd name="connsiteX4" fmla="*/ 10954 w 323850"/>
                    <a:gd name="connsiteY4" fmla="*/ 545306 h 542925"/>
                    <a:gd name="connsiteX5" fmla="*/ 128111 w 323850"/>
                    <a:gd name="connsiteY5" fmla="*/ 340519 h 542925"/>
                    <a:gd name="connsiteX6" fmla="*/ 320516 w 323850"/>
                    <a:gd name="connsiteY6" fmla="*/ 7144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50" h="542925">
                      <a:moveTo>
                        <a:pt x="316706" y="7144"/>
                      </a:moveTo>
                      <a:lnTo>
                        <a:pt x="128111" y="333851"/>
                      </a:lnTo>
                      <a:lnTo>
                        <a:pt x="7144" y="545306"/>
                      </a:lnTo>
                      <a:lnTo>
                        <a:pt x="7144" y="545306"/>
                      </a:lnTo>
                      <a:lnTo>
                        <a:pt x="10954" y="545306"/>
                      </a:lnTo>
                      <a:lnTo>
                        <a:pt x="128111" y="340519"/>
                      </a:lnTo>
                      <a:lnTo>
                        <a:pt x="320516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26">
                  <a:extLst>
                    <a:ext uri="{FF2B5EF4-FFF2-40B4-BE49-F238E27FC236}">
                      <a16:creationId xmlns:a16="http://schemas.microsoft.com/office/drawing/2014/main" id="{CDDF3667-1E97-E94E-BA89-3DEB0F9F3C4D}"/>
                    </a:ext>
                  </a:extLst>
                </p:cNvPr>
                <p:cNvSpPr/>
                <p:nvPr/>
              </p:nvSpPr>
              <p:spPr>
                <a:xfrm>
                  <a:off x="5091589" y="3563778"/>
                  <a:ext cx="361950" cy="409575"/>
                </a:xfrm>
                <a:custGeom>
                  <a:avLst/>
                  <a:gdLst>
                    <a:gd name="connsiteX0" fmla="*/ 7144 w 361950"/>
                    <a:gd name="connsiteY0" fmla="*/ 209074 h 409575"/>
                    <a:gd name="connsiteX1" fmla="*/ 208121 w 361950"/>
                    <a:gd name="connsiteY1" fmla="*/ 7144 h 409575"/>
                    <a:gd name="connsiteX2" fmla="*/ 350044 w 361950"/>
                    <a:gd name="connsiteY2" fmla="*/ 70009 h 409575"/>
                    <a:gd name="connsiteX3" fmla="*/ 315754 w 361950"/>
                    <a:gd name="connsiteY3" fmla="*/ 103346 h 409575"/>
                    <a:gd name="connsiteX4" fmla="*/ 208121 w 361950"/>
                    <a:gd name="connsiteY4" fmla="*/ 53816 h 409575"/>
                    <a:gd name="connsiteX5" fmla="*/ 57626 w 361950"/>
                    <a:gd name="connsiteY5" fmla="*/ 208121 h 409575"/>
                    <a:gd name="connsiteX6" fmla="*/ 208121 w 361950"/>
                    <a:gd name="connsiteY6" fmla="*/ 362426 h 409575"/>
                    <a:gd name="connsiteX7" fmla="*/ 327184 w 361950"/>
                    <a:gd name="connsiteY7" fmla="*/ 306229 h 409575"/>
                    <a:gd name="connsiteX8" fmla="*/ 361474 w 361950"/>
                    <a:gd name="connsiteY8" fmla="*/ 340519 h 409575"/>
                    <a:gd name="connsiteX9" fmla="*/ 208121 w 361950"/>
                    <a:gd name="connsiteY9" fmla="*/ 410051 h 409575"/>
                    <a:gd name="connsiteX10" fmla="*/ 7144 w 361950"/>
                    <a:gd name="connsiteY10" fmla="*/ 209074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950" h="409575">
                      <a:moveTo>
                        <a:pt x="7144" y="209074"/>
                      </a:moveTo>
                      <a:cubicBezTo>
                        <a:pt x="7144" y="93821"/>
                        <a:pt x="93821" y="7144"/>
                        <a:pt x="208121" y="7144"/>
                      </a:cubicBezTo>
                      <a:cubicBezTo>
                        <a:pt x="266224" y="7144"/>
                        <a:pt x="315754" y="30004"/>
                        <a:pt x="350044" y="70009"/>
                      </a:cubicBezTo>
                      <a:lnTo>
                        <a:pt x="315754" y="103346"/>
                      </a:lnTo>
                      <a:cubicBezTo>
                        <a:pt x="289084" y="70009"/>
                        <a:pt x="252889" y="53816"/>
                        <a:pt x="208121" y="53816"/>
                      </a:cubicBezTo>
                      <a:cubicBezTo>
                        <a:pt x="126206" y="53816"/>
                        <a:pt x="57626" y="112871"/>
                        <a:pt x="57626" y="208121"/>
                      </a:cubicBezTo>
                      <a:cubicBezTo>
                        <a:pt x="57626" y="303371"/>
                        <a:pt x="126206" y="362426"/>
                        <a:pt x="208121" y="362426"/>
                      </a:cubicBezTo>
                      <a:cubicBezTo>
                        <a:pt x="256699" y="362426"/>
                        <a:pt x="297656" y="339566"/>
                        <a:pt x="327184" y="306229"/>
                      </a:cubicBezTo>
                      <a:lnTo>
                        <a:pt x="361474" y="340519"/>
                      </a:lnTo>
                      <a:cubicBezTo>
                        <a:pt x="327184" y="381476"/>
                        <a:pt x="272891" y="410051"/>
                        <a:pt x="208121" y="410051"/>
                      </a:cubicBezTo>
                      <a:cubicBezTo>
                        <a:pt x="94774" y="411004"/>
                        <a:pt x="7144" y="324326"/>
                        <a:pt x="7144" y="20907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8" name="Freeform: Shape 27">
                  <a:extLst>
                    <a:ext uri="{FF2B5EF4-FFF2-40B4-BE49-F238E27FC236}">
                      <a16:creationId xmlns:a16="http://schemas.microsoft.com/office/drawing/2014/main" id="{E5367D77-5003-F84E-A64A-DCA6D1998282}"/>
                    </a:ext>
                  </a:extLst>
                </p:cNvPr>
                <p:cNvSpPr/>
                <p:nvPr/>
              </p:nvSpPr>
              <p:spPr>
                <a:xfrm>
                  <a:off x="5484971" y="3572351"/>
                  <a:ext cx="57150" cy="400050"/>
                </a:xfrm>
                <a:custGeom>
                  <a:avLst/>
                  <a:gdLst>
                    <a:gd name="connsiteX0" fmla="*/ 7144 w 57150"/>
                    <a:gd name="connsiteY0" fmla="*/ 7144 h 400050"/>
                    <a:gd name="connsiteX1" fmla="*/ 56674 w 57150"/>
                    <a:gd name="connsiteY1" fmla="*/ 7144 h 400050"/>
                    <a:gd name="connsiteX2" fmla="*/ 56674 w 57150"/>
                    <a:gd name="connsiteY2" fmla="*/ 393859 h 400050"/>
                    <a:gd name="connsiteX3" fmla="*/ 7144 w 57150"/>
                    <a:gd name="connsiteY3" fmla="*/ 393859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400050">
                      <a:moveTo>
                        <a:pt x="7144" y="7144"/>
                      </a:moveTo>
                      <a:lnTo>
                        <a:pt x="56674" y="7144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28">
                  <a:extLst>
                    <a:ext uri="{FF2B5EF4-FFF2-40B4-BE49-F238E27FC236}">
                      <a16:creationId xmlns:a16="http://schemas.microsoft.com/office/drawing/2014/main" id="{70B75308-F43C-B24B-905C-63AE1CCA3495}"/>
                    </a:ext>
                  </a:extLst>
                </p:cNvPr>
                <p:cNvSpPr/>
                <p:nvPr/>
              </p:nvSpPr>
              <p:spPr>
                <a:xfrm>
                  <a:off x="5571649" y="3685698"/>
                  <a:ext cx="285750" cy="295275"/>
                </a:xfrm>
                <a:custGeom>
                  <a:avLst/>
                  <a:gdLst>
                    <a:gd name="connsiteX0" fmla="*/ 279559 w 285750"/>
                    <a:gd name="connsiteY0" fmla="*/ 148114 h 295275"/>
                    <a:gd name="connsiteX1" fmla="*/ 143351 w 285750"/>
                    <a:gd name="connsiteY1" fmla="*/ 289084 h 295275"/>
                    <a:gd name="connsiteX2" fmla="*/ 7144 w 285750"/>
                    <a:gd name="connsiteY2" fmla="*/ 148114 h 295275"/>
                    <a:gd name="connsiteX3" fmla="*/ 143351 w 285750"/>
                    <a:gd name="connsiteY3" fmla="*/ 7144 h 295275"/>
                    <a:gd name="connsiteX4" fmla="*/ 279559 w 285750"/>
                    <a:gd name="connsiteY4" fmla="*/ 148114 h 295275"/>
                    <a:gd name="connsiteX5" fmla="*/ 230029 w 285750"/>
                    <a:gd name="connsiteY5" fmla="*/ 148114 h 295275"/>
                    <a:gd name="connsiteX6" fmla="*/ 143351 w 285750"/>
                    <a:gd name="connsiteY6" fmla="*/ 52864 h 295275"/>
                    <a:gd name="connsiteX7" fmla="*/ 56674 w 285750"/>
                    <a:gd name="connsiteY7" fmla="*/ 148114 h 295275"/>
                    <a:gd name="connsiteX8" fmla="*/ 143351 w 285750"/>
                    <a:gd name="connsiteY8" fmla="*/ 243364 h 295275"/>
                    <a:gd name="connsiteX9" fmla="*/ 230029 w 285750"/>
                    <a:gd name="connsiteY9" fmla="*/ 14811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5750" h="295275">
                      <a:moveTo>
                        <a:pt x="279559" y="148114"/>
                      </a:moveTo>
                      <a:cubicBezTo>
                        <a:pt x="279559" y="228124"/>
                        <a:pt x="222409" y="289084"/>
                        <a:pt x="143351" y="289084"/>
                      </a:cubicBezTo>
                      <a:cubicBezTo>
                        <a:pt x="64294" y="289084"/>
                        <a:pt x="7144" y="229076"/>
                        <a:pt x="7144" y="148114"/>
                      </a:cubicBezTo>
                      <a:cubicBezTo>
                        <a:pt x="7144" y="67151"/>
                        <a:pt x="63341" y="7144"/>
                        <a:pt x="143351" y="7144"/>
                      </a:cubicBezTo>
                      <a:cubicBezTo>
                        <a:pt x="223361" y="7144"/>
                        <a:pt x="279559" y="68104"/>
                        <a:pt x="279559" y="148114"/>
                      </a:cubicBezTo>
                      <a:moveTo>
                        <a:pt x="230029" y="148114"/>
                      </a:moveTo>
                      <a:cubicBezTo>
                        <a:pt x="230029" y="87154"/>
                        <a:pt x="188119" y="52864"/>
                        <a:pt x="143351" y="52864"/>
                      </a:cubicBezTo>
                      <a:cubicBezTo>
                        <a:pt x="99536" y="52864"/>
                        <a:pt x="56674" y="88106"/>
                        <a:pt x="56674" y="148114"/>
                      </a:cubicBezTo>
                      <a:cubicBezTo>
                        <a:pt x="56674" y="208121"/>
                        <a:pt x="98584" y="243364"/>
                        <a:pt x="143351" y="243364"/>
                      </a:cubicBezTo>
                      <a:cubicBezTo>
                        <a:pt x="188119" y="244316"/>
                        <a:pt x="230029" y="209074"/>
                        <a:pt x="230029" y="14811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29">
                  <a:extLst>
                    <a:ext uri="{FF2B5EF4-FFF2-40B4-BE49-F238E27FC236}">
                      <a16:creationId xmlns:a16="http://schemas.microsoft.com/office/drawing/2014/main" id="{96FD544C-1A73-FC4B-940A-730DBE534731}"/>
                    </a:ext>
                  </a:extLst>
                </p:cNvPr>
                <p:cNvSpPr/>
                <p:nvPr/>
              </p:nvSpPr>
              <p:spPr>
                <a:xfrm>
                  <a:off x="5882164" y="3694271"/>
                  <a:ext cx="247650" cy="285750"/>
                </a:xfrm>
                <a:custGeom>
                  <a:avLst/>
                  <a:gdLst>
                    <a:gd name="connsiteX0" fmla="*/ 193834 w 247650"/>
                    <a:gd name="connsiteY0" fmla="*/ 271939 h 285750"/>
                    <a:gd name="connsiteX1" fmla="*/ 193834 w 247650"/>
                    <a:gd name="connsiteY1" fmla="*/ 234791 h 285750"/>
                    <a:gd name="connsiteX2" fmla="*/ 191929 w 247650"/>
                    <a:gd name="connsiteY2" fmla="*/ 234791 h 285750"/>
                    <a:gd name="connsiteX3" fmla="*/ 108109 w 247650"/>
                    <a:gd name="connsiteY3" fmla="*/ 280511 h 285750"/>
                    <a:gd name="connsiteX4" fmla="*/ 7144 w 247650"/>
                    <a:gd name="connsiteY4" fmla="*/ 169069 h 285750"/>
                    <a:gd name="connsiteX5" fmla="*/ 7144 w 247650"/>
                    <a:gd name="connsiteY5" fmla="*/ 7144 h 285750"/>
                    <a:gd name="connsiteX6" fmla="*/ 56674 w 247650"/>
                    <a:gd name="connsiteY6" fmla="*/ 7144 h 285750"/>
                    <a:gd name="connsiteX7" fmla="*/ 56674 w 247650"/>
                    <a:gd name="connsiteY7" fmla="*/ 161449 h 285750"/>
                    <a:gd name="connsiteX8" fmla="*/ 122396 w 247650"/>
                    <a:gd name="connsiteY8" fmla="*/ 235744 h 285750"/>
                    <a:gd name="connsiteX9" fmla="*/ 191929 w 247650"/>
                    <a:gd name="connsiteY9" fmla="*/ 153829 h 285750"/>
                    <a:gd name="connsiteX10" fmla="*/ 191929 w 247650"/>
                    <a:gd name="connsiteY10" fmla="*/ 8096 h 285750"/>
                    <a:gd name="connsiteX11" fmla="*/ 241459 w 247650"/>
                    <a:gd name="connsiteY11" fmla="*/ 8096 h 285750"/>
                    <a:gd name="connsiteX12" fmla="*/ 241459 w 247650"/>
                    <a:gd name="connsiteY12" fmla="*/ 272891 h 285750"/>
                    <a:gd name="connsiteX13" fmla="*/ 193834 w 247650"/>
                    <a:gd name="connsiteY13" fmla="*/ 272891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7650" h="285750">
                      <a:moveTo>
                        <a:pt x="193834" y="271939"/>
                      </a:moveTo>
                      <a:lnTo>
                        <a:pt x="193834" y="234791"/>
                      </a:lnTo>
                      <a:lnTo>
                        <a:pt x="191929" y="234791"/>
                      </a:lnTo>
                      <a:cubicBezTo>
                        <a:pt x="177641" y="259556"/>
                        <a:pt x="144304" y="280511"/>
                        <a:pt x="108109" y="280511"/>
                      </a:cubicBezTo>
                      <a:cubicBezTo>
                        <a:pt x="40481" y="280511"/>
                        <a:pt x="7144" y="234791"/>
                        <a:pt x="7144" y="169069"/>
                      </a:cubicBezTo>
                      <a:lnTo>
                        <a:pt x="7144" y="7144"/>
                      </a:lnTo>
                      <a:lnTo>
                        <a:pt x="56674" y="7144"/>
                      </a:lnTo>
                      <a:lnTo>
                        <a:pt x="56674" y="161449"/>
                      </a:lnTo>
                      <a:cubicBezTo>
                        <a:pt x="56674" y="216694"/>
                        <a:pt x="84296" y="235744"/>
                        <a:pt x="122396" y="235744"/>
                      </a:cubicBezTo>
                      <a:cubicBezTo>
                        <a:pt x="165259" y="235744"/>
                        <a:pt x="191929" y="193834"/>
                        <a:pt x="191929" y="153829"/>
                      </a:cubicBezTo>
                      <a:lnTo>
                        <a:pt x="191929" y="8096"/>
                      </a:lnTo>
                      <a:lnTo>
                        <a:pt x="241459" y="8096"/>
                      </a:lnTo>
                      <a:lnTo>
                        <a:pt x="241459" y="272891"/>
                      </a:lnTo>
                      <a:lnTo>
                        <a:pt x="193834" y="272891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30">
                  <a:extLst>
                    <a:ext uri="{FF2B5EF4-FFF2-40B4-BE49-F238E27FC236}">
                      <a16:creationId xmlns:a16="http://schemas.microsoft.com/office/drawing/2014/main" id="{5260E39E-3CE4-1244-B2BF-26F8ACBD229E}"/>
                    </a:ext>
                  </a:extLst>
                </p:cNvPr>
                <p:cNvSpPr/>
                <p:nvPr/>
              </p:nvSpPr>
              <p:spPr>
                <a:xfrm>
                  <a:off x="6155531" y="3572351"/>
                  <a:ext cx="276225" cy="409575"/>
                </a:xfrm>
                <a:custGeom>
                  <a:avLst/>
                  <a:gdLst>
                    <a:gd name="connsiteX0" fmla="*/ 7144 w 276225"/>
                    <a:gd name="connsiteY0" fmla="*/ 261461 h 409575"/>
                    <a:gd name="connsiteX1" fmla="*/ 132874 w 276225"/>
                    <a:gd name="connsiteY1" fmla="*/ 120491 h 409575"/>
                    <a:gd name="connsiteX2" fmla="*/ 223361 w 276225"/>
                    <a:gd name="connsiteY2" fmla="*/ 166211 h 409575"/>
                    <a:gd name="connsiteX3" fmla="*/ 225266 w 276225"/>
                    <a:gd name="connsiteY3" fmla="*/ 166211 h 409575"/>
                    <a:gd name="connsiteX4" fmla="*/ 223361 w 276225"/>
                    <a:gd name="connsiteY4" fmla="*/ 129064 h 409575"/>
                    <a:gd name="connsiteX5" fmla="*/ 223361 w 276225"/>
                    <a:gd name="connsiteY5" fmla="*/ 7144 h 409575"/>
                    <a:gd name="connsiteX6" fmla="*/ 272891 w 276225"/>
                    <a:gd name="connsiteY6" fmla="*/ 7144 h 409575"/>
                    <a:gd name="connsiteX7" fmla="*/ 272891 w 276225"/>
                    <a:gd name="connsiteY7" fmla="*/ 393859 h 409575"/>
                    <a:gd name="connsiteX8" fmla="*/ 225266 w 276225"/>
                    <a:gd name="connsiteY8" fmla="*/ 393859 h 409575"/>
                    <a:gd name="connsiteX9" fmla="*/ 225266 w 276225"/>
                    <a:gd name="connsiteY9" fmla="*/ 356711 h 409575"/>
                    <a:gd name="connsiteX10" fmla="*/ 223361 w 276225"/>
                    <a:gd name="connsiteY10" fmla="*/ 356711 h 409575"/>
                    <a:gd name="connsiteX11" fmla="*/ 132874 w 276225"/>
                    <a:gd name="connsiteY11" fmla="*/ 402431 h 409575"/>
                    <a:gd name="connsiteX12" fmla="*/ 7144 w 276225"/>
                    <a:gd name="connsiteY12" fmla="*/ 261461 h 409575"/>
                    <a:gd name="connsiteX13" fmla="*/ 226219 w 276225"/>
                    <a:gd name="connsiteY13" fmla="*/ 261461 h 409575"/>
                    <a:gd name="connsiteX14" fmla="*/ 142399 w 276225"/>
                    <a:gd name="connsiteY14" fmla="*/ 166211 h 409575"/>
                    <a:gd name="connsiteX15" fmla="*/ 58579 w 276225"/>
                    <a:gd name="connsiteY15" fmla="*/ 261461 h 409575"/>
                    <a:gd name="connsiteX16" fmla="*/ 142399 w 276225"/>
                    <a:gd name="connsiteY16" fmla="*/ 356711 h 409575"/>
                    <a:gd name="connsiteX17" fmla="*/ 226219 w 276225"/>
                    <a:gd name="connsiteY17" fmla="*/ 26146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6225" h="409575">
                      <a:moveTo>
                        <a:pt x="7144" y="261461"/>
                      </a:moveTo>
                      <a:cubicBezTo>
                        <a:pt x="7144" y="180499"/>
                        <a:pt x="66199" y="120491"/>
                        <a:pt x="132874" y="120491"/>
                      </a:cubicBezTo>
                      <a:cubicBezTo>
                        <a:pt x="174784" y="120491"/>
                        <a:pt x="208121" y="141446"/>
                        <a:pt x="223361" y="166211"/>
                      </a:cubicBezTo>
                      <a:lnTo>
                        <a:pt x="225266" y="166211"/>
                      </a:lnTo>
                      <a:lnTo>
                        <a:pt x="223361" y="129064"/>
                      </a:lnTo>
                      <a:lnTo>
                        <a:pt x="223361" y="7144"/>
                      </a:lnTo>
                      <a:lnTo>
                        <a:pt x="272891" y="7144"/>
                      </a:lnTo>
                      <a:lnTo>
                        <a:pt x="272891" y="393859"/>
                      </a:lnTo>
                      <a:lnTo>
                        <a:pt x="225266" y="393859"/>
                      </a:lnTo>
                      <a:lnTo>
                        <a:pt x="225266" y="356711"/>
                      </a:lnTo>
                      <a:lnTo>
                        <a:pt x="223361" y="356711"/>
                      </a:lnTo>
                      <a:cubicBezTo>
                        <a:pt x="208121" y="381476"/>
                        <a:pt x="175736" y="402431"/>
                        <a:pt x="132874" y="402431"/>
                      </a:cubicBezTo>
                      <a:cubicBezTo>
                        <a:pt x="66199" y="402431"/>
                        <a:pt x="7144" y="342424"/>
                        <a:pt x="7144" y="261461"/>
                      </a:cubicBezTo>
                      <a:moveTo>
                        <a:pt x="226219" y="261461"/>
                      </a:moveTo>
                      <a:cubicBezTo>
                        <a:pt x="226219" y="200501"/>
                        <a:pt x="186214" y="166211"/>
                        <a:pt x="142399" y="166211"/>
                      </a:cubicBezTo>
                      <a:cubicBezTo>
                        <a:pt x="98584" y="166211"/>
                        <a:pt x="58579" y="202406"/>
                        <a:pt x="58579" y="261461"/>
                      </a:cubicBezTo>
                      <a:cubicBezTo>
                        <a:pt x="58579" y="320516"/>
                        <a:pt x="98584" y="356711"/>
                        <a:pt x="142399" y="356711"/>
                      </a:cubicBezTo>
                      <a:cubicBezTo>
                        <a:pt x="186214" y="356711"/>
                        <a:pt x="226219" y="322421"/>
                        <a:pt x="226219" y="261461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2" name="Freeform: Shape 31">
                  <a:extLst>
                    <a:ext uri="{FF2B5EF4-FFF2-40B4-BE49-F238E27FC236}">
                      <a16:creationId xmlns:a16="http://schemas.microsoft.com/office/drawing/2014/main" id="{DA42CFF7-C3CB-D848-AF29-050C654108F0}"/>
                    </a:ext>
                  </a:extLst>
                </p:cNvPr>
                <p:cNvSpPr/>
                <p:nvPr/>
              </p:nvSpPr>
              <p:spPr>
                <a:xfrm>
                  <a:off x="6557486" y="3572351"/>
                  <a:ext cx="266700" cy="400050"/>
                </a:xfrm>
                <a:custGeom>
                  <a:avLst/>
                  <a:gdLst>
                    <a:gd name="connsiteX0" fmla="*/ 7144 w 266700"/>
                    <a:gd name="connsiteY0" fmla="*/ 393859 h 400050"/>
                    <a:gd name="connsiteX1" fmla="*/ 7144 w 266700"/>
                    <a:gd name="connsiteY1" fmla="*/ 7144 h 400050"/>
                    <a:gd name="connsiteX2" fmla="*/ 138589 w 266700"/>
                    <a:gd name="connsiteY2" fmla="*/ 7144 h 400050"/>
                    <a:gd name="connsiteX3" fmla="*/ 259556 w 266700"/>
                    <a:gd name="connsiteY3" fmla="*/ 122396 h 400050"/>
                    <a:gd name="connsiteX4" fmla="*/ 138589 w 266700"/>
                    <a:gd name="connsiteY4" fmla="*/ 237649 h 400050"/>
                    <a:gd name="connsiteX5" fmla="*/ 56674 w 266700"/>
                    <a:gd name="connsiteY5" fmla="*/ 237649 h 400050"/>
                    <a:gd name="connsiteX6" fmla="*/ 56674 w 266700"/>
                    <a:gd name="connsiteY6" fmla="*/ 393859 h 400050"/>
                    <a:gd name="connsiteX7" fmla="*/ 7144 w 266700"/>
                    <a:gd name="connsiteY7" fmla="*/ 393859 h 400050"/>
                    <a:gd name="connsiteX8" fmla="*/ 139541 w 266700"/>
                    <a:gd name="connsiteY8" fmla="*/ 190024 h 400050"/>
                    <a:gd name="connsiteX9" fmla="*/ 209074 w 266700"/>
                    <a:gd name="connsiteY9" fmla="*/ 122396 h 400050"/>
                    <a:gd name="connsiteX10" fmla="*/ 139541 w 266700"/>
                    <a:gd name="connsiteY10" fmla="*/ 54769 h 400050"/>
                    <a:gd name="connsiteX11" fmla="*/ 56674 w 266700"/>
                    <a:gd name="connsiteY11" fmla="*/ 54769 h 400050"/>
                    <a:gd name="connsiteX12" fmla="*/ 56674 w 266700"/>
                    <a:gd name="connsiteY12" fmla="*/ 190024 h 400050"/>
                    <a:gd name="connsiteX13" fmla="*/ 139541 w 266700"/>
                    <a:gd name="connsiteY13" fmla="*/ 190024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400050">
                      <a:moveTo>
                        <a:pt x="7144" y="393859"/>
                      </a:moveTo>
                      <a:lnTo>
                        <a:pt x="7144" y="7144"/>
                      </a:lnTo>
                      <a:lnTo>
                        <a:pt x="138589" y="7144"/>
                      </a:lnTo>
                      <a:cubicBezTo>
                        <a:pt x="202406" y="7144"/>
                        <a:pt x="259556" y="54769"/>
                        <a:pt x="259556" y="122396"/>
                      </a:cubicBezTo>
                      <a:cubicBezTo>
                        <a:pt x="259556" y="190024"/>
                        <a:pt x="202406" y="237649"/>
                        <a:pt x="138589" y="237649"/>
                      </a:cubicBezTo>
                      <a:lnTo>
                        <a:pt x="56674" y="237649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  <a:moveTo>
                        <a:pt x="139541" y="190024"/>
                      </a:moveTo>
                      <a:cubicBezTo>
                        <a:pt x="183356" y="190024"/>
                        <a:pt x="209074" y="152876"/>
                        <a:pt x="209074" y="122396"/>
                      </a:cubicBezTo>
                      <a:cubicBezTo>
                        <a:pt x="209074" y="91916"/>
                        <a:pt x="184309" y="54769"/>
                        <a:pt x="139541" y="54769"/>
                      </a:cubicBezTo>
                      <a:lnTo>
                        <a:pt x="56674" y="54769"/>
                      </a:lnTo>
                      <a:lnTo>
                        <a:pt x="56674" y="190024"/>
                      </a:lnTo>
                      <a:lnTo>
                        <a:pt x="139541" y="190024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3" name="Freeform: Shape 32">
                  <a:extLst>
                    <a:ext uri="{FF2B5EF4-FFF2-40B4-BE49-F238E27FC236}">
                      <a16:creationId xmlns:a16="http://schemas.microsoft.com/office/drawing/2014/main" id="{751F26A9-D160-454A-8E57-61CB49933117}"/>
                    </a:ext>
                  </a:extLst>
                </p:cNvPr>
                <p:cNvSpPr/>
                <p:nvPr/>
              </p:nvSpPr>
              <p:spPr>
                <a:xfrm>
                  <a:off x="6845141" y="3572351"/>
                  <a:ext cx="57150" cy="400050"/>
                </a:xfrm>
                <a:custGeom>
                  <a:avLst/>
                  <a:gdLst>
                    <a:gd name="connsiteX0" fmla="*/ 7144 w 57150"/>
                    <a:gd name="connsiteY0" fmla="*/ 7144 h 400050"/>
                    <a:gd name="connsiteX1" fmla="*/ 56674 w 57150"/>
                    <a:gd name="connsiteY1" fmla="*/ 7144 h 400050"/>
                    <a:gd name="connsiteX2" fmla="*/ 56674 w 57150"/>
                    <a:gd name="connsiteY2" fmla="*/ 393859 h 400050"/>
                    <a:gd name="connsiteX3" fmla="*/ 7144 w 57150"/>
                    <a:gd name="connsiteY3" fmla="*/ 393859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400050">
                      <a:moveTo>
                        <a:pt x="7144" y="7144"/>
                      </a:moveTo>
                      <a:lnTo>
                        <a:pt x="56674" y="7144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4" name="Freeform: Shape 33">
                  <a:extLst>
                    <a:ext uri="{FF2B5EF4-FFF2-40B4-BE49-F238E27FC236}">
                      <a16:creationId xmlns:a16="http://schemas.microsoft.com/office/drawing/2014/main" id="{A5F6F643-2E72-8243-9223-1BC498CF10E5}"/>
                    </a:ext>
                  </a:extLst>
                </p:cNvPr>
                <p:cNvSpPr/>
                <p:nvPr/>
              </p:nvSpPr>
              <p:spPr>
                <a:xfrm>
                  <a:off x="6937534" y="3685698"/>
                  <a:ext cx="247650" cy="295275"/>
                </a:xfrm>
                <a:custGeom>
                  <a:avLst/>
                  <a:gdLst>
                    <a:gd name="connsiteX0" fmla="*/ 7144 w 247650"/>
                    <a:gd name="connsiteY0" fmla="*/ 200501 h 295275"/>
                    <a:gd name="connsiteX1" fmla="*/ 123349 w 247650"/>
                    <a:gd name="connsiteY1" fmla="*/ 108109 h 295275"/>
                    <a:gd name="connsiteX2" fmla="*/ 194786 w 247650"/>
                    <a:gd name="connsiteY2" fmla="*/ 124301 h 295275"/>
                    <a:gd name="connsiteX3" fmla="*/ 194786 w 247650"/>
                    <a:gd name="connsiteY3" fmla="*/ 116681 h 295275"/>
                    <a:gd name="connsiteX4" fmla="*/ 125254 w 247650"/>
                    <a:gd name="connsiteY4" fmla="*/ 51911 h 295275"/>
                    <a:gd name="connsiteX5" fmla="*/ 62389 w 247650"/>
                    <a:gd name="connsiteY5" fmla="*/ 90011 h 295275"/>
                    <a:gd name="connsiteX6" fmla="*/ 16669 w 247650"/>
                    <a:gd name="connsiteY6" fmla="*/ 70961 h 295275"/>
                    <a:gd name="connsiteX7" fmla="*/ 124301 w 247650"/>
                    <a:gd name="connsiteY7" fmla="*/ 7144 h 295275"/>
                    <a:gd name="connsiteX8" fmla="*/ 242411 w 247650"/>
                    <a:gd name="connsiteY8" fmla="*/ 120491 h 295275"/>
                    <a:gd name="connsiteX9" fmla="*/ 242411 w 247650"/>
                    <a:gd name="connsiteY9" fmla="*/ 280511 h 295275"/>
                    <a:gd name="connsiteX10" fmla="*/ 194786 w 247650"/>
                    <a:gd name="connsiteY10" fmla="*/ 280511 h 295275"/>
                    <a:gd name="connsiteX11" fmla="*/ 194786 w 247650"/>
                    <a:gd name="connsiteY11" fmla="*/ 243364 h 295275"/>
                    <a:gd name="connsiteX12" fmla="*/ 192881 w 247650"/>
                    <a:gd name="connsiteY12" fmla="*/ 243364 h 295275"/>
                    <a:gd name="connsiteX13" fmla="*/ 106204 w 247650"/>
                    <a:gd name="connsiteY13" fmla="*/ 289084 h 295275"/>
                    <a:gd name="connsiteX14" fmla="*/ 7144 w 247650"/>
                    <a:gd name="connsiteY14" fmla="*/ 200501 h 295275"/>
                    <a:gd name="connsiteX15" fmla="*/ 194786 w 247650"/>
                    <a:gd name="connsiteY15" fmla="*/ 167164 h 295275"/>
                    <a:gd name="connsiteX16" fmla="*/ 131921 w 247650"/>
                    <a:gd name="connsiteY16" fmla="*/ 150019 h 295275"/>
                    <a:gd name="connsiteX17" fmla="*/ 58579 w 247650"/>
                    <a:gd name="connsiteY17" fmla="*/ 202406 h 295275"/>
                    <a:gd name="connsiteX18" fmla="*/ 113824 w 247650"/>
                    <a:gd name="connsiteY18" fmla="*/ 244316 h 295275"/>
                    <a:gd name="connsiteX19" fmla="*/ 194786 w 247650"/>
                    <a:gd name="connsiteY19" fmla="*/ 16716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7650" h="295275">
                      <a:moveTo>
                        <a:pt x="7144" y="200501"/>
                      </a:moveTo>
                      <a:cubicBezTo>
                        <a:pt x="7144" y="140494"/>
                        <a:pt x="61436" y="108109"/>
                        <a:pt x="123349" y="108109"/>
                      </a:cubicBezTo>
                      <a:cubicBezTo>
                        <a:pt x="158591" y="108109"/>
                        <a:pt x="185261" y="118586"/>
                        <a:pt x="194786" y="124301"/>
                      </a:cubicBezTo>
                      <a:lnTo>
                        <a:pt x="194786" y="116681"/>
                      </a:lnTo>
                      <a:cubicBezTo>
                        <a:pt x="194786" y="76676"/>
                        <a:pt x="163354" y="51911"/>
                        <a:pt x="125254" y="51911"/>
                      </a:cubicBezTo>
                      <a:cubicBezTo>
                        <a:pt x="97631" y="51911"/>
                        <a:pt x="70961" y="65246"/>
                        <a:pt x="62389" y="90011"/>
                      </a:cubicBezTo>
                      <a:lnTo>
                        <a:pt x="16669" y="70961"/>
                      </a:lnTo>
                      <a:cubicBezTo>
                        <a:pt x="26194" y="46196"/>
                        <a:pt x="57626" y="7144"/>
                        <a:pt x="124301" y="7144"/>
                      </a:cubicBezTo>
                      <a:cubicBezTo>
                        <a:pt x="189071" y="7144"/>
                        <a:pt x="242411" y="46196"/>
                        <a:pt x="242411" y="120491"/>
                      </a:cubicBezTo>
                      <a:lnTo>
                        <a:pt x="242411" y="280511"/>
                      </a:lnTo>
                      <a:lnTo>
                        <a:pt x="194786" y="280511"/>
                      </a:lnTo>
                      <a:lnTo>
                        <a:pt x="194786" y="243364"/>
                      </a:lnTo>
                      <a:lnTo>
                        <a:pt x="192881" y="243364"/>
                      </a:lnTo>
                      <a:cubicBezTo>
                        <a:pt x="178594" y="265271"/>
                        <a:pt x="150971" y="289084"/>
                        <a:pt x="106204" y="289084"/>
                      </a:cubicBezTo>
                      <a:cubicBezTo>
                        <a:pt x="51911" y="289084"/>
                        <a:pt x="7144" y="255746"/>
                        <a:pt x="7144" y="200501"/>
                      </a:cubicBezTo>
                      <a:moveTo>
                        <a:pt x="194786" y="167164"/>
                      </a:moveTo>
                      <a:cubicBezTo>
                        <a:pt x="194786" y="167164"/>
                        <a:pt x="173831" y="150019"/>
                        <a:pt x="131921" y="150019"/>
                      </a:cubicBezTo>
                      <a:cubicBezTo>
                        <a:pt x="79534" y="150019"/>
                        <a:pt x="58579" y="177641"/>
                        <a:pt x="58579" y="202406"/>
                      </a:cubicBezTo>
                      <a:cubicBezTo>
                        <a:pt x="58579" y="230981"/>
                        <a:pt x="88106" y="244316"/>
                        <a:pt x="113824" y="244316"/>
                      </a:cubicBezTo>
                      <a:cubicBezTo>
                        <a:pt x="152876" y="244316"/>
                        <a:pt x="194786" y="210026"/>
                        <a:pt x="194786" y="16716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5" name="Freeform: Shape 34">
                  <a:extLst>
                    <a:ext uri="{FF2B5EF4-FFF2-40B4-BE49-F238E27FC236}">
                      <a16:creationId xmlns:a16="http://schemas.microsoft.com/office/drawing/2014/main" id="{F6F04785-0FBB-A744-AD49-335459CD961B}"/>
                    </a:ext>
                  </a:extLst>
                </p:cNvPr>
                <p:cNvSpPr/>
                <p:nvPr/>
              </p:nvSpPr>
              <p:spPr>
                <a:xfrm>
                  <a:off x="7197566" y="3613308"/>
                  <a:ext cx="180975" cy="361950"/>
                </a:xfrm>
                <a:custGeom>
                  <a:avLst/>
                  <a:gdLst>
                    <a:gd name="connsiteX0" fmla="*/ 53816 w 180975"/>
                    <a:gd name="connsiteY0" fmla="*/ 272891 h 361950"/>
                    <a:gd name="connsiteX1" fmla="*/ 53816 w 180975"/>
                    <a:gd name="connsiteY1" fmla="*/ 133826 h 361950"/>
                    <a:gd name="connsiteX2" fmla="*/ 7144 w 180975"/>
                    <a:gd name="connsiteY2" fmla="*/ 133826 h 361950"/>
                    <a:gd name="connsiteX3" fmla="*/ 7144 w 180975"/>
                    <a:gd name="connsiteY3" fmla="*/ 88106 h 361950"/>
                    <a:gd name="connsiteX4" fmla="*/ 53816 w 180975"/>
                    <a:gd name="connsiteY4" fmla="*/ 88106 h 361950"/>
                    <a:gd name="connsiteX5" fmla="*/ 53816 w 180975"/>
                    <a:gd name="connsiteY5" fmla="*/ 7144 h 361950"/>
                    <a:gd name="connsiteX6" fmla="*/ 103346 w 180975"/>
                    <a:gd name="connsiteY6" fmla="*/ 7144 h 361950"/>
                    <a:gd name="connsiteX7" fmla="*/ 103346 w 180975"/>
                    <a:gd name="connsiteY7" fmla="*/ 88106 h 361950"/>
                    <a:gd name="connsiteX8" fmla="*/ 168116 w 180975"/>
                    <a:gd name="connsiteY8" fmla="*/ 88106 h 361950"/>
                    <a:gd name="connsiteX9" fmla="*/ 168116 w 180975"/>
                    <a:gd name="connsiteY9" fmla="*/ 133826 h 361950"/>
                    <a:gd name="connsiteX10" fmla="*/ 103346 w 180975"/>
                    <a:gd name="connsiteY10" fmla="*/ 133826 h 361950"/>
                    <a:gd name="connsiteX11" fmla="*/ 103346 w 180975"/>
                    <a:gd name="connsiteY11" fmla="*/ 269081 h 361950"/>
                    <a:gd name="connsiteX12" fmla="*/ 138589 w 180975"/>
                    <a:gd name="connsiteY12" fmla="*/ 311944 h 361950"/>
                    <a:gd name="connsiteX13" fmla="*/ 161449 w 180975"/>
                    <a:gd name="connsiteY13" fmla="*/ 307181 h 361950"/>
                    <a:gd name="connsiteX14" fmla="*/ 178594 w 180975"/>
                    <a:gd name="connsiteY14" fmla="*/ 350044 h 361950"/>
                    <a:gd name="connsiteX15" fmla="*/ 138589 w 180975"/>
                    <a:gd name="connsiteY15" fmla="*/ 356711 h 361950"/>
                    <a:gd name="connsiteX16" fmla="*/ 53816 w 180975"/>
                    <a:gd name="connsiteY16" fmla="*/ 27289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0975" h="361950">
                      <a:moveTo>
                        <a:pt x="53816" y="272891"/>
                      </a:moveTo>
                      <a:lnTo>
                        <a:pt x="53816" y="133826"/>
                      </a:lnTo>
                      <a:lnTo>
                        <a:pt x="7144" y="133826"/>
                      </a:lnTo>
                      <a:lnTo>
                        <a:pt x="7144" y="88106"/>
                      </a:lnTo>
                      <a:lnTo>
                        <a:pt x="53816" y="88106"/>
                      </a:lnTo>
                      <a:lnTo>
                        <a:pt x="53816" y="7144"/>
                      </a:lnTo>
                      <a:lnTo>
                        <a:pt x="103346" y="7144"/>
                      </a:lnTo>
                      <a:lnTo>
                        <a:pt x="103346" y="88106"/>
                      </a:lnTo>
                      <a:lnTo>
                        <a:pt x="168116" y="88106"/>
                      </a:lnTo>
                      <a:lnTo>
                        <a:pt x="168116" y="133826"/>
                      </a:lnTo>
                      <a:lnTo>
                        <a:pt x="103346" y="133826"/>
                      </a:lnTo>
                      <a:lnTo>
                        <a:pt x="103346" y="269081"/>
                      </a:lnTo>
                      <a:cubicBezTo>
                        <a:pt x="103346" y="298609"/>
                        <a:pt x="115729" y="311944"/>
                        <a:pt x="138589" y="311944"/>
                      </a:cubicBezTo>
                      <a:cubicBezTo>
                        <a:pt x="148114" y="311944"/>
                        <a:pt x="153829" y="310991"/>
                        <a:pt x="161449" y="307181"/>
                      </a:cubicBezTo>
                      <a:lnTo>
                        <a:pt x="178594" y="350044"/>
                      </a:lnTo>
                      <a:cubicBezTo>
                        <a:pt x="167164" y="354806"/>
                        <a:pt x="155734" y="356711"/>
                        <a:pt x="138589" y="356711"/>
                      </a:cubicBezTo>
                      <a:cubicBezTo>
                        <a:pt x="83344" y="357664"/>
                        <a:pt x="53816" y="327184"/>
                        <a:pt x="53816" y="272891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Freeform: Shape 35">
                  <a:extLst>
                    <a:ext uri="{FF2B5EF4-FFF2-40B4-BE49-F238E27FC236}">
                      <a16:creationId xmlns:a16="http://schemas.microsoft.com/office/drawing/2014/main" id="{23B0485F-F144-E845-AD7E-CBDC3C4A5E47}"/>
                    </a:ext>
                  </a:extLst>
                </p:cNvPr>
                <p:cNvSpPr/>
                <p:nvPr/>
              </p:nvSpPr>
              <p:spPr>
                <a:xfrm>
                  <a:off x="7384256" y="3570446"/>
                  <a:ext cx="190500" cy="400050"/>
                </a:xfrm>
                <a:custGeom>
                  <a:avLst/>
                  <a:gdLst>
                    <a:gd name="connsiteX0" fmla="*/ 190024 w 190500"/>
                    <a:gd name="connsiteY0" fmla="*/ 14764 h 400050"/>
                    <a:gd name="connsiteX1" fmla="*/ 172879 w 190500"/>
                    <a:gd name="connsiteY1" fmla="*/ 57626 h 400050"/>
                    <a:gd name="connsiteX2" fmla="*/ 150019 w 190500"/>
                    <a:gd name="connsiteY2" fmla="*/ 52864 h 400050"/>
                    <a:gd name="connsiteX3" fmla="*/ 106204 w 190500"/>
                    <a:gd name="connsiteY3" fmla="*/ 98584 h 400050"/>
                    <a:gd name="connsiteX4" fmla="*/ 106204 w 190500"/>
                    <a:gd name="connsiteY4" fmla="*/ 131921 h 400050"/>
                    <a:gd name="connsiteX5" fmla="*/ 175736 w 190500"/>
                    <a:gd name="connsiteY5" fmla="*/ 131921 h 400050"/>
                    <a:gd name="connsiteX6" fmla="*/ 175736 w 190500"/>
                    <a:gd name="connsiteY6" fmla="*/ 177641 h 400050"/>
                    <a:gd name="connsiteX7" fmla="*/ 106204 w 190500"/>
                    <a:gd name="connsiteY7" fmla="*/ 177641 h 400050"/>
                    <a:gd name="connsiteX8" fmla="*/ 106204 w 190500"/>
                    <a:gd name="connsiteY8" fmla="*/ 396716 h 400050"/>
                    <a:gd name="connsiteX9" fmla="*/ 56674 w 190500"/>
                    <a:gd name="connsiteY9" fmla="*/ 396716 h 400050"/>
                    <a:gd name="connsiteX10" fmla="*/ 56674 w 190500"/>
                    <a:gd name="connsiteY10" fmla="*/ 177641 h 400050"/>
                    <a:gd name="connsiteX11" fmla="*/ 7144 w 190500"/>
                    <a:gd name="connsiteY11" fmla="*/ 177641 h 400050"/>
                    <a:gd name="connsiteX12" fmla="*/ 7144 w 190500"/>
                    <a:gd name="connsiteY12" fmla="*/ 131921 h 400050"/>
                    <a:gd name="connsiteX13" fmla="*/ 56674 w 190500"/>
                    <a:gd name="connsiteY13" fmla="*/ 131921 h 400050"/>
                    <a:gd name="connsiteX14" fmla="*/ 56674 w 190500"/>
                    <a:gd name="connsiteY14" fmla="*/ 96679 h 400050"/>
                    <a:gd name="connsiteX15" fmla="*/ 150971 w 190500"/>
                    <a:gd name="connsiteY15" fmla="*/ 7144 h 400050"/>
                    <a:gd name="connsiteX16" fmla="*/ 190024 w 190500"/>
                    <a:gd name="connsiteY16" fmla="*/ 14764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0500" h="400050">
                      <a:moveTo>
                        <a:pt x="190024" y="14764"/>
                      </a:moveTo>
                      <a:lnTo>
                        <a:pt x="172879" y="57626"/>
                      </a:lnTo>
                      <a:cubicBezTo>
                        <a:pt x="166211" y="54769"/>
                        <a:pt x="159544" y="52864"/>
                        <a:pt x="150019" y="52864"/>
                      </a:cubicBezTo>
                      <a:cubicBezTo>
                        <a:pt x="125254" y="52864"/>
                        <a:pt x="106204" y="67151"/>
                        <a:pt x="106204" y="98584"/>
                      </a:cubicBezTo>
                      <a:lnTo>
                        <a:pt x="106204" y="131921"/>
                      </a:lnTo>
                      <a:lnTo>
                        <a:pt x="175736" y="131921"/>
                      </a:lnTo>
                      <a:lnTo>
                        <a:pt x="175736" y="177641"/>
                      </a:lnTo>
                      <a:lnTo>
                        <a:pt x="106204" y="177641"/>
                      </a:lnTo>
                      <a:lnTo>
                        <a:pt x="106204" y="396716"/>
                      </a:lnTo>
                      <a:lnTo>
                        <a:pt x="56674" y="396716"/>
                      </a:lnTo>
                      <a:lnTo>
                        <a:pt x="56674" y="177641"/>
                      </a:lnTo>
                      <a:lnTo>
                        <a:pt x="7144" y="177641"/>
                      </a:lnTo>
                      <a:lnTo>
                        <a:pt x="7144" y="131921"/>
                      </a:lnTo>
                      <a:lnTo>
                        <a:pt x="56674" y="131921"/>
                      </a:lnTo>
                      <a:lnTo>
                        <a:pt x="56674" y="96679"/>
                      </a:lnTo>
                      <a:cubicBezTo>
                        <a:pt x="56674" y="42386"/>
                        <a:pt x="94774" y="7144"/>
                        <a:pt x="150971" y="7144"/>
                      </a:cubicBezTo>
                      <a:cubicBezTo>
                        <a:pt x="167164" y="7144"/>
                        <a:pt x="178594" y="9049"/>
                        <a:pt x="190024" y="1476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: Shape 36">
                  <a:extLst>
                    <a:ext uri="{FF2B5EF4-FFF2-40B4-BE49-F238E27FC236}">
                      <a16:creationId xmlns:a16="http://schemas.microsoft.com/office/drawing/2014/main" id="{1EB76274-6738-094F-98BA-C8A24153615C}"/>
                    </a:ext>
                  </a:extLst>
                </p:cNvPr>
                <p:cNvSpPr/>
                <p:nvPr/>
              </p:nvSpPr>
              <p:spPr>
                <a:xfrm>
                  <a:off x="7565231" y="3685698"/>
                  <a:ext cx="285750" cy="295275"/>
                </a:xfrm>
                <a:custGeom>
                  <a:avLst/>
                  <a:gdLst>
                    <a:gd name="connsiteX0" fmla="*/ 279559 w 285750"/>
                    <a:gd name="connsiteY0" fmla="*/ 148114 h 295275"/>
                    <a:gd name="connsiteX1" fmla="*/ 143351 w 285750"/>
                    <a:gd name="connsiteY1" fmla="*/ 289084 h 295275"/>
                    <a:gd name="connsiteX2" fmla="*/ 7144 w 285750"/>
                    <a:gd name="connsiteY2" fmla="*/ 148114 h 295275"/>
                    <a:gd name="connsiteX3" fmla="*/ 143351 w 285750"/>
                    <a:gd name="connsiteY3" fmla="*/ 7144 h 295275"/>
                    <a:gd name="connsiteX4" fmla="*/ 279559 w 285750"/>
                    <a:gd name="connsiteY4" fmla="*/ 148114 h 295275"/>
                    <a:gd name="connsiteX5" fmla="*/ 230029 w 285750"/>
                    <a:gd name="connsiteY5" fmla="*/ 148114 h 295275"/>
                    <a:gd name="connsiteX6" fmla="*/ 143351 w 285750"/>
                    <a:gd name="connsiteY6" fmla="*/ 52864 h 295275"/>
                    <a:gd name="connsiteX7" fmla="*/ 56674 w 285750"/>
                    <a:gd name="connsiteY7" fmla="*/ 148114 h 295275"/>
                    <a:gd name="connsiteX8" fmla="*/ 143351 w 285750"/>
                    <a:gd name="connsiteY8" fmla="*/ 243364 h 295275"/>
                    <a:gd name="connsiteX9" fmla="*/ 230029 w 285750"/>
                    <a:gd name="connsiteY9" fmla="*/ 14811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5750" h="295275">
                      <a:moveTo>
                        <a:pt x="279559" y="148114"/>
                      </a:moveTo>
                      <a:cubicBezTo>
                        <a:pt x="279559" y="228124"/>
                        <a:pt x="222409" y="289084"/>
                        <a:pt x="143351" y="289084"/>
                      </a:cubicBezTo>
                      <a:cubicBezTo>
                        <a:pt x="64294" y="289084"/>
                        <a:pt x="7144" y="229076"/>
                        <a:pt x="7144" y="148114"/>
                      </a:cubicBezTo>
                      <a:cubicBezTo>
                        <a:pt x="7144" y="67151"/>
                        <a:pt x="63341" y="7144"/>
                        <a:pt x="143351" y="7144"/>
                      </a:cubicBezTo>
                      <a:cubicBezTo>
                        <a:pt x="223361" y="8096"/>
                        <a:pt x="279559" y="68104"/>
                        <a:pt x="279559" y="148114"/>
                      </a:cubicBezTo>
                      <a:moveTo>
                        <a:pt x="230029" y="148114"/>
                      </a:moveTo>
                      <a:cubicBezTo>
                        <a:pt x="230029" y="87154"/>
                        <a:pt x="188119" y="52864"/>
                        <a:pt x="143351" y="52864"/>
                      </a:cubicBezTo>
                      <a:cubicBezTo>
                        <a:pt x="98584" y="52864"/>
                        <a:pt x="56674" y="88106"/>
                        <a:pt x="56674" y="148114"/>
                      </a:cubicBezTo>
                      <a:cubicBezTo>
                        <a:pt x="56674" y="208121"/>
                        <a:pt x="98584" y="243364"/>
                        <a:pt x="143351" y="243364"/>
                      </a:cubicBezTo>
                      <a:cubicBezTo>
                        <a:pt x="188119" y="243364"/>
                        <a:pt x="230029" y="209074"/>
                        <a:pt x="230029" y="14811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8" name="Freeform: Shape 37">
                  <a:extLst>
                    <a:ext uri="{FF2B5EF4-FFF2-40B4-BE49-F238E27FC236}">
                      <a16:creationId xmlns:a16="http://schemas.microsoft.com/office/drawing/2014/main" id="{3ACC7A41-5D43-554E-92BA-A49F484B805E}"/>
                    </a:ext>
                  </a:extLst>
                </p:cNvPr>
                <p:cNvSpPr/>
                <p:nvPr/>
              </p:nvSpPr>
              <p:spPr>
                <a:xfrm>
                  <a:off x="7877651" y="3688556"/>
                  <a:ext cx="171450" cy="285750"/>
                </a:xfrm>
                <a:custGeom>
                  <a:avLst/>
                  <a:gdLst>
                    <a:gd name="connsiteX0" fmla="*/ 7144 w 171450"/>
                    <a:gd name="connsiteY0" fmla="*/ 277654 h 285750"/>
                    <a:gd name="connsiteX1" fmla="*/ 7144 w 171450"/>
                    <a:gd name="connsiteY1" fmla="*/ 13811 h 285750"/>
                    <a:gd name="connsiteX2" fmla="*/ 54769 w 171450"/>
                    <a:gd name="connsiteY2" fmla="*/ 13811 h 285750"/>
                    <a:gd name="connsiteX3" fmla="*/ 54769 w 171450"/>
                    <a:gd name="connsiteY3" fmla="*/ 56674 h 285750"/>
                    <a:gd name="connsiteX4" fmla="*/ 56674 w 171450"/>
                    <a:gd name="connsiteY4" fmla="*/ 56674 h 285750"/>
                    <a:gd name="connsiteX5" fmla="*/ 132874 w 171450"/>
                    <a:gd name="connsiteY5" fmla="*/ 7144 h 285750"/>
                    <a:gd name="connsiteX6" fmla="*/ 170021 w 171450"/>
                    <a:gd name="connsiteY6" fmla="*/ 13811 h 285750"/>
                    <a:gd name="connsiteX7" fmla="*/ 150971 w 171450"/>
                    <a:gd name="connsiteY7" fmla="*/ 60484 h 285750"/>
                    <a:gd name="connsiteX8" fmla="*/ 124301 w 171450"/>
                    <a:gd name="connsiteY8" fmla="*/ 56674 h 285750"/>
                    <a:gd name="connsiteX9" fmla="*/ 55721 w 171450"/>
                    <a:gd name="connsiteY9" fmla="*/ 133826 h 285750"/>
                    <a:gd name="connsiteX10" fmla="*/ 55721 w 171450"/>
                    <a:gd name="connsiteY10" fmla="*/ 278606 h 285750"/>
                    <a:gd name="connsiteX11" fmla="*/ 7144 w 171450"/>
                    <a:gd name="connsiteY11" fmla="*/ 278606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1450" h="285750">
                      <a:moveTo>
                        <a:pt x="7144" y="277654"/>
                      </a:moveTo>
                      <a:lnTo>
                        <a:pt x="7144" y="13811"/>
                      </a:lnTo>
                      <a:lnTo>
                        <a:pt x="54769" y="13811"/>
                      </a:lnTo>
                      <a:lnTo>
                        <a:pt x="54769" y="56674"/>
                      </a:lnTo>
                      <a:lnTo>
                        <a:pt x="56674" y="56674"/>
                      </a:lnTo>
                      <a:cubicBezTo>
                        <a:pt x="67151" y="26194"/>
                        <a:pt x="106204" y="7144"/>
                        <a:pt x="132874" y="7144"/>
                      </a:cubicBezTo>
                      <a:cubicBezTo>
                        <a:pt x="149066" y="7144"/>
                        <a:pt x="159544" y="9049"/>
                        <a:pt x="170021" y="13811"/>
                      </a:cubicBezTo>
                      <a:lnTo>
                        <a:pt x="150971" y="60484"/>
                      </a:lnTo>
                      <a:cubicBezTo>
                        <a:pt x="144304" y="57626"/>
                        <a:pt x="135731" y="56674"/>
                        <a:pt x="124301" y="56674"/>
                      </a:cubicBezTo>
                      <a:cubicBezTo>
                        <a:pt x="90011" y="56674"/>
                        <a:pt x="55721" y="85249"/>
                        <a:pt x="55721" y="133826"/>
                      </a:cubicBezTo>
                      <a:lnTo>
                        <a:pt x="55721" y="278606"/>
                      </a:lnTo>
                      <a:lnTo>
                        <a:pt x="7144" y="278606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: Shape 38">
                  <a:extLst>
                    <a:ext uri="{FF2B5EF4-FFF2-40B4-BE49-F238E27FC236}">
                      <a16:creationId xmlns:a16="http://schemas.microsoft.com/office/drawing/2014/main" id="{EE1AF892-CE40-9E46-93E4-04A1C4E9652F}"/>
                    </a:ext>
                  </a:extLst>
                </p:cNvPr>
                <p:cNvSpPr/>
                <p:nvPr/>
              </p:nvSpPr>
              <p:spPr>
                <a:xfrm>
                  <a:off x="8068151" y="3685698"/>
                  <a:ext cx="409575" cy="285750"/>
                </a:xfrm>
                <a:custGeom>
                  <a:avLst/>
                  <a:gdLst>
                    <a:gd name="connsiteX0" fmla="*/ 7144 w 409575"/>
                    <a:gd name="connsiteY0" fmla="*/ 16669 h 285750"/>
                    <a:gd name="connsiteX1" fmla="*/ 54769 w 409575"/>
                    <a:gd name="connsiteY1" fmla="*/ 16669 h 285750"/>
                    <a:gd name="connsiteX2" fmla="*/ 54769 w 409575"/>
                    <a:gd name="connsiteY2" fmla="*/ 52864 h 285750"/>
                    <a:gd name="connsiteX3" fmla="*/ 56674 w 409575"/>
                    <a:gd name="connsiteY3" fmla="*/ 52864 h 285750"/>
                    <a:gd name="connsiteX4" fmla="*/ 138589 w 409575"/>
                    <a:gd name="connsiteY4" fmla="*/ 7144 h 285750"/>
                    <a:gd name="connsiteX5" fmla="*/ 222409 w 409575"/>
                    <a:gd name="connsiteY5" fmla="*/ 57626 h 285750"/>
                    <a:gd name="connsiteX6" fmla="*/ 314801 w 409575"/>
                    <a:gd name="connsiteY6" fmla="*/ 7144 h 285750"/>
                    <a:gd name="connsiteX7" fmla="*/ 409099 w 409575"/>
                    <a:gd name="connsiteY7" fmla="*/ 118586 h 285750"/>
                    <a:gd name="connsiteX8" fmla="*/ 409099 w 409575"/>
                    <a:gd name="connsiteY8" fmla="*/ 280511 h 285750"/>
                    <a:gd name="connsiteX9" fmla="*/ 359569 w 409575"/>
                    <a:gd name="connsiteY9" fmla="*/ 280511 h 285750"/>
                    <a:gd name="connsiteX10" fmla="*/ 359569 w 409575"/>
                    <a:gd name="connsiteY10" fmla="*/ 126206 h 285750"/>
                    <a:gd name="connsiteX11" fmla="*/ 300514 w 409575"/>
                    <a:gd name="connsiteY11" fmla="*/ 52864 h 285750"/>
                    <a:gd name="connsiteX12" fmla="*/ 232886 w 409575"/>
                    <a:gd name="connsiteY12" fmla="*/ 134779 h 285750"/>
                    <a:gd name="connsiteX13" fmla="*/ 232886 w 409575"/>
                    <a:gd name="connsiteY13" fmla="*/ 281464 h 285750"/>
                    <a:gd name="connsiteX14" fmla="*/ 183356 w 409575"/>
                    <a:gd name="connsiteY14" fmla="*/ 281464 h 285750"/>
                    <a:gd name="connsiteX15" fmla="*/ 183356 w 409575"/>
                    <a:gd name="connsiteY15" fmla="*/ 126206 h 285750"/>
                    <a:gd name="connsiteX16" fmla="*/ 124301 w 409575"/>
                    <a:gd name="connsiteY16" fmla="*/ 52864 h 285750"/>
                    <a:gd name="connsiteX17" fmla="*/ 56674 w 409575"/>
                    <a:gd name="connsiteY17" fmla="*/ 134779 h 285750"/>
                    <a:gd name="connsiteX18" fmla="*/ 56674 w 409575"/>
                    <a:gd name="connsiteY18" fmla="*/ 281464 h 285750"/>
                    <a:gd name="connsiteX19" fmla="*/ 7144 w 409575"/>
                    <a:gd name="connsiteY19" fmla="*/ 281464 h 285750"/>
                    <a:gd name="connsiteX20" fmla="*/ 7144 w 409575"/>
                    <a:gd name="connsiteY20" fmla="*/ 1666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9575" h="285750">
                      <a:moveTo>
                        <a:pt x="7144" y="16669"/>
                      </a:moveTo>
                      <a:lnTo>
                        <a:pt x="54769" y="16669"/>
                      </a:lnTo>
                      <a:lnTo>
                        <a:pt x="54769" y="52864"/>
                      </a:lnTo>
                      <a:lnTo>
                        <a:pt x="56674" y="52864"/>
                      </a:lnTo>
                      <a:cubicBezTo>
                        <a:pt x="71914" y="27146"/>
                        <a:pt x="107156" y="7144"/>
                        <a:pt x="138589" y="7144"/>
                      </a:cubicBezTo>
                      <a:cubicBezTo>
                        <a:pt x="181451" y="7144"/>
                        <a:pt x="209074" y="26194"/>
                        <a:pt x="222409" y="57626"/>
                      </a:cubicBezTo>
                      <a:cubicBezTo>
                        <a:pt x="241459" y="28099"/>
                        <a:pt x="273844" y="7144"/>
                        <a:pt x="314801" y="7144"/>
                      </a:cubicBezTo>
                      <a:cubicBezTo>
                        <a:pt x="379571" y="7144"/>
                        <a:pt x="409099" y="52864"/>
                        <a:pt x="409099" y="118586"/>
                      </a:cubicBezTo>
                      <a:lnTo>
                        <a:pt x="409099" y="280511"/>
                      </a:lnTo>
                      <a:lnTo>
                        <a:pt x="359569" y="280511"/>
                      </a:lnTo>
                      <a:lnTo>
                        <a:pt x="359569" y="126206"/>
                      </a:lnTo>
                      <a:cubicBezTo>
                        <a:pt x="359569" y="70961"/>
                        <a:pt x="338614" y="52864"/>
                        <a:pt x="300514" y="52864"/>
                      </a:cubicBezTo>
                      <a:cubicBezTo>
                        <a:pt x="260509" y="52864"/>
                        <a:pt x="232886" y="93821"/>
                        <a:pt x="232886" y="134779"/>
                      </a:cubicBezTo>
                      <a:lnTo>
                        <a:pt x="232886" y="281464"/>
                      </a:lnTo>
                      <a:lnTo>
                        <a:pt x="183356" y="281464"/>
                      </a:lnTo>
                      <a:lnTo>
                        <a:pt x="183356" y="126206"/>
                      </a:lnTo>
                      <a:cubicBezTo>
                        <a:pt x="183356" y="70961"/>
                        <a:pt x="162401" y="52864"/>
                        <a:pt x="124301" y="52864"/>
                      </a:cubicBezTo>
                      <a:cubicBezTo>
                        <a:pt x="83344" y="52864"/>
                        <a:pt x="56674" y="93821"/>
                        <a:pt x="56674" y="134779"/>
                      </a:cubicBezTo>
                      <a:lnTo>
                        <a:pt x="56674" y="281464"/>
                      </a:lnTo>
                      <a:lnTo>
                        <a:pt x="7144" y="281464"/>
                      </a:lnTo>
                      <a:lnTo>
                        <a:pt x="7144" y="1666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: Shape 39">
                  <a:extLst>
                    <a:ext uri="{FF2B5EF4-FFF2-40B4-BE49-F238E27FC236}">
                      <a16:creationId xmlns:a16="http://schemas.microsoft.com/office/drawing/2014/main" id="{2C290035-FD99-AD49-92C2-D1848C5D4ED2}"/>
                    </a:ext>
                  </a:extLst>
                </p:cNvPr>
                <p:cNvSpPr/>
                <p:nvPr/>
              </p:nvSpPr>
              <p:spPr>
                <a:xfrm>
                  <a:off x="5091589" y="2878931"/>
                  <a:ext cx="438150" cy="457200"/>
                </a:xfrm>
                <a:custGeom>
                  <a:avLst/>
                  <a:gdLst>
                    <a:gd name="connsiteX0" fmla="*/ 7144 w 438150"/>
                    <a:gd name="connsiteY0" fmla="*/ 228124 h 457200"/>
                    <a:gd name="connsiteX1" fmla="*/ 231934 w 438150"/>
                    <a:gd name="connsiteY1" fmla="*/ 7144 h 457200"/>
                    <a:gd name="connsiteX2" fmla="*/ 383381 w 438150"/>
                    <a:gd name="connsiteY2" fmla="*/ 68104 h 457200"/>
                    <a:gd name="connsiteX3" fmla="*/ 340519 w 438150"/>
                    <a:gd name="connsiteY3" fmla="*/ 110966 h 457200"/>
                    <a:gd name="connsiteX4" fmla="*/ 231934 w 438150"/>
                    <a:gd name="connsiteY4" fmla="*/ 68104 h 457200"/>
                    <a:gd name="connsiteX5" fmla="*/ 72866 w 438150"/>
                    <a:gd name="connsiteY5" fmla="*/ 229076 h 457200"/>
                    <a:gd name="connsiteX6" fmla="*/ 231934 w 438150"/>
                    <a:gd name="connsiteY6" fmla="*/ 390049 h 457200"/>
                    <a:gd name="connsiteX7" fmla="*/ 343376 w 438150"/>
                    <a:gd name="connsiteY7" fmla="*/ 345281 h 457200"/>
                    <a:gd name="connsiteX8" fmla="*/ 376714 w 438150"/>
                    <a:gd name="connsiteY8" fmla="*/ 269081 h 457200"/>
                    <a:gd name="connsiteX9" fmla="*/ 231934 w 438150"/>
                    <a:gd name="connsiteY9" fmla="*/ 269081 h 457200"/>
                    <a:gd name="connsiteX10" fmla="*/ 231934 w 438150"/>
                    <a:gd name="connsiteY10" fmla="*/ 208121 h 457200"/>
                    <a:gd name="connsiteX11" fmla="*/ 435769 w 438150"/>
                    <a:gd name="connsiteY11" fmla="*/ 208121 h 457200"/>
                    <a:gd name="connsiteX12" fmla="*/ 438626 w 438150"/>
                    <a:gd name="connsiteY12" fmla="*/ 246221 h 457200"/>
                    <a:gd name="connsiteX13" fmla="*/ 386239 w 438150"/>
                    <a:gd name="connsiteY13" fmla="*/ 388144 h 457200"/>
                    <a:gd name="connsiteX14" fmla="*/ 231934 w 438150"/>
                    <a:gd name="connsiteY14" fmla="*/ 450056 h 457200"/>
                    <a:gd name="connsiteX15" fmla="*/ 7144 w 438150"/>
                    <a:gd name="connsiteY15" fmla="*/ 22812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8150" h="457200">
                      <a:moveTo>
                        <a:pt x="7144" y="228124"/>
                      </a:moveTo>
                      <a:cubicBezTo>
                        <a:pt x="7144" y="106204"/>
                        <a:pt x="110014" y="7144"/>
                        <a:pt x="231934" y="7144"/>
                      </a:cubicBezTo>
                      <a:cubicBezTo>
                        <a:pt x="299561" y="7144"/>
                        <a:pt x="347186" y="33814"/>
                        <a:pt x="383381" y="68104"/>
                      </a:cubicBezTo>
                      <a:lnTo>
                        <a:pt x="340519" y="110966"/>
                      </a:lnTo>
                      <a:cubicBezTo>
                        <a:pt x="314801" y="86201"/>
                        <a:pt x="279559" y="68104"/>
                        <a:pt x="231934" y="68104"/>
                      </a:cubicBezTo>
                      <a:cubicBezTo>
                        <a:pt x="142399" y="68104"/>
                        <a:pt x="72866" y="139541"/>
                        <a:pt x="72866" y="229076"/>
                      </a:cubicBezTo>
                      <a:cubicBezTo>
                        <a:pt x="72866" y="318611"/>
                        <a:pt x="142399" y="390049"/>
                        <a:pt x="231934" y="390049"/>
                      </a:cubicBezTo>
                      <a:cubicBezTo>
                        <a:pt x="290036" y="390049"/>
                        <a:pt x="322421" y="367189"/>
                        <a:pt x="343376" y="345281"/>
                      </a:cubicBezTo>
                      <a:cubicBezTo>
                        <a:pt x="360521" y="328136"/>
                        <a:pt x="371951" y="303371"/>
                        <a:pt x="376714" y="269081"/>
                      </a:cubicBezTo>
                      <a:lnTo>
                        <a:pt x="231934" y="269081"/>
                      </a:lnTo>
                      <a:lnTo>
                        <a:pt x="231934" y="208121"/>
                      </a:lnTo>
                      <a:lnTo>
                        <a:pt x="435769" y="208121"/>
                      </a:lnTo>
                      <a:cubicBezTo>
                        <a:pt x="437674" y="218599"/>
                        <a:pt x="438626" y="231934"/>
                        <a:pt x="438626" y="246221"/>
                      </a:cubicBezTo>
                      <a:cubicBezTo>
                        <a:pt x="438626" y="291941"/>
                        <a:pt x="426244" y="348139"/>
                        <a:pt x="386239" y="388144"/>
                      </a:cubicBezTo>
                      <a:cubicBezTo>
                        <a:pt x="347186" y="429101"/>
                        <a:pt x="297656" y="450056"/>
                        <a:pt x="231934" y="450056"/>
                      </a:cubicBezTo>
                      <a:cubicBezTo>
                        <a:pt x="110014" y="449104"/>
                        <a:pt x="7144" y="350044"/>
                        <a:pt x="7144" y="22812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: Shape 40">
                  <a:extLst>
                    <a:ext uri="{FF2B5EF4-FFF2-40B4-BE49-F238E27FC236}">
                      <a16:creationId xmlns:a16="http://schemas.microsoft.com/office/drawing/2014/main" id="{B29ABF67-D26B-A640-8577-EA63B99FA72B}"/>
                    </a:ext>
                  </a:extLst>
                </p:cNvPr>
                <p:cNvSpPr/>
                <p:nvPr/>
              </p:nvSpPr>
              <p:spPr>
                <a:xfrm>
                  <a:off x="5544979" y="3036093"/>
                  <a:ext cx="295275" cy="295275"/>
                </a:xfrm>
                <a:custGeom>
                  <a:avLst/>
                  <a:gdLst>
                    <a:gd name="connsiteX0" fmla="*/ 150019 w 295275"/>
                    <a:gd name="connsiteY0" fmla="*/ 7144 h 295275"/>
                    <a:gd name="connsiteX1" fmla="*/ 7144 w 295275"/>
                    <a:gd name="connsiteY1" fmla="*/ 150019 h 295275"/>
                    <a:gd name="connsiteX2" fmla="*/ 150019 w 295275"/>
                    <a:gd name="connsiteY2" fmla="*/ 292894 h 295275"/>
                    <a:gd name="connsiteX3" fmla="*/ 292894 w 295275"/>
                    <a:gd name="connsiteY3" fmla="*/ 150019 h 295275"/>
                    <a:gd name="connsiteX4" fmla="*/ 150019 w 295275"/>
                    <a:gd name="connsiteY4" fmla="*/ 7144 h 295275"/>
                    <a:gd name="connsiteX5" fmla="*/ 150019 w 295275"/>
                    <a:gd name="connsiteY5" fmla="*/ 235744 h 295275"/>
                    <a:gd name="connsiteX6" fmla="*/ 70009 w 295275"/>
                    <a:gd name="connsiteY6" fmla="*/ 149066 h 295275"/>
                    <a:gd name="connsiteX7" fmla="*/ 150019 w 295275"/>
                    <a:gd name="connsiteY7" fmla="*/ 62389 h 295275"/>
                    <a:gd name="connsiteX8" fmla="*/ 230029 w 295275"/>
                    <a:gd name="connsiteY8" fmla="*/ 149066 h 295275"/>
                    <a:gd name="connsiteX9" fmla="*/ 150019 w 295275"/>
                    <a:gd name="connsiteY9" fmla="*/ 23574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95275">
                      <a:moveTo>
                        <a:pt x="150019" y="7144"/>
                      </a:moveTo>
                      <a:cubicBezTo>
                        <a:pt x="70961" y="7144"/>
                        <a:pt x="7144" y="67151"/>
                        <a:pt x="7144" y="150019"/>
                      </a:cubicBezTo>
                      <a:cubicBezTo>
                        <a:pt x="7144" y="231934"/>
                        <a:pt x="70961" y="292894"/>
                        <a:pt x="150019" y="292894"/>
                      </a:cubicBezTo>
                      <a:cubicBezTo>
                        <a:pt x="229076" y="292894"/>
                        <a:pt x="292894" y="231934"/>
                        <a:pt x="292894" y="150019"/>
                      </a:cubicBezTo>
                      <a:cubicBezTo>
                        <a:pt x="292894" y="67151"/>
                        <a:pt x="229076" y="7144"/>
                        <a:pt x="150019" y="7144"/>
                      </a:cubicBezTo>
                      <a:moveTo>
                        <a:pt x="150019" y="235744"/>
                      </a:moveTo>
                      <a:cubicBezTo>
                        <a:pt x="107156" y="235744"/>
                        <a:pt x="70009" y="200501"/>
                        <a:pt x="70009" y="149066"/>
                      </a:cubicBezTo>
                      <a:cubicBezTo>
                        <a:pt x="70009" y="97631"/>
                        <a:pt x="107156" y="62389"/>
                        <a:pt x="150019" y="62389"/>
                      </a:cubicBezTo>
                      <a:cubicBezTo>
                        <a:pt x="192881" y="62389"/>
                        <a:pt x="230029" y="97631"/>
                        <a:pt x="230029" y="149066"/>
                      </a:cubicBezTo>
                      <a:cubicBezTo>
                        <a:pt x="230029" y="200501"/>
                        <a:pt x="192881" y="235744"/>
                        <a:pt x="150019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: Shape 41">
                  <a:extLst>
                    <a:ext uri="{FF2B5EF4-FFF2-40B4-BE49-F238E27FC236}">
                      <a16:creationId xmlns:a16="http://schemas.microsoft.com/office/drawing/2014/main" id="{697B3E66-99FB-3949-8577-5CF4BF8721C0}"/>
                    </a:ext>
                  </a:extLst>
                </p:cNvPr>
                <p:cNvSpPr/>
                <p:nvPr/>
              </p:nvSpPr>
              <p:spPr>
                <a:xfrm>
                  <a:off x="5857399" y="3036093"/>
                  <a:ext cx="295275" cy="295275"/>
                </a:xfrm>
                <a:custGeom>
                  <a:avLst/>
                  <a:gdLst>
                    <a:gd name="connsiteX0" fmla="*/ 150019 w 295275"/>
                    <a:gd name="connsiteY0" fmla="*/ 7144 h 295275"/>
                    <a:gd name="connsiteX1" fmla="*/ 7144 w 295275"/>
                    <a:gd name="connsiteY1" fmla="*/ 150019 h 295275"/>
                    <a:gd name="connsiteX2" fmla="*/ 150019 w 295275"/>
                    <a:gd name="connsiteY2" fmla="*/ 292894 h 295275"/>
                    <a:gd name="connsiteX3" fmla="*/ 292894 w 295275"/>
                    <a:gd name="connsiteY3" fmla="*/ 150019 h 295275"/>
                    <a:gd name="connsiteX4" fmla="*/ 150019 w 295275"/>
                    <a:gd name="connsiteY4" fmla="*/ 7144 h 295275"/>
                    <a:gd name="connsiteX5" fmla="*/ 150019 w 295275"/>
                    <a:gd name="connsiteY5" fmla="*/ 235744 h 295275"/>
                    <a:gd name="connsiteX6" fmla="*/ 70009 w 295275"/>
                    <a:gd name="connsiteY6" fmla="*/ 149066 h 295275"/>
                    <a:gd name="connsiteX7" fmla="*/ 150019 w 295275"/>
                    <a:gd name="connsiteY7" fmla="*/ 62389 h 295275"/>
                    <a:gd name="connsiteX8" fmla="*/ 230029 w 295275"/>
                    <a:gd name="connsiteY8" fmla="*/ 149066 h 295275"/>
                    <a:gd name="connsiteX9" fmla="*/ 150019 w 295275"/>
                    <a:gd name="connsiteY9" fmla="*/ 23574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95275">
                      <a:moveTo>
                        <a:pt x="150019" y="7144"/>
                      </a:moveTo>
                      <a:cubicBezTo>
                        <a:pt x="70961" y="7144"/>
                        <a:pt x="7144" y="67151"/>
                        <a:pt x="7144" y="150019"/>
                      </a:cubicBezTo>
                      <a:cubicBezTo>
                        <a:pt x="7144" y="231934"/>
                        <a:pt x="70961" y="292894"/>
                        <a:pt x="150019" y="292894"/>
                      </a:cubicBezTo>
                      <a:cubicBezTo>
                        <a:pt x="229076" y="292894"/>
                        <a:pt x="292894" y="231934"/>
                        <a:pt x="292894" y="150019"/>
                      </a:cubicBezTo>
                      <a:cubicBezTo>
                        <a:pt x="292894" y="67151"/>
                        <a:pt x="228124" y="7144"/>
                        <a:pt x="150019" y="7144"/>
                      </a:cubicBezTo>
                      <a:moveTo>
                        <a:pt x="150019" y="235744"/>
                      </a:moveTo>
                      <a:cubicBezTo>
                        <a:pt x="107156" y="235744"/>
                        <a:pt x="70009" y="200501"/>
                        <a:pt x="70009" y="149066"/>
                      </a:cubicBezTo>
                      <a:cubicBezTo>
                        <a:pt x="70009" y="97631"/>
                        <a:pt x="107156" y="62389"/>
                        <a:pt x="150019" y="62389"/>
                      </a:cubicBezTo>
                      <a:cubicBezTo>
                        <a:pt x="192881" y="62389"/>
                        <a:pt x="230029" y="97631"/>
                        <a:pt x="230029" y="149066"/>
                      </a:cubicBezTo>
                      <a:cubicBezTo>
                        <a:pt x="230029" y="200501"/>
                        <a:pt x="192881" y="235744"/>
                        <a:pt x="150019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: Shape 42">
                  <a:extLst>
                    <a:ext uri="{FF2B5EF4-FFF2-40B4-BE49-F238E27FC236}">
                      <a16:creationId xmlns:a16="http://schemas.microsoft.com/office/drawing/2014/main" id="{906509D9-5B27-454C-BAA2-879F0FB71F79}"/>
                    </a:ext>
                  </a:extLst>
                </p:cNvPr>
                <p:cNvSpPr/>
                <p:nvPr/>
              </p:nvSpPr>
              <p:spPr>
                <a:xfrm>
                  <a:off x="6169819" y="3036093"/>
                  <a:ext cx="285750" cy="419100"/>
                </a:xfrm>
                <a:custGeom>
                  <a:avLst/>
                  <a:gdLst>
                    <a:gd name="connsiteX0" fmla="*/ 220504 w 285750"/>
                    <a:gd name="connsiteY0" fmla="*/ 15716 h 419100"/>
                    <a:gd name="connsiteX1" fmla="*/ 220504 w 285750"/>
                    <a:gd name="connsiteY1" fmla="*/ 38576 h 419100"/>
                    <a:gd name="connsiteX2" fmla="*/ 218599 w 285750"/>
                    <a:gd name="connsiteY2" fmla="*/ 38576 h 419100"/>
                    <a:gd name="connsiteX3" fmla="*/ 143351 w 285750"/>
                    <a:gd name="connsiteY3" fmla="*/ 7144 h 419100"/>
                    <a:gd name="connsiteX4" fmla="*/ 7144 w 285750"/>
                    <a:gd name="connsiteY4" fmla="*/ 150019 h 419100"/>
                    <a:gd name="connsiteX5" fmla="*/ 143351 w 285750"/>
                    <a:gd name="connsiteY5" fmla="*/ 291941 h 419100"/>
                    <a:gd name="connsiteX6" fmla="*/ 218599 w 285750"/>
                    <a:gd name="connsiteY6" fmla="*/ 259556 h 419100"/>
                    <a:gd name="connsiteX7" fmla="*/ 220504 w 285750"/>
                    <a:gd name="connsiteY7" fmla="*/ 259556 h 419100"/>
                    <a:gd name="connsiteX8" fmla="*/ 220504 w 285750"/>
                    <a:gd name="connsiteY8" fmla="*/ 280511 h 419100"/>
                    <a:gd name="connsiteX9" fmla="*/ 144304 w 285750"/>
                    <a:gd name="connsiteY9" fmla="*/ 364331 h 419100"/>
                    <a:gd name="connsiteX10" fmla="*/ 72866 w 285750"/>
                    <a:gd name="connsiteY10" fmla="*/ 313849 h 419100"/>
                    <a:gd name="connsiteX11" fmla="*/ 18574 w 285750"/>
                    <a:gd name="connsiteY11" fmla="*/ 336709 h 419100"/>
                    <a:gd name="connsiteX12" fmla="*/ 145256 w 285750"/>
                    <a:gd name="connsiteY12" fmla="*/ 420529 h 419100"/>
                    <a:gd name="connsiteX13" fmla="*/ 280511 w 285750"/>
                    <a:gd name="connsiteY13" fmla="*/ 271939 h 419100"/>
                    <a:gd name="connsiteX14" fmla="*/ 280511 w 285750"/>
                    <a:gd name="connsiteY14" fmla="*/ 15716 h 419100"/>
                    <a:gd name="connsiteX15" fmla="*/ 220504 w 285750"/>
                    <a:gd name="connsiteY15" fmla="*/ 15716 h 419100"/>
                    <a:gd name="connsiteX16" fmla="*/ 148114 w 285750"/>
                    <a:gd name="connsiteY16" fmla="*/ 235744 h 419100"/>
                    <a:gd name="connsiteX17" fmla="*/ 69056 w 285750"/>
                    <a:gd name="connsiteY17" fmla="*/ 150019 h 419100"/>
                    <a:gd name="connsiteX18" fmla="*/ 148114 w 285750"/>
                    <a:gd name="connsiteY18" fmla="*/ 63341 h 419100"/>
                    <a:gd name="connsiteX19" fmla="*/ 224314 w 285750"/>
                    <a:gd name="connsiteY19" fmla="*/ 150019 h 419100"/>
                    <a:gd name="connsiteX20" fmla="*/ 148114 w 285750"/>
                    <a:gd name="connsiteY20" fmla="*/ 235744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5750" h="419100">
                      <a:moveTo>
                        <a:pt x="220504" y="15716"/>
                      </a:moveTo>
                      <a:lnTo>
                        <a:pt x="220504" y="38576"/>
                      </a:lnTo>
                      <a:lnTo>
                        <a:pt x="218599" y="38576"/>
                      </a:lnTo>
                      <a:cubicBezTo>
                        <a:pt x="204311" y="21431"/>
                        <a:pt x="177641" y="7144"/>
                        <a:pt x="143351" y="7144"/>
                      </a:cubicBezTo>
                      <a:cubicBezTo>
                        <a:pt x="71914" y="7144"/>
                        <a:pt x="7144" y="70009"/>
                        <a:pt x="7144" y="150019"/>
                      </a:cubicBezTo>
                      <a:cubicBezTo>
                        <a:pt x="7144" y="230029"/>
                        <a:pt x="72866" y="291941"/>
                        <a:pt x="143351" y="291941"/>
                      </a:cubicBezTo>
                      <a:cubicBezTo>
                        <a:pt x="177641" y="291941"/>
                        <a:pt x="204311" y="276701"/>
                        <a:pt x="218599" y="259556"/>
                      </a:cubicBezTo>
                      <a:lnTo>
                        <a:pt x="220504" y="259556"/>
                      </a:lnTo>
                      <a:lnTo>
                        <a:pt x="220504" y="280511"/>
                      </a:lnTo>
                      <a:cubicBezTo>
                        <a:pt x="220504" y="334804"/>
                        <a:pt x="190976" y="364331"/>
                        <a:pt x="144304" y="364331"/>
                      </a:cubicBezTo>
                      <a:cubicBezTo>
                        <a:pt x="106204" y="364331"/>
                        <a:pt x="82391" y="336709"/>
                        <a:pt x="72866" y="313849"/>
                      </a:cubicBezTo>
                      <a:lnTo>
                        <a:pt x="18574" y="336709"/>
                      </a:lnTo>
                      <a:cubicBezTo>
                        <a:pt x="33814" y="374809"/>
                        <a:pt x="75724" y="420529"/>
                        <a:pt x="145256" y="420529"/>
                      </a:cubicBezTo>
                      <a:cubicBezTo>
                        <a:pt x="218599" y="420529"/>
                        <a:pt x="280511" y="377666"/>
                        <a:pt x="280511" y="271939"/>
                      </a:cubicBezTo>
                      <a:lnTo>
                        <a:pt x="280511" y="15716"/>
                      </a:lnTo>
                      <a:lnTo>
                        <a:pt x="220504" y="15716"/>
                      </a:lnTo>
                      <a:close/>
                      <a:moveTo>
                        <a:pt x="148114" y="235744"/>
                      </a:moveTo>
                      <a:cubicBezTo>
                        <a:pt x="105251" y="235744"/>
                        <a:pt x="69056" y="199549"/>
                        <a:pt x="69056" y="150019"/>
                      </a:cubicBezTo>
                      <a:cubicBezTo>
                        <a:pt x="69056" y="99536"/>
                        <a:pt x="105251" y="63341"/>
                        <a:pt x="148114" y="63341"/>
                      </a:cubicBezTo>
                      <a:cubicBezTo>
                        <a:pt x="190976" y="63341"/>
                        <a:pt x="224314" y="100489"/>
                        <a:pt x="224314" y="150019"/>
                      </a:cubicBezTo>
                      <a:cubicBezTo>
                        <a:pt x="224314" y="199549"/>
                        <a:pt x="190976" y="235744"/>
                        <a:pt x="148114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: Shape 43">
                  <a:extLst>
                    <a:ext uri="{FF2B5EF4-FFF2-40B4-BE49-F238E27FC236}">
                      <a16:creationId xmlns:a16="http://schemas.microsoft.com/office/drawing/2014/main" id="{F1AE696D-B524-0444-83A5-B4A3CED55671}"/>
                    </a:ext>
                  </a:extLst>
                </p:cNvPr>
                <p:cNvSpPr/>
                <p:nvPr/>
              </p:nvSpPr>
              <p:spPr>
                <a:xfrm>
                  <a:off x="6485096" y="2893218"/>
                  <a:ext cx="76200" cy="428625"/>
                </a:xfrm>
                <a:custGeom>
                  <a:avLst/>
                  <a:gdLst>
                    <a:gd name="connsiteX0" fmla="*/ 7144 w 76200"/>
                    <a:gd name="connsiteY0" fmla="*/ 7144 h 428625"/>
                    <a:gd name="connsiteX1" fmla="*/ 70009 w 76200"/>
                    <a:gd name="connsiteY1" fmla="*/ 7144 h 428625"/>
                    <a:gd name="connsiteX2" fmla="*/ 70009 w 76200"/>
                    <a:gd name="connsiteY2" fmla="*/ 426244 h 428625"/>
                    <a:gd name="connsiteX3" fmla="*/ 7144 w 76200"/>
                    <a:gd name="connsiteY3" fmla="*/ 426244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428625">
                      <a:moveTo>
                        <a:pt x="7144" y="7144"/>
                      </a:moveTo>
                      <a:lnTo>
                        <a:pt x="70009" y="7144"/>
                      </a:lnTo>
                      <a:lnTo>
                        <a:pt x="70009" y="426244"/>
                      </a:lnTo>
                      <a:lnTo>
                        <a:pt x="7144" y="426244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Freeform: Shape 44">
                  <a:extLst>
                    <a:ext uri="{FF2B5EF4-FFF2-40B4-BE49-F238E27FC236}">
                      <a16:creationId xmlns:a16="http://schemas.microsoft.com/office/drawing/2014/main" id="{5321BFBF-2364-0941-B7DD-74AC218B4FB0}"/>
                    </a:ext>
                  </a:extLst>
                </p:cNvPr>
                <p:cNvSpPr/>
                <p:nvPr/>
              </p:nvSpPr>
              <p:spPr>
                <a:xfrm>
                  <a:off x="6578441" y="3036093"/>
                  <a:ext cx="276225" cy="295275"/>
                </a:xfrm>
                <a:custGeom>
                  <a:avLst/>
                  <a:gdLst>
                    <a:gd name="connsiteX0" fmla="*/ 149066 w 276225"/>
                    <a:gd name="connsiteY0" fmla="*/ 235744 h 295275"/>
                    <a:gd name="connsiteX1" fmla="*/ 79534 w 276225"/>
                    <a:gd name="connsiteY1" fmla="*/ 192881 h 295275"/>
                    <a:gd name="connsiteX2" fmla="*/ 270034 w 276225"/>
                    <a:gd name="connsiteY2" fmla="*/ 113824 h 295275"/>
                    <a:gd name="connsiteX3" fmla="*/ 263366 w 276225"/>
                    <a:gd name="connsiteY3" fmla="*/ 97631 h 295275"/>
                    <a:gd name="connsiteX4" fmla="*/ 141446 w 276225"/>
                    <a:gd name="connsiteY4" fmla="*/ 7144 h 295275"/>
                    <a:gd name="connsiteX5" fmla="*/ 7144 w 276225"/>
                    <a:gd name="connsiteY5" fmla="*/ 150019 h 295275"/>
                    <a:gd name="connsiteX6" fmla="*/ 149066 w 276225"/>
                    <a:gd name="connsiteY6" fmla="*/ 292894 h 295275"/>
                    <a:gd name="connsiteX7" fmla="*/ 268129 w 276225"/>
                    <a:gd name="connsiteY7" fmla="*/ 230029 h 295275"/>
                    <a:gd name="connsiteX8" fmla="*/ 219551 w 276225"/>
                    <a:gd name="connsiteY8" fmla="*/ 197644 h 295275"/>
                    <a:gd name="connsiteX9" fmla="*/ 149066 w 276225"/>
                    <a:gd name="connsiteY9" fmla="*/ 235744 h 295275"/>
                    <a:gd name="connsiteX10" fmla="*/ 143351 w 276225"/>
                    <a:gd name="connsiteY10" fmla="*/ 62389 h 295275"/>
                    <a:gd name="connsiteX11" fmla="*/ 196691 w 276225"/>
                    <a:gd name="connsiteY11" fmla="*/ 92869 h 295275"/>
                    <a:gd name="connsiteX12" fmla="*/ 69056 w 276225"/>
                    <a:gd name="connsiteY12" fmla="*/ 146209 h 295275"/>
                    <a:gd name="connsiteX13" fmla="*/ 143351 w 276225"/>
                    <a:gd name="connsiteY13" fmla="*/ 62389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225" h="295275">
                      <a:moveTo>
                        <a:pt x="149066" y="235744"/>
                      </a:moveTo>
                      <a:cubicBezTo>
                        <a:pt x="117634" y="235744"/>
                        <a:pt x="94774" y="221456"/>
                        <a:pt x="79534" y="192881"/>
                      </a:cubicBezTo>
                      <a:lnTo>
                        <a:pt x="270034" y="113824"/>
                      </a:lnTo>
                      <a:lnTo>
                        <a:pt x="263366" y="97631"/>
                      </a:lnTo>
                      <a:cubicBezTo>
                        <a:pt x="251936" y="66199"/>
                        <a:pt x="215741" y="7144"/>
                        <a:pt x="141446" y="7144"/>
                      </a:cubicBezTo>
                      <a:cubicBezTo>
                        <a:pt x="68104" y="7144"/>
                        <a:pt x="7144" y="65246"/>
                        <a:pt x="7144" y="150019"/>
                      </a:cubicBezTo>
                      <a:cubicBezTo>
                        <a:pt x="7144" y="230029"/>
                        <a:pt x="67151" y="292894"/>
                        <a:pt x="149066" y="292894"/>
                      </a:cubicBezTo>
                      <a:cubicBezTo>
                        <a:pt x="214789" y="292894"/>
                        <a:pt x="251936" y="252889"/>
                        <a:pt x="268129" y="230029"/>
                      </a:cubicBezTo>
                      <a:lnTo>
                        <a:pt x="219551" y="197644"/>
                      </a:lnTo>
                      <a:cubicBezTo>
                        <a:pt x="202406" y="220504"/>
                        <a:pt x="180499" y="235744"/>
                        <a:pt x="149066" y="235744"/>
                      </a:cubicBezTo>
                      <a:moveTo>
                        <a:pt x="143351" y="62389"/>
                      </a:moveTo>
                      <a:cubicBezTo>
                        <a:pt x="168116" y="62389"/>
                        <a:pt x="189071" y="74771"/>
                        <a:pt x="196691" y="92869"/>
                      </a:cubicBezTo>
                      <a:lnTo>
                        <a:pt x="69056" y="146209"/>
                      </a:lnTo>
                      <a:cubicBezTo>
                        <a:pt x="67151" y="90011"/>
                        <a:pt x="111919" y="62389"/>
                        <a:pt x="143351" y="62389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C9C3DFF7-FEC6-3A4A-9ADB-FD0C27A3BA00}"/>
              </a:ext>
            </a:extLst>
          </p:cNvPr>
          <p:cNvCxnSpPr>
            <a:cxnSpLocks/>
          </p:cNvCxnSpPr>
          <p:nvPr/>
        </p:nvCxnSpPr>
        <p:spPr>
          <a:xfrm>
            <a:off x="5243875" y="2050279"/>
            <a:ext cx="1285320" cy="1131709"/>
          </a:xfrm>
          <a:prstGeom prst="line">
            <a:avLst/>
          </a:prstGeom>
          <a:ln w="25400">
            <a:gradFill>
              <a:gsLst>
                <a:gs pos="15000">
                  <a:srgbClr val="035CD9"/>
                </a:gs>
                <a:gs pos="85000">
                  <a:srgbClr val="FF0000"/>
                </a:gs>
              </a:gsLst>
              <a:lin ang="5400000" scaled="1"/>
            </a:gra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7AD85693-982A-0A4E-A926-01B76F5D49BF}"/>
              </a:ext>
            </a:extLst>
          </p:cNvPr>
          <p:cNvCxnSpPr>
            <a:cxnSpLocks/>
          </p:cNvCxnSpPr>
          <p:nvPr/>
        </p:nvCxnSpPr>
        <p:spPr>
          <a:xfrm flipH="1">
            <a:off x="2679893" y="2029904"/>
            <a:ext cx="1180641" cy="1043634"/>
          </a:xfrm>
          <a:prstGeom prst="line">
            <a:avLst/>
          </a:prstGeom>
          <a:ln w="25400">
            <a:gradFill>
              <a:gsLst>
                <a:gs pos="15000">
                  <a:srgbClr val="F9A425"/>
                </a:gs>
                <a:gs pos="85000">
                  <a:srgbClr val="035CD9"/>
                </a:gs>
              </a:gsLst>
              <a:lin ang="10800000" scaled="0"/>
            </a:gra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id="{ED6C34D2-B6F4-884C-87D9-D22C359268C2}"/>
              </a:ext>
            </a:extLst>
          </p:cNvPr>
          <p:cNvSpPr txBox="1"/>
          <p:nvPr/>
        </p:nvSpPr>
        <p:spPr>
          <a:xfrm>
            <a:off x="1604647" y="4124930"/>
            <a:ext cx="1593216" cy="3519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spc="100" dirty="0">
                <a:latin typeface="+mj-lt"/>
                <a:ea typeface="Helvetica Neue Light" panose="02000403000000020004" pitchFamily="2" charset="0"/>
              </a:rPr>
              <a:t>15</a:t>
            </a:r>
            <a:r>
              <a:rPr lang="en-US" spc="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REGIONS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0E80FE0-DD82-DE4A-AAC8-4E371104DC82}"/>
              </a:ext>
            </a:extLst>
          </p:cNvPr>
          <p:cNvSpPr txBox="1"/>
          <p:nvPr/>
        </p:nvSpPr>
        <p:spPr>
          <a:xfrm>
            <a:off x="3934785" y="2138962"/>
            <a:ext cx="1593216" cy="3519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spc="100" dirty="0">
                <a:latin typeface="+mj-lt"/>
                <a:ea typeface="Helvetica Neue Light" panose="02000403000000020004" pitchFamily="2" charset="0"/>
              </a:rPr>
              <a:t>25</a:t>
            </a:r>
            <a:r>
              <a:rPr lang="en-US" spc="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REGIONS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B9A409FB-F637-B743-973F-565D0C2ED4CE}"/>
              </a:ext>
            </a:extLst>
          </p:cNvPr>
          <p:cNvSpPr txBox="1"/>
          <p:nvPr/>
        </p:nvSpPr>
        <p:spPr>
          <a:xfrm>
            <a:off x="6417122" y="4124930"/>
            <a:ext cx="1593216" cy="3519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spc="100" dirty="0">
                <a:latin typeface="+mj-lt"/>
                <a:ea typeface="Helvetica Neue Light" panose="02000403000000020004" pitchFamily="2" charset="0"/>
              </a:rPr>
              <a:t>15</a:t>
            </a:r>
            <a:r>
              <a:rPr lang="en-US" spc="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REGIONS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4DC81A40-F2E7-AC48-B931-9F7F46B1435C}"/>
              </a:ext>
            </a:extLst>
          </p:cNvPr>
          <p:cNvCxnSpPr>
            <a:cxnSpLocks/>
          </p:cNvCxnSpPr>
          <p:nvPr/>
        </p:nvCxnSpPr>
        <p:spPr>
          <a:xfrm>
            <a:off x="3144553" y="3741910"/>
            <a:ext cx="2961607" cy="0"/>
          </a:xfrm>
          <a:prstGeom prst="line">
            <a:avLst/>
          </a:prstGeom>
          <a:ln w="25400">
            <a:gradFill>
              <a:gsLst>
                <a:gs pos="15000">
                  <a:srgbClr val="F9A425"/>
                </a:gs>
                <a:gs pos="85000">
                  <a:srgbClr val="FF0000"/>
                </a:gs>
              </a:gsLst>
              <a:lin ang="0" scaled="0"/>
            </a:gra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2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CFD300-B172-DE47-9208-2111AE9E3C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Data Points Gathered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FE7625E-091D-9A46-B84E-6716EDB731F4}"/>
              </a:ext>
            </a:extLst>
          </p:cNvPr>
          <p:cNvSpPr/>
          <p:nvPr/>
        </p:nvSpPr>
        <p:spPr>
          <a:xfrm>
            <a:off x="237744" y="759721"/>
            <a:ext cx="4372131" cy="868885"/>
          </a:xfrm>
          <a:prstGeom prst="roundRect">
            <a:avLst>
              <a:gd name="adj" fmla="val 0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Helvetica Neue"/>
              </a:rPr>
              <a:t>30 DAYS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727B91D-440A-AF42-BB32-E0660F1C1F94}"/>
              </a:ext>
            </a:extLst>
          </p:cNvPr>
          <p:cNvSpPr/>
          <p:nvPr/>
        </p:nvSpPr>
        <p:spPr>
          <a:xfrm>
            <a:off x="4609874" y="759721"/>
            <a:ext cx="4278093" cy="868885"/>
          </a:xfrm>
          <a:prstGeom prst="roundRect">
            <a:avLst>
              <a:gd name="adj" fmla="val 0"/>
            </a:avLst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10 MIN-INTERVALS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98DD6E-B677-2F41-B415-8C64985A4EDB}"/>
              </a:ext>
            </a:extLst>
          </p:cNvPr>
          <p:cNvGrpSpPr/>
          <p:nvPr/>
        </p:nvGrpSpPr>
        <p:grpSpPr>
          <a:xfrm>
            <a:off x="237744" y="2122773"/>
            <a:ext cx="8657366" cy="2411352"/>
            <a:chOff x="237744" y="2122773"/>
            <a:chExt cx="8657366" cy="24113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6DF1354-8CE7-0F49-9A56-BE5C2EF1D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6654" y="2122773"/>
              <a:ext cx="2589780" cy="294828"/>
            </a:xfrm>
            <a:prstGeom prst="line">
              <a:avLst/>
            </a:prstGeom>
            <a:ln w="9525">
              <a:solidFill>
                <a:schemeClr val="accent3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78E7A0B-D966-DF4B-88BA-A6279820D612}"/>
                </a:ext>
              </a:extLst>
            </p:cNvPr>
            <p:cNvSpPr/>
            <p:nvPr/>
          </p:nvSpPr>
          <p:spPr>
            <a:xfrm>
              <a:off x="237745" y="3504674"/>
              <a:ext cx="8650222" cy="1029451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600" b="1" spc="100" dirty="0">
                  <a:solidFill>
                    <a:schemeClr val="bg1"/>
                  </a:solidFill>
                  <a:latin typeface="Helvetica Neue"/>
                </a:rPr>
                <a:t>40M</a:t>
              </a:r>
              <a:r>
                <a:rPr lang="en-US" sz="3600" dirty="0">
                  <a:solidFill>
                    <a:schemeClr val="bg1"/>
                  </a:solidFill>
                  <a:latin typeface="Helvetica Neue"/>
                </a:rPr>
                <a:t> </a:t>
              </a:r>
              <a:r>
                <a:rPr lang="en-US" sz="3600" spc="50" dirty="0">
                  <a:solidFill>
                    <a:schemeClr val="bg1"/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Unique Measurements 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F0E6488-37AF-6444-B884-62269DD6BE9F}"/>
                </a:ext>
              </a:extLst>
            </p:cNvPr>
            <p:cNvSpPr/>
            <p:nvPr/>
          </p:nvSpPr>
          <p:spPr>
            <a:xfrm>
              <a:off x="237744" y="2414773"/>
              <a:ext cx="1877820" cy="400238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Loss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218B0D2-0962-0A44-BC03-197E52E5B0AC}"/>
                </a:ext>
              </a:extLst>
            </p:cNvPr>
            <p:cNvSpPr/>
            <p:nvPr/>
          </p:nvSpPr>
          <p:spPr>
            <a:xfrm>
              <a:off x="238069" y="2814219"/>
              <a:ext cx="8657041" cy="691883"/>
            </a:xfrm>
            <a:custGeom>
              <a:avLst/>
              <a:gdLst>
                <a:gd name="connsiteX0" fmla="*/ 0 w 8657041"/>
                <a:gd name="connsiteY0" fmla="*/ 0 h 459906"/>
                <a:gd name="connsiteX1" fmla="*/ 0 w 8657041"/>
                <a:gd name="connsiteY1" fmla="*/ 459906 h 459906"/>
                <a:gd name="connsiteX2" fmla="*/ 8657041 w 8657041"/>
                <a:gd name="connsiteY2" fmla="*/ 459906 h 459906"/>
                <a:gd name="connsiteX3" fmla="*/ 1877496 w 8657041"/>
                <a:gd name="connsiteY3" fmla="*/ 0 h 459906"/>
                <a:gd name="connsiteX4" fmla="*/ 0 w 8657041"/>
                <a:gd name="connsiteY4" fmla="*/ 0 h 45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041" h="459906">
                  <a:moveTo>
                    <a:pt x="0" y="0"/>
                  </a:moveTo>
                  <a:lnTo>
                    <a:pt x="0" y="459906"/>
                  </a:lnTo>
                  <a:lnTo>
                    <a:pt x="8657041" y="459906"/>
                  </a:lnTo>
                  <a:lnTo>
                    <a:pt x="18774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Helvetica Neue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CDE7E6-0E72-6548-9BB9-5915FC5C5CE2}"/>
              </a:ext>
            </a:extLst>
          </p:cNvPr>
          <p:cNvGrpSpPr/>
          <p:nvPr/>
        </p:nvGrpSpPr>
        <p:grpSpPr>
          <a:xfrm>
            <a:off x="237744" y="2122772"/>
            <a:ext cx="8651955" cy="2411353"/>
            <a:chOff x="237744" y="2122772"/>
            <a:chExt cx="8651955" cy="241135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44844FA-263D-974C-80D1-AD531E61A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6165" y="2122772"/>
              <a:ext cx="1058268" cy="302292"/>
            </a:xfrm>
            <a:prstGeom prst="line">
              <a:avLst/>
            </a:prstGeom>
            <a:ln w="9525">
              <a:solidFill>
                <a:schemeClr val="accent3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BEEE6D8-C1D7-9449-8828-F975F33139B1}"/>
                </a:ext>
              </a:extLst>
            </p:cNvPr>
            <p:cNvSpPr/>
            <p:nvPr/>
          </p:nvSpPr>
          <p:spPr>
            <a:xfrm>
              <a:off x="2497593" y="2414773"/>
              <a:ext cx="1877820" cy="400238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Latency</a:t>
              </a: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16D8504-32C9-E74B-B57E-74E3494E95CA}"/>
                </a:ext>
              </a:extLst>
            </p:cNvPr>
            <p:cNvSpPr/>
            <p:nvPr/>
          </p:nvSpPr>
          <p:spPr>
            <a:xfrm>
              <a:off x="238069" y="2815011"/>
              <a:ext cx="8651630" cy="696501"/>
            </a:xfrm>
            <a:custGeom>
              <a:avLst/>
              <a:gdLst>
                <a:gd name="connsiteX0" fmla="*/ 2256241 w 8651630"/>
                <a:gd name="connsiteY0" fmla="*/ 0 h 546475"/>
                <a:gd name="connsiteX1" fmla="*/ 4139148 w 8651630"/>
                <a:gd name="connsiteY1" fmla="*/ 0 h 546475"/>
                <a:gd name="connsiteX2" fmla="*/ 8651630 w 8651630"/>
                <a:gd name="connsiteY2" fmla="*/ 546475 h 546475"/>
                <a:gd name="connsiteX3" fmla="*/ 0 w 8651630"/>
                <a:gd name="connsiteY3" fmla="*/ 546475 h 546475"/>
                <a:gd name="connsiteX4" fmla="*/ 2256241 w 8651630"/>
                <a:gd name="connsiteY4" fmla="*/ 0 h 54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630" h="546475">
                  <a:moveTo>
                    <a:pt x="2256241" y="0"/>
                  </a:moveTo>
                  <a:lnTo>
                    <a:pt x="4139148" y="0"/>
                  </a:lnTo>
                  <a:lnTo>
                    <a:pt x="8651630" y="546475"/>
                  </a:lnTo>
                  <a:lnTo>
                    <a:pt x="0" y="546475"/>
                  </a:lnTo>
                  <a:lnTo>
                    <a:pt x="2256241" y="0"/>
                  </a:lnTo>
                  <a:close/>
                </a:path>
              </a:pathLst>
            </a:custGeom>
            <a:solidFill>
              <a:schemeClr val="accent3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Helvetica Neue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234C370-B511-A84A-A8C1-5A67115723D1}"/>
                </a:ext>
              </a:extLst>
            </p:cNvPr>
            <p:cNvSpPr/>
            <p:nvPr/>
          </p:nvSpPr>
          <p:spPr>
            <a:xfrm>
              <a:off x="237744" y="3504674"/>
              <a:ext cx="8650222" cy="1029451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600" b="1" spc="100" dirty="0">
                  <a:solidFill>
                    <a:schemeClr val="bg1"/>
                  </a:solidFill>
                  <a:latin typeface="Helvetica Neue"/>
                </a:rPr>
                <a:t>80M</a:t>
              </a:r>
              <a:r>
                <a:rPr lang="en-US" sz="3600" dirty="0">
                  <a:solidFill>
                    <a:schemeClr val="bg1"/>
                  </a:solidFill>
                  <a:latin typeface="Helvetica Neue"/>
                </a:rPr>
                <a:t> </a:t>
              </a:r>
              <a:r>
                <a:rPr lang="en-US" sz="3600" spc="50" dirty="0">
                  <a:solidFill>
                    <a:schemeClr val="bg1"/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Unique Measurements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72D128-DE87-0041-B0B3-44F9ABC4336B}"/>
              </a:ext>
            </a:extLst>
          </p:cNvPr>
          <p:cNvGrpSpPr/>
          <p:nvPr/>
        </p:nvGrpSpPr>
        <p:grpSpPr>
          <a:xfrm>
            <a:off x="237744" y="2122772"/>
            <a:ext cx="8651955" cy="2411353"/>
            <a:chOff x="237744" y="2122772"/>
            <a:chExt cx="8651955" cy="241135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D4A3215-5A8D-2B48-A68F-BF4FB33540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5856" y="2122772"/>
              <a:ext cx="905084" cy="292000"/>
            </a:xfrm>
            <a:prstGeom prst="line">
              <a:avLst/>
            </a:prstGeom>
            <a:ln w="9525">
              <a:solidFill>
                <a:schemeClr val="accent3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6504968-CDBB-684D-9B6A-8F8A45562B20}"/>
                </a:ext>
              </a:extLst>
            </p:cNvPr>
            <p:cNvSpPr/>
            <p:nvPr/>
          </p:nvSpPr>
          <p:spPr>
            <a:xfrm>
              <a:off x="4757442" y="2414773"/>
              <a:ext cx="1877820" cy="400238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Jitter </a:t>
              </a: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83D8988-374A-B842-A417-1AE00F35C669}"/>
                </a:ext>
              </a:extLst>
            </p:cNvPr>
            <p:cNvSpPr/>
            <p:nvPr/>
          </p:nvSpPr>
          <p:spPr>
            <a:xfrm flipH="1">
              <a:off x="238069" y="2815011"/>
              <a:ext cx="8651630" cy="696501"/>
            </a:xfrm>
            <a:custGeom>
              <a:avLst/>
              <a:gdLst>
                <a:gd name="connsiteX0" fmla="*/ 2256241 w 8651630"/>
                <a:gd name="connsiteY0" fmla="*/ 0 h 546475"/>
                <a:gd name="connsiteX1" fmla="*/ 4139148 w 8651630"/>
                <a:gd name="connsiteY1" fmla="*/ 0 h 546475"/>
                <a:gd name="connsiteX2" fmla="*/ 8651630 w 8651630"/>
                <a:gd name="connsiteY2" fmla="*/ 546475 h 546475"/>
                <a:gd name="connsiteX3" fmla="*/ 0 w 8651630"/>
                <a:gd name="connsiteY3" fmla="*/ 546475 h 546475"/>
                <a:gd name="connsiteX4" fmla="*/ 2256241 w 8651630"/>
                <a:gd name="connsiteY4" fmla="*/ 0 h 54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630" h="546475">
                  <a:moveTo>
                    <a:pt x="2256241" y="0"/>
                  </a:moveTo>
                  <a:lnTo>
                    <a:pt x="4139148" y="0"/>
                  </a:lnTo>
                  <a:lnTo>
                    <a:pt x="8651630" y="546475"/>
                  </a:lnTo>
                  <a:lnTo>
                    <a:pt x="0" y="546475"/>
                  </a:lnTo>
                  <a:lnTo>
                    <a:pt x="2256241" y="0"/>
                  </a:lnTo>
                  <a:close/>
                </a:path>
              </a:pathLst>
            </a:custGeom>
            <a:solidFill>
              <a:schemeClr val="accent3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Helvetica Neue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F815C7-B3C6-A145-B897-9F77C9D152EE}"/>
                </a:ext>
              </a:extLst>
            </p:cNvPr>
            <p:cNvGrpSpPr/>
            <p:nvPr/>
          </p:nvGrpSpPr>
          <p:grpSpPr>
            <a:xfrm>
              <a:off x="237744" y="3504674"/>
              <a:ext cx="8650222" cy="1029451"/>
              <a:chOff x="237744" y="3504674"/>
              <a:chExt cx="8650222" cy="1029451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B9EC0E8-8146-724F-99F1-BF2569C7DC53}"/>
                  </a:ext>
                </a:extLst>
              </p:cNvPr>
              <p:cNvSpPr/>
              <p:nvPr/>
            </p:nvSpPr>
            <p:spPr>
              <a:xfrm>
                <a:off x="237744" y="3504674"/>
                <a:ext cx="8650222" cy="102945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3600" spc="50" dirty="0">
                  <a:solidFill>
                    <a:schemeClr val="bg1"/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endParaRP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0DD6E784-486B-4449-90FA-E0A16383505C}"/>
                  </a:ext>
                </a:extLst>
              </p:cNvPr>
              <p:cNvSpPr/>
              <p:nvPr/>
            </p:nvSpPr>
            <p:spPr>
              <a:xfrm>
                <a:off x="237744" y="3504674"/>
                <a:ext cx="8650222" cy="1029451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  <a:lumOff val="2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600" b="1" spc="100" dirty="0">
                    <a:solidFill>
                      <a:schemeClr val="bg1"/>
                    </a:solidFill>
                    <a:latin typeface="Helvetica Neue"/>
                  </a:rPr>
                  <a:t>120M</a:t>
                </a:r>
                <a:r>
                  <a:rPr lang="en-US" sz="3600" dirty="0">
                    <a:solidFill>
                      <a:schemeClr val="bg1"/>
                    </a:solidFill>
                    <a:latin typeface="Helvetica Neue"/>
                  </a:rPr>
                  <a:t> </a:t>
                </a:r>
                <a:r>
                  <a:rPr lang="en-US" sz="3600" spc="50" dirty="0">
                    <a:solidFill>
                      <a:schemeClr val="bg1"/>
                    </a:solidFill>
                    <a:latin typeface="Helvetica Neue Thin" panose="020B0403020202020204" pitchFamily="34" charset="0"/>
                    <a:ea typeface="Helvetica Neue Thin" panose="020B0403020202020204" pitchFamily="34" charset="0"/>
                  </a:rPr>
                  <a:t>Unique Measurements 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BDFF0D-E960-D640-953B-DFEF2D3ED18E}"/>
              </a:ext>
            </a:extLst>
          </p:cNvPr>
          <p:cNvGrpSpPr/>
          <p:nvPr/>
        </p:nvGrpSpPr>
        <p:grpSpPr>
          <a:xfrm>
            <a:off x="232656" y="2122773"/>
            <a:ext cx="8657043" cy="2411352"/>
            <a:chOff x="232656" y="2122773"/>
            <a:chExt cx="8657043" cy="241135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2D31DE9-E0F1-EF44-86CD-7676A57FB5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3312" y="2122773"/>
              <a:ext cx="2502889" cy="297412"/>
            </a:xfrm>
            <a:prstGeom prst="line">
              <a:avLst/>
            </a:prstGeom>
            <a:ln w="9525">
              <a:solidFill>
                <a:schemeClr val="accent3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0441E81-4C1D-4D41-ADF5-70A8327BDF02}"/>
                </a:ext>
              </a:extLst>
            </p:cNvPr>
            <p:cNvSpPr/>
            <p:nvPr/>
          </p:nvSpPr>
          <p:spPr>
            <a:xfrm>
              <a:off x="7011879" y="2414773"/>
              <a:ext cx="1877820" cy="400238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Network Path </a:t>
              </a: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2F773F6-D269-7549-B5C1-25C5FDF90010}"/>
                </a:ext>
              </a:extLst>
            </p:cNvPr>
            <p:cNvSpPr/>
            <p:nvPr/>
          </p:nvSpPr>
          <p:spPr>
            <a:xfrm flipH="1">
              <a:off x="232656" y="2814219"/>
              <a:ext cx="8657041" cy="691883"/>
            </a:xfrm>
            <a:custGeom>
              <a:avLst/>
              <a:gdLst>
                <a:gd name="connsiteX0" fmla="*/ 0 w 8657041"/>
                <a:gd name="connsiteY0" fmla="*/ 0 h 459906"/>
                <a:gd name="connsiteX1" fmla="*/ 0 w 8657041"/>
                <a:gd name="connsiteY1" fmla="*/ 459906 h 459906"/>
                <a:gd name="connsiteX2" fmla="*/ 8657041 w 8657041"/>
                <a:gd name="connsiteY2" fmla="*/ 459906 h 459906"/>
                <a:gd name="connsiteX3" fmla="*/ 1877496 w 8657041"/>
                <a:gd name="connsiteY3" fmla="*/ 0 h 459906"/>
                <a:gd name="connsiteX4" fmla="*/ 0 w 8657041"/>
                <a:gd name="connsiteY4" fmla="*/ 0 h 45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041" h="459906">
                  <a:moveTo>
                    <a:pt x="0" y="0"/>
                  </a:moveTo>
                  <a:lnTo>
                    <a:pt x="0" y="459906"/>
                  </a:lnTo>
                  <a:lnTo>
                    <a:pt x="8657041" y="459906"/>
                  </a:lnTo>
                  <a:lnTo>
                    <a:pt x="18774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1894D6E-6422-E941-89A1-668435AFCA99}"/>
                </a:ext>
              </a:extLst>
            </p:cNvPr>
            <p:cNvSpPr/>
            <p:nvPr/>
          </p:nvSpPr>
          <p:spPr>
            <a:xfrm>
              <a:off x="237744" y="3504674"/>
              <a:ext cx="8650222" cy="1029451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600" b="1" spc="100" dirty="0">
                  <a:solidFill>
                    <a:schemeClr val="bg1"/>
                  </a:solidFill>
                  <a:latin typeface="Helvetica Neue"/>
                </a:rPr>
                <a:t>160M</a:t>
              </a:r>
              <a:r>
                <a:rPr lang="en-US" sz="3600" dirty="0">
                  <a:solidFill>
                    <a:schemeClr val="bg1"/>
                  </a:solidFill>
                  <a:latin typeface="Helvetica Neue"/>
                </a:rPr>
                <a:t> </a:t>
              </a:r>
              <a:r>
                <a:rPr lang="en-US" sz="3600" spc="50" dirty="0">
                  <a:solidFill>
                    <a:schemeClr val="bg1"/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Unique Data Points</a:t>
              </a:r>
            </a:p>
          </p:txBody>
        </p: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43BF625-C336-144B-96AD-42B47DA361BA}"/>
              </a:ext>
            </a:extLst>
          </p:cNvPr>
          <p:cNvSpPr/>
          <p:nvPr/>
        </p:nvSpPr>
        <p:spPr>
          <a:xfrm>
            <a:off x="3766434" y="1011346"/>
            <a:ext cx="1686878" cy="111683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Helvetica Neue"/>
              </a:rPr>
              <a:t>20M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Helvetica Neue"/>
              </a:rPr>
              <a:t> Unique Measurements 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1612667-AEB3-E244-BB21-1772307E70EC}"/>
              </a:ext>
            </a:extLst>
          </p:cNvPr>
          <p:cNvSpPr/>
          <p:nvPr/>
        </p:nvSpPr>
        <p:spPr>
          <a:xfrm>
            <a:off x="3766434" y="1005539"/>
            <a:ext cx="1686878" cy="112343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Helvetica Neue"/>
              </a:rPr>
              <a:t>40M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Helvetica Neue"/>
              </a:rPr>
              <a:t> Unique Measurements </a:t>
            </a:r>
          </a:p>
        </p:txBody>
      </p:sp>
    </p:spTree>
    <p:extLst>
      <p:ext uri="{BB962C8B-B14F-4D97-AF65-F5344CB8AC3E}">
        <p14:creationId xmlns:p14="http://schemas.microsoft.com/office/powerpoint/2010/main" val="26261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d clouds 2.jpg">
            <a:extLst>
              <a:ext uri="{FF2B5EF4-FFF2-40B4-BE49-F238E27FC236}">
                <a16:creationId xmlns:a16="http://schemas.microsoft.com/office/drawing/2014/main" id="{D037866F-21ED-1C4A-880A-93EFF65FA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0" y="0"/>
            <a:ext cx="7711394" cy="5143500"/>
          </a:xfrm>
          <a:prstGeom prst="rect">
            <a:avLst/>
          </a:prstGeom>
        </p:spPr>
      </p:pic>
      <p:pic>
        <p:nvPicPr>
          <p:cNvPr id="15" name="Picture 14" descr="bad clouds.jpg">
            <a:extLst>
              <a:ext uri="{FF2B5EF4-FFF2-40B4-BE49-F238E27FC236}">
                <a16:creationId xmlns:a16="http://schemas.microsoft.com/office/drawing/2014/main" id="{AB449542-8283-9A42-BF4C-2B4BD3363C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r="19177" b="1759"/>
          <a:stretch/>
        </p:blipFill>
        <p:spPr>
          <a:xfrm>
            <a:off x="6132903" y="-1"/>
            <a:ext cx="3011097" cy="5143501"/>
          </a:xfrm>
          <a:prstGeom prst="rect">
            <a:avLst/>
          </a:prstGeom>
        </p:spPr>
      </p:pic>
      <p:pic>
        <p:nvPicPr>
          <p:cNvPr id="16" name="Picture 15" descr="Good clouds.jpg">
            <a:extLst>
              <a:ext uri="{FF2B5EF4-FFF2-40B4-BE49-F238E27FC236}">
                <a16:creationId xmlns:a16="http://schemas.microsoft.com/office/drawing/2014/main" id="{42D344EA-3BA1-6C45-BCDC-56E6BE3F82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555"/>
                    </a14:imgEffect>
                    <a14:imgEffect>
                      <a14:saturation sa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19" r="14968" b="2663"/>
          <a:stretch/>
        </p:blipFill>
        <p:spPr>
          <a:xfrm>
            <a:off x="0" y="-1"/>
            <a:ext cx="3358893" cy="5143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48D7B7-FAFC-254B-96E7-FF32BF221CCF}"/>
              </a:ext>
            </a:extLst>
          </p:cNvPr>
          <p:cNvSpPr/>
          <p:nvPr/>
        </p:nvSpPr>
        <p:spPr>
          <a:xfrm>
            <a:off x="0" y="3594938"/>
            <a:ext cx="9144000" cy="1060704"/>
          </a:xfrm>
          <a:prstGeom prst="rect">
            <a:avLst/>
          </a:prstGeom>
          <a:solidFill>
            <a:srgbClr val="000A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4D31E-4576-674A-B8C7-BD8C73E0D9D5}"/>
              </a:ext>
            </a:extLst>
          </p:cNvPr>
          <p:cNvSpPr txBox="1"/>
          <p:nvPr/>
        </p:nvSpPr>
        <p:spPr>
          <a:xfrm>
            <a:off x="192179" y="3794279"/>
            <a:ext cx="2999607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100" dirty="0">
                <a:solidFill>
                  <a:schemeClr val="bg1"/>
                </a:solidFill>
                <a:latin typeface="Helvetica Neue"/>
                <a:cs typeface="Helvetica Neue"/>
              </a:rPr>
              <a:t>GOOD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77AE10-E683-9E4A-A995-5EFD4101FC0A}"/>
              </a:ext>
            </a:extLst>
          </p:cNvPr>
          <p:cNvSpPr txBox="1"/>
          <p:nvPr/>
        </p:nvSpPr>
        <p:spPr>
          <a:xfrm>
            <a:off x="3241920" y="3794279"/>
            <a:ext cx="2999607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100" dirty="0">
                <a:solidFill>
                  <a:schemeClr val="bg1"/>
                </a:solidFill>
                <a:latin typeface="Helvetica Neue"/>
                <a:cs typeface="Helvetica Neue"/>
              </a:rPr>
              <a:t>BAD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EABA81-8C63-EF4E-971E-CDDC1AFEAADC}"/>
              </a:ext>
            </a:extLst>
          </p:cNvPr>
          <p:cNvSpPr txBox="1"/>
          <p:nvPr/>
        </p:nvSpPr>
        <p:spPr>
          <a:xfrm>
            <a:off x="6144393" y="3794279"/>
            <a:ext cx="2999607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100" dirty="0">
                <a:solidFill>
                  <a:schemeClr val="bg1"/>
                </a:solidFill>
                <a:latin typeface="Helvetica Neue"/>
                <a:cs typeface="Helvetica Neue"/>
              </a:rPr>
              <a:t>UGLY</a:t>
            </a:r>
          </a:p>
        </p:txBody>
      </p:sp>
    </p:spTree>
    <p:extLst>
      <p:ext uri="{BB962C8B-B14F-4D97-AF65-F5344CB8AC3E}">
        <p14:creationId xmlns:p14="http://schemas.microsoft.com/office/powerpoint/2010/main" val="22792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F7A67-3918-5E4B-B50C-C2216B9533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11187"/>
            <a:ext cx="91440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0" spc="0" dirty="0">
                <a:latin typeface="Calibri" panose="020F0502020204030204" pitchFamily="34" charset="0"/>
                <a:cs typeface="Calibri" panose="020F0502020204030204" pitchFamily="34" charset="0"/>
              </a:rPr>
              <a:t>Inter-AZ Performance 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F7D8E-944D-704D-9412-70C1E496E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" y="634755"/>
            <a:ext cx="2352359" cy="392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A3BEB3-EB20-254E-97BF-E1F6B6D04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328" y="682687"/>
            <a:ext cx="6073548" cy="38732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5F53D4-163C-7344-A82F-7EF859F96D36}"/>
              </a:ext>
            </a:extLst>
          </p:cNvPr>
          <p:cNvSpPr/>
          <p:nvPr/>
        </p:nvSpPr>
        <p:spPr>
          <a:xfrm>
            <a:off x="60888" y="3835046"/>
            <a:ext cx="9025128" cy="12468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1700" dirty="0">
                <a:solidFill>
                  <a:schemeClr val="tx2"/>
                </a:solidFill>
              </a:rPr>
              <a:t>Inter-AZ performance is reliable and consistent</a:t>
            </a:r>
          </a:p>
          <a:p>
            <a:pPr algn="ctr">
              <a:lnSpc>
                <a:spcPct val="110000"/>
              </a:lnSpc>
            </a:pPr>
            <a:r>
              <a:rPr lang="en-US" sz="1700" dirty="0">
                <a:solidFill>
                  <a:schemeClr val="tx2"/>
                </a:solidFill>
              </a:rPr>
              <a:t>Indicates robust regional backbone for redundant multi-AZ architectures</a:t>
            </a:r>
          </a:p>
        </p:txBody>
      </p:sp>
    </p:spTree>
    <p:extLst>
      <p:ext uri="{BB962C8B-B14F-4D97-AF65-F5344CB8AC3E}">
        <p14:creationId xmlns:p14="http://schemas.microsoft.com/office/powerpoint/2010/main" val="42823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4B808-92FF-B74D-890D-A33A3F06DA6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Inter-Region Performance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FF38D9B-37BD-154E-AAEF-B8FC6A1A79F3}"/>
              </a:ext>
            </a:extLst>
          </p:cNvPr>
          <p:cNvSpPr txBox="1">
            <a:spLocks/>
          </p:cNvSpPr>
          <p:nvPr/>
        </p:nvSpPr>
        <p:spPr>
          <a:xfrm>
            <a:off x="441434" y="1333776"/>
            <a:ext cx="3556232" cy="318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Inter-region network connectivity stays “within” provider network </a:t>
            </a:r>
          </a:p>
          <a:p>
            <a:r>
              <a:rPr lang="en-US" sz="2000" dirty="0"/>
              <a:t>Performance baselined with Internet averages to reflect relative performance</a:t>
            </a:r>
          </a:p>
          <a:p>
            <a:r>
              <a:rPr lang="en-US" sz="2000" dirty="0"/>
              <a:t>Most region pairs perform well but exceptions exist </a:t>
            </a:r>
          </a:p>
          <a:p>
            <a:endParaRPr lang="en-US" sz="1600" dirty="0"/>
          </a:p>
          <a:p>
            <a:pPr lvl="1"/>
            <a:endParaRPr lang="en-US" sz="1200" dirty="0"/>
          </a:p>
          <a:p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CE0D43-DD79-D34E-8193-A59D7FF1CD44}"/>
              </a:ext>
            </a:extLst>
          </p:cNvPr>
          <p:cNvSpPr/>
          <p:nvPr/>
        </p:nvSpPr>
        <p:spPr>
          <a:xfrm>
            <a:off x="4344369" y="1020164"/>
            <a:ext cx="4333350" cy="281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4F565C"/>
                </a:solidFill>
              </a:rPr>
              <a:t>INTER-REGION DISTRIBUTION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F565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19DD3A-F5D4-5444-A6C2-B1110884854F}"/>
              </a:ext>
            </a:extLst>
          </p:cNvPr>
          <p:cNvGrpSpPr/>
          <p:nvPr/>
        </p:nvGrpSpPr>
        <p:grpSpPr>
          <a:xfrm>
            <a:off x="4477303" y="1523448"/>
            <a:ext cx="4063060" cy="2533053"/>
            <a:chOff x="4860897" y="2156424"/>
            <a:chExt cx="4063060" cy="253305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F4F29E3-66B1-3648-9F09-076E70735A2D}"/>
                </a:ext>
              </a:extLst>
            </p:cNvPr>
            <p:cNvGrpSpPr/>
            <p:nvPr/>
          </p:nvGrpSpPr>
          <p:grpSpPr>
            <a:xfrm>
              <a:off x="4860897" y="2156424"/>
              <a:ext cx="4063060" cy="2533053"/>
              <a:chOff x="310045" y="1588168"/>
              <a:chExt cx="4063060" cy="3187729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099DDF7-9B7E-104B-B033-181A7AF3DE7B}"/>
                  </a:ext>
                </a:extLst>
              </p:cNvPr>
              <p:cNvSpPr/>
              <p:nvPr/>
            </p:nvSpPr>
            <p:spPr>
              <a:xfrm>
                <a:off x="509795" y="4349843"/>
                <a:ext cx="940730" cy="426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565C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10% faster than the Internet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CAA84A-3C5A-DB4F-AE8A-BF07EAB4B8CA}"/>
                  </a:ext>
                </a:extLst>
              </p:cNvPr>
              <p:cNvSpPr/>
              <p:nvPr/>
            </p:nvSpPr>
            <p:spPr>
              <a:xfrm>
                <a:off x="1437101" y="4349841"/>
                <a:ext cx="875641" cy="426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4F565C"/>
                    </a:solidFill>
                  </a:rPr>
                  <a:t> Same as  the Internet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FE61A21-353D-1547-AE2C-0DBA0D687A9F}"/>
                  </a:ext>
                </a:extLst>
              </p:cNvPr>
              <p:cNvSpPr/>
              <p:nvPr/>
            </p:nvSpPr>
            <p:spPr>
              <a:xfrm>
                <a:off x="2266868" y="4349841"/>
                <a:ext cx="951465" cy="426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800" dirty="0">
                    <a:solidFill>
                      <a:srgbClr val="4F565C"/>
                    </a:solidFill>
                  </a:rPr>
                  <a:t>10–30% slower than the Internet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40E0DC8-0728-754B-881C-C053EEFDDDDD}"/>
                  </a:ext>
                </a:extLst>
              </p:cNvPr>
              <p:cNvSpPr/>
              <p:nvPr/>
            </p:nvSpPr>
            <p:spPr>
              <a:xfrm>
                <a:off x="3142509" y="4349843"/>
                <a:ext cx="1230596" cy="426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800" dirty="0">
                    <a:solidFill>
                      <a:srgbClr val="4F565C"/>
                    </a:solidFill>
                  </a:rPr>
                  <a:t>30% slower than the Internet</a:t>
                </a: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07A1FD7-F9DA-724D-921B-89916C02FDDD}"/>
                  </a:ext>
                </a:extLst>
              </p:cNvPr>
              <p:cNvGrpSpPr/>
              <p:nvPr/>
            </p:nvGrpSpPr>
            <p:grpSpPr>
              <a:xfrm>
                <a:off x="310045" y="1842326"/>
                <a:ext cx="3938820" cy="2597161"/>
                <a:chOff x="310045" y="1610910"/>
                <a:chExt cx="3938820" cy="2831809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885810E7-DBF6-C943-AAE5-30C1B15A34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27" y="3446250"/>
                  <a:ext cx="3645738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646DA96-8D82-E14C-A986-77470D390A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27" y="2596264"/>
                  <a:ext cx="3645738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518DBAC-872F-B04F-B311-F0AFB6999D75}"/>
                    </a:ext>
                  </a:extLst>
                </p:cNvPr>
                <p:cNvSpPr/>
                <p:nvPr/>
              </p:nvSpPr>
              <p:spPr>
                <a:xfrm>
                  <a:off x="359739" y="4168213"/>
                  <a:ext cx="234359" cy="2745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C9859AEE-3338-9849-BC80-18928F23D0D9}"/>
                    </a:ext>
                  </a:extLst>
                </p:cNvPr>
                <p:cNvSpPr/>
                <p:nvPr/>
              </p:nvSpPr>
              <p:spPr>
                <a:xfrm>
                  <a:off x="310045" y="3335443"/>
                  <a:ext cx="284052" cy="2745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20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CC4E712C-5FDF-A846-B621-4F79AEF4B236}"/>
                    </a:ext>
                  </a:extLst>
                </p:cNvPr>
                <p:cNvSpPr/>
                <p:nvPr/>
              </p:nvSpPr>
              <p:spPr>
                <a:xfrm>
                  <a:off x="310046" y="2483460"/>
                  <a:ext cx="284052" cy="2745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40</a:t>
                  </a:r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EFBE8501-11C4-7444-B390-1132A4585D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27" y="1724378"/>
                  <a:ext cx="3645738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4B49E46B-DDD1-A649-A487-621D28700CED}"/>
                    </a:ext>
                  </a:extLst>
                </p:cNvPr>
                <p:cNvSpPr/>
                <p:nvPr/>
              </p:nvSpPr>
              <p:spPr>
                <a:xfrm>
                  <a:off x="310046" y="1610910"/>
                  <a:ext cx="284052" cy="2745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60</a:t>
                  </a:r>
                </a:p>
              </p:txBody>
            </p:sp>
          </p:grp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25AE097-92E9-8A45-A5CC-657EF9D2FE08}"/>
                  </a:ext>
                </a:extLst>
              </p:cNvPr>
              <p:cNvSpPr/>
              <p:nvPr/>
            </p:nvSpPr>
            <p:spPr>
              <a:xfrm>
                <a:off x="433021" y="1588168"/>
                <a:ext cx="184730" cy="271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F565C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459751F2-E21B-5340-960B-11988278C119}"/>
                  </a:ext>
                </a:extLst>
              </p:cNvPr>
              <p:cNvGrpSpPr/>
              <p:nvPr/>
            </p:nvGrpSpPr>
            <p:grpSpPr>
              <a:xfrm>
                <a:off x="752369" y="2199045"/>
                <a:ext cx="3246351" cy="2122394"/>
                <a:chOff x="1205571" y="1987155"/>
                <a:chExt cx="8352705" cy="2254798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6FB59C8-EEB2-224F-B917-36C825BAF9EF}"/>
                    </a:ext>
                  </a:extLst>
                </p:cNvPr>
                <p:cNvGrpSpPr/>
                <p:nvPr/>
              </p:nvGrpSpPr>
              <p:grpSpPr>
                <a:xfrm>
                  <a:off x="1205571" y="2222633"/>
                  <a:ext cx="1358593" cy="2019320"/>
                  <a:chOff x="1205571" y="2222633"/>
                  <a:chExt cx="1358593" cy="201932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893E1B21-12EB-A34F-82BF-93C0B114B3FA}"/>
                      </a:ext>
                    </a:extLst>
                  </p:cNvPr>
                  <p:cNvSpPr/>
                  <p:nvPr/>
                </p:nvSpPr>
                <p:spPr>
                  <a:xfrm>
                    <a:off x="1205571" y="2222633"/>
                    <a:ext cx="457201" cy="2019320"/>
                  </a:xfrm>
                  <a:prstGeom prst="rect">
                    <a:avLst/>
                  </a:prstGeom>
                  <a:solidFill>
                    <a:srgbClr val="F9A4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ACE82ADD-07A5-9F49-BD1C-24FF0C629692}"/>
                      </a:ext>
                    </a:extLst>
                  </p:cNvPr>
                  <p:cNvSpPr/>
                  <p:nvPr/>
                </p:nvSpPr>
                <p:spPr>
                  <a:xfrm>
                    <a:off x="1654392" y="2608999"/>
                    <a:ext cx="457201" cy="1632954"/>
                  </a:xfrm>
                  <a:prstGeom prst="rect">
                    <a:avLst/>
                  </a:prstGeom>
                  <a:solidFill>
                    <a:srgbClr val="035C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89806553-B0A1-784F-A420-240645FDAA7E}"/>
                      </a:ext>
                    </a:extLst>
                  </p:cNvPr>
                  <p:cNvSpPr/>
                  <p:nvPr/>
                </p:nvSpPr>
                <p:spPr>
                  <a:xfrm>
                    <a:off x="2106963" y="2568272"/>
                    <a:ext cx="457201" cy="1673681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82F01F7E-43AA-B84F-A167-3399874267F2}"/>
                    </a:ext>
                  </a:extLst>
                </p:cNvPr>
                <p:cNvGrpSpPr/>
                <p:nvPr/>
              </p:nvGrpSpPr>
              <p:grpSpPr>
                <a:xfrm>
                  <a:off x="8202705" y="3867189"/>
                  <a:ext cx="1355571" cy="374764"/>
                  <a:chOff x="8202705" y="3867189"/>
                  <a:chExt cx="1355571" cy="374764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455514CC-0255-0041-9CA3-74E6443424D6}"/>
                      </a:ext>
                    </a:extLst>
                  </p:cNvPr>
                  <p:cNvSpPr/>
                  <p:nvPr/>
                </p:nvSpPr>
                <p:spPr>
                  <a:xfrm>
                    <a:off x="8202705" y="4164785"/>
                    <a:ext cx="457201" cy="77168"/>
                  </a:xfrm>
                  <a:prstGeom prst="rect">
                    <a:avLst/>
                  </a:prstGeom>
                  <a:solidFill>
                    <a:srgbClr val="F9A4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44D8B683-E53D-7546-8C63-ECE3021E8BBA}"/>
                      </a:ext>
                    </a:extLst>
                  </p:cNvPr>
                  <p:cNvSpPr/>
                  <p:nvPr/>
                </p:nvSpPr>
                <p:spPr>
                  <a:xfrm>
                    <a:off x="8654498" y="4164781"/>
                    <a:ext cx="457201" cy="77172"/>
                  </a:xfrm>
                  <a:prstGeom prst="rect">
                    <a:avLst/>
                  </a:prstGeom>
                  <a:solidFill>
                    <a:srgbClr val="035C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F4283323-8498-0449-A785-221921B1FE40}"/>
                      </a:ext>
                    </a:extLst>
                  </p:cNvPr>
                  <p:cNvSpPr/>
                  <p:nvPr/>
                </p:nvSpPr>
                <p:spPr>
                  <a:xfrm>
                    <a:off x="9101075" y="3867189"/>
                    <a:ext cx="457201" cy="374764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B26C60C4-DBAD-D448-A642-2D71B7C2ABF5}"/>
                    </a:ext>
                  </a:extLst>
                </p:cNvPr>
                <p:cNvGrpSpPr/>
                <p:nvPr/>
              </p:nvGrpSpPr>
              <p:grpSpPr>
                <a:xfrm>
                  <a:off x="5694451" y="4046928"/>
                  <a:ext cx="1351340" cy="195025"/>
                  <a:chOff x="5694451" y="4046928"/>
                  <a:chExt cx="1351340" cy="195025"/>
                </a:xfrm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A503F7E4-3819-B648-9769-BCF666C44633}"/>
                      </a:ext>
                    </a:extLst>
                  </p:cNvPr>
                  <p:cNvSpPr/>
                  <p:nvPr/>
                </p:nvSpPr>
                <p:spPr>
                  <a:xfrm>
                    <a:off x="5694451" y="4102999"/>
                    <a:ext cx="457198" cy="138954"/>
                  </a:xfrm>
                  <a:prstGeom prst="rect">
                    <a:avLst/>
                  </a:prstGeom>
                  <a:solidFill>
                    <a:srgbClr val="F9A4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59502EAD-9D26-7D4D-A55A-ED82D0738AFD}"/>
                      </a:ext>
                    </a:extLst>
                  </p:cNvPr>
                  <p:cNvSpPr/>
                  <p:nvPr/>
                </p:nvSpPr>
                <p:spPr>
                  <a:xfrm>
                    <a:off x="6143346" y="4046928"/>
                    <a:ext cx="457198" cy="195025"/>
                  </a:xfrm>
                  <a:prstGeom prst="rect">
                    <a:avLst/>
                  </a:prstGeom>
                  <a:solidFill>
                    <a:srgbClr val="035C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62B4FF5F-A49C-B840-95B8-A5C17606D339}"/>
                      </a:ext>
                    </a:extLst>
                  </p:cNvPr>
                  <p:cNvSpPr/>
                  <p:nvPr/>
                </p:nvSpPr>
                <p:spPr>
                  <a:xfrm>
                    <a:off x="6588593" y="4064239"/>
                    <a:ext cx="457198" cy="177714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BA34A7B6-E669-2749-8FEC-91F4E4491C50}"/>
                    </a:ext>
                  </a:extLst>
                </p:cNvPr>
                <p:cNvGrpSpPr/>
                <p:nvPr/>
              </p:nvGrpSpPr>
              <p:grpSpPr>
                <a:xfrm>
                  <a:off x="3421150" y="1987155"/>
                  <a:ext cx="1362418" cy="2254798"/>
                  <a:chOff x="3421150" y="1987155"/>
                  <a:chExt cx="1362418" cy="2254798"/>
                </a:xfrm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220B7525-C2AC-064B-99C9-C4D2C029BA20}"/>
                      </a:ext>
                    </a:extLst>
                  </p:cNvPr>
                  <p:cNvSpPr/>
                  <p:nvPr/>
                </p:nvSpPr>
                <p:spPr>
                  <a:xfrm>
                    <a:off x="3421150" y="2347197"/>
                    <a:ext cx="457200" cy="1894755"/>
                  </a:xfrm>
                  <a:prstGeom prst="rect">
                    <a:avLst/>
                  </a:prstGeom>
                  <a:solidFill>
                    <a:srgbClr val="F9A4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4CFC41E2-D859-1A45-8CB0-A804B228E974}"/>
                      </a:ext>
                    </a:extLst>
                  </p:cNvPr>
                  <p:cNvSpPr/>
                  <p:nvPr/>
                </p:nvSpPr>
                <p:spPr>
                  <a:xfrm>
                    <a:off x="3878350" y="1987155"/>
                    <a:ext cx="457200" cy="2254798"/>
                  </a:xfrm>
                  <a:prstGeom prst="rect">
                    <a:avLst/>
                  </a:prstGeom>
                  <a:solidFill>
                    <a:srgbClr val="035C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D5CC463-751C-8F4F-9DCB-4A0FAF31319E}"/>
                      </a:ext>
                    </a:extLst>
                  </p:cNvPr>
                  <p:cNvSpPr/>
                  <p:nvPr/>
                </p:nvSpPr>
                <p:spPr>
                  <a:xfrm>
                    <a:off x="4326368" y="2291874"/>
                    <a:ext cx="457200" cy="195007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A30F66E-C480-AF4B-B746-2FE93F0F35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27" y="4316472"/>
                <a:ext cx="3645738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1B25E0-23E5-2141-8C6C-0B56E4BB1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351" y="3389578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CA94C8E-54C6-3D43-8909-BE8545E7BEE8}"/>
              </a:ext>
            </a:extLst>
          </p:cNvPr>
          <p:cNvSpPr/>
          <p:nvPr/>
        </p:nvSpPr>
        <p:spPr>
          <a:xfrm>
            <a:off x="5686943" y="1295776"/>
            <a:ext cx="1622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F9A425"/>
                </a:solidFill>
              </a:rPr>
              <a:t>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 AWS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5CD9"/>
                </a:solidFill>
                <a:effectLst/>
                <a:uLnTx/>
                <a:uFillTx/>
                <a:ea typeface="+mn-ea"/>
                <a:cs typeface="+mn-cs"/>
              </a:rPr>
              <a:t>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 Azure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 GCP</a:t>
            </a:r>
          </a:p>
        </p:txBody>
      </p:sp>
    </p:spTree>
    <p:extLst>
      <p:ext uri="{BB962C8B-B14F-4D97-AF65-F5344CB8AC3E}">
        <p14:creationId xmlns:p14="http://schemas.microsoft.com/office/powerpoint/2010/main" val="316990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4B808-92FF-B74D-890D-A33A3F06DA6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to Choose Inter-Region Pairs?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84CAE-E649-3043-AEF3-EA5ED96BB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054100"/>
            <a:ext cx="8699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48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245">
            <a:extLst>
              <a:ext uri="{FF2B5EF4-FFF2-40B4-BE49-F238E27FC236}">
                <a16:creationId xmlns:a16="http://schemas.microsoft.com/office/drawing/2014/main" id="{3950FF5C-DD38-FD4A-9747-88B6330ACC71}"/>
              </a:ext>
            </a:extLst>
          </p:cNvPr>
          <p:cNvSpPr/>
          <p:nvPr/>
        </p:nvSpPr>
        <p:spPr>
          <a:xfrm>
            <a:off x="256032" y="774450"/>
            <a:ext cx="8650224" cy="923614"/>
          </a:xfrm>
          <a:prstGeom prst="rect">
            <a:avLst/>
          </a:prstGeom>
          <a:solidFill>
            <a:srgbClr val="EF99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BE9F2-C2E2-0F40-97A3-1349552B5BEF}"/>
              </a:ext>
            </a:extLst>
          </p:cNvPr>
          <p:cNvSpPr/>
          <p:nvPr/>
        </p:nvSpPr>
        <p:spPr>
          <a:xfrm>
            <a:off x="237744" y="776368"/>
            <a:ext cx="8650224" cy="92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Comparable performance in North America and Western Europe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 significant packet loss or outages in a 4-week period 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FBFA6C-E3FF-714F-9137-99F00F37C56A}"/>
              </a:ext>
            </a:extLst>
          </p:cNvPr>
          <p:cNvSpPr/>
          <p:nvPr/>
        </p:nvSpPr>
        <p:spPr>
          <a:xfrm>
            <a:off x="163023" y="1844378"/>
            <a:ext cx="4333350" cy="47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HOSTING REGION: VIRGINA, VA</a:t>
            </a:r>
          </a:p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BI-DIRECTIONAL LATENCIES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08A062B-4D31-574A-A0CA-A5FBA0F06C11}"/>
              </a:ext>
            </a:extLst>
          </p:cNvPr>
          <p:cNvSpPr/>
          <p:nvPr/>
        </p:nvSpPr>
        <p:spPr>
          <a:xfrm>
            <a:off x="4593515" y="1844378"/>
            <a:ext cx="4287440" cy="47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HOSTING REGION: UNITED KINGDOM</a:t>
            </a:r>
          </a:p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BI-DIRECTIONAL LATENCIES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44A9D2F-ADEB-8C42-A620-32521B4A7FCB}"/>
              </a:ext>
            </a:extLst>
          </p:cNvPr>
          <p:cNvSpPr/>
          <p:nvPr/>
        </p:nvSpPr>
        <p:spPr>
          <a:xfrm>
            <a:off x="1525337" y="2202716"/>
            <a:ext cx="1622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A425"/>
                </a:solidFill>
                <a:effectLst/>
                <a:uLnTx/>
                <a:uFillTx/>
                <a:ea typeface="+mn-ea"/>
                <a:cs typeface="+mn-cs"/>
              </a:rPr>
              <a:t>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 AWS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5CD9"/>
                </a:solidFill>
                <a:effectLst/>
                <a:uLnTx/>
                <a:uFillTx/>
                <a:ea typeface="+mn-ea"/>
                <a:cs typeface="+mn-cs"/>
              </a:rPr>
              <a:t>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 Azure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 GCP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DCC4E0-6539-7E48-87C4-AB083B34C224}"/>
              </a:ext>
            </a:extLst>
          </p:cNvPr>
          <p:cNvGrpSpPr/>
          <p:nvPr/>
        </p:nvGrpSpPr>
        <p:grpSpPr>
          <a:xfrm>
            <a:off x="274779" y="2374136"/>
            <a:ext cx="3983114" cy="2599585"/>
            <a:chOff x="274779" y="2151958"/>
            <a:chExt cx="3983114" cy="2599585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574CE2D8-2864-374B-95B5-DBF644E1D724}"/>
                </a:ext>
              </a:extLst>
            </p:cNvPr>
            <p:cNvGrpSpPr/>
            <p:nvPr/>
          </p:nvGrpSpPr>
          <p:grpSpPr>
            <a:xfrm>
              <a:off x="274779" y="2151958"/>
              <a:ext cx="3983114" cy="2599585"/>
              <a:chOff x="274779" y="1615600"/>
              <a:chExt cx="3983114" cy="3271457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CDE222BD-F94D-A94A-84AC-71C71E7924AE}"/>
                  </a:ext>
                </a:extLst>
              </p:cNvPr>
              <p:cNvGrpSpPr/>
              <p:nvPr/>
            </p:nvGrpSpPr>
            <p:grpSpPr>
              <a:xfrm>
                <a:off x="274779" y="1615600"/>
                <a:ext cx="3983114" cy="3271457"/>
                <a:chOff x="274779" y="1588168"/>
                <a:chExt cx="3983114" cy="3271457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072F0AF-0125-DC4B-98B1-F26F6E3F0128}"/>
                    </a:ext>
                  </a:extLst>
                </p:cNvPr>
                <p:cNvSpPr/>
                <p:nvPr/>
              </p:nvSpPr>
              <p:spPr>
                <a:xfrm>
                  <a:off x="789299" y="4305243"/>
                  <a:ext cx="534396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Asia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EDD5449-F3B3-1A4D-9EA6-A3966CF7BF8D}"/>
                    </a:ext>
                  </a:extLst>
                </p:cNvPr>
                <p:cNvSpPr/>
                <p:nvPr/>
              </p:nvSpPr>
              <p:spPr>
                <a:xfrm>
                  <a:off x="1396215" y="4305241"/>
                  <a:ext cx="673978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Europe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9E5251CC-E0BE-B64D-9F1B-8FC76FB36DB2}"/>
                    </a:ext>
                  </a:extLst>
                </p:cNvPr>
                <p:cNvSpPr/>
                <p:nvPr/>
              </p:nvSpPr>
              <p:spPr>
                <a:xfrm>
                  <a:off x="1940638" y="4305241"/>
                  <a:ext cx="951465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North America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46F8C6A5-A037-5C4B-B0C2-94CC2E62E89C}"/>
                    </a:ext>
                  </a:extLst>
                </p:cNvPr>
                <p:cNvSpPr/>
                <p:nvPr/>
              </p:nvSpPr>
              <p:spPr>
                <a:xfrm>
                  <a:off x="2752175" y="4305242"/>
                  <a:ext cx="682656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Oceania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1965CCDF-4318-4A43-8BE1-39EF28328EFD}"/>
                    </a:ext>
                  </a:extLst>
                </p:cNvPr>
                <p:cNvSpPr/>
                <p:nvPr/>
              </p:nvSpPr>
              <p:spPr>
                <a:xfrm>
                  <a:off x="3298913" y="4305242"/>
                  <a:ext cx="958980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South America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C85CB39-2676-6040-9C7C-20F6BFF22817}"/>
                    </a:ext>
                  </a:extLst>
                </p:cNvPr>
                <p:cNvSpPr/>
                <p:nvPr/>
              </p:nvSpPr>
              <p:spPr>
                <a:xfrm>
                  <a:off x="612157" y="4569134"/>
                  <a:ext cx="3645736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10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USER LOCATION</a:t>
                  </a:r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9A5962BC-3787-D34E-8AB3-666FB771FE65}"/>
                    </a:ext>
                  </a:extLst>
                </p:cNvPr>
                <p:cNvGrpSpPr/>
                <p:nvPr/>
              </p:nvGrpSpPr>
              <p:grpSpPr>
                <a:xfrm>
                  <a:off x="274779" y="1851111"/>
                  <a:ext cx="3974086" cy="2595182"/>
                  <a:chOff x="274779" y="1620488"/>
                  <a:chExt cx="3974086" cy="2829647"/>
                </a:xfrm>
              </p:grpSpPr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F84D83CF-9CB8-9440-AD81-E807165A56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3023010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ECFF0C85-A4A0-4A49-BA9C-010F6661E1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3344402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9729C798-8C7C-D54D-820D-969198B9FC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3665795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6643F44A-B50A-FF45-8180-683B25F638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3987188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008E3FC5-0632-1643-8F86-A49D33E7E1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2380224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B7E77452-ECB6-2344-8DFC-445198B46A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2701617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C06A50EF-A66D-9640-9A5C-067112D3E545}"/>
                      </a:ext>
                    </a:extLst>
                  </p:cNvPr>
                  <p:cNvSpPr/>
                  <p:nvPr/>
                </p:nvSpPr>
                <p:spPr>
                  <a:xfrm>
                    <a:off x="359738" y="4175630"/>
                    <a:ext cx="234360" cy="27450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D7150789-86CA-664C-AE7B-C5803DF27FA6}"/>
                      </a:ext>
                    </a:extLst>
                  </p:cNvPr>
                  <p:cNvSpPr/>
                  <p:nvPr/>
                </p:nvSpPr>
                <p:spPr>
                  <a:xfrm>
                    <a:off x="310045" y="3877048"/>
                    <a:ext cx="284052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50</a:t>
                    </a: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4F7CD12A-8FE6-724A-98C5-C4B00E972C4D}"/>
                      </a:ext>
                    </a:extLst>
                  </p:cNvPr>
                  <p:cNvSpPr/>
                  <p:nvPr/>
                </p:nvSpPr>
                <p:spPr>
                  <a:xfrm>
                    <a:off x="274779" y="3554989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100</a:t>
                    </a:r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09F4DA7F-3E10-9441-B25B-8F8778558271}"/>
                      </a:ext>
                    </a:extLst>
                  </p:cNvPr>
                  <p:cNvSpPr/>
                  <p:nvPr/>
                </p:nvSpPr>
                <p:spPr>
                  <a:xfrm>
                    <a:off x="274780" y="3232931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150</a:t>
                    </a:r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BA3904E6-AC5B-C945-8923-6659C9B9C30E}"/>
                      </a:ext>
                    </a:extLst>
                  </p:cNvPr>
                  <p:cNvSpPr/>
                  <p:nvPr/>
                </p:nvSpPr>
                <p:spPr>
                  <a:xfrm>
                    <a:off x="274780" y="2910875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200</a:t>
                    </a: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D5BFFF0B-BD55-6A4E-B8BE-9751F97CB596}"/>
                      </a:ext>
                    </a:extLst>
                  </p:cNvPr>
                  <p:cNvSpPr/>
                  <p:nvPr/>
                </p:nvSpPr>
                <p:spPr>
                  <a:xfrm>
                    <a:off x="274780" y="2588814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250</a:t>
                    </a: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130CBA60-FC21-B84E-B536-34D37E8EFC6C}"/>
                      </a:ext>
                    </a:extLst>
                  </p:cNvPr>
                  <p:cNvSpPr/>
                  <p:nvPr/>
                </p:nvSpPr>
                <p:spPr>
                  <a:xfrm>
                    <a:off x="274780" y="2266757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300</a:t>
                    </a:r>
                  </a:p>
                </p:txBody>
              </p: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67A91536-A05D-FF48-93AD-DFD9C478D7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1733956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BFDEF117-82A9-6047-A429-36DC0A8443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2055349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2C791D5D-B1A4-FC47-88D5-8BDF15FAE794}"/>
                      </a:ext>
                    </a:extLst>
                  </p:cNvPr>
                  <p:cNvSpPr/>
                  <p:nvPr/>
                </p:nvSpPr>
                <p:spPr>
                  <a:xfrm>
                    <a:off x="274780" y="1942545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350</a:t>
                    </a: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95BEC20-FCFA-5F49-BF5A-F87A00AE9C17}"/>
                      </a:ext>
                    </a:extLst>
                  </p:cNvPr>
                  <p:cNvSpPr/>
                  <p:nvPr/>
                </p:nvSpPr>
                <p:spPr>
                  <a:xfrm>
                    <a:off x="274780" y="1620488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400</a:t>
                    </a:r>
                  </a:p>
                </p:txBody>
              </p:sp>
            </p:grp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CC7A23D4-F82D-1A40-8CEE-B8C011E35114}"/>
                    </a:ext>
                  </a:extLst>
                </p:cNvPr>
                <p:cNvSpPr/>
                <p:nvPr/>
              </p:nvSpPr>
              <p:spPr>
                <a:xfrm>
                  <a:off x="297081" y="1588168"/>
                  <a:ext cx="306494" cy="2711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ms</a:t>
                  </a: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565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F8BF0D59-A69E-184F-BE20-BB529D2A8089}"/>
                    </a:ext>
                  </a:extLst>
                </p:cNvPr>
                <p:cNvGrpSpPr/>
                <p:nvPr/>
              </p:nvGrpSpPr>
              <p:grpSpPr>
                <a:xfrm>
                  <a:off x="792410" y="2939627"/>
                  <a:ext cx="3246695" cy="1381812"/>
                  <a:chOff x="1308594" y="2773938"/>
                  <a:chExt cx="8353591" cy="1468014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57F5C755-3102-0542-BF5F-70B51E0D676F}"/>
                      </a:ext>
                    </a:extLst>
                  </p:cNvPr>
                  <p:cNvGrpSpPr/>
                  <p:nvPr/>
                </p:nvGrpSpPr>
                <p:grpSpPr>
                  <a:xfrm>
                    <a:off x="1308594" y="2857657"/>
                    <a:ext cx="1366973" cy="1384294"/>
                    <a:chOff x="1308594" y="2857657"/>
                    <a:chExt cx="1366973" cy="1384294"/>
                  </a:xfrm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56A34A0A-FB63-9941-94EC-325435C26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8594" y="2857657"/>
                      <a:ext cx="457200" cy="1384294"/>
                    </a:xfrm>
                    <a:prstGeom prst="rect">
                      <a:avLst/>
                    </a:prstGeom>
                    <a:solidFill>
                      <a:srgbClr val="F9A4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BCADFDDD-2D91-D647-A2B8-29FFA657E8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8367" y="2893560"/>
                      <a:ext cx="457200" cy="134839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ABFC02AB-3193-4E44-9112-C555AA3574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5794" y="2908299"/>
                      <a:ext cx="457200" cy="1333652"/>
                    </a:xfrm>
                    <a:prstGeom prst="rect">
                      <a:avLst/>
                    </a:prstGeom>
                    <a:solidFill>
                      <a:srgbClr val="035C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B8E96470-8076-A64C-B1AA-FBB5C1689F24}"/>
                      </a:ext>
                    </a:extLst>
                  </p:cNvPr>
                  <p:cNvGrpSpPr/>
                  <p:nvPr/>
                </p:nvGrpSpPr>
                <p:grpSpPr>
                  <a:xfrm>
                    <a:off x="3067839" y="3627801"/>
                    <a:ext cx="1368895" cy="614150"/>
                    <a:chOff x="3067839" y="3627801"/>
                    <a:chExt cx="1368895" cy="614150"/>
                  </a:xfrm>
                </p:grpSpPr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235CFFC6-F309-A844-B5FE-4AEF266BD9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7839" y="3627801"/>
                      <a:ext cx="457200" cy="614149"/>
                    </a:xfrm>
                    <a:prstGeom prst="rect">
                      <a:avLst/>
                    </a:prstGeom>
                    <a:solidFill>
                      <a:srgbClr val="F9A4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D13F3329-41DE-5048-953E-66628B618A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534" y="3670950"/>
                      <a:ext cx="457200" cy="571001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9AB04808-1EBC-9A41-9AF6-FF6F9EA651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4255" y="3665560"/>
                      <a:ext cx="457200" cy="576391"/>
                    </a:xfrm>
                    <a:prstGeom prst="rect">
                      <a:avLst/>
                    </a:prstGeom>
                    <a:solidFill>
                      <a:srgbClr val="035C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FF8E1F25-8D39-5C44-ACD5-C129B32FF178}"/>
                      </a:ext>
                    </a:extLst>
                  </p:cNvPr>
                  <p:cNvGrpSpPr/>
                  <p:nvPr/>
                </p:nvGrpSpPr>
                <p:grpSpPr>
                  <a:xfrm>
                    <a:off x="4801952" y="3946347"/>
                    <a:ext cx="1371600" cy="295605"/>
                    <a:chOff x="4801952" y="3946347"/>
                    <a:chExt cx="1371600" cy="295605"/>
                  </a:xfrm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97C4F2C7-528F-3B40-AE3F-EA6031E16A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1952" y="3971420"/>
                      <a:ext cx="457199" cy="270532"/>
                    </a:xfrm>
                    <a:prstGeom prst="rect">
                      <a:avLst/>
                    </a:prstGeom>
                    <a:solidFill>
                      <a:srgbClr val="F9A4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B06022BA-38EE-E04B-B6A2-5DB745747F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6353" y="3971419"/>
                      <a:ext cx="457199" cy="270533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9161CDC5-249C-7C49-BF05-AAD796BD99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8368" y="3946347"/>
                      <a:ext cx="457199" cy="295604"/>
                    </a:xfrm>
                    <a:prstGeom prst="rect">
                      <a:avLst/>
                    </a:prstGeom>
                    <a:solidFill>
                      <a:srgbClr val="035C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E5C08E86-FE45-8143-A872-EB891CDFF0A4}"/>
                      </a:ext>
                    </a:extLst>
                  </p:cNvPr>
                  <p:cNvGrpSpPr/>
                  <p:nvPr/>
                </p:nvGrpSpPr>
                <p:grpSpPr>
                  <a:xfrm>
                    <a:off x="6543398" y="2773938"/>
                    <a:ext cx="3118787" cy="1468012"/>
                    <a:chOff x="6543398" y="2773938"/>
                    <a:chExt cx="3118787" cy="1468012"/>
                  </a:xfrm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E0AD5035-415C-B34A-B9E8-C8B37291B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3398" y="2773938"/>
                      <a:ext cx="457200" cy="1468012"/>
                    </a:xfrm>
                    <a:prstGeom prst="rect">
                      <a:avLst/>
                    </a:prstGeom>
                    <a:solidFill>
                      <a:srgbClr val="F9A4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FC4F21DA-E542-EB4A-B0FA-9B7861A62C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53171" y="2902909"/>
                      <a:ext cx="457200" cy="1339041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A18E11B1-AABD-8545-A3CE-BFCC5BC00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0598" y="2877394"/>
                      <a:ext cx="457200" cy="1364556"/>
                    </a:xfrm>
                    <a:prstGeom prst="rect">
                      <a:avLst/>
                    </a:prstGeom>
                    <a:solidFill>
                      <a:srgbClr val="035C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856C504D-CAF5-EB47-BCF6-65DF57CAAA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5210" y="3326077"/>
                      <a:ext cx="457200" cy="915873"/>
                    </a:xfrm>
                    <a:prstGeom prst="rect">
                      <a:avLst/>
                    </a:prstGeom>
                    <a:solidFill>
                      <a:srgbClr val="F9A4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0975C0E-E816-A649-BE08-96F9E88FBE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04985" y="3436546"/>
                      <a:ext cx="457200" cy="805404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31C925BA-A65E-DE4F-A8DB-C3E0E987C6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2410" y="3404213"/>
                      <a:ext cx="457200" cy="837737"/>
                    </a:xfrm>
                    <a:prstGeom prst="rect">
                      <a:avLst/>
                    </a:prstGeom>
                    <a:solidFill>
                      <a:srgbClr val="035C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53D33F7-094E-FC4D-9B84-5D37E7B15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27" y="4316472"/>
                  <a:ext cx="3645738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BE26E148-7F51-2F42-AA7D-C7A308D017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226" y="2842176"/>
                <a:ext cx="0" cy="407876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B8C1BC7-F935-8749-BC87-B8D2B5714F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6497" y="2958139"/>
                <a:ext cx="0" cy="310908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C55DCFD-36D5-144E-B828-BA937403A8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2143" y="2815403"/>
                <a:ext cx="0" cy="52628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E6E42337-A1AD-3A45-809A-7EB366803F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5003" y="3706654"/>
                <a:ext cx="0" cy="130143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8FF394DA-3D94-9548-8E3E-E879C11DE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2832" y="3721200"/>
                <a:ext cx="0" cy="174322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20F46FE7-F1DB-4D4A-9E68-460550C6E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4931" y="3754378"/>
                <a:ext cx="0" cy="118841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634AF9A-80B9-1E46-965C-6634A3E29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8103" y="3917822"/>
                <a:ext cx="0" cy="351642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D1ABD19D-E30C-2C4E-AF81-38F5965C61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5353" y="3917822"/>
                <a:ext cx="0" cy="315958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C43B45DF-FC35-B04C-9D67-BBD9F68B8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371" y="3917822"/>
                <a:ext cx="0" cy="360563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1FB5B0BF-F1A2-F646-A051-F7C1607CCD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5809" y="2895418"/>
                <a:ext cx="0" cy="13403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5D7B56D-33D8-FA40-8191-AA989BC5E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9140" y="3029449"/>
                <a:ext cx="1" cy="71971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0B49AE86-1D2B-704F-9EF7-F541B2859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4898" y="3050181"/>
                <a:ext cx="0" cy="7732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A34B73E3-DF42-BC4F-A962-0280CFC2B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4771" y="3466074"/>
                <a:ext cx="0" cy="36186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0BEE5360-BB70-614A-8876-7654CE469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3175" y="3540384"/>
                <a:ext cx="0" cy="36186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57C0FC3A-EA4C-6941-98CC-AA5A8B858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6932" y="3573395"/>
                <a:ext cx="0" cy="36186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6EB89BA-F73D-8746-9DAD-D3A537F03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224" y="3126627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E506878-0A83-0446-9A13-A5B6D8AADF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224" y="3450736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9BDD18B-A7AC-D54B-B12B-988849BA50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918" y="3212799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2BC85A1-AEDD-AD40-A688-C63A6A758F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918" y="3465547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D2929B4-319B-3E4E-9013-9431F7D2FE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339" y="3101607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DFC5349-5684-3143-95FD-F3B408B01F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339" y="3524688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E829D81-9320-264F-B396-149A68C7EF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2973" y="3811291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2034809-DD14-FB4C-87AF-324640E86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5885" y="3915924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BE33937-2FAD-CE4E-959B-3E2F58C93A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0394" y="3823975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97960BEC-F414-2742-B5BA-124CC9693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3306" y="3961416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71C6497B-5C07-E248-A5BE-906FBD9C6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8576" y="3851484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E29C450C-A519-DE45-BD97-7FDB479C56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8576" y="3947019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766F166-B558-0445-AFBF-680D12C20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8407" y="3981364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ACC0F6A1-E1BB-B944-B26F-DCA7CD2DA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8407" y="4263417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F78CC81-C4BC-C344-A126-25997985D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5827" y="3981364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45270F3-5937-0E4C-9715-B481E59D94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8569" y="4232432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899F2EFF-512D-E545-8B0F-85773ADF97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362" y="4269116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F3A5C00-6CA3-8045-8D55-417310501C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1450" y="3983738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BCDE7780-929C-1E49-ABD9-AEB3CCF0D7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7985" y="3162951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188078D-262F-2748-B8AC-1A4E1E2E45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7985" y="3277616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874E3DD-89E3-2746-A7CD-B42D56B36C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7196" y="3270527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0A2A878-447A-D242-A308-D4FB8DF83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0010" y="3334540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E886D429-4B97-FD4D-A548-4C36E39713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112" y="3290161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6C62F07-E6A3-6E4C-B218-803761D3E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926" y="3350672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487B858F-6646-D04E-9243-38211603BF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5721" y="3621858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28BDD741-C76B-6847-849D-FB0D4BDD5E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5623" y="3653681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5E6E1A5A-E712-2C46-8E10-12C913827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0311" y="3681022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883A8071-2231-CA49-B26A-79B0F06DF4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3125" y="3712845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63D58614-F0DD-504B-9419-55C98051A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725" y="3707912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B77E141A-35E3-8740-9839-4F31C8D20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627" y="3739735"/>
              <a:ext cx="3270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FF8C2E-117A-AE48-8FDB-5F285C3E3B8C}"/>
              </a:ext>
            </a:extLst>
          </p:cNvPr>
          <p:cNvGrpSpPr/>
          <p:nvPr/>
        </p:nvGrpSpPr>
        <p:grpSpPr>
          <a:xfrm>
            <a:off x="4825631" y="2378602"/>
            <a:ext cx="3983114" cy="2601725"/>
            <a:chOff x="4825631" y="2156424"/>
            <a:chExt cx="3983114" cy="2601725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FC493773-84CF-5B42-A770-9159D64A8753}"/>
                </a:ext>
              </a:extLst>
            </p:cNvPr>
            <p:cNvGrpSpPr/>
            <p:nvPr/>
          </p:nvGrpSpPr>
          <p:grpSpPr>
            <a:xfrm>
              <a:off x="4825631" y="2156424"/>
              <a:ext cx="3983114" cy="2601725"/>
              <a:chOff x="4825631" y="1694734"/>
              <a:chExt cx="3983114" cy="327415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4DE1FCBF-CF3D-EE40-BBC7-5C0530BF5A4C}"/>
                  </a:ext>
                </a:extLst>
              </p:cNvPr>
              <p:cNvGrpSpPr/>
              <p:nvPr/>
            </p:nvGrpSpPr>
            <p:grpSpPr>
              <a:xfrm>
                <a:off x="4825631" y="1694734"/>
                <a:ext cx="3983114" cy="3274150"/>
                <a:chOff x="274779" y="1588168"/>
                <a:chExt cx="3983114" cy="3274150"/>
              </a:xfrm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55D453EA-66E4-5A47-ACB9-8FD36E24B9B7}"/>
                    </a:ext>
                  </a:extLst>
                </p:cNvPr>
                <p:cNvSpPr/>
                <p:nvPr/>
              </p:nvSpPr>
              <p:spPr>
                <a:xfrm>
                  <a:off x="789299" y="4305243"/>
                  <a:ext cx="534396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Asia</a:t>
                  </a: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FD4646DC-5EB1-C84A-B640-94D764E4158C}"/>
                    </a:ext>
                  </a:extLst>
                </p:cNvPr>
                <p:cNvSpPr/>
                <p:nvPr/>
              </p:nvSpPr>
              <p:spPr>
                <a:xfrm>
                  <a:off x="1396215" y="4305241"/>
                  <a:ext cx="673978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Europe</a:t>
                  </a: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E2373D2E-B71E-2647-93D9-DCDD8E18749D}"/>
                    </a:ext>
                  </a:extLst>
                </p:cNvPr>
                <p:cNvSpPr/>
                <p:nvPr/>
              </p:nvSpPr>
              <p:spPr>
                <a:xfrm>
                  <a:off x="1940638" y="4305241"/>
                  <a:ext cx="951465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North America</a:t>
                  </a: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928D58A1-27D0-9A47-9DB3-C64E5DC8A439}"/>
                    </a:ext>
                  </a:extLst>
                </p:cNvPr>
                <p:cNvSpPr/>
                <p:nvPr/>
              </p:nvSpPr>
              <p:spPr>
                <a:xfrm>
                  <a:off x="2752175" y="4305242"/>
                  <a:ext cx="682656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Oceania</a:t>
                  </a: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1FE3E636-8C00-CD45-B851-304C2EC9690B}"/>
                    </a:ext>
                  </a:extLst>
                </p:cNvPr>
                <p:cNvSpPr/>
                <p:nvPr/>
              </p:nvSpPr>
              <p:spPr>
                <a:xfrm>
                  <a:off x="3298913" y="4305242"/>
                  <a:ext cx="958980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South America</a:t>
                  </a: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810D1A60-14BB-AF45-934C-04CF265DC835}"/>
                    </a:ext>
                  </a:extLst>
                </p:cNvPr>
                <p:cNvSpPr/>
                <p:nvPr/>
              </p:nvSpPr>
              <p:spPr>
                <a:xfrm>
                  <a:off x="603127" y="4571827"/>
                  <a:ext cx="3645736" cy="290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100" normalizeH="0" baseline="0" noProof="0" dirty="0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USER LOCATION</a:t>
                  </a:r>
                </a:p>
              </p:txBody>
            </p: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97473FEC-FD1A-4942-A481-94EA3D58015E}"/>
                    </a:ext>
                  </a:extLst>
                </p:cNvPr>
                <p:cNvGrpSpPr/>
                <p:nvPr/>
              </p:nvGrpSpPr>
              <p:grpSpPr>
                <a:xfrm>
                  <a:off x="274779" y="1851111"/>
                  <a:ext cx="3974086" cy="2588377"/>
                  <a:chOff x="274779" y="1620488"/>
                  <a:chExt cx="3974086" cy="2822231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F6115FC9-F11B-0849-8A72-0146068572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3023010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49BBA48-098E-EA4A-B488-028F4CF589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3344402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F14A61D6-4F9B-904F-AED0-9E4C508816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3665795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F68ACD6A-0842-D54C-B736-7F8D8A7706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3987188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F7620A20-0C2F-B24F-A273-51959733B7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2380224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876FBCB2-0F93-1A4C-8CCB-1DE69D8641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2701617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6FA151A9-1A2F-8840-9A64-B8857D9BB3D7}"/>
                      </a:ext>
                    </a:extLst>
                  </p:cNvPr>
                  <p:cNvSpPr/>
                  <p:nvPr/>
                </p:nvSpPr>
                <p:spPr>
                  <a:xfrm>
                    <a:off x="359739" y="4168213"/>
                    <a:ext cx="234359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F07E205-6220-954C-84FA-69DE6111593E}"/>
                      </a:ext>
                    </a:extLst>
                  </p:cNvPr>
                  <p:cNvSpPr/>
                  <p:nvPr/>
                </p:nvSpPr>
                <p:spPr>
                  <a:xfrm>
                    <a:off x="310045" y="3877048"/>
                    <a:ext cx="284052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50</a:t>
                    </a:r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1211C0A5-E5BB-C049-ABC7-0CA5A5CF484D}"/>
                      </a:ext>
                    </a:extLst>
                  </p:cNvPr>
                  <p:cNvSpPr/>
                  <p:nvPr/>
                </p:nvSpPr>
                <p:spPr>
                  <a:xfrm>
                    <a:off x="274779" y="3554989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100</a:t>
                    </a: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0EDAE29E-AD6F-274F-8A7B-C54D39A7F48F}"/>
                      </a:ext>
                    </a:extLst>
                  </p:cNvPr>
                  <p:cNvSpPr/>
                  <p:nvPr/>
                </p:nvSpPr>
                <p:spPr>
                  <a:xfrm>
                    <a:off x="274780" y="3232932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150</a:t>
                    </a: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0CC6BD54-F0E0-FB4B-8071-892B4AD0BA6A}"/>
                      </a:ext>
                    </a:extLst>
                  </p:cNvPr>
                  <p:cNvSpPr/>
                  <p:nvPr/>
                </p:nvSpPr>
                <p:spPr>
                  <a:xfrm>
                    <a:off x="274780" y="2910873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200</a:t>
                    </a:r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38BFE9A3-37F7-404E-AE54-813B4D3F09D9}"/>
                      </a:ext>
                    </a:extLst>
                  </p:cNvPr>
                  <p:cNvSpPr/>
                  <p:nvPr/>
                </p:nvSpPr>
                <p:spPr>
                  <a:xfrm>
                    <a:off x="274780" y="2588814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250</a:t>
                    </a:r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567DCC50-40F8-6744-89A1-537AFD9E6537}"/>
                      </a:ext>
                    </a:extLst>
                  </p:cNvPr>
                  <p:cNvSpPr/>
                  <p:nvPr/>
                </p:nvSpPr>
                <p:spPr>
                  <a:xfrm>
                    <a:off x="274780" y="2266756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300</a:t>
                    </a:r>
                  </a:p>
                </p:txBody>
              </p: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7CFA63F9-C6F6-5147-83D6-20F2723331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1733956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5DEA8CCB-3545-0943-9ED4-6BA99DCF90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27" y="2055349"/>
                    <a:ext cx="364573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541CEBF6-5001-C647-925F-42472FED8B47}"/>
                      </a:ext>
                    </a:extLst>
                  </p:cNvPr>
                  <p:cNvSpPr/>
                  <p:nvPr/>
                </p:nvSpPr>
                <p:spPr>
                  <a:xfrm>
                    <a:off x="274780" y="1942546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350</a:t>
                    </a:r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454A9A05-476B-494B-99D6-557D8B5DE478}"/>
                      </a:ext>
                    </a:extLst>
                  </p:cNvPr>
                  <p:cNvSpPr/>
                  <p:nvPr/>
                </p:nvSpPr>
                <p:spPr>
                  <a:xfrm>
                    <a:off x="274780" y="1620488"/>
                    <a:ext cx="319318" cy="274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565C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400</a:t>
                    </a:r>
                  </a:p>
                </p:txBody>
              </p:sp>
            </p:grp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EFA843F9-946F-0B46-96FC-306682A71C41}"/>
                    </a:ext>
                  </a:extLst>
                </p:cNvPr>
                <p:cNvSpPr/>
                <p:nvPr/>
              </p:nvSpPr>
              <p:spPr>
                <a:xfrm>
                  <a:off x="297081" y="1588168"/>
                  <a:ext cx="306494" cy="2711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F565C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ms</a:t>
                  </a: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565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68075517-81F9-7C43-8B63-0907461D4C82}"/>
                    </a:ext>
                  </a:extLst>
                </p:cNvPr>
                <p:cNvGrpSpPr/>
                <p:nvPr/>
              </p:nvGrpSpPr>
              <p:grpSpPr>
                <a:xfrm>
                  <a:off x="792410" y="2532976"/>
                  <a:ext cx="3246695" cy="1790694"/>
                  <a:chOff x="1308594" y="2341918"/>
                  <a:chExt cx="8353591" cy="1902405"/>
                </a:xfrm>
              </p:grpSpPr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8861E462-EA50-E243-8475-63D9531092D5}"/>
                      </a:ext>
                    </a:extLst>
                  </p:cNvPr>
                  <p:cNvGrpSpPr/>
                  <p:nvPr/>
                </p:nvGrpSpPr>
                <p:grpSpPr>
                  <a:xfrm>
                    <a:off x="1308594" y="2450539"/>
                    <a:ext cx="1366973" cy="1791412"/>
                    <a:chOff x="1308594" y="2450539"/>
                    <a:chExt cx="1366973" cy="1791412"/>
                  </a:xfrm>
                </p:grpSpPr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1DA3A0A2-337C-7D4F-B113-B9AD34D022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8594" y="2857657"/>
                      <a:ext cx="457200" cy="1384294"/>
                    </a:xfrm>
                    <a:prstGeom prst="rect">
                      <a:avLst/>
                    </a:prstGeom>
                    <a:solidFill>
                      <a:srgbClr val="F9A4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B6F4A32E-F83B-824A-AED8-C042387201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8366" y="2450539"/>
                      <a:ext cx="457201" cy="1786134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84F76E39-8CD6-2C4E-BAB5-16BFC8355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5795" y="2756032"/>
                      <a:ext cx="457201" cy="1485916"/>
                    </a:xfrm>
                    <a:prstGeom prst="rect">
                      <a:avLst/>
                    </a:prstGeom>
                    <a:solidFill>
                      <a:srgbClr val="035C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9E0335B2-4E2D-5547-996A-E4D5B1B71F5F}"/>
                      </a:ext>
                    </a:extLst>
                  </p:cNvPr>
                  <p:cNvGrpSpPr/>
                  <p:nvPr/>
                </p:nvGrpSpPr>
                <p:grpSpPr>
                  <a:xfrm>
                    <a:off x="3067839" y="4099188"/>
                    <a:ext cx="1368895" cy="142763"/>
                    <a:chOff x="3067839" y="4099188"/>
                    <a:chExt cx="1368895" cy="142763"/>
                  </a:xfrm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F9BD185D-2544-A544-A03C-354CCB7B2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7839" y="4123458"/>
                      <a:ext cx="457201" cy="118492"/>
                    </a:xfrm>
                    <a:prstGeom prst="rect">
                      <a:avLst/>
                    </a:prstGeom>
                    <a:solidFill>
                      <a:srgbClr val="F9A4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36ECD64D-97DA-0748-BC81-1617461836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533" y="4119306"/>
                      <a:ext cx="457201" cy="117368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E6B7A3E4-7C6E-C54F-9C1F-2217613A77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4255" y="4099188"/>
                      <a:ext cx="457201" cy="142763"/>
                    </a:xfrm>
                    <a:prstGeom prst="rect">
                      <a:avLst/>
                    </a:prstGeom>
                    <a:solidFill>
                      <a:srgbClr val="035C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509E4A12-8491-B84B-BE11-73647A743727}"/>
                      </a:ext>
                    </a:extLst>
                  </p:cNvPr>
                  <p:cNvGrpSpPr/>
                  <p:nvPr/>
                </p:nvGrpSpPr>
                <p:grpSpPr>
                  <a:xfrm>
                    <a:off x="4801952" y="3461457"/>
                    <a:ext cx="1371600" cy="782866"/>
                    <a:chOff x="4801952" y="3461457"/>
                    <a:chExt cx="1371600" cy="782866"/>
                  </a:xfrm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95073A96-16A2-4B45-85CC-98950D435F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1952" y="3502406"/>
                      <a:ext cx="457198" cy="739546"/>
                    </a:xfrm>
                    <a:prstGeom prst="rect">
                      <a:avLst/>
                    </a:prstGeom>
                    <a:solidFill>
                      <a:srgbClr val="F9A4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55C738D6-FFDC-F04D-B8D6-114BCFA935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6354" y="3502407"/>
                      <a:ext cx="457198" cy="739546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EBC70269-B50A-9948-A435-BF0CB3A293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8368" y="3461457"/>
                      <a:ext cx="457198" cy="782866"/>
                    </a:xfrm>
                    <a:prstGeom prst="rect">
                      <a:avLst/>
                    </a:prstGeom>
                    <a:solidFill>
                      <a:srgbClr val="035C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7FACB7EF-C698-994D-9CEB-92623029CBA8}"/>
                      </a:ext>
                    </a:extLst>
                  </p:cNvPr>
                  <p:cNvGrpSpPr/>
                  <p:nvPr/>
                </p:nvGrpSpPr>
                <p:grpSpPr>
                  <a:xfrm>
                    <a:off x="6543398" y="2341918"/>
                    <a:ext cx="3118787" cy="1900032"/>
                    <a:chOff x="6543398" y="2341918"/>
                    <a:chExt cx="3118787" cy="1900032"/>
                  </a:xfrm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87D05EFA-3245-444A-835B-E16955974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3398" y="2341918"/>
                      <a:ext cx="457201" cy="1894755"/>
                    </a:xfrm>
                    <a:prstGeom prst="rect">
                      <a:avLst/>
                    </a:prstGeom>
                    <a:solidFill>
                      <a:srgbClr val="F9A4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C8C47D3F-A2AB-4A40-B57E-526F01506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53171" y="2429780"/>
                      <a:ext cx="457201" cy="1806893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1D1E3F29-F849-1A42-BFBC-3EAFC33D0C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0599" y="2442236"/>
                      <a:ext cx="457201" cy="1794437"/>
                    </a:xfrm>
                    <a:prstGeom prst="rect">
                      <a:avLst/>
                    </a:prstGeom>
                    <a:solidFill>
                      <a:srgbClr val="035C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549CE6DA-0F14-D545-A41A-DAA7524EB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5211" y="2944409"/>
                      <a:ext cx="457201" cy="1292265"/>
                    </a:xfrm>
                    <a:prstGeom prst="rect">
                      <a:avLst/>
                    </a:prstGeom>
                    <a:solidFill>
                      <a:srgbClr val="F9A42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C8CD195A-6B31-A244-BECB-382D9A878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04984" y="2974015"/>
                      <a:ext cx="457201" cy="1262658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E64EB6B8-61D5-CC40-A702-966A1D256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2409" y="2989977"/>
                      <a:ext cx="457201" cy="1251973"/>
                    </a:xfrm>
                    <a:prstGeom prst="rect">
                      <a:avLst/>
                    </a:prstGeom>
                    <a:solidFill>
                      <a:srgbClr val="035C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24436BA-6CC6-2940-8762-33308FA09F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27" y="4316472"/>
                  <a:ext cx="3645738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E9A61F49-AE70-9648-94E5-94887A184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4950" y="2870091"/>
                <a:ext cx="0" cy="483613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8863DAF-95AC-F245-8469-2C5361431C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7349" y="2815403"/>
                <a:ext cx="0" cy="430559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21735166-36D5-8A4E-A9CE-93FC5DB67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3130" y="2443121"/>
                <a:ext cx="0" cy="597328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A7FEB2AD-FABD-1644-97AA-D96CFFEE7A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3590" y="4247488"/>
                <a:ext cx="0" cy="130143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E7E8DBFA-44C3-BE43-89F7-F364E4CC29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3245" y="4230319"/>
                <a:ext cx="0" cy="145514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AE711344-23B6-DC44-8B46-596EFFFDE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7106" y="4231759"/>
                <a:ext cx="0" cy="145514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54209A6A-C166-084E-899C-7DABB1465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9833" y="3572640"/>
                <a:ext cx="0" cy="356983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B0D88D3C-5458-3B4B-9B42-2113DD1AF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4955" y="3549957"/>
                <a:ext cx="0" cy="328612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B01FEC0-2CE6-604C-A536-90CF9BE54A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5223" y="3560839"/>
                <a:ext cx="0" cy="356983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313BDF5E-03EB-E246-8D05-400643C6A4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6661" y="2596257"/>
                <a:ext cx="0" cy="8657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F9267F80-5126-074B-B3A3-5F1D4BE6FD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6679" y="2684939"/>
                <a:ext cx="0" cy="93145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B77246A-6E23-F44B-81B3-B3BA99E05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2577" y="2678900"/>
                <a:ext cx="0" cy="8657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2897493C-4284-FB48-A5AB-F21A97FBF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2107" y="3163091"/>
                <a:ext cx="0" cy="76397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7EFED9D-FB25-F143-9416-475730E995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2803" y="3234522"/>
                <a:ext cx="0" cy="36186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2F310B0-FC25-1949-890A-342902ECE3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9211" y="3198135"/>
                <a:ext cx="0" cy="76397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509FCAF-0A5B-9544-98A3-B9C81576AB44}"/>
                </a:ext>
              </a:extLst>
            </p:cNvPr>
            <p:cNvGrpSpPr/>
            <p:nvPr/>
          </p:nvGrpSpPr>
          <p:grpSpPr>
            <a:xfrm>
              <a:off x="8305976" y="3379980"/>
              <a:ext cx="32807" cy="31823"/>
              <a:chOff x="3905525" y="3833422"/>
              <a:chExt cx="32807" cy="31823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EAEC037-D894-994B-85BE-BAFF393589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3342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053FDAFD-4726-FF46-A0A5-31D99AE4BA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3865245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3F64B068-25C9-D240-9FDD-057A9BEB32F4}"/>
                </a:ext>
              </a:extLst>
            </p:cNvPr>
            <p:cNvGrpSpPr/>
            <p:nvPr/>
          </p:nvGrpSpPr>
          <p:grpSpPr>
            <a:xfrm>
              <a:off x="8483776" y="3351405"/>
              <a:ext cx="32807" cy="60398"/>
              <a:chOff x="3905525" y="3833422"/>
              <a:chExt cx="32807" cy="60398"/>
            </a:xfrm>
          </p:grpSpPr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1C186843-E838-1040-8897-5AAC8D4FDA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3342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F2DA9A07-DF16-344B-A2DA-3A955A4FBE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3893820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88A21E93-8BB5-6149-BD22-131415042A04}"/>
                </a:ext>
              </a:extLst>
            </p:cNvPr>
            <p:cNvGrpSpPr/>
            <p:nvPr/>
          </p:nvGrpSpPr>
          <p:grpSpPr>
            <a:xfrm>
              <a:off x="8125001" y="3326005"/>
              <a:ext cx="32807" cy="60398"/>
              <a:chOff x="3905525" y="3833422"/>
              <a:chExt cx="32807" cy="60398"/>
            </a:xfrm>
          </p:grpSpPr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2E5790AF-2F7A-834F-95B9-B3036BB91E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3342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04AAE230-4276-F242-9752-564EB1A666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3893820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33C1C4AA-D687-2845-92F0-C3DE8468C9A0}"/>
                </a:ext>
              </a:extLst>
            </p:cNvPr>
            <p:cNvGrpSpPr/>
            <p:nvPr/>
          </p:nvGrpSpPr>
          <p:grpSpPr>
            <a:xfrm>
              <a:off x="7797976" y="2941830"/>
              <a:ext cx="32807" cy="66748"/>
              <a:chOff x="3905525" y="3827072"/>
              <a:chExt cx="32807" cy="66748"/>
            </a:xfrm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A4345CB7-1092-7F44-A13D-D01003001F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2707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23B3DD2B-6B26-1945-8745-DA4336B2F6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3893820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8A82DFDC-E44E-3B40-880E-844466EB806E}"/>
                </a:ext>
              </a:extLst>
            </p:cNvPr>
            <p:cNvGrpSpPr/>
            <p:nvPr/>
          </p:nvGrpSpPr>
          <p:grpSpPr>
            <a:xfrm>
              <a:off x="7620176" y="2941830"/>
              <a:ext cx="32807" cy="73098"/>
              <a:chOff x="3905525" y="3827072"/>
              <a:chExt cx="32807" cy="73098"/>
            </a:xfrm>
          </p:grpSpPr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CA98416A-C771-5D40-88DE-68D9C9E0F8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2707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B5B998A3-9708-2943-BB39-00D5328314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3900170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0BE7A122-8226-6E43-8BA1-8E373006ABE7}"/>
                </a:ext>
              </a:extLst>
            </p:cNvPr>
            <p:cNvGrpSpPr/>
            <p:nvPr/>
          </p:nvGrpSpPr>
          <p:grpSpPr>
            <a:xfrm>
              <a:off x="7451901" y="2875155"/>
              <a:ext cx="32807" cy="66748"/>
              <a:chOff x="3905525" y="3827072"/>
              <a:chExt cx="32807" cy="66748"/>
            </a:xfrm>
          </p:grpSpPr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40A42D6E-AA2E-9E44-A67D-20D331E7A4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2707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DBE556F7-1295-7542-B400-E1C6D45FC4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3893820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108B1993-0460-CC43-9932-DC50B824886F}"/>
                </a:ext>
              </a:extLst>
            </p:cNvPr>
            <p:cNvGrpSpPr/>
            <p:nvPr/>
          </p:nvGrpSpPr>
          <p:grpSpPr>
            <a:xfrm>
              <a:off x="7128051" y="3640330"/>
              <a:ext cx="32807" cy="279473"/>
              <a:chOff x="3905525" y="3827072"/>
              <a:chExt cx="32807" cy="279473"/>
            </a:xfrm>
          </p:grpSpPr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A47610BF-B634-0140-83D0-3931CC35E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2707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D10A3858-A3C6-5F40-9D26-9EBEB908FE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4106545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484BE806-57C2-3045-8E6A-D6C3E70400FF}"/>
                </a:ext>
              </a:extLst>
            </p:cNvPr>
            <p:cNvGrpSpPr/>
            <p:nvPr/>
          </p:nvGrpSpPr>
          <p:grpSpPr>
            <a:xfrm>
              <a:off x="6950251" y="3633980"/>
              <a:ext cx="32807" cy="257248"/>
              <a:chOff x="3905525" y="3827072"/>
              <a:chExt cx="32807" cy="257248"/>
            </a:xfrm>
          </p:grpSpPr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6889EA9F-0262-874C-8792-396CC44E40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2707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9E8F5CA3-AB14-C14F-9644-8862326F88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4084320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CF7D183E-E0B8-7546-8324-AC028588B497}"/>
                </a:ext>
              </a:extLst>
            </p:cNvPr>
            <p:cNvGrpSpPr/>
            <p:nvPr/>
          </p:nvGrpSpPr>
          <p:grpSpPr>
            <a:xfrm>
              <a:off x="6775626" y="3649855"/>
              <a:ext cx="32807" cy="279473"/>
              <a:chOff x="3905525" y="3827072"/>
              <a:chExt cx="32807" cy="279473"/>
            </a:xfrm>
          </p:grpSpPr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9B8E8FA8-9732-7848-B4EA-DB985F2623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2707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8B61146F-B0E4-9745-8FFA-12604BBDC7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4106545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D02D697D-C859-0B43-8F46-22D735567543}"/>
                </a:ext>
              </a:extLst>
            </p:cNvPr>
            <p:cNvGrpSpPr/>
            <p:nvPr/>
          </p:nvGrpSpPr>
          <p:grpSpPr>
            <a:xfrm>
              <a:off x="5591351" y="3046605"/>
              <a:ext cx="32807" cy="342973"/>
              <a:chOff x="3905525" y="3827072"/>
              <a:chExt cx="32807" cy="342973"/>
            </a:xfrm>
          </p:grpSpPr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7021ADAB-B087-0C49-97E2-1DD3DED6E2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2707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0DE2D413-6E45-614B-AD0B-68C2A2A442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4170045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6DA4699B-95A3-5C4E-AD38-0E90403B4A82}"/>
                </a:ext>
              </a:extLst>
            </p:cNvPr>
            <p:cNvGrpSpPr/>
            <p:nvPr/>
          </p:nvGrpSpPr>
          <p:grpSpPr>
            <a:xfrm>
              <a:off x="5419901" y="3087880"/>
              <a:ext cx="32807" cy="384248"/>
              <a:chOff x="3905525" y="3827072"/>
              <a:chExt cx="32807" cy="384248"/>
            </a:xfrm>
          </p:grpSpPr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76F69CDB-5F6A-574A-A3A0-F25D7B9C2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2707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22872E1B-F1F3-F14D-AFFD-CE92F1934B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4211320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FADCEE31-E7F6-7941-8862-1079A9AFECE2}"/>
                </a:ext>
              </a:extLst>
            </p:cNvPr>
            <p:cNvGrpSpPr/>
            <p:nvPr/>
          </p:nvGrpSpPr>
          <p:grpSpPr>
            <a:xfrm>
              <a:off x="5765976" y="2748155"/>
              <a:ext cx="39895" cy="473148"/>
              <a:chOff x="3905525" y="3827072"/>
              <a:chExt cx="39895" cy="473148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92B6CCE6-B798-9A42-963C-64DC291CCC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2711" y="382707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20D8DB09-E005-AE4D-869B-BE3C7427E1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4300220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B142CD6B-C00B-8A41-8940-7D5C3E2AAA85}"/>
                </a:ext>
              </a:extLst>
            </p:cNvPr>
            <p:cNvGrpSpPr/>
            <p:nvPr/>
          </p:nvGrpSpPr>
          <p:grpSpPr>
            <a:xfrm>
              <a:off x="6092665" y="4181254"/>
              <a:ext cx="32807" cy="108023"/>
              <a:chOff x="3898437" y="3827072"/>
              <a:chExt cx="32807" cy="108023"/>
            </a:xfrm>
          </p:grpSpPr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39BE32B8-1808-A44F-8065-EA0BA55FD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98535" y="3827072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BE7012E7-6994-9741-A804-214ADC11AF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98437" y="3935095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86D5FA50-4F82-5341-A564-A4E732AB351E}"/>
                </a:ext>
              </a:extLst>
            </p:cNvPr>
            <p:cNvGrpSpPr/>
            <p:nvPr/>
          </p:nvGrpSpPr>
          <p:grpSpPr>
            <a:xfrm>
              <a:off x="6277553" y="4174904"/>
              <a:ext cx="32807" cy="111198"/>
              <a:chOff x="3905525" y="3823897"/>
              <a:chExt cx="32807" cy="111198"/>
            </a:xfrm>
          </p:grpSpPr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A8AC7D2E-321C-7C45-A0DE-45051A824C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623" y="3823897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39F84076-1CC1-E04E-8FB9-4893477889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525" y="3935095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4860F732-DDD4-5449-9CDC-27110A34D46D}"/>
                </a:ext>
              </a:extLst>
            </p:cNvPr>
            <p:cNvGrpSpPr/>
            <p:nvPr/>
          </p:nvGrpSpPr>
          <p:grpSpPr>
            <a:xfrm>
              <a:off x="6445192" y="4174904"/>
              <a:ext cx="32807" cy="111198"/>
              <a:chOff x="3912613" y="3823897"/>
              <a:chExt cx="32807" cy="111198"/>
            </a:xfrm>
          </p:grpSpPr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901D2389-7D4E-2940-913D-ADE7D505A0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2711" y="3823897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1C279F6B-2508-FE44-939C-435BCA33B6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2613" y="3935095"/>
                <a:ext cx="32709" cy="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470ACF63-273E-EA40-9D01-3EAB00A79924}"/>
              </a:ext>
            </a:extLst>
          </p:cNvPr>
          <p:cNvSpPr/>
          <p:nvPr/>
        </p:nvSpPr>
        <p:spPr>
          <a:xfrm>
            <a:off x="5902128" y="2202716"/>
            <a:ext cx="1622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F9A425"/>
                </a:solidFill>
              </a:rPr>
              <a:t>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 AWS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5CD9"/>
                </a:solidFill>
                <a:effectLst/>
                <a:uLnTx/>
                <a:uFillTx/>
                <a:ea typeface="+mn-ea"/>
                <a:cs typeface="+mn-cs"/>
              </a:rPr>
              <a:t>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 Azure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ea typeface="+mn-ea"/>
                <a:cs typeface="+mn-cs"/>
              </a:rPr>
              <a:t> GCP</a:t>
            </a:r>
          </a:p>
        </p:txBody>
      </p:sp>
      <p:sp>
        <p:nvSpPr>
          <p:cNvPr id="244" name="Content Placeholder 2">
            <a:extLst>
              <a:ext uri="{FF2B5EF4-FFF2-40B4-BE49-F238E27FC236}">
                <a16:creationId xmlns:a16="http://schemas.microsoft.com/office/drawing/2014/main" id="{CAD3C896-FDB7-9749-A1C5-4EAF6EEF5277}"/>
              </a:ext>
            </a:extLst>
          </p:cNvPr>
          <p:cNvSpPr txBox="1">
            <a:spLocks/>
          </p:cNvSpPr>
          <p:nvPr/>
        </p:nvSpPr>
        <p:spPr>
          <a:xfrm>
            <a:off x="0" y="129695"/>
            <a:ext cx="9144000" cy="571500"/>
          </a:xfrm>
          <a:prstGeom prst="rect">
            <a:avLst/>
          </a:prstGeom>
        </p:spPr>
        <p:txBody>
          <a:bodyPr vert="horz" lIns="73152" tIns="45720" rIns="73152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 spc="20" baseline="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2pPr>
            <a:lvl3pPr marL="82296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 spc="20" baseline="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is End User Performance Strong?</a:t>
            </a:r>
          </a:p>
        </p:txBody>
      </p:sp>
    </p:spTree>
    <p:extLst>
      <p:ext uri="{BB962C8B-B14F-4D97-AF65-F5344CB8AC3E}">
        <p14:creationId xmlns:p14="http://schemas.microsoft.com/office/powerpoint/2010/main" val="299473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411130" y="1065213"/>
            <a:ext cx="3895056" cy="3657600"/>
          </a:xfrm>
        </p:spPr>
        <p:txBody>
          <a:bodyPr>
            <a:normAutofit/>
          </a:bodyPr>
          <a:lstStyle/>
          <a:p>
            <a:r>
              <a:rPr lang="en-US" sz="2000" dirty="0"/>
              <a:t>Report Genesis &amp; Overview</a:t>
            </a:r>
          </a:p>
          <a:p>
            <a:r>
              <a:rPr lang="en-US" sz="2000" dirty="0"/>
              <a:t>Research Methodology</a:t>
            </a:r>
          </a:p>
          <a:p>
            <a:r>
              <a:rPr lang="en-US" sz="2000" dirty="0"/>
              <a:t>Research Findings</a:t>
            </a:r>
          </a:p>
          <a:p>
            <a:r>
              <a:rPr lang="en-GB" sz="2000" dirty="0"/>
              <a:t>Summary &amp; Recommendations</a:t>
            </a:r>
          </a:p>
          <a:p>
            <a:r>
              <a:rPr lang="en-GB" sz="2000" dirty="0"/>
              <a:t>Q&amp;A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294967295"/>
          </p:nvPr>
        </p:nvSpPr>
        <p:spPr>
          <a:xfrm>
            <a:off x="411130" y="201613"/>
            <a:ext cx="4611688" cy="5715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6286-03AC-884B-8EA7-AB9F51837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61" r="3403" b="2206"/>
          <a:stretch/>
        </p:blipFill>
        <p:spPr>
          <a:xfrm>
            <a:off x="4455042" y="-38439"/>
            <a:ext cx="4688958" cy="51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3F1C5-2518-DA42-A2E1-D0AD6D82BD6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Exception: GCP is 3X Slower from Europe to India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2A3A3036-7319-DB41-9191-3D699E440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66" b="2655"/>
          <a:stretch/>
        </p:blipFill>
        <p:spPr>
          <a:xfrm>
            <a:off x="3646488" y="1489956"/>
            <a:ext cx="5497512" cy="330746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67CA6-145A-7547-8C72-8DE9A85F1B0D}"/>
              </a:ext>
            </a:extLst>
          </p:cNvPr>
          <p:cNvGrpSpPr/>
          <p:nvPr/>
        </p:nvGrpSpPr>
        <p:grpSpPr>
          <a:xfrm>
            <a:off x="3781810" y="1661954"/>
            <a:ext cx="5053783" cy="2780937"/>
            <a:chOff x="1982402" y="1536543"/>
            <a:chExt cx="5053783" cy="278093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4750F4-5F5A-184D-865F-C02ECCE837CA}"/>
                </a:ext>
              </a:extLst>
            </p:cNvPr>
            <p:cNvSpPr/>
            <p:nvPr/>
          </p:nvSpPr>
          <p:spPr>
            <a:xfrm>
              <a:off x="1983772" y="1536543"/>
              <a:ext cx="33374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7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450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2DA4FA-4218-9445-BCF1-F05C4806EB65}"/>
                </a:ext>
              </a:extLst>
            </p:cNvPr>
            <p:cNvSpPr/>
            <p:nvPr/>
          </p:nvSpPr>
          <p:spPr>
            <a:xfrm>
              <a:off x="1983772" y="1823308"/>
              <a:ext cx="33374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7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400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255F6D-46AB-F743-B494-3FA442D1BF43}"/>
                </a:ext>
              </a:extLst>
            </p:cNvPr>
            <p:cNvSpPr/>
            <p:nvPr/>
          </p:nvSpPr>
          <p:spPr>
            <a:xfrm>
              <a:off x="2078198" y="2138082"/>
              <a:ext cx="153329" cy="134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F94F493-A4C7-7649-BD5E-35100A9FBC3E}"/>
                </a:ext>
              </a:extLst>
            </p:cNvPr>
            <p:cNvSpPr/>
            <p:nvPr/>
          </p:nvSpPr>
          <p:spPr>
            <a:xfrm>
              <a:off x="1982402" y="2127527"/>
              <a:ext cx="333746" cy="2000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/>
              <a:r>
                <a:rPr lang="en-US" sz="7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350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3C5ECC-DCC7-C040-B671-AC0B332283DC}"/>
                </a:ext>
              </a:extLst>
            </p:cNvPr>
            <p:cNvSpPr/>
            <p:nvPr/>
          </p:nvSpPr>
          <p:spPr>
            <a:xfrm>
              <a:off x="1983772" y="2434712"/>
              <a:ext cx="33374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7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300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E54D6D-F3F4-934D-8211-8906FFE25CB3}"/>
                </a:ext>
              </a:extLst>
            </p:cNvPr>
            <p:cNvSpPr/>
            <p:nvPr/>
          </p:nvSpPr>
          <p:spPr>
            <a:xfrm>
              <a:off x="1983772" y="2699834"/>
              <a:ext cx="33374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7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250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F3C2A0-82AE-9040-BBAE-EC151C5B9A98}"/>
                </a:ext>
              </a:extLst>
            </p:cNvPr>
            <p:cNvSpPr/>
            <p:nvPr/>
          </p:nvSpPr>
          <p:spPr>
            <a:xfrm>
              <a:off x="1983772" y="2992009"/>
              <a:ext cx="33374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7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200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E6659A-460D-594C-B6B9-3ACFAD618FD7}"/>
                </a:ext>
              </a:extLst>
            </p:cNvPr>
            <p:cNvSpPr/>
            <p:nvPr/>
          </p:nvSpPr>
          <p:spPr>
            <a:xfrm>
              <a:off x="1983772" y="3284184"/>
              <a:ext cx="33374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7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150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C203E4-524F-C143-A1B7-ADA0931A1974}"/>
                </a:ext>
              </a:extLst>
            </p:cNvPr>
            <p:cNvSpPr/>
            <p:nvPr/>
          </p:nvSpPr>
          <p:spPr>
            <a:xfrm>
              <a:off x="1983772" y="3576360"/>
              <a:ext cx="33374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7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100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A66AA1-B882-B140-8031-3AE9E9651DEF}"/>
                </a:ext>
              </a:extLst>
            </p:cNvPr>
            <p:cNvSpPr/>
            <p:nvPr/>
          </p:nvSpPr>
          <p:spPr>
            <a:xfrm>
              <a:off x="2033466" y="3857714"/>
              <a:ext cx="28405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7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50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E2A823D-D26D-8544-8BFA-687ED371D8BC}"/>
                </a:ext>
              </a:extLst>
            </p:cNvPr>
            <p:cNvSpPr/>
            <p:nvPr/>
          </p:nvSpPr>
          <p:spPr>
            <a:xfrm>
              <a:off x="2083158" y="4117425"/>
              <a:ext cx="23436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7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85CE37-284E-CB41-8A29-4A02739376E5}"/>
                </a:ext>
              </a:extLst>
            </p:cNvPr>
            <p:cNvSpPr/>
            <p:nvPr/>
          </p:nvSpPr>
          <p:spPr>
            <a:xfrm>
              <a:off x="2316148" y="4220307"/>
              <a:ext cx="4720037" cy="82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E345383-526F-894C-9D6F-EE9048196518}"/>
              </a:ext>
            </a:extLst>
          </p:cNvPr>
          <p:cNvSpPr/>
          <p:nvPr/>
        </p:nvSpPr>
        <p:spPr>
          <a:xfrm>
            <a:off x="4194459" y="859208"/>
            <a:ext cx="4333350" cy="823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00" b="1" spc="50" dirty="0"/>
              <a:t>HOSTING REGION: MUMBAI, INDIA</a:t>
            </a:r>
          </a:p>
          <a:p>
            <a:pPr algn="ctr">
              <a:lnSpc>
                <a:spcPct val="120000"/>
              </a:lnSpc>
            </a:pPr>
            <a:r>
              <a:rPr lang="en-US" sz="1200" spc="50" dirty="0"/>
              <a:t>BI-DIRECTIONAL LATENCIES</a:t>
            </a:r>
          </a:p>
          <a:p>
            <a:pPr algn="ctr">
              <a:lnSpc>
                <a:spcPct val="120000"/>
              </a:lnSpc>
            </a:pPr>
            <a:r>
              <a:rPr lang="en-US" sz="1600" spc="50" dirty="0">
                <a:solidFill>
                  <a:srgbClr val="F9A425"/>
                </a:solidFill>
              </a:rPr>
              <a:t>■</a:t>
            </a:r>
            <a:r>
              <a:rPr lang="en-US" sz="1100" spc="50" dirty="0"/>
              <a:t> AWS     </a:t>
            </a:r>
            <a:r>
              <a:rPr lang="en-US" sz="1600" spc="50" dirty="0">
                <a:solidFill>
                  <a:srgbClr val="035CD9"/>
                </a:solidFill>
              </a:rPr>
              <a:t>■</a:t>
            </a:r>
            <a:r>
              <a:rPr lang="en-US" sz="1100" spc="50" dirty="0"/>
              <a:t> Azure     </a:t>
            </a:r>
            <a:r>
              <a:rPr lang="en-US" sz="1600" spc="50" dirty="0">
                <a:solidFill>
                  <a:srgbClr val="C00000"/>
                </a:solidFill>
              </a:rPr>
              <a:t>■</a:t>
            </a:r>
            <a:r>
              <a:rPr lang="en-US" sz="1100" spc="50" dirty="0"/>
              <a:t> GCP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A16C25-A139-FF4B-AF92-9AA47857B7F6}"/>
              </a:ext>
            </a:extLst>
          </p:cNvPr>
          <p:cNvSpPr/>
          <p:nvPr/>
        </p:nvSpPr>
        <p:spPr>
          <a:xfrm>
            <a:off x="5831006" y="4551200"/>
            <a:ext cx="1289135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spc="50" dirty="0"/>
              <a:t>USER LOCATION</a:t>
            </a:r>
            <a:endParaRPr lang="en-US" sz="1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E5D53E-808A-114F-9DCE-B6AAFF29B61B}"/>
              </a:ext>
            </a:extLst>
          </p:cNvPr>
          <p:cNvSpPr/>
          <p:nvPr/>
        </p:nvSpPr>
        <p:spPr>
          <a:xfrm>
            <a:off x="2606471" y="2172446"/>
            <a:ext cx="1205097" cy="571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GCP has 3x the network latency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E0699E-CCBB-FF48-88DE-1B637FC2EE06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3811568" y="2458196"/>
            <a:ext cx="180680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925DB-E5EE-F84E-9DA7-6CE22CC64AB5}"/>
              </a:ext>
            </a:extLst>
          </p:cNvPr>
          <p:cNvSpPr/>
          <p:nvPr/>
        </p:nvSpPr>
        <p:spPr>
          <a:xfrm>
            <a:off x="3798409" y="1366526"/>
            <a:ext cx="352982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900" spc="50" dirty="0" err="1"/>
              <a:t>ms</a:t>
            </a:r>
            <a:endParaRPr lang="en-US" sz="9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398C351-B8F7-0147-8605-6879E87B25D6}"/>
              </a:ext>
            </a:extLst>
          </p:cNvPr>
          <p:cNvSpPr txBox="1">
            <a:spLocks/>
          </p:cNvSpPr>
          <p:nvPr/>
        </p:nvSpPr>
        <p:spPr>
          <a:xfrm>
            <a:off x="457200" y="965379"/>
            <a:ext cx="2354013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GCP exhibited 3x the network latency in comparison to AWS and Azure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Circuitous route from Europe via North America to India on the GCP backbone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08D899-5929-234F-8256-DC54F068459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Why is GCP Slower to Mumbai?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35E530-8713-474A-800C-75A8663C5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6" y="1761282"/>
            <a:ext cx="8905875" cy="276157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DD943A4-B339-DB4F-B0BB-71543F066DB1}"/>
              </a:ext>
            </a:extLst>
          </p:cNvPr>
          <p:cNvGrpSpPr/>
          <p:nvPr/>
        </p:nvGrpSpPr>
        <p:grpSpPr>
          <a:xfrm>
            <a:off x="1194268" y="939346"/>
            <a:ext cx="1677302" cy="1541726"/>
            <a:chOff x="5621666" y="1087541"/>
            <a:chExt cx="1677302" cy="154172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C8C686-8F51-B341-9483-A8A35D1D2D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0317" y="1796336"/>
              <a:ext cx="1" cy="83293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4EDB6A-2D9B-4D4E-B956-8D87D04C23A1}"/>
                </a:ext>
              </a:extLst>
            </p:cNvPr>
            <p:cNvSpPr/>
            <p:nvPr/>
          </p:nvSpPr>
          <p:spPr>
            <a:xfrm>
              <a:off x="5621666" y="1087541"/>
              <a:ext cx="1677302" cy="70879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Users in Europe take a sub-optimal route to India 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B6A5709-D3C2-6E45-9603-58575F4A1145}"/>
              </a:ext>
            </a:extLst>
          </p:cNvPr>
          <p:cNvSpPr>
            <a:spLocks noChangeAspect="1"/>
          </p:cNvSpPr>
          <p:nvPr/>
        </p:nvSpPr>
        <p:spPr>
          <a:xfrm>
            <a:off x="6980493" y="2006395"/>
            <a:ext cx="246888" cy="246888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CD1F6F-7D9A-684B-B86F-AB407C271863}"/>
              </a:ext>
            </a:extLst>
          </p:cNvPr>
          <p:cNvGrpSpPr/>
          <p:nvPr/>
        </p:nvGrpSpPr>
        <p:grpSpPr>
          <a:xfrm>
            <a:off x="6961911" y="2485026"/>
            <a:ext cx="284052" cy="246888"/>
            <a:chOff x="6961911" y="2637426"/>
            <a:chExt cx="284052" cy="24688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8AEABE-B65A-864D-9732-B95B637838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0493" y="2637426"/>
              <a:ext cx="246888" cy="246888"/>
            </a:xfrm>
            <a:prstGeom prst="ellipse">
              <a:avLst/>
            </a:prstGeom>
            <a:solidFill>
              <a:srgbClr val="6FCBCA"/>
            </a:solidFill>
            <a:ln>
              <a:solidFill>
                <a:srgbClr val="00A5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B7F860-EB2B-F54B-B4A4-616B306E5D49}"/>
                </a:ext>
              </a:extLst>
            </p:cNvPr>
            <p:cNvSpPr/>
            <p:nvPr/>
          </p:nvSpPr>
          <p:spPr>
            <a:xfrm>
              <a:off x="6961911" y="2660292"/>
              <a:ext cx="28405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36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E5B1EE9D-D1AA-5F49-AAAC-C0FB6443CD63}"/>
              </a:ext>
            </a:extLst>
          </p:cNvPr>
          <p:cNvSpPr>
            <a:spLocks noChangeAspect="1"/>
          </p:cNvSpPr>
          <p:nvPr/>
        </p:nvSpPr>
        <p:spPr>
          <a:xfrm>
            <a:off x="5289806" y="2971874"/>
            <a:ext cx="246888" cy="246888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490743-0138-4942-8AC9-FCEA0A586AE4}"/>
              </a:ext>
            </a:extLst>
          </p:cNvPr>
          <p:cNvSpPr>
            <a:spLocks noChangeAspect="1"/>
          </p:cNvSpPr>
          <p:nvPr/>
        </p:nvSpPr>
        <p:spPr>
          <a:xfrm>
            <a:off x="5289806" y="3443361"/>
            <a:ext cx="246888" cy="246888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3A46ED-EFF6-5448-A9E3-58FB779518E7}"/>
              </a:ext>
            </a:extLst>
          </p:cNvPr>
          <p:cNvSpPr>
            <a:spLocks noChangeAspect="1"/>
          </p:cNvSpPr>
          <p:nvPr/>
        </p:nvSpPr>
        <p:spPr>
          <a:xfrm>
            <a:off x="5289806" y="3914849"/>
            <a:ext cx="246888" cy="246888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1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889A0AD-EC5F-5C43-8828-91B9264BEEAD}"/>
              </a:ext>
            </a:extLst>
          </p:cNvPr>
          <p:cNvSpPr/>
          <p:nvPr/>
        </p:nvSpPr>
        <p:spPr>
          <a:xfrm>
            <a:off x="4708057" y="1619250"/>
            <a:ext cx="4507707" cy="2764631"/>
          </a:xfrm>
          <a:custGeom>
            <a:avLst/>
            <a:gdLst>
              <a:gd name="connsiteX0" fmla="*/ 4479132 w 4507707"/>
              <a:gd name="connsiteY0" fmla="*/ 0 h 2764631"/>
              <a:gd name="connsiteX1" fmla="*/ 1350169 w 4507707"/>
              <a:gd name="connsiteY1" fmla="*/ 0 h 2764631"/>
              <a:gd name="connsiteX2" fmla="*/ 1350169 w 4507707"/>
              <a:gd name="connsiteY2" fmla="*/ 200025 h 2764631"/>
              <a:gd name="connsiteX3" fmla="*/ 1350169 w 4507707"/>
              <a:gd name="connsiteY3" fmla="*/ 1307306 h 2764631"/>
              <a:gd name="connsiteX4" fmla="*/ 1243013 w 4507707"/>
              <a:gd name="connsiteY4" fmla="*/ 1307306 h 2764631"/>
              <a:gd name="connsiteX5" fmla="*/ 0 w 4507707"/>
              <a:gd name="connsiteY5" fmla="*/ 1307306 h 2764631"/>
              <a:gd name="connsiteX6" fmla="*/ 0 w 4507707"/>
              <a:gd name="connsiteY6" fmla="*/ 1378744 h 2764631"/>
              <a:gd name="connsiteX7" fmla="*/ 0 w 4507707"/>
              <a:gd name="connsiteY7" fmla="*/ 2764631 h 2764631"/>
              <a:gd name="connsiteX8" fmla="*/ 4507707 w 4507707"/>
              <a:gd name="connsiteY8" fmla="*/ 2764631 h 2764631"/>
              <a:gd name="connsiteX9" fmla="*/ 4507707 w 4507707"/>
              <a:gd name="connsiteY9" fmla="*/ 2507456 h 276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707" h="2764631">
                <a:moveTo>
                  <a:pt x="4479132" y="0"/>
                </a:moveTo>
                <a:lnTo>
                  <a:pt x="1350169" y="0"/>
                </a:lnTo>
                <a:lnTo>
                  <a:pt x="1350169" y="200025"/>
                </a:lnTo>
                <a:lnTo>
                  <a:pt x="1350169" y="1307306"/>
                </a:lnTo>
                <a:lnTo>
                  <a:pt x="1243013" y="1307306"/>
                </a:lnTo>
                <a:lnTo>
                  <a:pt x="0" y="1307306"/>
                </a:lnTo>
                <a:lnTo>
                  <a:pt x="0" y="1378744"/>
                </a:lnTo>
                <a:lnTo>
                  <a:pt x="0" y="2764631"/>
                </a:lnTo>
                <a:lnTo>
                  <a:pt x="4507707" y="2764631"/>
                </a:lnTo>
                <a:lnTo>
                  <a:pt x="4507707" y="2507456"/>
                </a:lnTo>
              </a:path>
            </a:pathLst>
          </a:custGeom>
          <a:solidFill>
            <a:srgbClr val="6FCBCA">
              <a:alpha val="10000"/>
            </a:srgbClr>
          </a:solidFill>
          <a:ln w="19050">
            <a:solidFill>
              <a:srgbClr val="00A5C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A4B75E-B8DF-C44A-9809-E262F70CB38A}"/>
              </a:ext>
            </a:extLst>
          </p:cNvPr>
          <p:cNvGrpSpPr/>
          <p:nvPr/>
        </p:nvGrpSpPr>
        <p:grpSpPr>
          <a:xfrm rot="10800000">
            <a:off x="6858653" y="2661867"/>
            <a:ext cx="2029315" cy="1185110"/>
            <a:chOff x="5269653" y="1087541"/>
            <a:chExt cx="2029315" cy="11851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16B1CEA-E529-484C-BCCA-92A8873103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4310" y="1796336"/>
              <a:ext cx="1" cy="476315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EFC06E-9C8F-0041-BE0A-F52D838B8014}"/>
                </a:ext>
              </a:extLst>
            </p:cNvPr>
            <p:cNvSpPr/>
            <p:nvPr/>
          </p:nvSpPr>
          <p:spPr>
            <a:xfrm rot="10800000">
              <a:off x="5269653" y="1087541"/>
              <a:ext cx="2029315" cy="70879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Traffic moves through the GCP backbone through the United States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81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29E6956-4670-5149-89A6-F452F2EB4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4" y="864145"/>
            <a:ext cx="9151403" cy="3937010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C267A47-B8D9-2543-8656-1155BF270F6E}"/>
              </a:ext>
            </a:extLst>
          </p:cNvPr>
          <p:cNvGrpSpPr/>
          <p:nvPr/>
        </p:nvGrpSpPr>
        <p:grpSpPr>
          <a:xfrm>
            <a:off x="2467503" y="3485978"/>
            <a:ext cx="4208995" cy="346167"/>
            <a:chOff x="3015759" y="3030685"/>
            <a:chExt cx="2313426" cy="62377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381D8B4-2DD1-224E-A1C2-A37C2DAFCFC3}"/>
                </a:ext>
              </a:extLst>
            </p:cNvPr>
            <p:cNvSpPr/>
            <p:nvPr/>
          </p:nvSpPr>
          <p:spPr>
            <a:xfrm>
              <a:off x="3015759" y="3030685"/>
              <a:ext cx="2313426" cy="6158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0D917EA-0C0B-FE4B-BB9C-1F244EF46BDD}"/>
                </a:ext>
              </a:extLst>
            </p:cNvPr>
            <p:cNvSpPr/>
            <p:nvPr/>
          </p:nvSpPr>
          <p:spPr>
            <a:xfrm>
              <a:off x="3047279" y="3063527"/>
              <a:ext cx="2228386" cy="590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No direct route from Europe to India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333C59-AE35-9D44-98C5-9457D0F391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" y="201613"/>
            <a:ext cx="9139499" cy="57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Why is GCP 3x Slower to Mumbai? 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B1D6A61-A17A-A343-B4E8-773669796403}"/>
              </a:ext>
            </a:extLst>
          </p:cNvPr>
          <p:cNvSpPr/>
          <p:nvPr/>
        </p:nvSpPr>
        <p:spPr>
          <a:xfrm>
            <a:off x="4564250" y="1948740"/>
            <a:ext cx="966651" cy="847561"/>
          </a:xfrm>
          <a:custGeom>
            <a:avLst/>
            <a:gdLst>
              <a:gd name="connsiteX0" fmla="*/ 0 w 960382"/>
              <a:gd name="connsiteY0" fmla="*/ 0 h 847561"/>
              <a:gd name="connsiteX1" fmla="*/ 137160 w 960382"/>
              <a:gd name="connsiteY1" fmla="*/ 156755 h 847561"/>
              <a:gd name="connsiteX2" fmla="*/ 437606 w 960382"/>
              <a:gd name="connsiteY2" fmla="*/ 333103 h 847561"/>
              <a:gd name="connsiteX3" fmla="*/ 796834 w 960382"/>
              <a:gd name="connsiteY3" fmla="*/ 796835 h 847561"/>
              <a:gd name="connsiteX4" fmla="*/ 947057 w 960382"/>
              <a:gd name="connsiteY4" fmla="*/ 822960 h 847561"/>
              <a:gd name="connsiteX5" fmla="*/ 947057 w 960382"/>
              <a:gd name="connsiteY5" fmla="*/ 685800 h 847561"/>
              <a:gd name="connsiteX6" fmla="*/ 894806 w 960382"/>
              <a:gd name="connsiteY6" fmla="*/ 607423 h 847561"/>
              <a:gd name="connsiteX7" fmla="*/ 933994 w 960382"/>
              <a:gd name="connsiteY7" fmla="*/ 568235 h 84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382" h="847561">
                <a:moveTo>
                  <a:pt x="0" y="0"/>
                </a:moveTo>
                <a:cubicBezTo>
                  <a:pt x="32113" y="50619"/>
                  <a:pt x="64226" y="101238"/>
                  <a:pt x="137160" y="156755"/>
                </a:cubicBezTo>
                <a:cubicBezTo>
                  <a:pt x="210094" y="212272"/>
                  <a:pt x="327660" y="226423"/>
                  <a:pt x="437606" y="333103"/>
                </a:cubicBezTo>
                <a:cubicBezTo>
                  <a:pt x="547552" y="439783"/>
                  <a:pt x="711925" y="715192"/>
                  <a:pt x="796834" y="796835"/>
                </a:cubicBezTo>
                <a:cubicBezTo>
                  <a:pt x="881743" y="878478"/>
                  <a:pt x="922020" y="841466"/>
                  <a:pt x="947057" y="822960"/>
                </a:cubicBezTo>
                <a:cubicBezTo>
                  <a:pt x="972094" y="804454"/>
                  <a:pt x="955765" y="721723"/>
                  <a:pt x="947057" y="685800"/>
                </a:cubicBezTo>
                <a:cubicBezTo>
                  <a:pt x="938349" y="649877"/>
                  <a:pt x="896983" y="627017"/>
                  <a:pt x="894806" y="607423"/>
                </a:cubicBezTo>
                <a:cubicBezTo>
                  <a:pt x="892629" y="587829"/>
                  <a:pt x="913311" y="578032"/>
                  <a:pt x="933994" y="568235"/>
                </a:cubicBezTo>
              </a:path>
            </a:pathLst>
          </a:custGeom>
          <a:noFill/>
          <a:ln w="28575" cap="rnd">
            <a:solidFill>
              <a:schemeClr val="accent2"/>
            </a:solidFill>
            <a:headEnd type="non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B8A6A55-64BB-BC42-90A7-26A494AAA47E}"/>
              </a:ext>
            </a:extLst>
          </p:cNvPr>
          <p:cNvSpPr/>
          <p:nvPr/>
        </p:nvSpPr>
        <p:spPr>
          <a:xfrm>
            <a:off x="5500681" y="2515757"/>
            <a:ext cx="189851" cy="333103"/>
          </a:xfrm>
          <a:custGeom>
            <a:avLst/>
            <a:gdLst>
              <a:gd name="connsiteX0" fmla="*/ 0 w 189851"/>
              <a:gd name="connsiteY0" fmla="*/ 0 h 333103"/>
              <a:gd name="connsiteX1" fmla="*/ 71846 w 189851"/>
              <a:gd name="connsiteY1" fmla="*/ 32657 h 333103"/>
              <a:gd name="connsiteX2" fmla="*/ 189412 w 189851"/>
              <a:gd name="connsiteY2" fmla="*/ 163286 h 333103"/>
              <a:gd name="connsiteX3" fmla="*/ 26126 w 189851"/>
              <a:gd name="connsiteY3" fmla="*/ 333103 h 33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51" h="333103">
                <a:moveTo>
                  <a:pt x="0" y="0"/>
                </a:moveTo>
                <a:cubicBezTo>
                  <a:pt x="20138" y="2721"/>
                  <a:pt x="40277" y="5443"/>
                  <a:pt x="71846" y="32657"/>
                </a:cubicBezTo>
                <a:cubicBezTo>
                  <a:pt x="103415" y="59871"/>
                  <a:pt x="197032" y="113212"/>
                  <a:pt x="189412" y="163286"/>
                </a:cubicBezTo>
                <a:cubicBezTo>
                  <a:pt x="181792" y="213360"/>
                  <a:pt x="103959" y="273231"/>
                  <a:pt x="26126" y="333103"/>
                </a:cubicBezTo>
              </a:path>
            </a:pathLst>
          </a:custGeom>
          <a:noFill/>
          <a:ln w="28575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F729820-7A1C-9D4A-8348-C800EEF81918}"/>
              </a:ext>
            </a:extLst>
          </p:cNvPr>
          <p:cNvSpPr/>
          <p:nvPr/>
        </p:nvSpPr>
        <p:spPr>
          <a:xfrm>
            <a:off x="4472813" y="2015562"/>
            <a:ext cx="1051560" cy="907971"/>
          </a:xfrm>
          <a:custGeom>
            <a:avLst/>
            <a:gdLst>
              <a:gd name="connsiteX0" fmla="*/ 1051560 w 1051560"/>
              <a:gd name="connsiteY0" fmla="*/ 836023 h 907971"/>
              <a:gd name="connsiteX1" fmla="*/ 842554 w 1051560"/>
              <a:gd name="connsiteY1" fmla="*/ 894806 h 907971"/>
              <a:gd name="connsiteX2" fmla="*/ 666206 w 1051560"/>
              <a:gd name="connsiteY2" fmla="*/ 613954 h 907971"/>
              <a:gd name="connsiteX3" fmla="*/ 489857 w 1051560"/>
              <a:gd name="connsiteY3" fmla="*/ 313509 h 907971"/>
              <a:gd name="connsiteX4" fmla="*/ 202474 w 1051560"/>
              <a:gd name="connsiteY4" fmla="*/ 241663 h 907971"/>
              <a:gd name="connsiteX5" fmla="*/ 0 w 1051560"/>
              <a:gd name="connsiteY5" fmla="*/ 0 h 9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560" h="907971">
                <a:moveTo>
                  <a:pt x="1051560" y="836023"/>
                </a:moveTo>
                <a:cubicBezTo>
                  <a:pt x="979170" y="883920"/>
                  <a:pt x="906780" y="931818"/>
                  <a:pt x="842554" y="894806"/>
                </a:cubicBezTo>
                <a:cubicBezTo>
                  <a:pt x="778328" y="857795"/>
                  <a:pt x="724989" y="710837"/>
                  <a:pt x="666206" y="613954"/>
                </a:cubicBezTo>
                <a:cubicBezTo>
                  <a:pt x="607423" y="517071"/>
                  <a:pt x="567146" y="375557"/>
                  <a:pt x="489857" y="313509"/>
                </a:cubicBezTo>
                <a:cubicBezTo>
                  <a:pt x="412568" y="251460"/>
                  <a:pt x="284117" y="293914"/>
                  <a:pt x="202474" y="241663"/>
                </a:cubicBezTo>
                <a:cubicBezTo>
                  <a:pt x="120831" y="189412"/>
                  <a:pt x="34834" y="38100"/>
                  <a:pt x="0" y="0"/>
                </a:cubicBezTo>
              </a:path>
            </a:pathLst>
          </a:custGeom>
          <a:noFill/>
          <a:ln w="28575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6048B5-8A3B-AB45-9684-4CECD57395B5}"/>
              </a:ext>
            </a:extLst>
          </p:cNvPr>
          <p:cNvSpPr/>
          <p:nvPr/>
        </p:nvSpPr>
        <p:spPr>
          <a:xfrm>
            <a:off x="2376222" y="1909552"/>
            <a:ext cx="2011680" cy="444137"/>
          </a:xfrm>
          <a:custGeom>
            <a:avLst/>
            <a:gdLst>
              <a:gd name="connsiteX0" fmla="*/ 2011680 w 2011680"/>
              <a:gd name="connsiteY0" fmla="*/ 0 h 470263"/>
              <a:gd name="connsiteX1" fmla="*/ 1097280 w 2011680"/>
              <a:gd name="connsiteY1" fmla="*/ 97971 h 470263"/>
              <a:gd name="connsiteX2" fmla="*/ 293915 w 2011680"/>
              <a:gd name="connsiteY2" fmla="*/ 346166 h 470263"/>
              <a:gd name="connsiteX3" fmla="*/ 0 w 2011680"/>
              <a:gd name="connsiteY3" fmla="*/ 470263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80" h="470263">
                <a:moveTo>
                  <a:pt x="2011680" y="0"/>
                </a:moveTo>
                <a:cubicBezTo>
                  <a:pt x="1697627" y="20138"/>
                  <a:pt x="1383574" y="40277"/>
                  <a:pt x="1097280" y="97971"/>
                </a:cubicBezTo>
                <a:cubicBezTo>
                  <a:pt x="810986" y="155665"/>
                  <a:pt x="476795" y="284117"/>
                  <a:pt x="293915" y="346166"/>
                </a:cubicBezTo>
                <a:cubicBezTo>
                  <a:pt x="111035" y="408215"/>
                  <a:pt x="55517" y="439239"/>
                  <a:pt x="0" y="470263"/>
                </a:cubicBezTo>
              </a:path>
            </a:pathLst>
          </a:cu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B5A841A-A159-F646-B3AB-46167DC99A2F}"/>
              </a:ext>
            </a:extLst>
          </p:cNvPr>
          <p:cNvSpPr/>
          <p:nvPr/>
        </p:nvSpPr>
        <p:spPr>
          <a:xfrm>
            <a:off x="-19594" y="2020586"/>
            <a:ext cx="2403565" cy="333103"/>
          </a:xfrm>
          <a:custGeom>
            <a:avLst/>
            <a:gdLst>
              <a:gd name="connsiteX0" fmla="*/ 2403565 w 2403565"/>
              <a:gd name="connsiteY0" fmla="*/ 333103 h 333103"/>
              <a:gd name="connsiteX1" fmla="*/ 1907177 w 2403565"/>
              <a:gd name="connsiteY1" fmla="*/ 235132 h 333103"/>
              <a:gd name="connsiteX2" fmla="*/ 973183 w 2403565"/>
              <a:gd name="connsiteY2" fmla="*/ 130629 h 333103"/>
              <a:gd name="connsiteX3" fmla="*/ 0 w 2403565"/>
              <a:gd name="connsiteY3" fmla="*/ 0 h 33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565" h="333103">
                <a:moveTo>
                  <a:pt x="2403565" y="333103"/>
                </a:moveTo>
                <a:cubicBezTo>
                  <a:pt x="2274569" y="300990"/>
                  <a:pt x="2145574" y="268878"/>
                  <a:pt x="1907177" y="235132"/>
                </a:cubicBezTo>
                <a:cubicBezTo>
                  <a:pt x="1668780" y="201386"/>
                  <a:pt x="1291046" y="169818"/>
                  <a:pt x="973183" y="130629"/>
                </a:cubicBezTo>
                <a:cubicBezTo>
                  <a:pt x="655320" y="91440"/>
                  <a:pt x="327660" y="45720"/>
                  <a:pt x="0" y="0"/>
                </a:cubicBezTo>
              </a:path>
            </a:pathLst>
          </a:cu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325A5EB-F7E7-114A-B39D-23E46CB9F661}"/>
              </a:ext>
            </a:extLst>
          </p:cNvPr>
          <p:cNvSpPr/>
          <p:nvPr/>
        </p:nvSpPr>
        <p:spPr>
          <a:xfrm>
            <a:off x="6746966" y="1942209"/>
            <a:ext cx="2416628" cy="672737"/>
          </a:xfrm>
          <a:custGeom>
            <a:avLst/>
            <a:gdLst>
              <a:gd name="connsiteX0" fmla="*/ 2416628 w 2416628"/>
              <a:gd name="connsiteY0" fmla="*/ 0 h 672737"/>
              <a:gd name="connsiteX1" fmla="*/ 1260565 w 2416628"/>
              <a:gd name="connsiteY1" fmla="*/ 58783 h 672737"/>
              <a:gd name="connsiteX2" fmla="*/ 378823 w 2416628"/>
              <a:gd name="connsiteY2" fmla="*/ 320040 h 672737"/>
              <a:gd name="connsiteX3" fmla="*/ 0 w 2416628"/>
              <a:gd name="connsiteY3" fmla="*/ 672737 h 67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628" h="672737">
                <a:moveTo>
                  <a:pt x="2416628" y="0"/>
                </a:moveTo>
                <a:cubicBezTo>
                  <a:pt x="2008413" y="2721"/>
                  <a:pt x="1600199" y="5443"/>
                  <a:pt x="1260565" y="58783"/>
                </a:cubicBezTo>
                <a:cubicBezTo>
                  <a:pt x="920931" y="112123"/>
                  <a:pt x="588917" y="217714"/>
                  <a:pt x="378823" y="320040"/>
                </a:cubicBezTo>
                <a:cubicBezTo>
                  <a:pt x="168729" y="422366"/>
                  <a:pt x="84364" y="547551"/>
                  <a:pt x="0" y="672737"/>
                </a:cubicBezTo>
              </a:path>
            </a:pathLst>
          </a:custGeom>
          <a:noFill/>
          <a:ln w="28575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4E301BC-38A9-F540-888C-5EB777D84494}"/>
              </a:ext>
            </a:extLst>
          </p:cNvPr>
          <p:cNvSpPr/>
          <p:nvPr/>
        </p:nvSpPr>
        <p:spPr>
          <a:xfrm>
            <a:off x="6477960" y="2614946"/>
            <a:ext cx="291072" cy="555172"/>
          </a:xfrm>
          <a:custGeom>
            <a:avLst/>
            <a:gdLst>
              <a:gd name="connsiteX0" fmla="*/ 274320 w 291072"/>
              <a:gd name="connsiteY0" fmla="*/ 0 h 568235"/>
              <a:gd name="connsiteX1" fmla="*/ 261257 w 291072"/>
              <a:gd name="connsiteY1" fmla="*/ 137160 h 568235"/>
              <a:gd name="connsiteX2" fmla="*/ 0 w 291072"/>
              <a:gd name="connsiteY2" fmla="*/ 568235 h 56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072" h="568235">
                <a:moveTo>
                  <a:pt x="274320" y="0"/>
                </a:moveTo>
                <a:cubicBezTo>
                  <a:pt x="290648" y="21227"/>
                  <a:pt x="306977" y="42454"/>
                  <a:pt x="261257" y="137160"/>
                </a:cubicBezTo>
                <a:cubicBezTo>
                  <a:pt x="215537" y="231866"/>
                  <a:pt x="107768" y="400050"/>
                  <a:pt x="0" y="568235"/>
                </a:cubicBezTo>
              </a:path>
            </a:pathLst>
          </a:custGeom>
          <a:noFill/>
          <a:ln w="28575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25F184A-EEE8-C344-8815-6AA2A37D6294}"/>
              </a:ext>
            </a:extLst>
          </p:cNvPr>
          <p:cNvSpPr/>
          <p:nvPr/>
        </p:nvSpPr>
        <p:spPr>
          <a:xfrm>
            <a:off x="5968508" y="2830483"/>
            <a:ext cx="502920" cy="346166"/>
          </a:xfrm>
          <a:custGeom>
            <a:avLst/>
            <a:gdLst>
              <a:gd name="connsiteX0" fmla="*/ 502920 w 502920"/>
              <a:gd name="connsiteY0" fmla="*/ 346166 h 346166"/>
              <a:gd name="connsiteX1" fmla="*/ 326572 w 502920"/>
              <a:gd name="connsiteY1" fmla="*/ 117566 h 346166"/>
              <a:gd name="connsiteX2" fmla="*/ 0 w 502920"/>
              <a:gd name="connsiteY2" fmla="*/ 0 h 34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920" h="346166">
                <a:moveTo>
                  <a:pt x="502920" y="346166"/>
                </a:moveTo>
                <a:cubicBezTo>
                  <a:pt x="456656" y="260713"/>
                  <a:pt x="410392" y="175260"/>
                  <a:pt x="326572" y="117566"/>
                </a:cubicBezTo>
                <a:cubicBezTo>
                  <a:pt x="242752" y="59872"/>
                  <a:pt x="59872" y="29392"/>
                  <a:pt x="0" y="0"/>
                </a:cubicBezTo>
              </a:path>
            </a:pathLst>
          </a:cu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4F3578E-D7D2-044C-8B08-4F9382DEBD87}"/>
              </a:ext>
            </a:extLst>
          </p:cNvPr>
          <p:cNvSpPr/>
          <p:nvPr/>
        </p:nvSpPr>
        <p:spPr>
          <a:xfrm>
            <a:off x="5830133" y="2690624"/>
            <a:ext cx="150223" cy="150223"/>
          </a:xfrm>
          <a:custGeom>
            <a:avLst/>
            <a:gdLst>
              <a:gd name="connsiteX0" fmla="*/ 150223 w 150223"/>
              <a:gd name="connsiteY0" fmla="*/ 150223 h 150223"/>
              <a:gd name="connsiteX1" fmla="*/ 52251 w 150223"/>
              <a:gd name="connsiteY1" fmla="*/ 84909 h 150223"/>
              <a:gd name="connsiteX2" fmla="*/ 0 w 150223"/>
              <a:gd name="connsiteY2" fmla="*/ 0 h 15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23" h="150223">
                <a:moveTo>
                  <a:pt x="150223" y="150223"/>
                </a:moveTo>
                <a:cubicBezTo>
                  <a:pt x="113755" y="130084"/>
                  <a:pt x="77288" y="109946"/>
                  <a:pt x="52251" y="84909"/>
                </a:cubicBezTo>
                <a:cubicBezTo>
                  <a:pt x="27214" y="59872"/>
                  <a:pt x="13607" y="29936"/>
                  <a:pt x="0" y="0"/>
                </a:cubicBezTo>
              </a:path>
            </a:pathLst>
          </a:custGeom>
          <a:noFill/>
          <a:ln w="28575" cap="sq">
            <a:solidFill>
              <a:schemeClr val="accent2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BEC843E-492F-E441-BA0C-96640E2DBCA5}"/>
              </a:ext>
            </a:extLst>
          </p:cNvPr>
          <p:cNvSpPr/>
          <p:nvPr/>
        </p:nvSpPr>
        <p:spPr>
          <a:xfrm rot="20958234">
            <a:off x="4206462" y="2048833"/>
            <a:ext cx="274320" cy="83705"/>
          </a:xfrm>
          <a:custGeom>
            <a:avLst/>
            <a:gdLst>
              <a:gd name="connsiteX0" fmla="*/ 274320 w 274320"/>
              <a:gd name="connsiteY0" fmla="*/ 0 h 83705"/>
              <a:gd name="connsiteX1" fmla="*/ 143691 w 274320"/>
              <a:gd name="connsiteY1" fmla="*/ 78377 h 83705"/>
              <a:gd name="connsiteX2" fmla="*/ 0 w 274320"/>
              <a:gd name="connsiteY2" fmla="*/ 71846 h 8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" h="83705">
                <a:moveTo>
                  <a:pt x="274320" y="0"/>
                </a:moveTo>
                <a:cubicBezTo>
                  <a:pt x="231865" y="33201"/>
                  <a:pt x="189411" y="66403"/>
                  <a:pt x="143691" y="78377"/>
                </a:cubicBezTo>
                <a:cubicBezTo>
                  <a:pt x="97971" y="90351"/>
                  <a:pt x="27214" y="79466"/>
                  <a:pt x="0" y="71846"/>
                </a:cubicBezTo>
              </a:path>
            </a:pathLst>
          </a:custGeom>
          <a:noFill/>
          <a:ln w="28575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7EDF93F-D663-2543-895E-15989D15688D}"/>
              </a:ext>
            </a:extLst>
          </p:cNvPr>
          <p:cNvSpPr/>
          <p:nvPr/>
        </p:nvSpPr>
        <p:spPr>
          <a:xfrm>
            <a:off x="4206239" y="1909552"/>
            <a:ext cx="195943" cy="228600"/>
          </a:xfrm>
          <a:custGeom>
            <a:avLst/>
            <a:gdLst>
              <a:gd name="connsiteX0" fmla="*/ 0 w 195943"/>
              <a:gd name="connsiteY0" fmla="*/ 228600 h 228600"/>
              <a:gd name="connsiteX1" fmla="*/ 71846 w 195943"/>
              <a:gd name="connsiteY1" fmla="*/ 176349 h 228600"/>
              <a:gd name="connsiteX2" fmla="*/ 195943 w 195943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3" h="228600">
                <a:moveTo>
                  <a:pt x="0" y="228600"/>
                </a:moveTo>
                <a:cubicBezTo>
                  <a:pt x="19594" y="221524"/>
                  <a:pt x="39189" y="214449"/>
                  <a:pt x="71846" y="176349"/>
                </a:cubicBezTo>
                <a:cubicBezTo>
                  <a:pt x="104503" y="138249"/>
                  <a:pt x="150223" y="69124"/>
                  <a:pt x="195943" y="0"/>
                </a:cubicBezTo>
              </a:path>
            </a:pathLst>
          </a:custGeom>
          <a:noFill/>
          <a:ln w="254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CA1CE9-773D-474D-8670-AAE7FAC3B37B}"/>
              </a:ext>
            </a:extLst>
          </p:cNvPr>
          <p:cNvGrpSpPr/>
          <p:nvPr/>
        </p:nvGrpSpPr>
        <p:grpSpPr>
          <a:xfrm>
            <a:off x="4476195" y="1855739"/>
            <a:ext cx="1461463" cy="927205"/>
            <a:chOff x="4476195" y="1742330"/>
            <a:chExt cx="1461463" cy="9272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046A4C4-0E27-C440-948B-E825C6274F3A}"/>
                </a:ext>
              </a:extLst>
            </p:cNvPr>
            <p:cNvSpPr/>
            <p:nvPr/>
          </p:nvSpPr>
          <p:spPr>
            <a:xfrm>
              <a:off x="4476195" y="1742330"/>
              <a:ext cx="180932" cy="1809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D47C3D-F870-D448-AEDD-E332009F136D}"/>
                </a:ext>
              </a:extLst>
            </p:cNvPr>
            <p:cNvSpPr/>
            <p:nvPr/>
          </p:nvSpPr>
          <p:spPr>
            <a:xfrm>
              <a:off x="5756726" y="2488603"/>
              <a:ext cx="180932" cy="1809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5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1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8D8929-FA87-0D4B-9474-C62BE54747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Exception: AWS Performance Anomaly in Mumbai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715DE641-2DE5-C741-AEBA-F44DCAC40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53" b="5665"/>
          <a:stretch/>
        </p:blipFill>
        <p:spPr>
          <a:xfrm>
            <a:off x="3646488" y="1657194"/>
            <a:ext cx="5497512" cy="312334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7C1B83B-7F5D-B646-A502-12DC07E32759}"/>
              </a:ext>
            </a:extLst>
          </p:cNvPr>
          <p:cNvGrpSpPr/>
          <p:nvPr/>
        </p:nvGrpSpPr>
        <p:grpSpPr>
          <a:xfrm>
            <a:off x="1988287" y="2518586"/>
            <a:ext cx="2386964" cy="701078"/>
            <a:chOff x="330838" y="1769501"/>
            <a:chExt cx="2386964" cy="70107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A9AD00-99C5-2B47-B330-87AB975D2116}"/>
                </a:ext>
              </a:extLst>
            </p:cNvPr>
            <p:cNvSpPr/>
            <p:nvPr/>
          </p:nvSpPr>
          <p:spPr>
            <a:xfrm>
              <a:off x="330838" y="1769501"/>
              <a:ext cx="1445265" cy="70107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Considerably higher latency variation with AWS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EE8FC20-E60F-E249-846D-5A93A57F8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4374" y="2126913"/>
              <a:ext cx="933428" cy="76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3DEB745-CD8E-A44B-8FAE-926F35E57266}"/>
              </a:ext>
            </a:extLst>
          </p:cNvPr>
          <p:cNvSpPr/>
          <p:nvPr/>
        </p:nvSpPr>
        <p:spPr>
          <a:xfrm>
            <a:off x="3791547" y="1750492"/>
            <a:ext cx="333746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450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5CD5F4-DA98-8148-80FD-8F07ACAFA836}"/>
              </a:ext>
            </a:extLst>
          </p:cNvPr>
          <p:cNvSpPr/>
          <p:nvPr/>
        </p:nvSpPr>
        <p:spPr>
          <a:xfrm>
            <a:off x="3791547" y="2037257"/>
            <a:ext cx="333746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8180DF-D189-3D49-8E2F-D8C43D8D2C0B}"/>
              </a:ext>
            </a:extLst>
          </p:cNvPr>
          <p:cNvSpPr/>
          <p:nvPr/>
        </p:nvSpPr>
        <p:spPr>
          <a:xfrm>
            <a:off x="3790177" y="2341476"/>
            <a:ext cx="333746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350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7C6C81-B042-5D45-BCAE-E2EC0686991F}"/>
              </a:ext>
            </a:extLst>
          </p:cNvPr>
          <p:cNvSpPr/>
          <p:nvPr/>
        </p:nvSpPr>
        <p:spPr>
          <a:xfrm>
            <a:off x="3791547" y="2632428"/>
            <a:ext cx="333746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300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AF8450-8E3D-834E-9CCB-171A3A38FB0E}"/>
              </a:ext>
            </a:extLst>
          </p:cNvPr>
          <p:cNvSpPr/>
          <p:nvPr/>
        </p:nvSpPr>
        <p:spPr>
          <a:xfrm>
            <a:off x="3791547" y="2913783"/>
            <a:ext cx="333746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8EACF8-1862-5948-A20C-87E0DB299870}"/>
              </a:ext>
            </a:extLst>
          </p:cNvPr>
          <p:cNvSpPr/>
          <p:nvPr/>
        </p:nvSpPr>
        <p:spPr>
          <a:xfrm>
            <a:off x="3791547" y="3205958"/>
            <a:ext cx="333746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C41E39-1914-C64D-9AB7-4CD7B15E9EBE}"/>
              </a:ext>
            </a:extLst>
          </p:cNvPr>
          <p:cNvSpPr/>
          <p:nvPr/>
        </p:nvSpPr>
        <p:spPr>
          <a:xfrm>
            <a:off x="3791547" y="3498133"/>
            <a:ext cx="333746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150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9433C7-7F55-B54B-BC9C-888DBEDC3BF5}"/>
              </a:ext>
            </a:extLst>
          </p:cNvPr>
          <p:cNvSpPr/>
          <p:nvPr/>
        </p:nvSpPr>
        <p:spPr>
          <a:xfrm>
            <a:off x="3791547" y="3790309"/>
            <a:ext cx="333746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EEA0DB-3379-9B4A-B567-5821851EC624}"/>
              </a:ext>
            </a:extLst>
          </p:cNvPr>
          <p:cNvSpPr/>
          <p:nvPr/>
        </p:nvSpPr>
        <p:spPr>
          <a:xfrm>
            <a:off x="3841241" y="4071663"/>
            <a:ext cx="284052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50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5C9043-87C9-524A-9405-492120871635}"/>
              </a:ext>
            </a:extLst>
          </p:cNvPr>
          <p:cNvSpPr/>
          <p:nvPr/>
        </p:nvSpPr>
        <p:spPr>
          <a:xfrm>
            <a:off x="3890933" y="4331374"/>
            <a:ext cx="234360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9C844E-45E5-6641-BED9-3485AD335CC1}"/>
              </a:ext>
            </a:extLst>
          </p:cNvPr>
          <p:cNvSpPr/>
          <p:nvPr/>
        </p:nvSpPr>
        <p:spPr>
          <a:xfrm>
            <a:off x="4123923" y="4454804"/>
            <a:ext cx="4720037" cy="8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A8B959-C25C-AE4A-8820-D00F7862793E}"/>
              </a:ext>
            </a:extLst>
          </p:cNvPr>
          <p:cNvSpPr/>
          <p:nvPr/>
        </p:nvSpPr>
        <p:spPr>
          <a:xfrm>
            <a:off x="4237291" y="942335"/>
            <a:ext cx="4333350" cy="823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00" b="1" spc="50" dirty="0"/>
              <a:t>HOSTING REGION: MUMBAI, INDIA</a:t>
            </a:r>
          </a:p>
          <a:p>
            <a:pPr algn="ctr">
              <a:lnSpc>
                <a:spcPct val="120000"/>
              </a:lnSpc>
            </a:pPr>
            <a:r>
              <a:rPr lang="en-US" sz="1200" spc="50" dirty="0"/>
              <a:t>BI-DIRECTIONAL LATENCIES</a:t>
            </a:r>
          </a:p>
          <a:p>
            <a:pPr algn="ctr">
              <a:lnSpc>
                <a:spcPct val="120000"/>
              </a:lnSpc>
            </a:pPr>
            <a:r>
              <a:rPr lang="en-US" sz="1600" spc="50" dirty="0">
                <a:solidFill>
                  <a:srgbClr val="F9A425"/>
                </a:solidFill>
              </a:rPr>
              <a:t>■</a:t>
            </a:r>
            <a:r>
              <a:rPr lang="en-US" sz="1100" spc="50" dirty="0"/>
              <a:t> AWS     </a:t>
            </a:r>
            <a:r>
              <a:rPr lang="en-US" sz="1600" spc="50" dirty="0">
                <a:solidFill>
                  <a:srgbClr val="035CD9"/>
                </a:solidFill>
              </a:rPr>
              <a:t>■</a:t>
            </a:r>
            <a:r>
              <a:rPr lang="en-US" sz="1100" spc="50" dirty="0"/>
              <a:t> Azure     </a:t>
            </a:r>
            <a:r>
              <a:rPr lang="en-US" sz="1600" spc="50" dirty="0">
                <a:solidFill>
                  <a:srgbClr val="C00000"/>
                </a:solidFill>
              </a:rPr>
              <a:t>■</a:t>
            </a:r>
            <a:r>
              <a:rPr lang="en-US" sz="1100" spc="50" dirty="0"/>
              <a:t> GCP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434AA8-A143-F641-B33E-2D2C4D4B1B34}"/>
              </a:ext>
            </a:extLst>
          </p:cNvPr>
          <p:cNvSpPr/>
          <p:nvPr/>
        </p:nvSpPr>
        <p:spPr>
          <a:xfrm>
            <a:off x="3810419" y="1511297"/>
            <a:ext cx="352982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900" spc="50" dirty="0" err="1"/>
              <a:t>ms</a:t>
            </a:r>
            <a:endParaRPr lang="en-US" sz="9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49943B-65C6-A84D-8932-19FF3B7101BD}"/>
              </a:ext>
            </a:extLst>
          </p:cNvPr>
          <p:cNvSpPr/>
          <p:nvPr/>
        </p:nvSpPr>
        <p:spPr>
          <a:xfrm>
            <a:off x="5839373" y="4656153"/>
            <a:ext cx="1289135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spc="50" dirty="0"/>
              <a:t>USER LOCATION</a:t>
            </a:r>
            <a:endParaRPr lang="en-US" sz="10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957F1C0-5B72-B04D-830D-33454E25F88D}"/>
              </a:ext>
            </a:extLst>
          </p:cNvPr>
          <p:cNvSpPr txBox="1">
            <a:spLocks/>
          </p:cNvSpPr>
          <p:nvPr/>
        </p:nvSpPr>
        <p:spPr>
          <a:xfrm>
            <a:off x="365593" y="697782"/>
            <a:ext cx="3076230" cy="193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AWS exhibits the largest standard deviation in network latency in Asia</a:t>
            </a:r>
          </a:p>
        </p:txBody>
      </p:sp>
    </p:spTree>
    <p:extLst>
      <p:ext uri="{BB962C8B-B14F-4D97-AF65-F5344CB8AC3E}">
        <p14:creationId xmlns:p14="http://schemas.microsoft.com/office/powerpoint/2010/main" val="257924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DC07FA-F46F-1A47-A5E0-C25067780866}"/>
              </a:ext>
            </a:extLst>
          </p:cNvPr>
          <p:cNvGrpSpPr/>
          <p:nvPr/>
        </p:nvGrpSpPr>
        <p:grpSpPr>
          <a:xfrm>
            <a:off x="310199" y="1409761"/>
            <a:ext cx="7543854" cy="3026555"/>
            <a:chOff x="622627" y="1563023"/>
            <a:chExt cx="6365423" cy="289268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6285AB-0312-4742-BB31-239DBBED6158}"/>
                </a:ext>
              </a:extLst>
            </p:cNvPr>
            <p:cNvSpPr txBox="1"/>
            <p:nvPr/>
          </p:nvSpPr>
          <p:spPr>
            <a:xfrm>
              <a:off x="820105" y="1930399"/>
              <a:ext cx="1219231" cy="19856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F565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Hosting Region: Tokyo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E9C78C-5255-5048-ABBB-AFAA9CD1C0F7}"/>
                </a:ext>
              </a:extLst>
            </p:cNvPr>
            <p:cNvSpPr txBox="1"/>
            <p:nvPr/>
          </p:nvSpPr>
          <p:spPr>
            <a:xfrm>
              <a:off x="622627" y="2751666"/>
              <a:ext cx="1416710" cy="19856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F565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Hosting Region: Singapore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5A969B-0EF6-634D-990A-96047D769ADB}"/>
                </a:ext>
              </a:extLst>
            </p:cNvPr>
            <p:cNvSpPr txBox="1"/>
            <p:nvPr/>
          </p:nvSpPr>
          <p:spPr>
            <a:xfrm>
              <a:off x="725424" y="3570657"/>
              <a:ext cx="1313913" cy="19856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F565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Hosting Region: Mumbai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6AD75A-9F34-5740-B9E5-77C4A740BFB2}"/>
                </a:ext>
              </a:extLst>
            </p:cNvPr>
            <p:cNvCxnSpPr/>
            <p:nvPr/>
          </p:nvCxnSpPr>
          <p:spPr>
            <a:xfrm>
              <a:off x="3637175" y="1563023"/>
              <a:ext cx="0" cy="2661844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A1DCBC-7D08-FF41-97EA-65FA1F0FAEC5}"/>
                </a:ext>
              </a:extLst>
            </p:cNvPr>
            <p:cNvCxnSpPr/>
            <p:nvPr/>
          </p:nvCxnSpPr>
          <p:spPr>
            <a:xfrm>
              <a:off x="5190567" y="1563023"/>
              <a:ext cx="0" cy="2661844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260CAB8-119F-C249-B6FE-B79A29E7A6D4}"/>
                </a:ext>
              </a:extLst>
            </p:cNvPr>
            <p:cNvCxnSpPr/>
            <p:nvPr/>
          </p:nvCxnSpPr>
          <p:spPr>
            <a:xfrm>
              <a:off x="6743958" y="1563023"/>
              <a:ext cx="0" cy="2661844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1471EC-8190-1A48-B209-C24B34E543DF}"/>
                </a:ext>
              </a:extLst>
            </p:cNvPr>
            <p:cNvGrpSpPr/>
            <p:nvPr/>
          </p:nvGrpSpPr>
          <p:grpSpPr>
            <a:xfrm flipV="1">
              <a:off x="2094211" y="1775809"/>
              <a:ext cx="1542965" cy="513799"/>
              <a:chOff x="2688571" y="1763386"/>
              <a:chExt cx="1542965" cy="51379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7B21488-E39A-C742-ADC8-0BBB4F1A46F5}"/>
                  </a:ext>
                </a:extLst>
              </p:cNvPr>
              <p:cNvSpPr/>
              <p:nvPr/>
            </p:nvSpPr>
            <p:spPr>
              <a:xfrm>
                <a:off x="2688571" y="1763386"/>
                <a:ext cx="1542965" cy="174751"/>
              </a:xfrm>
              <a:prstGeom prst="rect">
                <a:avLst/>
              </a:prstGeom>
              <a:solidFill>
                <a:srgbClr val="F9A4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839EFA6-D0BE-7E48-8284-7D8D56D72847}"/>
                  </a:ext>
                </a:extLst>
              </p:cNvPr>
              <p:cNvSpPr/>
              <p:nvPr/>
            </p:nvSpPr>
            <p:spPr>
              <a:xfrm>
                <a:off x="2688571" y="1931627"/>
                <a:ext cx="1346235" cy="17475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DBC78D-F926-C84E-854E-7C9A0E494A5D}"/>
                  </a:ext>
                </a:extLst>
              </p:cNvPr>
              <p:cNvSpPr/>
              <p:nvPr/>
            </p:nvSpPr>
            <p:spPr>
              <a:xfrm>
                <a:off x="2688572" y="2102434"/>
                <a:ext cx="812507" cy="174751"/>
              </a:xfrm>
              <a:prstGeom prst="rect">
                <a:avLst/>
              </a:prstGeom>
              <a:solidFill>
                <a:srgbClr val="035C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226A7C-60DA-DA4B-A5E9-9C3FB23F0FB7}"/>
                </a:ext>
              </a:extLst>
            </p:cNvPr>
            <p:cNvGrpSpPr/>
            <p:nvPr/>
          </p:nvGrpSpPr>
          <p:grpSpPr>
            <a:xfrm flipV="1">
              <a:off x="2094209" y="3440922"/>
              <a:ext cx="4373134" cy="512196"/>
              <a:chOff x="2688569" y="3424968"/>
              <a:chExt cx="4373134" cy="51219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2D4AC9D-A8E8-3F4E-815F-03243ED5D125}"/>
                  </a:ext>
                </a:extLst>
              </p:cNvPr>
              <p:cNvSpPr/>
              <p:nvPr/>
            </p:nvSpPr>
            <p:spPr>
              <a:xfrm>
                <a:off x="2688569" y="3424968"/>
                <a:ext cx="4373134" cy="174751"/>
              </a:xfrm>
              <a:prstGeom prst="rect">
                <a:avLst/>
              </a:prstGeom>
              <a:solidFill>
                <a:srgbClr val="F9A4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35DFE61-D11E-D841-B32A-BEABFC0E1FFB}"/>
                  </a:ext>
                </a:extLst>
              </p:cNvPr>
              <p:cNvSpPr/>
              <p:nvPr/>
            </p:nvSpPr>
            <p:spPr>
              <a:xfrm>
                <a:off x="2688571" y="3594173"/>
                <a:ext cx="2084682" cy="17475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3CC80BA-E6A1-3144-88E8-46DD552081E1}"/>
                  </a:ext>
                </a:extLst>
              </p:cNvPr>
              <p:cNvSpPr/>
              <p:nvPr/>
            </p:nvSpPr>
            <p:spPr>
              <a:xfrm>
                <a:off x="2688571" y="3762413"/>
                <a:ext cx="812509" cy="174751"/>
              </a:xfrm>
              <a:prstGeom prst="rect">
                <a:avLst/>
              </a:prstGeom>
              <a:solidFill>
                <a:srgbClr val="035C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39019D-7BA9-BF40-83E9-49439E33C9E1}"/>
                </a:ext>
              </a:extLst>
            </p:cNvPr>
            <p:cNvSpPr txBox="1"/>
            <p:nvPr/>
          </p:nvSpPr>
          <p:spPr>
            <a:xfrm>
              <a:off x="3438795" y="4247957"/>
              <a:ext cx="411731" cy="19856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F565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50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F565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ms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565C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1BFF4E-E4D6-834F-A44C-D1E346CA834D}"/>
                </a:ext>
              </a:extLst>
            </p:cNvPr>
            <p:cNvSpPr txBox="1"/>
            <p:nvPr/>
          </p:nvSpPr>
          <p:spPr>
            <a:xfrm>
              <a:off x="4959489" y="4247957"/>
              <a:ext cx="471244" cy="19856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F565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100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F565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ms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565C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15DD46-0169-8340-9610-BF4421576F07}"/>
                </a:ext>
              </a:extLst>
            </p:cNvPr>
            <p:cNvSpPr txBox="1"/>
            <p:nvPr/>
          </p:nvSpPr>
          <p:spPr>
            <a:xfrm>
              <a:off x="6516806" y="4247957"/>
              <a:ext cx="471244" cy="19856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F565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150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F565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ms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565C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F6AF7D-63E9-3741-8575-737E7E35192E}"/>
                </a:ext>
              </a:extLst>
            </p:cNvPr>
            <p:cNvGrpSpPr/>
            <p:nvPr/>
          </p:nvGrpSpPr>
          <p:grpSpPr>
            <a:xfrm flipV="1">
              <a:off x="2094211" y="2618957"/>
              <a:ext cx="1542965" cy="518341"/>
              <a:chOff x="2688571" y="2603820"/>
              <a:chExt cx="1542965" cy="51834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200FB51-E073-1347-BFEB-E6388DCD9E6B}"/>
                  </a:ext>
                </a:extLst>
              </p:cNvPr>
              <p:cNvSpPr/>
              <p:nvPr/>
            </p:nvSpPr>
            <p:spPr>
              <a:xfrm>
                <a:off x="2688571" y="2603820"/>
                <a:ext cx="1542965" cy="174751"/>
              </a:xfrm>
              <a:prstGeom prst="rect">
                <a:avLst/>
              </a:prstGeom>
              <a:solidFill>
                <a:srgbClr val="F9A4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740088-03CB-6849-BB81-0B6AA76EFFB9}"/>
                  </a:ext>
                </a:extLst>
              </p:cNvPr>
              <p:cNvSpPr/>
              <p:nvPr/>
            </p:nvSpPr>
            <p:spPr>
              <a:xfrm>
                <a:off x="2688571" y="2947410"/>
                <a:ext cx="922178" cy="174751"/>
              </a:xfrm>
              <a:prstGeom prst="rect">
                <a:avLst/>
              </a:prstGeom>
              <a:solidFill>
                <a:srgbClr val="035C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B54643-BB94-3145-BCE2-02F82813B6A7}"/>
                  </a:ext>
                </a:extLst>
              </p:cNvPr>
              <p:cNvSpPr/>
              <p:nvPr/>
            </p:nvSpPr>
            <p:spPr>
              <a:xfrm>
                <a:off x="2688571" y="2775688"/>
                <a:ext cx="936801" cy="17475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DC7F75-378E-9346-9136-6E0C10D4CC25}"/>
                </a:ext>
              </a:extLst>
            </p:cNvPr>
            <p:cNvCxnSpPr/>
            <p:nvPr/>
          </p:nvCxnSpPr>
          <p:spPr>
            <a:xfrm>
              <a:off x="2094211" y="1563023"/>
              <a:ext cx="0" cy="2661844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58A6DC-79AD-B240-9A72-2B4E1685B5DF}"/>
                </a:ext>
              </a:extLst>
            </p:cNvPr>
            <p:cNvSpPr txBox="1"/>
            <p:nvPr/>
          </p:nvSpPr>
          <p:spPr>
            <a:xfrm>
              <a:off x="1989694" y="4247957"/>
              <a:ext cx="209032" cy="2077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F565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26D3639-3031-564C-BE0C-E4233956DFAE}"/>
              </a:ext>
            </a:extLst>
          </p:cNvPr>
          <p:cNvSpPr/>
          <p:nvPr/>
        </p:nvSpPr>
        <p:spPr>
          <a:xfrm>
            <a:off x="2694664" y="857363"/>
            <a:ext cx="4333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BI-DIRECTIONAL LATENCY VARIATIONS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F565C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0" normalizeH="0" baseline="0" noProof="0" dirty="0">
                <a:ln>
                  <a:noFill/>
                </a:ln>
                <a:solidFill>
                  <a:srgbClr val="F9A42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■</a:t>
            </a:r>
            <a:r>
              <a:rPr kumimoji="0" lang="en-US" sz="1100" b="0" i="0" u="none" strike="noStrike" kern="1200" cap="none" spc="5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AWS     </a:t>
            </a:r>
            <a:r>
              <a:rPr kumimoji="0" lang="en-US" sz="1600" b="0" i="0" u="none" strike="noStrike" kern="1200" cap="none" spc="50" normalizeH="0" baseline="0" noProof="0" dirty="0">
                <a:ln>
                  <a:noFill/>
                </a:ln>
                <a:solidFill>
                  <a:srgbClr val="035CD9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■</a:t>
            </a:r>
            <a:r>
              <a:rPr kumimoji="0" lang="en-US" sz="1100" b="0" i="0" u="none" strike="noStrike" kern="1200" cap="none" spc="5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Azure     </a:t>
            </a:r>
            <a:r>
              <a:rPr kumimoji="0" lang="en-US" sz="1600" b="0" i="0" u="none" strike="noStrike" kern="1200" cap="none" spc="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■</a:t>
            </a:r>
            <a:r>
              <a:rPr kumimoji="0" lang="en-US" sz="1100" b="0" i="0" u="none" strike="noStrike" kern="1200" cap="none" spc="5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GCP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D693742B-BED6-C441-9028-18BA04A24ACF}"/>
              </a:ext>
            </a:extLst>
          </p:cNvPr>
          <p:cNvSpPr txBox="1">
            <a:spLocks/>
          </p:cNvSpPr>
          <p:nvPr/>
        </p:nvSpPr>
        <p:spPr>
          <a:xfrm>
            <a:off x="0" y="201613"/>
            <a:ext cx="9144000" cy="571500"/>
          </a:xfrm>
          <a:prstGeom prst="rect">
            <a:avLst/>
          </a:prstGeom>
        </p:spPr>
        <p:txBody>
          <a:bodyPr vert="horz" lIns="73152" tIns="45720" rIns="73152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 spc="20" baseline="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2pPr>
            <a:lvl3pPr marL="82296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 spc="20" baseline="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cs typeface="Calibri" panose="020F0502020204030204" pitchFamily="34" charset="0"/>
              </a:rPr>
              <a:t>AWS in Asia is Less Predictable</a:t>
            </a:r>
          </a:p>
        </p:txBody>
      </p:sp>
    </p:spTree>
    <p:extLst>
      <p:ext uri="{BB962C8B-B14F-4D97-AF65-F5344CB8AC3E}">
        <p14:creationId xmlns:p14="http://schemas.microsoft.com/office/powerpoint/2010/main" val="76894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14A6E-12AE-7441-82A6-C5A49E8C08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cs typeface="Calibri" panose="020F0502020204030204" pitchFamily="34" charset="0"/>
              </a:rPr>
              <a:t>Why AWS Exhibits Less Predictability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80F27C9D-56E7-984F-A164-91D3781CBE2A}"/>
              </a:ext>
            </a:extLst>
          </p:cNvPr>
          <p:cNvSpPr txBox="1"/>
          <p:nvPr/>
        </p:nvSpPr>
        <p:spPr>
          <a:xfrm>
            <a:off x="7607704" y="1003305"/>
            <a:ext cx="1044773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600" b="1" spc="50" dirty="0">
                <a:solidFill>
                  <a:schemeClr val="tx2"/>
                </a:solidFill>
              </a:rPr>
              <a:t>Singapore</a:t>
            </a:r>
          </a:p>
          <a:p>
            <a:r>
              <a:rPr lang="en-US" sz="1200" spc="20" dirty="0">
                <a:solidFill>
                  <a:schemeClr val="tx2"/>
                </a:solidFill>
              </a:rPr>
              <a:t>DATA CENTER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93730C-D9D3-AE4C-96A0-1960F34238E7}"/>
              </a:ext>
            </a:extLst>
          </p:cNvPr>
          <p:cNvGrpSpPr/>
          <p:nvPr/>
        </p:nvGrpSpPr>
        <p:grpSpPr>
          <a:xfrm>
            <a:off x="1454605" y="902203"/>
            <a:ext cx="1657518" cy="683389"/>
            <a:chOff x="1567729" y="1260003"/>
            <a:chExt cx="1657518" cy="68338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3B961-7A71-674D-ADD2-35674533AED8}"/>
                </a:ext>
              </a:extLst>
            </p:cNvPr>
            <p:cNvSpPr txBox="1"/>
            <p:nvPr/>
          </p:nvSpPr>
          <p:spPr>
            <a:xfrm>
              <a:off x="2292940" y="1337740"/>
              <a:ext cx="932307" cy="50013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</a:rPr>
                <a:t>Frankfurt</a:t>
              </a:r>
            </a:p>
            <a:p>
              <a:r>
                <a:rPr lang="en-US" sz="1200" spc="100" dirty="0">
                  <a:solidFill>
                    <a:schemeClr val="tx2"/>
                  </a:solidFill>
                </a:rPr>
                <a:t>USER</a:t>
              </a:r>
            </a:p>
          </p:txBody>
        </p: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73D28D27-A4D7-724F-B8BF-4CF082D90D96}"/>
                </a:ext>
              </a:extLst>
            </p:cNvPr>
            <p:cNvGrpSpPr/>
            <p:nvPr/>
          </p:nvGrpSpPr>
          <p:grpSpPr>
            <a:xfrm>
              <a:off x="1567729" y="1260003"/>
              <a:ext cx="683389" cy="683389"/>
              <a:chOff x="2876075" y="1536695"/>
              <a:chExt cx="751728" cy="751728"/>
            </a:xfrm>
          </p:grpSpPr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7ADAF5B4-D0E6-4541-9BDA-DFA92CFAFD4A}"/>
                  </a:ext>
                </a:extLst>
              </p:cNvPr>
              <p:cNvSpPr/>
              <p:nvPr/>
            </p:nvSpPr>
            <p:spPr>
              <a:xfrm>
                <a:off x="2876075" y="1536695"/>
                <a:ext cx="751728" cy="7517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2"/>
                  </a:solidFill>
                  <a:latin typeface="Helvetica Neue"/>
                </a:endParaRPr>
              </a:p>
            </p:txBody>
          </p:sp>
          <p:sp>
            <p:nvSpPr>
              <p:cNvPr id="290" name="Freeform: Shape 4">
                <a:extLst>
                  <a:ext uri="{FF2B5EF4-FFF2-40B4-BE49-F238E27FC236}">
                    <a16:creationId xmlns:a16="http://schemas.microsoft.com/office/drawing/2014/main" id="{CA76CB09-3E4A-B84D-AB0C-D96035668D9E}"/>
                  </a:ext>
                </a:extLst>
              </p:cNvPr>
              <p:cNvSpPr/>
              <p:nvPr/>
            </p:nvSpPr>
            <p:spPr>
              <a:xfrm>
                <a:off x="3014489" y="1710311"/>
                <a:ext cx="462692" cy="430826"/>
              </a:xfrm>
              <a:custGeom>
                <a:avLst/>
                <a:gdLst>
                  <a:gd name="connsiteX0" fmla="*/ 7144 w 3457575"/>
                  <a:gd name="connsiteY0" fmla="*/ 2467451 h 3219450"/>
                  <a:gd name="connsiteX1" fmla="*/ 597694 w 3457575"/>
                  <a:gd name="connsiteY1" fmla="*/ 2467451 h 3219450"/>
                  <a:gd name="connsiteX2" fmla="*/ 1360646 w 3457575"/>
                  <a:gd name="connsiteY2" fmla="*/ 2467451 h 3219450"/>
                  <a:gd name="connsiteX3" fmla="*/ 1360646 w 3457575"/>
                  <a:gd name="connsiteY3" fmla="*/ 2869406 h 3219450"/>
                  <a:gd name="connsiteX4" fmla="*/ 868204 w 3457575"/>
                  <a:gd name="connsiteY4" fmla="*/ 2869406 h 3219450"/>
                  <a:gd name="connsiteX5" fmla="*/ 868204 w 3457575"/>
                  <a:gd name="connsiteY5" fmla="*/ 3218974 h 3219450"/>
                  <a:gd name="connsiteX6" fmla="*/ 2590324 w 3457575"/>
                  <a:gd name="connsiteY6" fmla="*/ 3218974 h 3219450"/>
                  <a:gd name="connsiteX7" fmla="*/ 2590324 w 3457575"/>
                  <a:gd name="connsiteY7" fmla="*/ 2869406 h 3219450"/>
                  <a:gd name="connsiteX8" fmla="*/ 2098834 w 3457575"/>
                  <a:gd name="connsiteY8" fmla="*/ 2869406 h 3219450"/>
                  <a:gd name="connsiteX9" fmla="*/ 2098834 w 3457575"/>
                  <a:gd name="connsiteY9" fmla="*/ 2467451 h 3219450"/>
                  <a:gd name="connsiteX10" fmla="*/ 3452336 w 3457575"/>
                  <a:gd name="connsiteY10" fmla="*/ 2467451 h 3219450"/>
                  <a:gd name="connsiteX11" fmla="*/ 3452336 w 3457575"/>
                  <a:gd name="connsiteY11" fmla="*/ 7144 h 3219450"/>
                  <a:gd name="connsiteX12" fmla="*/ 7144 w 3457575"/>
                  <a:gd name="connsiteY12" fmla="*/ 7144 h 3219450"/>
                  <a:gd name="connsiteX13" fmla="*/ 7144 w 3457575"/>
                  <a:gd name="connsiteY13" fmla="*/ 2467451 h 3219450"/>
                  <a:gd name="connsiteX14" fmla="*/ 304324 w 3457575"/>
                  <a:gd name="connsiteY14" fmla="*/ 305276 h 3219450"/>
                  <a:gd name="connsiteX15" fmla="*/ 3153251 w 3457575"/>
                  <a:gd name="connsiteY15" fmla="*/ 305276 h 3219450"/>
                  <a:gd name="connsiteX16" fmla="*/ 3153251 w 3457575"/>
                  <a:gd name="connsiteY16" fmla="*/ 2170271 h 3219450"/>
                  <a:gd name="connsiteX17" fmla="*/ 304324 w 3457575"/>
                  <a:gd name="connsiteY17" fmla="*/ 2170271 h 3219450"/>
                  <a:gd name="connsiteX18" fmla="*/ 304324 w 3457575"/>
                  <a:gd name="connsiteY18" fmla="*/ 305276 h 321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57575" h="3219450">
                    <a:moveTo>
                      <a:pt x="7144" y="2467451"/>
                    </a:moveTo>
                    <a:lnTo>
                      <a:pt x="597694" y="2467451"/>
                    </a:lnTo>
                    <a:lnTo>
                      <a:pt x="1360646" y="2467451"/>
                    </a:lnTo>
                    <a:lnTo>
                      <a:pt x="1360646" y="2869406"/>
                    </a:lnTo>
                    <a:lnTo>
                      <a:pt x="868204" y="2869406"/>
                    </a:lnTo>
                    <a:lnTo>
                      <a:pt x="868204" y="3218974"/>
                    </a:lnTo>
                    <a:lnTo>
                      <a:pt x="2590324" y="3218974"/>
                    </a:lnTo>
                    <a:lnTo>
                      <a:pt x="2590324" y="2869406"/>
                    </a:lnTo>
                    <a:lnTo>
                      <a:pt x="2098834" y="2869406"/>
                    </a:lnTo>
                    <a:lnTo>
                      <a:pt x="2098834" y="2467451"/>
                    </a:lnTo>
                    <a:lnTo>
                      <a:pt x="3452336" y="2467451"/>
                    </a:lnTo>
                    <a:lnTo>
                      <a:pt x="3452336" y="7144"/>
                    </a:lnTo>
                    <a:lnTo>
                      <a:pt x="7144" y="7144"/>
                    </a:lnTo>
                    <a:lnTo>
                      <a:pt x="7144" y="2467451"/>
                    </a:lnTo>
                    <a:close/>
                    <a:moveTo>
                      <a:pt x="304324" y="305276"/>
                    </a:moveTo>
                    <a:lnTo>
                      <a:pt x="3153251" y="305276"/>
                    </a:lnTo>
                    <a:lnTo>
                      <a:pt x="3153251" y="2170271"/>
                    </a:lnTo>
                    <a:lnTo>
                      <a:pt x="304324" y="2170271"/>
                    </a:lnTo>
                    <a:lnTo>
                      <a:pt x="304324" y="30527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6EAF0A95-95C8-B349-A08E-AE45DE377BBB}"/>
              </a:ext>
            </a:extLst>
          </p:cNvPr>
          <p:cNvGrpSpPr/>
          <p:nvPr/>
        </p:nvGrpSpPr>
        <p:grpSpPr>
          <a:xfrm>
            <a:off x="6918737" y="902203"/>
            <a:ext cx="683389" cy="683389"/>
            <a:chOff x="5151915" y="2928615"/>
            <a:chExt cx="751728" cy="751728"/>
          </a:xfrm>
        </p:grpSpPr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C8444B5B-8A0D-A04D-B008-6D621948BAE4}"/>
                </a:ext>
              </a:extLst>
            </p:cNvPr>
            <p:cNvSpPr/>
            <p:nvPr/>
          </p:nvSpPr>
          <p:spPr>
            <a:xfrm>
              <a:off x="5151915" y="2928615"/>
              <a:ext cx="751728" cy="7517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sp>
          <p:nvSpPr>
            <p:cNvPr id="291" name="Freeform: Shape 4">
              <a:extLst>
                <a:ext uri="{FF2B5EF4-FFF2-40B4-BE49-F238E27FC236}">
                  <a16:creationId xmlns:a16="http://schemas.microsoft.com/office/drawing/2014/main" id="{5ABD4499-2DB1-E948-90DF-08A6C6C159DC}"/>
                </a:ext>
              </a:extLst>
            </p:cNvPr>
            <p:cNvSpPr/>
            <p:nvPr/>
          </p:nvSpPr>
          <p:spPr>
            <a:xfrm>
              <a:off x="5257380" y="3028970"/>
              <a:ext cx="546775" cy="482207"/>
            </a:xfrm>
            <a:custGeom>
              <a:avLst/>
              <a:gdLst>
                <a:gd name="connsiteX0" fmla="*/ 3198019 w 3790950"/>
                <a:gd name="connsiteY0" fmla="*/ 3190399 h 3343275"/>
                <a:gd name="connsiteX1" fmla="*/ 3198019 w 3790950"/>
                <a:gd name="connsiteY1" fmla="*/ 796766 h 3343275"/>
                <a:gd name="connsiteX2" fmla="*/ 1801654 w 3790950"/>
                <a:gd name="connsiteY2" fmla="*/ 63341 h 3343275"/>
                <a:gd name="connsiteX3" fmla="*/ 1801654 w 3790950"/>
                <a:gd name="connsiteY3" fmla="*/ 358616 h 3343275"/>
                <a:gd name="connsiteX4" fmla="*/ 3022759 w 3790950"/>
                <a:gd name="connsiteY4" fmla="*/ 980599 h 3343275"/>
                <a:gd name="connsiteX5" fmla="*/ 3021806 w 3790950"/>
                <a:gd name="connsiteY5" fmla="*/ 1271111 h 3343275"/>
                <a:gd name="connsiteX6" fmla="*/ 597694 w 3790950"/>
                <a:gd name="connsiteY6" fmla="*/ 7144 h 3343275"/>
                <a:gd name="connsiteX7" fmla="*/ 597694 w 3790950"/>
                <a:gd name="connsiteY7" fmla="*/ 302419 h 3343275"/>
                <a:gd name="connsiteX8" fmla="*/ 1794034 w 3790950"/>
                <a:gd name="connsiteY8" fmla="*/ 923449 h 3343275"/>
                <a:gd name="connsiteX9" fmla="*/ 1794034 w 3790950"/>
                <a:gd name="connsiteY9" fmla="*/ 1211104 h 3343275"/>
                <a:gd name="connsiteX10" fmla="*/ 597694 w 3790950"/>
                <a:gd name="connsiteY10" fmla="*/ 589121 h 3343275"/>
                <a:gd name="connsiteX11" fmla="*/ 597694 w 3790950"/>
                <a:gd name="connsiteY11" fmla="*/ 3189446 h 3343275"/>
                <a:gd name="connsiteX12" fmla="*/ 7144 w 3790950"/>
                <a:gd name="connsiteY12" fmla="*/ 3189446 h 3343275"/>
                <a:gd name="connsiteX13" fmla="*/ 7144 w 3790950"/>
                <a:gd name="connsiteY13" fmla="*/ 3340894 h 3343275"/>
                <a:gd name="connsiteX14" fmla="*/ 3788569 w 3790950"/>
                <a:gd name="connsiteY14" fmla="*/ 3340894 h 3343275"/>
                <a:gd name="connsiteX15" fmla="*/ 3788569 w 3790950"/>
                <a:gd name="connsiteY15" fmla="*/ 3190399 h 3343275"/>
                <a:gd name="connsiteX16" fmla="*/ 3198019 w 3790950"/>
                <a:gd name="connsiteY16" fmla="*/ 3190399 h 3343275"/>
                <a:gd name="connsiteX17" fmla="*/ 2426494 w 3790950"/>
                <a:gd name="connsiteY17" fmla="*/ 1750219 h 3343275"/>
                <a:gd name="connsiteX18" fmla="*/ 2761774 w 3790950"/>
                <a:gd name="connsiteY18" fmla="*/ 1750219 h 3343275"/>
                <a:gd name="connsiteX19" fmla="*/ 2761774 w 3790950"/>
                <a:gd name="connsiteY19" fmla="*/ 1881664 h 3343275"/>
                <a:gd name="connsiteX20" fmla="*/ 2426494 w 3790950"/>
                <a:gd name="connsiteY20" fmla="*/ 1881664 h 3343275"/>
                <a:gd name="connsiteX21" fmla="*/ 2426494 w 3790950"/>
                <a:gd name="connsiteY21" fmla="*/ 1750219 h 3343275"/>
                <a:gd name="connsiteX22" fmla="*/ 2426494 w 3790950"/>
                <a:gd name="connsiteY22" fmla="*/ 2039779 h 3343275"/>
                <a:gd name="connsiteX23" fmla="*/ 2761774 w 3790950"/>
                <a:gd name="connsiteY23" fmla="*/ 2039779 h 3343275"/>
                <a:gd name="connsiteX24" fmla="*/ 2761774 w 3790950"/>
                <a:gd name="connsiteY24" fmla="*/ 2171224 h 3343275"/>
                <a:gd name="connsiteX25" fmla="*/ 2426494 w 3790950"/>
                <a:gd name="connsiteY25" fmla="*/ 2171224 h 3343275"/>
                <a:gd name="connsiteX26" fmla="*/ 2426494 w 3790950"/>
                <a:gd name="connsiteY26" fmla="*/ 2039779 h 3343275"/>
                <a:gd name="connsiteX27" fmla="*/ 2426494 w 3790950"/>
                <a:gd name="connsiteY27" fmla="*/ 2302669 h 3343275"/>
                <a:gd name="connsiteX28" fmla="*/ 2761774 w 3790950"/>
                <a:gd name="connsiteY28" fmla="*/ 2302669 h 3343275"/>
                <a:gd name="connsiteX29" fmla="*/ 2761774 w 3790950"/>
                <a:gd name="connsiteY29" fmla="*/ 2434114 h 3343275"/>
                <a:gd name="connsiteX30" fmla="*/ 2426494 w 3790950"/>
                <a:gd name="connsiteY30" fmla="*/ 2434114 h 3343275"/>
                <a:gd name="connsiteX31" fmla="*/ 2426494 w 3790950"/>
                <a:gd name="connsiteY31" fmla="*/ 2302669 h 3343275"/>
                <a:gd name="connsiteX32" fmla="*/ 2426494 w 3790950"/>
                <a:gd name="connsiteY32" fmla="*/ 2601754 h 3343275"/>
                <a:gd name="connsiteX33" fmla="*/ 2761774 w 3790950"/>
                <a:gd name="connsiteY33" fmla="*/ 2601754 h 3343275"/>
                <a:gd name="connsiteX34" fmla="*/ 2761774 w 3790950"/>
                <a:gd name="connsiteY34" fmla="*/ 2733199 h 3343275"/>
                <a:gd name="connsiteX35" fmla="*/ 2426494 w 3790950"/>
                <a:gd name="connsiteY35" fmla="*/ 2733199 h 3343275"/>
                <a:gd name="connsiteX36" fmla="*/ 2426494 w 3790950"/>
                <a:gd name="connsiteY36" fmla="*/ 2601754 h 3343275"/>
                <a:gd name="connsiteX37" fmla="*/ 1651159 w 3790950"/>
                <a:gd name="connsiteY37" fmla="*/ 1934051 h 3343275"/>
                <a:gd name="connsiteX38" fmla="*/ 1986439 w 3790950"/>
                <a:gd name="connsiteY38" fmla="*/ 1934051 h 3343275"/>
                <a:gd name="connsiteX39" fmla="*/ 1986439 w 3790950"/>
                <a:gd name="connsiteY39" fmla="*/ 2065496 h 3343275"/>
                <a:gd name="connsiteX40" fmla="*/ 1651159 w 3790950"/>
                <a:gd name="connsiteY40" fmla="*/ 2065496 h 3343275"/>
                <a:gd name="connsiteX41" fmla="*/ 1651159 w 3790950"/>
                <a:gd name="connsiteY41" fmla="*/ 1934051 h 3343275"/>
                <a:gd name="connsiteX42" fmla="*/ 1651159 w 3790950"/>
                <a:gd name="connsiteY42" fmla="*/ 2223611 h 3343275"/>
                <a:gd name="connsiteX43" fmla="*/ 1986439 w 3790950"/>
                <a:gd name="connsiteY43" fmla="*/ 2223611 h 3343275"/>
                <a:gd name="connsiteX44" fmla="*/ 1986439 w 3790950"/>
                <a:gd name="connsiteY44" fmla="*/ 2355056 h 3343275"/>
                <a:gd name="connsiteX45" fmla="*/ 1651159 w 3790950"/>
                <a:gd name="connsiteY45" fmla="*/ 2355056 h 3343275"/>
                <a:gd name="connsiteX46" fmla="*/ 1651159 w 3790950"/>
                <a:gd name="connsiteY46" fmla="*/ 2223611 h 3343275"/>
                <a:gd name="connsiteX47" fmla="*/ 1651159 w 3790950"/>
                <a:gd name="connsiteY47" fmla="*/ 2486501 h 3343275"/>
                <a:gd name="connsiteX48" fmla="*/ 1986439 w 3790950"/>
                <a:gd name="connsiteY48" fmla="*/ 2486501 h 3343275"/>
                <a:gd name="connsiteX49" fmla="*/ 1986439 w 3790950"/>
                <a:gd name="connsiteY49" fmla="*/ 2617946 h 3343275"/>
                <a:gd name="connsiteX50" fmla="*/ 1651159 w 3790950"/>
                <a:gd name="connsiteY50" fmla="*/ 2617946 h 3343275"/>
                <a:gd name="connsiteX51" fmla="*/ 1651159 w 3790950"/>
                <a:gd name="connsiteY51" fmla="*/ 2486501 h 3343275"/>
                <a:gd name="connsiteX52" fmla="*/ 1651159 w 3790950"/>
                <a:gd name="connsiteY52" fmla="*/ 2784634 h 3343275"/>
                <a:gd name="connsiteX53" fmla="*/ 1986439 w 3790950"/>
                <a:gd name="connsiteY53" fmla="*/ 2784634 h 3343275"/>
                <a:gd name="connsiteX54" fmla="*/ 1986439 w 3790950"/>
                <a:gd name="connsiteY54" fmla="*/ 2916079 h 3343275"/>
                <a:gd name="connsiteX55" fmla="*/ 1651159 w 3790950"/>
                <a:gd name="connsiteY55" fmla="*/ 2916079 h 3343275"/>
                <a:gd name="connsiteX56" fmla="*/ 1651159 w 3790950"/>
                <a:gd name="connsiteY56" fmla="*/ 2784634 h 3343275"/>
                <a:gd name="connsiteX57" fmla="*/ 859631 w 3790950"/>
                <a:gd name="connsiteY57" fmla="*/ 1614964 h 3343275"/>
                <a:gd name="connsiteX58" fmla="*/ 1194911 w 3790950"/>
                <a:gd name="connsiteY58" fmla="*/ 1614964 h 3343275"/>
                <a:gd name="connsiteX59" fmla="*/ 1194911 w 3790950"/>
                <a:gd name="connsiteY59" fmla="*/ 1746409 h 3343275"/>
                <a:gd name="connsiteX60" fmla="*/ 859631 w 3790950"/>
                <a:gd name="connsiteY60" fmla="*/ 1746409 h 3343275"/>
                <a:gd name="connsiteX61" fmla="*/ 859631 w 3790950"/>
                <a:gd name="connsiteY61" fmla="*/ 1614964 h 3343275"/>
                <a:gd name="connsiteX62" fmla="*/ 859631 w 3790950"/>
                <a:gd name="connsiteY62" fmla="*/ 1904524 h 3343275"/>
                <a:gd name="connsiteX63" fmla="*/ 1194911 w 3790950"/>
                <a:gd name="connsiteY63" fmla="*/ 1904524 h 3343275"/>
                <a:gd name="connsiteX64" fmla="*/ 1194911 w 3790950"/>
                <a:gd name="connsiteY64" fmla="*/ 2035969 h 3343275"/>
                <a:gd name="connsiteX65" fmla="*/ 859631 w 3790950"/>
                <a:gd name="connsiteY65" fmla="*/ 2035969 h 3343275"/>
                <a:gd name="connsiteX66" fmla="*/ 859631 w 3790950"/>
                <a:gd name="connsiteY66" fmla="*/ 1904524 h 3343275"/>
                <a:gd name="connsiteX67" fmla="*/ 859631 w 3790950"/>
                <a:gd name="connsiteY67" fmla="*/ 2167414 h 3343275"/>
                <a:gd name="connsiteX68" fmla="*/ 1194911 w 3790950"/>
                <a:gd name="connsiteY68" fmla="*/ 2167414 h 3343275"/>
                <a:gd name="connsiteX69" fmla="*/ 1194911 w 3790950"/>
                <a:gd name="connsiteY69" fmla="*/ 2298859 h 3343275"/>
                <a:gd name="connsiteX70" fmla="*/ 859631 w 3790950"/>
                <a:gd name="connsiteY70" fmla="*/ 2298859 h 3343275"/>
                <a:gd name="connsiteX71" fmla="*/ 859631 w 3790950"/>
                <a:gd name="connsiteY71" fmla="*/ 2167414 h 3343275"/>
                <a:gd name="connsiteX72" fmla="*/ 859631 w 3790950"/>
                <a:gd name="connsiteY72" fmla="*/ 2465546 h 3343275"/>
                <a:gd name="connsiteX73" fmla="*/ 1194911 w 3790950"/>
                <a:gd name="connsiteY73" fmla="*/ 2465546 h 3343275"/>
                <a:gd name="connsiteX74" fmla="*/ 1194911 w 3790950"/>
                <a:gd name="connsiteY74" fmla="*/ 2596991 h 3343275"/>
                <a:gd name="connsiteX75" fmla="*/ 859631 w 3790950"/>
                <a:gd name="connsiteY75" fmla="*/ 2596991 h 3343275"/>
                <a:gd name="connsiteX76" fmla="*/ 859631 w 3790950"/>
                <a:gd name="connsiteY76" fmla="*/ 2465546 h 3343275"/>
                <a:gd name="connsiteX77" fmla="*/ 1374934 w 3790950"/>
                <a:gd name="connsiteY77" fmla="*/ 2786539 h 3343275"/>
                <a:gd name="connsiteX78" fmla="*/ 859631 w 3790950"/>
                <a:gd name="connsiteY78" fmla="*/ 2786539 h 3343275"/>
                <a:gd name="connsiteX79" fmla="*/ 859631 w 3790950"/>
                <a:gd name="connsiteY79" fmla="*/ 2723674 h 3343275"/>
                <a:gd name="connsiteX80" fmla="*/ 1312069 w 3790950"/>
                <a:gd name="connsiteY80" fmla="*/ 2723674 h 3343275"/>
                <a:gd name="connsiteX81" fmla="*/ 1312069 w 3790950"/>
                <a:gd name="connsiteY81" fmla="*/ 1470184 h 3343275"/>
                <a:gd name="connsiteX82" fmla="*/ 859631 w 3790950"/>
                <a:gd name="connsiteY82" fmla="*/ 1470184 h 3343275"/>
                <a:gd name="connsiteX83" fmla="*/ 859631 w 3790950"/>
                <a:gd name="connsiteY83" fmla="*/ 1407319 h 3343275"/>
                <a:gd name="connsiteX84" fmla="*/ 1374934 w 3790950"/>
                <a:gd name="connsiteY84" fmla="*/ 1407319 h 3343275"/>
                <a:gd name="connsiteX85" fmla="*/ 1374934 w 3790950"/>
                <a:gd name="connsiteY85" fmla="*/ 2786539 h 3343275"/>
                <a:gd name="connsiteX86" fmla="*/ 2166461 w 3790950"/>
                <a:gd name="connsiteY86" fmla="*/ 3105626 h 3343275"/>
                <a:gd name="connsiteX87" fmla="*/ 1651159 w 3790950"/>
                <a:gd name="connsiteY87" fmla="*/ 3105626 h 3343275"/>
                <a:gd name="connsiteX88" fmla="*/ 1651159 w 3790950"/>
                <a:gd name="connsiteY88" fmla="*/ 3042761 h 3343275"/>
                <a:gd name="connsiteX89" fmla="*/ 2103596 w 3790950"/>
                <a:gd name="connsiteY89" fmla="*/ 3042761 h 3343275"/>
                <a:gd name="connsiteX90" fmla="*/ 2103596 w 3790950"/>
                <a:gd name="connsiteY90" fmla="*/ 1789271 h 3343275"/>
                <a:gd name="connsiteX91" fmla="*/ 1651159 w 3790950"/>
                <a:gd name="connsiteY91" fmla="*/ 1789271 h 3343275"/>
                <a:gd name="connsiteX92" fmla="*/ 1651159 w 3790950"/>
                <a:gd name="connsiteY92" fmla="*/ 1726406 h 3343275"/>
                <a:gd name="connsiteX93" fmla="*/ 2166461 w 3790950"/>
                <a:gd name="connsiteY93" fmla="*/ 1726406 h 3343275"/>
                <a:gd name="connsiteX94" fmla="*/ 2166461 w 3790950"/>
                <a:gd name="connsiteY94" fmla="*/ 3105626 h 3343275"/>
                <a:gd name="connsiteX95" fmla="*/ 2941796 w 3790950"/>
                <a:gd name="connsiteY95" fmla="*/ 2922746 h 3343275"/>
                <a:gd name="connsiteX96" fmla="*/ 2426494 w 3790950"/>
                <a:gd name="connsiteY96" fmla="*/ 2922746 h 3343275"/>
                <a:gd name="connsiteX97" fmla="*/ 2426494 w 3790950"/>
                <a:gd name="connsiteY97" fmla="*/ 2859881 h 3343275"/>
                <a:gd name="connsiteX98" fmla="*/ 2878931 w 3790950"/>
                <a:gd name="connsiteY98" fmla="*/ 2859881 h 3343275"/>
                <a:gd name="connsiteX99" fmla="*/ 2878931 w 3790950"/>
                <a:gd name="connsiteY99" fmla="*/ 1606391 h 3343275"/>
                <a:gd name="connsiteX100" fmla="*/ 2426494 w 3790950"/>
                <a:gd name="connsiteY100" fmla="*/ 1606391 h 3343275"/>
                <a:gd name="connsiteX101" fmla="*/ 2426494 w 3790950"/>
                <a:gd name="connsiteY101" fmla="*/ 1543526 h 3343275"/>
                <a:gd name="connsiteX102" fmla="*/ 2941796 w 3790950"/>
                <a:gd name="connsiteY102" fmla="*/ 1543526 h 3343275"/>
                <a:gd name="connsiteX103" fmla="*/ 2941796 w 3790950"/>
                <a:gd name="connsiteY103" fmla="*/ 2922746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790950" h="3343275">
                  <a:moveTo>
                    <a:pt x="3198019" y="3190399"/>
                  </a:moveTo>
                  <a:lnTo>
                    <a:pt x="3198019" y="796766"/>
                  </a:lnTo>
                  <a:lnTo>
                    <a:pt x="1801654" y="63341"/>
                  </a:lnTo>
                  <a:lnTo>
                    <a:pt x="1801654" y="358616"/>
                  </a:lnTo>
                  <a:lnTo>
                    <a:pt x="3022759" y="980599"/>
                  </a:lnTo>
                  <a:lnTo>
                    <a:pt x="3021806" y="1271111"/>
                  </a:lnTo>
                  <a:lnTo>
                    <a:pt x="597694" y="7144"/>
                  </a:lnTo>
                  <a:lnTo>
                    <a:pt x="597694" y="302419"/>
                  </a:lnTo>
                  <a:lnTo>
                    <a:pt x="1794034" y="923449"/>
                  </a:lnTo>
                  <a:lnTo>
                    <a:pt x="1794034" y="1211104"/>
                  </a:lnTo>
                  <a:lnTo>
                    <a:pt x="597694" y="589121"/>
                  </a:lnTo>
                  <a:lnTo>
                    <a:pt x="597694" y="3189446"/>
                  </a:lnTo>
                  <a:lnTo>
                    <a:pt x="7144" y="3189446"/>
                  </a:lnTo>
                  <a:lnTo>
                    <a:pt x="7144" y="3340894"/>
                  </a:lnTo>
                  <a:lnTo>
                    <a:pt x="3788569" y="3340894"/>
                  </a:lnTo>
                  <a:lnTo>
                    <a:pt x="3788569" y="3190399"/>
                  </a:lnTo>
                  <a:lnTo>
                    <a:pt x="3198019" y="3190399"/>
                  </a:lnTo>
                  <a:close/>
                  <a:moveTo>
                    <a:pt x="2426494" y="1750219"/>
                  </a:moveTo>
                  <a:lnTo>
                    <a:pt x="2761774" y="1750219"/>
                  </a:lnTo>
                  <a:lnTo>
                    <a:pt x="2761774" y="1881664"/>
                  </a:lnTo>
                  <a:lnTo>
                    <a:pt x="2426494" y="1881664"/>
                  </a:lnTo>
                  <a:lnTo>
                    <a:pt x="2426494" y="1750219"/>
                  </a:lnTo>
                  <a:close/>
                  <a:moveTo>
                    <a:pt x="2426494" y="2039779"/>
                  </a:moveTo>
                  <a:lnTo>
                    <a:pt x="2761774" y="2039779"/>
                  </a:lnTo>
                  <a:lnTo>
                    <a:pt x="2761774" y="2171224"/>
                  </a:lnTo>
                  <a:lnTo>
                    <a:pt x="2426494" y="2171224"/>
                  </a:lnTo>
                  <a:lnTo>
                    <a:pt x="2426494" y="2039779"/>
                  </a:lnTo>
                  <a:close/>
                  <a:moveTo>
                    <a:pt x="2426494" y="2302669"/>
                  </a:moveTo>
                  <a:lnTo>
                    <a:pt x="2761774" y="2302669"/>
                  </a:lnTo>
                  <a:lnTo>
                    <a:pt x="2761774" y="2434114"/>
                  </a:lnTo>
                  <a:lnTo>
                    <a:pt x="2426494" y="2434114"/>
                  </a:lnTo>
                  <a:lnTo>
                    <a:pt x="2426494" y="2302669"/>
                  </a:lnTo>
                  <a:close/>
                  <a:moveTo>
                    <a:pt x="2426494" y="2601754"/>
                  </a:moveTo>
                  <a:lnTo>
                    <a:pt x="2761774" y="2601754"/>
                  </a:lnTo>
                  <a:lnTo>
                    <a:pt x="2761774" y="2733199"/>
                  </a:lnTo>
                  <a:lnTo>
                    <a:pt x="2426494" y="2733199"/>
                  </a:lnTo>
                  <a:lnTo>
                    <a:pt x="2426494" y="2601754"/>
                  </a:lnTo>
                  <a:close/>
                  <a:moveTo>
                    <a:pt x="1651159" y="1934051"/>
                  </a:moveTo>
                  <a:lnTo>
                    <a:pt x="1986439" y="1934051"/>
                  </a:lnTo>
                  <a:lnTo>
                    <a:pt x="1986439" y="2065496"/>
                  </a:lnTo>
                  <a:lnTo>
                    <a:pt x="1651159" y="2065496"/>
                  </a:lnTo>
                  <a:lnTo>
                    <a:pt x="1651159" y="1934051"/>
                  </a:lnTo>
                  <a:close/>
                  <a:moveTo>
                    <a:pt x="1651159" y="2223611"/>
                  </a:moveTo>
                  <a:lnTo>
                    <a:pt x="1986439" y="2223611"/>
                  </a:lnTo>
                  <a:lnTo>
                    <a:pt x="1986439" y="2355056"/>
                  </a:lnTo>
                  <a:lnTo>
                    <a:pt x="1651159" y="2355056"/>
                  </a:lnTo>
                  <a:lnTo>
                    <a:pt x="1651159" y="2223611"/>
                  </a:lnTo>
                  <a:close/>
                  <a:moveTo>
                    <a:pt x="1651159" y="2486501"/>
                  </a:moveTo>
                  <a:lnTo>
                    <a:pt x="1986439" y="2486501"/>
                  </a:lnTo>
                  <a:lnTo>
                    <a:pt x="1986439" y="2617946"/>
                  </a:lnTo>
                  <a:lnTo>
                    <a:pt x="1651159" y="2617946"/>
                  </a:lnTo>
                  <a:lnTo>
                    <a:pt x="1651159" y="2486501"/>
                  </a:lnTo>
                  <a:close/>
                  <a:moveTo>
                    <a:pt x="1651159" y="2784634"/>
                  </a:moveTo>
                  <a:lnTo>
                    <a:pt x="1986439" y="2784634"/>
                  </a:lnTo>
                  <a:lnTo>
                    <a:pt x="1986439" y="2916079"/>
                  </a:lnTo>
                  <a:lnTo>
                    <a:pt x="1651159" y="2916079"/>
                  </a:lnTo>
                  <a:lnTo>
                    <a:pt x="1651159" y="2784634"/>
                  </a:lnTo>
                  <a:close/>
                  <a:moveTo>
                    <a:pt x="859631" y="1614964"/>
                  </a:moveTo>
                  <a:lnTo>
                    <a:pt x="1194911" y="1614964"/>
                  </a:lnTo>
                  <a:lnTo>
                    <a:pt x="1194911" y="1746409"/>
                  </a:lnTo>
                  <a:lnTo>
                    <a:pt x="859631" y="1746409"/>
                  </a:lnTo>
                  <a:lnTo>
                    <a:pt x="859631" y="1614964"/>
                  </a:lnTo>
                  <a:close/>
                  <a:moveTo>
                    <a:pt x="859631" y="1904524"/>
                  </a:moveTo>
                  <a:lnTo>
                    <a:pt x="1194911" y="1904524"/>
                  </a:lnTo>
                  <a:lnTo>
                    <a:pt x="1194911" y="2035969"/>
                  </a:lnTo>
                  <a:lnTo>
                    <a:pt x="859631" y="2035969"/>
                  </a:lnTo>
                  <a:lnTo>
                    <a:pt x="859631" y="1904524"/>
                  </a:lnTo>
                  <a:close/>
                  <a:moveTo>
                    <a:pt x="859631" y="2167414"/>
                  </a:moveTo>
                  <a:lnTo>
                    <a:pt x="1194911" y="2167414"/>
                  </a:lnTo>
                  <a:lnTo>
                    <a:pt x="1194911" y="2298859"/>
                  </a:lnTo>
                  <a:lnTo>
                    <a:pt x="859631" y="2298859"/>
                  </a:lnTo>
                  <a:lnTo>
                    <a:pt x="859631" y="2167414"/>
                  </a:lnTo>
                  <a:close/>
                  <a:moveTo>
                    <a:pt x="859631" y="2465546"/>
                  </a:moveTo>
                  <a:lnTo>
                    <a:pt x="1194911" y="2465546"/>
                  </a:lnTo>
                  <a:lnTo>
                    <a:pt x="1194911" y="2596991"/>
                  </a:lnTo>
                  <a:lnTo>
                    <a:pt x="859631" y="2596991"/>
                  </a:lnTo>
                  <a:lnTo>
                    <a:pt x="859631" y="2465546"/>
                  </a:lnTo>
                  <a:close/>
                  <a:moveTo>
                    <a:pt x="1374934" y="2786539"/>
                  </a:moveTo>
                  <a:lnTo>
                    <a:pt x="859631" y="2786539"/>
                  </a:lnTo>
                  <a:lnTo>
                    <a:pt x="859631" y="2723674"/>
                  </a:lnTo>
                  <a:lnTo>
                    <a:pt x="1312069" y="2723674"/>
                  </a:lnTo>
                  <a:lnTo>
                    <a:pt x="1312069" y="1470184"/>
                  </a:lnTo>
                  <a:lnTo>
                    <a:pt x="859631" y="1470184"/>
                  </a:lnTo>
                  <a:lnTo>
                    <a:pt x="859631" y="1407319"/>
                  </a:lnTo>
                  <a:lnTo>
                    <a:pt x="1374934" y="1407319"/>
                  </a:lnTo>
                  <a:lnTo>
                    <a:pt x="1374934" y="2786539"/>
                  </a:lnTo>
                  <a:close/>
                  <a:moveTo>
                    <a:pt x="2166461" y="3105626"/>
                  </a:moveTo>
                  <a:lnTo>
                    <a:pt x="1651159" y="3105626"/>
                  </a:lnTo>
                  <a:lnTo>
                    <a:pt x="1651159" y="3042761"/>
                  </a:lnTo>
                  <a:lnTo>
                    <a:pt x="2103596" y="3042761"/>
                  </a:lnTo>
                  <a:lnTo>
                    <a:pt x="2103596" y="1789271"/>
                  </a:lnTo>
                  <a:lnTo>
                    <a:pt x="1651159" y="1789271"/>
                  </a:lnTo>
                  <a:lnTo>
                    <a:pt x="1651159" y="1726406"/>
                  </a:lnTo>
                  <a:lnTo>
                    <a:pt x="2166461" y="1726406"/>
                  </a:lnTo>
                  <a:lnTo>
                    <a:pt x="2166461" y="3105626"/>
                  </a:lnTo>
                  <a:close/>
                  <a:moveTo>
                    <a:pt x="2941796" y="2922746"/>
                  </a:moveTo>
                  <a:lnTo>
                    <a:pt x="2426494" y="2922746"/>
                  </a:lnTo>
                  <a:lnTo>
                    <a:pt x="2426494" y="2859881"/>
                  </a:lnTo>
                  <a:lnTo>
                    <a:pt x="2878931" y="2859881"/>
                  </a:lnTo>
                  <a:lnTo>
                    <a:pt x="2878931" y="1606391"/>
                  </a:lnTo>
                  <a:lnTo>
                    <a:pt x="2426494" y="1606391"/>
                  </a:lnTo>
                  <a:lnTo>
                    <a:pt x="2426494" y="1543526"/>
                  </a:lnTo>
                  <a:lnTo>
                    <a:pt x="2941796" y="1543526"/>
                  </a:lnTo>
                  <a:lnTo>
                    <a:pt x="2941796" y="29227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2A10A2-0FD9-D74C-89C9-7F86AD0D8CCD}"/>
              </a:ext>
            </a:extLst>
          </p:cNvPr>
          <p:cNvCxnSpPr>
            <a:cxnSpLocks/>
          </p:cNvCxnSpPr>
          <p:nvPr/>
        </p:nvCxnSpPr>
        <p:spPr>
          <a:xfrm>
            <a:off x="1787096" y="1610323"/>
            <a:ext cx="0" cy="3307117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D4C70EC-9520-B644-A7C9-056C9B5F2D89}"/>
              </a:ext>
            </a:extLst>
          </p:cNvPr>
          <p:cNvCxnSpPr>
            <a:cxnSpLocks/>
          </p:cNvCxnSpPr>
          <p:nvPr/>
        </p:nvCxnSpPr>
        <p:spPr>
          <a:xfrm>
            <a:off x="7240544" y="1610323"/>
            <a:ext cx="0" cy="3307117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18DA12F-2782-2349-8955-9ADA4F00BEEF}"/>
              </a:ext>
            </a:extLst>
          </p:cNvPr>
          <p:cNvSpPr/>
          <p:nvPr/>
        </p:nvSpPr>
        <p:spPr>
          <a:xfrm>
            <a:off x="3744817" y="1499410"/>
            <a:ext cx="702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Internet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2DA7EFA-64B1-784E-9945-B117EC59838E}"/>
              </a:ext>
            </a:extLst>
          </p:cNvPr>
          <p:cNvGrpSpPr/>
          <p:nvPr/>
        </p:nvGrpSpPr>
        <p:grpSpPr>
          <a:xfrm>
            <a:off x="1873045" y="1887310"/>
            <a:ext cx="306771" cy="91440"/>
            <a:chOff x="1986169" y="3288405"/>
            <a:chExt cx="306771" cy="91440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9752578-2617-0B4D-8704-756F890913A9}"/>
                </a:ext>
              </a:extLst>
            </p:cNvPr>
            <p:cNvCxnSpPr>
              <a:cxnSpLocks/>
              <a:endCxn id="133" idx="2"/>
            </p:cNvCxnSpPr>
            <p:nvPr/>
          </p:nvCxnSpPr>
          <p:spPr>
            <a:xfrm>
              <a:off x="1986169" y="3334125"/>
              <a:ext cx="215331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20BC222-3256-4748-B073-787B4D6C2E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1500" y="3288405"/>
              <a:ext cx="91440" cy="914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F0CFEC4-FB51-5146-B21B-2362FC666A67}"/>
              </a:ext>
            </a:extLst>
          </p:cNvPr>
          <p:cNvGrpSpPr/>
          <p:nvPr/>
        </p:nvGrpSpPr>
        <p:grpSpPr>
          <a:xfrm>
            <a:off x="5841072" y="1459504"/>
            <a:ext cx="1485421" cy="792843"/>
            <a:chOff x="5954196" y="2860599"/>
            <a:chExt cx="1485421" cy="79284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1BDC6F3-1DB8-4D4C-A662-F410E6AC0631}"/>
                </a:ext>
              </a:extLst>
            </p:cNvPr>
            <p:cNvGrpSpPr/>
            <p:nvPr/>
          </p:nvGrpSpPr>
          <p:grpSpPr>
            <a:xfrm>
              <a:off x="6503682" y="2860599"/>
              <a:ext cx="504781" cy="301180"/>
              <a:chOff x="3707606" y="2002233"/>
              <a:chExt cx="4775016" cy="2849039"/>
            </a:xfrm>
          </p:grpSpPr>
          <p:sp>
            <p:nvSpPr>
              <p:cNvPr id="168" name="Freeform: Shape 6">
                <a:extLst>
                  <a:ext uri="{FF2B5EF4-FFF2-40B4-BE49-F238E27FC236}">
                    <a16:creationId xmlns:a16="http://schemas.microsoft.com/office/drawing/2014/main" id="{9604424C-DF6D-AA45-8F03-A1E7FD8F5AE1}"/>
                  </a:ext>
                </a:extLst>
              </p:cNvPr>
              <p:cNvSpPr/>
              <p:nvPr/>
            </p:nvSpPr>
            <p:spPr>
              <a:xfrm>
                <a:off x="5199482" y="2033547"/>
                <a:ext cx="1933575" cy="1419225"/>
              </a:xfrm>
              <a:custGeom>
                <a:avLst/>
                <a:gdLst>
                  <a:gd name="connsiteX0" fmla="*/ 569811 w 1933575"/>
                  <a:gd name="connsiteY0" fmla="*/ 1089700 h 1419225"/>
                  <a:gd name="connsiteX1" fmla="*/ 794601 w 1933575"/>
                  <a:gd name="connsiteY1" fmla="*/ 126723 h 1419225"/>
                  <a:gd name="connsiteX2" fmla="*/ 953668 w 1933575"/>
                  <a:gd name="connsiteY2" fmla="*/ 17185 h 1419225"/>
                  <a:gd name="connsiteX3" fmla="*/ 1132738 w 1933575"/>
                  <a:gd name="connsiteY3" fmla="*/ 131485 h 1419225"/>
                  <a:gd name="connsiteX4" fmla="*/ 1378483 w 1933575"/>
                  <a:gd name="connsiteY4" fmla="*/ 1115418 h 1419225"/>
                  <a:gd name="connsiteX5" fmla="*/ 1524216 w 1933575"/>
                  <a:gd name="connsiteY5" fmla="*/ 557253 h 1419225"/>
                  <a:gd name="connsiteX6" fmla="*/ 1640421 w 1933575"/>
                  <a:gd name="connsiteY6" fmla="*/ 113388 h 1419225"/>
                  <a:gd name="connsiteX7" fmla="*/ 1908073 w 1933575"/>
                  <a:gd name="connsiteY7" fmla="*/ 26710 h 1419225"/>
                  <a:gd name="connsiteX8" fmla="*/ 1909978 w 1933575"/>
                  <a:gd name="connsiteY8" fmla="*/ 127675 h 1419225"/>
                  <a:gd name="connsiteX9" fmla="*/ 1600416 w 1933575"/>
                  <a:gd name="connsiteY9" fmla="*/ 1094463 h 1419225"/>
                  <a:gd name="connsiteX10" fmla="*/ 1529931 w 1933575"/>
                  <a:gd name="connsiteY10" fmla="*/ 1334493 h 1419225"/>
                  <a:gd name="connsiteX11" fmla="*/ 1309903 w 1933575"/>
                  <a:gd name="connsiteY11" fmla="*/ 1417360 h 1419225"/>
                  <a:gd name="connsiteX12" fmla="*/ 1199413 w 1933575"/>
                  <a:gd name="connsiteY12" fmla="*/ 1321158 h 1419225"/>
                  <a:gd name="connsiteX13" fmla="*/ 958431 w 1933575"/>
                  <a:gd name="connsiteY13" fmla="*/ 329605 h 1419225"/>
                  <a:gd name="connsiteX14" fmla="*/ 835558 w 1933575"/>
                  <a:gd name="connsiteY14" fmla="*/ 837288 h 1419225"/>
                  <a:gd name="connsiteX15" fmla="*/ 720306 w 1933575"/>
                  <a:gd name="connsiteY15" fmla="*/ 1314490 h 1419225"/>
                  <a:gd name="connsiteX16" fmla="*/ 606006 w 1933575"/>
                  <a:gd name="connsiteY16" fmla="*/ 1417360 h 1419225"/>
                  <a:gd name="connsiteX17" fmla="*/ 387883 w 1933575"/>
                  <a:gd name="connsiteY17" fmla="*/ 1332588 h 1419225"/>
                  <a:gd name="connsiteX18" fmla="*/ 127851 w 1933575"/>
                  <a:gd name="connsiteY18" fmla="*/ 478195 h 1419225"/>
                  <a:gd name="connsiteX19" fmla="*/ 19266 w 1933575"/>
                  <a:gd name="connsiteY19" fmla="*/ 124818 h 1419225"/>
                  <a:gd name="connsiteX20" fmla="*/ 92608 w 1933575"/>
                  <a:gd name="connsiteY20" fmla="*/ 17185 h 1419225"/>
                  <a:gd name="connsiteX21" fmla="*/ 321208 w 1933575"/>
                  <a:gd name="connsiteY21" fmla="*/ 193398 h 1419225"/>
                  <a:gd name="connsiteX22" fmla="*/ 548856 w 1933575"/>
                  <a:gd name="connsiteY22" fmla="*/ 1092558 h 1419225"/>
                  <a:gd name="connsiteX23" fmla="*/ 569811 w 1933575"/>
                  <a:gd name="connsiteY23" fmla="*/ 108970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33575" h="1419225">
                    <a:moveTo>
                      <a:pt x="569811" y="1089700"/>
                    </a:moveTo>
                    <a:cubicBezTo>
                      <a:pt x="646011" y="768708"/>
                      <a:pt x="726021" y="448668"/>
                      <a:pt x="794601" y="126723"/>
                    </a:cubicBezTo>
                    <a:cubicBezTo>
                      <a:pt x="815556" y="25758"/>
                      <a:pt x="869848" y="17185"/>
                      <a:pt x="953668" y="17185"/>
                    </a:cubicBezTo>
                    <a:cubicBezTo>
                      <a:pt x="1041298" y="18138"/>
                      <a:pt x="1108926" y="20043"/>
                      <a:pt x="1132738" y="131485"/>
                    </a:cubicBezTo>
                    <a:cubicBezTo>
                      <a:pt x="1204176" y="460098"/>
                      <a:pt x="1285138" y="786805"/>
                      <a:pt x="1378483" y="1115418"/>
                    </a:cubicBezTo>
                    <a:cubicBezTo>
                      <a:pt x="1427061" y="929680"/>
                      <a:pt x="1475638" y="742990"/>
                      <a:pt x="1524216" y="557253"/>
                    </a:cubicBezTo>
                    <a:cubicBezTo>
                      <a:pt x="1563268" y="409615"/>
                      <a:pt x="1600416" y="261025"/>
                      <a:pt x="1640421" y="113388"/>
                    </a:cubicBezTo>
                    <a:cubicBezTo>
                      <a:pt x="1661376" y="35283"/>
                      <a:pt x="1846161" y="-25677"/>
                      <a:pt x="1908073" y="26710"/>
                    </a:cubicBezTo>
                    <a:cubicBezTo>
                      <a:pt x="1943316" y="56238"/>
                      <a:pt x="1920456" y="94338"/>
                      <a:pt x="1909978" y="127675"/>
                    </a:cubicBezTo>
                    <a:cubicBezTo>
                      <a:pt x="1807108" y="450573"/>
                      <a:pt x="1703286" y="772518"/>
                      <a:pt x="1600416" y="1094463"/>
                    </a:cubicBezTo>
                    <a:cubicBezTo>
                      <a:pt x="1574698" y="1173520"/>
                      <a:pt x="1553743" y="1254483"/>
                      <a:pt x="1529931" y="1334493"/>
                    </a:cubicBezTo>
                    <a:cubicBezTo>
                      <a:pt x="1493736" y="1461175"/>
                      <a:pt x="1388961" y="1406883"/>
                      <a:pt x="1309903" y="1417360"/>
                    </a:cubicBezTo>
                    <a:cubicBezTo>
                      <a:pt x="1240371" y="1425933"/>
                      <a:pt x="1213701" y="1381165"/>
                      <a:pt x="1199413" y="1321158"/>
                    </a:cubicBezTo>
                    <a:cubicBezTo>
                      <a:pt x="1121308" y="1000165"/>
                      <a:pt x="1043203" y="679173"/>
                      <a:pt x="958431" y="329605"/>
                    </a:cubicBezTo>
                    <a:cubicBezTo>
                      <a:pt x="913663" y="516295"/>
                      <a:pt x="874611" y="676315"/>
                      <a:pt x="835558" y="837288"/>
                    </a:cubicBezTo>
                    <a:cubicBezTo>
                      <a:pt x="796506" y="996355"/>
                      <a:pt x="758406" y="1155423"/>
                      <a:pt x="720306" y="1314490"/>
                    </a:cubicBezTo>
                    <a:cubicBezTo>
                      <a:pt x="706018" y="1375450"/>
                      <a:pt x="681253" y="1426885"/>
                      <a:pt x="606006" y="1417360"/>
                    </a:cubicBezTo>
                    <a:cubicBezTo>
                      <a:pt x="526948" y="1406883"/>
                      <a:pt x="425983" y="1463080"/>
                      <a:pt x="387883" y="1332588"/>
                    </a:cubicBezTo>
                    <a:cubicBezTo>
                      <a:pt x="304063" y="1046838"/>
                      <a:pt x="214528" y="762993"/>
                      <a:pt x="127851" y="478195"/>
                    </a:cubicBezTo>
                    <a:cubicBezTo>
                      <a:pt x="91656" y="360085"/>
                      <a:pt x="56413" y="241975"/>
                      <a:pt x="19266" y="124818"/>
                    </a:cubicBezTo>
                    <a:cubicBezTo>
                      <a:pt x="-3594" y="54333"/>
                      <a:pt x="-1689" y="15280"/>
                      <a:pt x="92608" y="17185"/>
                    </a:cubicBezTo>
                    <a:cubicBezTo>
                      <a:pt x="276441" y="20995"/>
                      <a:pt x="276441" y="17185"/>
                      <a:pt x="321208" y="193398"/>
                    </a:cubicBezTo>
                    <a:cubicBezTo>
                      <a:pt x="397408" y="493435"/>
                      <a:pt x="473608" y="792520"/>
                      <a:pt x="548856" y="1092558"/>
                    </a:cubicBezTo>
                    <a:cubicBezTo>
                      <a:pt x="554571" y="1091605"/>
                      <a:pt x="562191" y="1090653"/>
                      <a:pt x="569811" y="1089700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7">
                <a:extLst>
                  <a:ext uri="{FF2B5EF4-FFF2-40B4-BE49-F238E27FC236}">
                    <a16:creationId xmlns:a16="http://schemas.microsoft.com/office/drawing/2014/main" id="{F5860A71-F16F-1C40-87A6-EF12BAEB9267}"/>
                  </a:ext>
                </a:extLst>
              </p:cNvPr>
              <p:cNvSpPr/>
              <p:nvPr/>
            </p:nvSpPr>
            <p:spPr>
              <a:xfrm>
                <a:off x="3707606" y="3860672"/>
                <a:ext cx="4352925" cy="990600"/>
              </a:xfrm>
              <a:custGeom>
                <a:avLst/>
                <a:gdLst>
                  <a:gd name="connsiteX0" fmla="*/ 2278856 w 4352925"/>
                  <a:gd name="connsiteY0" fmla="*/ 984695 h 990600"/>
                  <a:gd name="connsiteX1" fmla="*/ 100489 w 4352925"/>
                  <a:gd name="connsiteY1" fmla="*/ 155068 h 990600"/>
                  <a:gd name="connsiteX2" fmla="*/ 17621 w 4352925"/>
                  <a:gd name="connsiteY2" fmla="*/ 32195 h 990600"/>
                  <a:gd name="connsiteX3" fmla="*/ 160496 w 4352925"/>
                  <a:gd name="connsiteY3" fmla="*/ 65533 h 990600"/>
                  <a:gd name="connsiteX4" fmla="*/ 1951196 w 4352925"/>
                  <a:gd name="connsiteY4" fmla="*/ 619888 h 990600"/>
                  <a:gd name="connsiteX5" fmla="*/ 2692241 w 4352925"/>
                  <a:gd name="connsiteY5" fmla="*/ 642747 h 990600"/>
                  <a:gd name="connsiteX6" fmla="*/ 4169569 w 4352925"/>
                  <a:gd name="connsiteY6" fmla="*/ 301753 h 990600"/>
                  <a:gd name="connsiteX7" fmla="*/ 4223862 w 4352925"/>
                  <a:gd name="connsiteY7" fmla="*/ 279845 h 990600"/>
                  <a:gd name="connsiteX8" fmla="*/ 4337209 w 4352925"/>
                  <a:gd name="connsiteY8" fmla="*/ 304610 h 990600"/>
                  <a:gd name="connsiteX9" fmla="*/ 4296251 w 4352925"/>
                  <a:gd name="connsiteY9" fmla="*/ 409385 h 990600"/>
                  <a:gd name="connsiteX10" fmla="*/ 3756184 w 4352925"/>
                  <a:gd name="connsiteY10" fmla="*/ 708470 h 990600"/>
                  <a:gd name="connsiteX11" fmla="*/ 2278856 w 4352925"/>
                  <a:gd name="connsiteY11" fmla="*/ 984695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52925" h="990600">
                    <a:moveTo>
                      <a:pt x="2278856" y="984695"/>
                    </a:moveTo>
                    <a:cubicBezTo>
                      <a:pt x="1513999" y="976122"/>
                      <a:pt x="755809" y="705613"/>
                      <a:pt x="100489" y="155068"/>
                    </a:cubicBezTo>
                    <a:cubicBezTo>
                      <a:pt x="62389" y="123635"/>
                      <a:pt x="-22384" y="91250"/>
                      <a:pt x="17621" y="32195"/>
                    </a:cubicBezTo>
                    <a:cubicBezTo>
                      <a:pt x="60484" y="-30670"/>
                      <a:pt x="116681" y="41720"/>
                      <a:pt x="160496" y="65533"/>
                    </a:cubicBezTo>
                    <a:cubicBezTo>
                      <a:pt x="720566" y="368428"/>
                      <a:pt x="1318736" y="542735"/>
                      <a:pt x="1951196" y="619888"/>
                    </a:cubicBezTo>
                    <a:cubicBezTo>
                      <a:pt x="2198846" y="650368"/>
                      <a:pt x="2447449" y="658940"/>
                      <a:pt x="2692241" y="642747"/>
                    </a:cubicBezTo>
                    <a:cubicBezTo>
                      <a:pt x="3200876" y="609410"/>
                      <a:pt x="3695224" y="495110"/>
                      <a:pt x="4169569" y="301753"/>
                    </a:cubicBezTo>
                    <a:cubicBezTo>
                      <a:pt x="4187666" y="294133"/>
                      <a:pt x="4205764" y="285560"/>
                      <a:pt x="4223862" y="279845"/>
                    </a:cubicBezTo>
                    <a:cubicBezTo>
                      <a:pt x="4266724" y="264605"/>
                      <a:pt x="4309587" y="258890"/>
                      <a:pt x="4337209" y="304610"/>
                    </a:cubicBezTo>
                    <a:cubicBezTo>
                      <a:pt x="4368641" y="356045"/>
                      <a:pt x="4329589" y="384620"/>
                      <a:pt x="4296251" y="409385"/>
                    </a:cubicBezTo>
                    <a:cubicBezTo>
                      <a:pt x="4128611" y="532258"/>
                      <a:pt x="3947636" y="629413"/>
                      <a:pt x="3756184" y="708470"/>
                    </a:cubicBezTo>
                    <a:cubicBezTo>
                      <a:pt x="3311366" y="891350"/>
                      <a:pt x="2849404" y="984695"/>
                      <a:pt x="2278856" y="984695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8">
                <a:extLst>
                  <a:ext uri="{FF2B5EF4-FFF2-40B4-BE49-F238E27FC236}">
                    <a16:creationId xmlns:a16="http://schemas.microsoft.com/office/drawing/2014/main" id="{1ADC68A2-1C86-5347-9E1E-7D85725FCDF7}"/>
                  </a:ext>
                </a:extLst>
              </p:cNvPr>
              <p:cNvSpPr/>
              <p:nvPr/>
            </p:nvSpPr>
            <p:spPr>
              <a:xfrm>
                <a:off x="3904289" y="2002233"/>
                <a:ext cx="1228725" cy="1485900"/>
              </a:xfrm>
              <a:custGeom>
                <a:avLst/>
                <a:gdLst>
                  <a:gd name="connsiteX0" fmla="*/ 285759 w 1228725"/>
                  <a:gd name="connsiteY0" fmla="*/ 1108632 h 1485900"/>
                  <a:gd name="connsiteX1" fmla="*/ 338146 w 1228725"/>
                  <a:gd name="connsiteY1" fmla="*/ 1235315 h 1485900"/>
                  <a:gd name="connsiteX2" fmla="*/ 889644 w 1228725"/>
                  <a:gd name="connsiteY2" fmla="*/ 962900 h 1485900"/>
                  <a:gd name="connsiteX3" fmla="*/ 783916 w 1228725"/>
                  <a:gd name="connsiteY3" fmla="*/ 823835 h 1485900"/>
                  <a:gd name="connsiteX4" fmla="*/ 529599 w 1228725"/>
                  <a:gd name="connsiteY4" fmla="*/ 814310 h 1485900"/>
                  <a:gd name="connsiteX5" fmla="*/ 285759 w 1228725"/>
                  <a:gd name="connsiteY5" fmla="*/ 1108632 h 1485900"/>
                  <a:gd name="connsiteX6" fmla="*/ 1151581 w 1228725"/>
                  <a:gd name="connsiteY6" fmla="*/ 829550 h 1485900"/>
                  <a:gd name="connsiteX7" fmla="*/ 1151581 w 1228725"/>
                  <a:gd name="connsiteY7" fmla="*/ 1075295 h 1485900"/>
                  <a:gd name="connsiteX8" fmla="*/ 1203969 w 1228725"/>
                  <a:gd name="connsiteY8" fmla="*/ 1272462 h 1485900"/>
                  <a:gd name="connsiteX9" fmla="*/ 1111576 w 1228725"/>
                  <a:gd name="connsiteY9" fmla="*/ 1433435 h 1485900"/>
                  <a:gd name="connsiteX10" fmla="*/ 983941 w 1228725"/>
                  <a:gd name="connsiteY10" fmla="*/ 1396287 h 1485900"/>
                  <a:gd name="connsiteX11" fmla="*/ 957271 w 1228725"/>
                  <a:gd name="connsiteY11" fmla="*/ 1344852 h 1485900"/>
                  <a:gd name="connsiteX12" fmla="*/ 850591 w 1228725"/>
                  <a:gd name="connsiteY12" fmla="*/ 1324850 h 1485900"/>
                  <a:gd name="connsiteX13" fmla="*/ 418156 w 1228725"/>
                  <a:gd name="connsiteY13" fmla="*/ 1485822 h 1485900"/>
                  <a:gd name="connsiteX14" fmla="*/ 17154 w 1228725"/>
                  <a:gd name="connsiteY14" fmla="*/ 1163877 h 1485900"/>
                  <a:gd name="connsiteX15" fmla="*/ 262899 w 1228725"/>
                  <a:gd name="connsiteY15" fmla="*/ 674292 h 1485900"/>
                  <a:gd name="connsiteX16" fmla="*/ 802966 w 1228725"/>
                  <a:gd name="connsiteY16" fmla="*/ 651432 h 1485900"/>
                  <a:gd name="connsiteX17" fmla="*/ 891549 w 1228725"/>
                  <a:gd name="connsiteY17" fmla="*/ 574280 h 1485900"/>
                  <a:gd name="connsiteX18" fmla="*/ 526741 w 1228725"/>
                  <a:gd name="connsiteY18" fmla="*/ 230427 h 1485900"/>
                  <a:gd name="connsiteX19" fmla="*/ 232419 w 1228725"/>
                  <a:gd name="connsiteY19" fmla="*/ 296150 h 1485900"/>
                  <a:gd name="connsiteX20" fmla="*/ 110499 w 1228725"/>
                  <a:gd name="connsiteY20" fmla="*/ 295197 h 1485900"/>
                  <a:gd name="connsiteX21" fmla="*/ 163839 w 1228725"/>
                  <a:gd name="connsiteY21" fmla="*/ 106602 h 1485900"/>
                  <a:gd name="connsiteX22" fmla="*/ 509596 w 1228725"/>
                  <a:gd name="connsiteY22" fmla="*/ 14210 h 1485900"/>
                  <a:gd name="connsiteX23" fmla="*/ 829636 w 1228725"/>
                  <a:gd name="connsiteY23" fmla="*/ 35165 h 1485900"/>
                  <a:gd name="connsiteX24" fmla="*/ 1130626 w 1228725"/>
                  <a:gd name="connsiteY24" fmla="*/ 402830 h 1485900"/>
                  <a:gd name="connsiteX25" fmla="*/ 1149676 w 1228725"/>
                  <a:gd name="connsiteY25" fmla="*/ 613332 h 1485900"/>
                  <a:gd name="connsiteX26" fmla="*/ 1149676 w 1228725"/>
                  <a:gd name="connsiteY26" fmla="*/ 829550 h 1485900"/>
                  <a:gd name="connsiteX27" fmla="*/ 1151581 w 1228725"/>
                  <a:gd name="connsiteY27" fmla="*/ 82955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28725" h="1485900">
                    <a:moveTo>
                      <a:pt x="285759" y="1108632"/>
                    </a:moveTo>
                    <a:cubicBezTo>
                      <a:pt x="283854" y="1145780"/>
                      <a:pt x="280996" y="1198167"/>
                      <a:pt x="338146" y="1235315"/>
                    </a:cubicBezTo>
                    <a:cubicBezTo>
                      <a:pt x="544839" y="1369617"/>
                      <a:pt x="867736" y="1209597"/>
                      <a:pt x="889644" y="962900"/>
                    </a:cubicBezTo>
                    <a:cubicBezTo>
                      <a:pt x="897264" y="876222"/>
                      <a:pt x="881071" y="830502"/>
                      <a:pt x="783916" y="823835"/>
                    </a:cubicBezTo>
                    <a:cubicBezTo>
                      <a:pt x="699144" y="818120"/>
                      <a:pt x="614371" y="807642"/>
                      <a:pt x="529599" y="814310"/>
                    </a:cubicBezTo>
                    <a:cubicBezTo>
                      <a:pt x="359101" y="828597"/>
                      <a:pt x="278139" y="920990"/>
                      <a:pt x="285759" y="1108632"/>
                    </a:cubicBezTo>
                    <a:moveTo>
                      <a:pt x="1151581" y="829550"/>
                    </a:moveTo>
                    <a:cubicBezTo>
                      <a:pt x="1151581" y="911465"/>
                      <a:pt x="1151581" y="993380"/>
                      <a:pt x="1151581" y="1075295"/>
                    </a:cubicBezTo>
                    <a:cubicBezTo>
                      <a:pt x="1151581" y="1145780"/>
                      <a:pt x="1162059" y="1210550"/>
                      <a:pt x="1203969" y="1272462"/>
                    </a:cubicBezTo>
                    <a:cubicBezTo>
                      <a:pt x="1274454" y="1377237"/>
                      <a:pt x="1162059" y="1392477"/>
                      <a:pt x="1111576" y="1433435"/>
                    </a:cubicBezTo>
                    <a:cubicBezTo>
                      <a:pt x="1056331" y="1477250"/>
                      <a:pt x="1014421" y="1448675"/>
                      <a:pt x="983941" y="1396287"/>
                    </a:cubicBezTo>
                    <a:cubicBezTo>
                      <a:pt x="974416" y="1380095"/>
                      <a:pt x="964891" y="1362950"/>
                      <a:pt x="957271" y="1344852"/>
                    </a:cubicBezTo>
                    <a:cubicBezTo>
                      <a:pt x="931554" y="1283892"/>
                      <a:pt x="906789" y="1270557"/>
                      <a:pt x="850591" y="1324850"/>
                    </a:cubicBezTo>
                    <a:cubicBezTo>
                      <a:pt x="731529" y="1439150"/>
                      <a:pt x="584844" y="1490585"/>
                      <a:pt x="418156" y="1485822"/>
                    </a:cubicBezTo>
                    <a:cubicBezTo>
                      <a:pt x="222894" y="1481060"/>
                      <a:pt x="59064" y="1346757"/>
                      <a:pt x="17154" y="1163877"/>
                    </a:cubicBezTo>
                    <a:cubicBezTo>
                      <a:pt x="-27614" y="964805"/>
                      <a:pt x="81924" y="750492"/>
                      <a:pt x="262899" y="674292"/>
                    </a:cubicBezTo>
                    <a:cubicBezTo>
                      <a:pt x="441016" y="598092"/>
                      <a:pt x="622944" y="610475"/>
                      <a:pt x="802966" y="651432"/>
                    </a:cubicBezTo>
                    <a:cubicBezTo>
                      <a:pt x="884881" y="669530"/>
                      <a:pt x="893454" y="645717"/>
                      <a:pt x="891549" y="574280"/>
                    </a:cubicBezTo>
                    <a:cubicBezTo>
                      <a:pt x="882024" y="287577"/>
                      <a:pt x="835351" y="233285"/>
                      <a:pt x="526741" y="230427"/>
                    </a:cubicBezTo>
                    <a:cubicBezTo>
                      <a:pt x="424824" y="229475"/>
                      <a:pt x="328621" y="265670"/>
                      <a:pt x="232419" y="296150"/>
                    </a:cubicBezTo>
                    <a:cubicBezTo>
                      <a:pt x="195271" y="307580"/>
                      <a:pt x="133359" y="371397"/>
                      <a:pt x="110499" y="295197"/>
                    </a:cubicBezTo>
                    <a:cubicBezTo>
                      <a:pt x="91449" y="233285"/>
                      <a:pt x="74304" y="150417"/>
                      <a:pt x="163839" y="106602"/>
                    </a:cubicBezTo>
                    <a:cubicBezTo>
                      <a:pt x="273376" y="53262"/>
                      <a:pt x="390534" y="28497"/>
                      <a:pt x="509596" y="14210"/>
                    </a:cubicBezTo>
                    <a:cubicBezTo>
                      <a:pt x="616276" y="875"/>
                      <a:pt x="724861" y="5637"/>
                      <a:pt x="829636" y="35165"/>
                    </a:cubicBezTo>
                    <a:cubicBezTo>
                      <a:pt x="993466" y="80885"/>
                      <a:pt x="1099194" y="168515"/>
                      <a:pt x="1130626" y="402830"/>
                    </a:cubicBezTo>
                    <a:cubicBezTo>
                      <a:pt x="1140151" y="473315"/>
                      <a:pt x="1148724" y="542847"/>
                      <a:pt x="1149676" y="613332"/>
                    </a:cubicBezTo>
                    <a:cubicBezTo>
                      <a:pt x="1150629" y="685722"/>
                      <a:pt x="1149676" y="757160"/>
                      <a:pt x="1149676" y="829550"/>
                    </a:cubicBezTo>
                    <a:lnTo>
                      <a:pt x="1151581" y="829550"/>
                    </a:lnTo>
                    <a:close/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9">
                <a:extLst>
                  <a:ext uri="{FF2B5EF4-FFF2-40B4-BE49-F238E27FC236}">
                    <a16:creationId xmlns:a16="http://schemas.microsoft.com/office/drawing/2014/main" id="{C86337BA-2910-BE43-B75F-3DFC801590D9}"/>
                  </a:ext>
                </a:extLst>
              </p:cNvPr>
              <p:cNvSpPr/>
              <p:nvPr/>
            </p:nvSpPr>
            <p:spPr>
              <a:xfrm>
                <a:off x="7217052" y="2002925"/>
                <a:ext cx="1066800" cy="1495425"/>
              </a:xfrm>
              <a:custGeom>
                <a:avLst/>
                <a:gdLst>
                  <a:gd name="connsiteX0" fmla="*/ 482005 w 1066800"/>
                  <a:gd name="connsiteY0" fmla="*/ 1490845 h 1495425"/>
                  <a:gd name="connsiteX1" fmla="*/ 108625 w 1066800"/>
                  <a:gd name="connsiteY1" fmla="*/ 1417503 h 1495425"/>
                  <a:gd name="connsiteX2" fmla="*/ 16233 w 1066800"/>
                  <a:gd name="connsiteY2" fmla="*/ 1217477 h 1495425"/>
                  <a:gd name="connsiteX3" fmla="*/ 110530 w 1066800"/>
                  <a:gd name="connsiteY3" fmla="*/ 1197475 h 1495425"/>
                  <a:gd name="connsiteX4" fmla="*/ 453430 w 1066800"/>
                  <a:gd name="connsiteY4" fmla="*/ 1275580 h 1495425"/>
                  <a:gd name="connsiteX5" fmla="*/ 684888 w 1066800"/>
                  <a:gd name="connsiteY5" fmla="*/ 1241290 h 1495425"/>
                  <a:gd name="connsiteX6" fmla="*/ 794425 w 1066800"/>
                  <a:gd name="connsiteY6" fmla="*/ 1096510 h 1495425"/>
                  <a:gd name="connsiteX7" fmla="*/ 706795 w 1066800"/>
                  <a:gd name="connsiteY7" fmla="*/ 934585 h 1495425"/>
                  <a:gd name="connsiteX8" fmla="*/ 328653 w 1066800"/>
                  <a:gd name="connsiteY8" fmla="*/ 801235 h 1495425"/>
                  <a:gd name="connsiteX9" fmla="*/ 33378 w 1066800"/>
                  <a:gd name="connsiteY9" fmla="*/ 464050 h 1495425"/>
                  <a:gd name="connsiteX10" fmla="*/ 357228 w 1066800"/>
                  <a:gd name="connsiteY10" fmla="*/ 35425 h 1495425"/>
                  <a:gd name="connsiteX11" fmla="*/ 887770 w 1066800"/>
                  <a:gd name="connsiteY11" fmla="*/ 70667 h 1495425"/>
                  <a:gd name="connsiteX12" fmla="*/ 980163 w 1066800"/>
                  <a:gd name="connsiteY12" fmla="*/ 261167 h 1495425"/>
                  <a:gd name="connsiteX13" fmla="*/ 888723 w 1066800"/>
                  <a:gd name="connsiteY13" fmla="*/ 285932 h 1495425"/>
                  <a:gd name="connsiteX14" fmla="*/ 494388 w 1066800"/>
                  <a:gd name="connsiteY14" fmla="*/ 227830 h 1495425"/>
                  <a:gd name="connsiteX15" fmla="*/ 312460 w 1066800"/>
                  <a:gd name="connsiteY15" fmla="*/ 485957 h 1495425"/>
                  <a:gd name="connsiteX16" fmla="*/ 384850 w 1066800"/>
                  <a:gd name="connsiteY16" fmla="*/ 552632 h 1495425"/>
                  <a:gd name="connsiteX17" fmla="*/ 810618 w 1066800"/>
                  <a:gd name="connsiteY17" fmla="*/ 701222 h 1495425"/>
                  <a:gd name="connsiteX18" fmla="*/ 1017310 w 1066800"/>
                  <a:gd name="connsiteY18" fmla="*/ 1225097 h 1495425"/>
                  <a:gd name="connsiteX19" fmla="*/ 618213 w 1066800"/>
                  <a:gd name="connsiteY19" fmla="*/ 1481320 h 1495425"/>
                  <a:gd name="connsiteX20" fmla="*/ 482005 w 1066800"/>
                  <a:gd name="connsiteY20" fmla="*/ 149084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6800" h="1495425">
                    <a:moveTo>
                      <a:pt x="482005" y="1490845"/>
                    </a:moveTo>
                    <a:cubicBezTo>
                      <a:pt x="352465" y="1489892"/>
                      <a:pt x="227688" y="1466080"/>
                      <a:pt x="108625" y="1417503"/>
                    </a:cubicBezTo>
                    <a:cubicBezTo>
                      <a:pt x="21948" y="1382260"/>
                      <a:pt x="-10437" y="1307012"/>
                      <a:pt x="16233" y="1217477"/>
                    </a:cubicBezTo>
                    <a:cubicBezTo>
                      <a:pt x="35283" y="1154612"/>
                      <a:pt x="78145" y="1183187"/>
                      <a:pt x="110530" y="1197475"/>
                    </a:cubicBezTo>
                    <a:cubicBezTo>
                      <a:pt x="220068" y="1245100"/>
                      <a:pt x="334368" y="1271770"/>
                      <a:pt x="453430" y="1275580"/>
                    </a:cubicBezTo>
                    <a:cubicBezTo>
                      <a:pt x="532488" y="1277485"/>
                      <a:pt x="608688" y="1268912"/>
                      <a:pt x="684888" y="1241290"/>
                    </a:cubicBezTo>
                    <a:cubicBezTo>
                      <a:pt x="756325" y="1215572"/>
                      <a:pt x="787758" y="1166995"/>
                      <a:pt x="794425" y="1096510"/>
                    </a:cubicBezTo>
                    <a:cubicBezTo>
                      <a:pt x="801093" y="1023167"/>
                      <a:pt x="770613" y="969827"/>
                      <a:pt x="706795" y="934585"/>
                    </a:cubicBezTo>
                    <a:cubicBezTo>
                      <a:pt x="587733" y="869815"/>
                      <a:pt x="453430" y="848860"/>
                      <a:pt x="328653" y="801235"/>
                    </a:cubicBezTo>
                    <a:cubicBezTo>
                      <a:pt x="172443" y="740275"/>
                      <a:pt x="56238" y="643120"/>
                      <a:pt x="33378" y="464050"/>
                    </a:cubicBezTo>
                    <a:cubicBezTo>
                      <a:pt x="7660" y="259262"/>
                      <a:pt x="152440" y="94480"/>
                      <a:pt x="357228" y="35425"/>
                    </a:cubicBezTo>
                    <a:cubicBezTo>
                      <a:pt x="536298" y="-16010"/>
                      <a:pt x="715368" y="6850"/>
                      <a:pt x="887770" y="70667"/>
                    </a:cubicBezTo>
                    <a:cubicBezTo>
                      <a:pt x="975400" y="103052"/>
                      <a:pt x="1003023" y="169727"/>
                      <a:pt x="980163" y="261167"/>
                    </a:cubicBezTo>
                    <a:cubicBezTo>
                      <a:pt x="963970" y="324032"/>
                      <a:pt x="923965" y="303077"/>
                      <a:pt x="888723" y="285932"/>
                    </a:cubicBezTo>
                    <a:cubicBezTo>
                      <a:pt x="762993" y="226877"/>
                      <a:pt x="629643" y="217352"/>
                      <a:pt x="494388" y="227830"/>
                    </a:cubicBezTo>
                    <a:cubicBezTo>
                      <a:pt x="329605" y="240212"/>
                      <a:pt x="259120" y="344987"/>
                      <a:pt x="312460" y="485957"/>
                    </a:cubicBezTo>
                    <a:cubicBezTo>
                      <a:pt x="326748" y="524057"/>
                      <a:pt x="349608" y="537392"/>
                      <a:pt x="384850" y="552632"/>
                    </a:cubicBezTo>
                    <a:cubicBezTo>
                      <a:pt x="523915" y="612640"/>
                      <a:pt x="672505" y="643120"/>
                      <a:pt x="810618" y="701222"/>
                    </a:cubicBezTo>
                    <a:cubicBezTo>
                      <a:pt x="1027788" y="792662"/>
                      <a:pt x="1126848" y="1045075"/>
                      <a:pt x="1017310" y="1225097"/>
                    </a:cubicBezTo>
                    <a:cubicBezTo>
                      <a:pt x="926823" y="1374640"/>
                      <a:pt x="785853" y="1450840"/>
                      <a:pt x="618213" y="1481320"/>
                    </a:cubicBezTo>
                    <a:cubicBezTo>
                      <a:pt x="574398" y="1490845"/>
                      <a:pt x="527725" y="1488940"/>
                      <a:pt x="482005" y="1490845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0">
                <a:extLst>
                  <a:ext uri="{FF2B5EF4-FFF2-40B4-BE49-F238E27FC236}">
                    <a16:creationId xmlns:a16="http://schemas.microsoft.com/office/drawing/2014/main" id="{1425B3B4-74C5-C141-9717-24DC7969626F}"/>
                  </a:ext>
                </a:extLst>
              </p:cNvPr>
              <p:cNvSpPr/>
              <p:nvPr/>
            </p:nvSpPr>
            <p:spPr>
              <a:xfrm>
                <a:off x="7577747" y="3771000"/>
                <a:ext cx="904875" cy="885825"/>
              </a:xfrm>
              <a:custGeom>
                <a:avLst/>
                <a:gdLst>
                  <a:gd name="connsiteX0" fmla="*/ 560413 w 904875"/>
                  <a:gd name="connsiteY0" fmla="*/ 7567 h 885825"/>
                  <a:gd name="connsiteX1" fmla="*/ 599466 w 904875"/>
                  <a:gd name="connsiteY1" fmla="*/ 7567 h 885825"/>
                  <a:gd name="connsiteX2" fmla="*/ 867118 w 904875"/>
                  <a:gd name="connsiteY2" fmla="*/ 365707 h 885825"/>
                  <a:gd name="connsiteX3" fmla="*/ 608038 w 904875"/>
                  <a:gd name="connsiteY3" fmla="*/ 841005 h 885825"/>
                  <a:gd name="connsiteX4" fmla="*/ 525171 w 904875"/>
                  <a:gd name="connsiteY4" fmla="*/ 871485 h 885825"/>
                  <a:gd name="connsiteX5" fmla="*/ 532791 w 904875"/>
                  <a:gd name="connsiteY5" fmla="*/ 791475 h 885825"/>
                  <a:gd name="connsiteX6" fmla="*/ 665188 w 904875"/>
                  <a:gd name="connsiteY6" fmla="*/ 360945 h 885825"/>
                  <a:gd name="connsiteX7" fmla="*/ 548983 w 904875"/>
                  <a:gd name="connsiteY7" fmla="*/ 199972 h 885825"/>
                  <a:gd name="connsiteX8" fmla="*/ 88926 w 904875"/>
                  <a:gd name="connsiteY8" fmla="*/ 216165 h 885825"/>
                  <a:gd name="connsiteX9" fmla="*/ 10821 w 904875"/>
                  <a:gd name="connsiteY9" fmla="*/ 201877 h 885825"/>
                  <a:gd name="connsiteX10" fmla="*/ 62256 w 904875"/>
                  <a:gd name="connsiteY10" fmla="*/ 130440 h 885825"/>
                  <a:gd name="connsiteX11" fmla="*/ 560413 w 904875"/>
                  <a:gd name="connsiteY11" fmla="*/ 7567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875" h="885825">
                    <a:moveTo>
                      <a:pt x="560413" y="7567"/>
                    </a:moveTo>
                    <a:cubicBezTo>
                      <a:pt x="573748" y="7567"/>
                      <a:pt x="586131" y="6615"/>
                      <a:pt x="599466" y="7567"/>
                    </a:cubicBezTo>
                    <a:cubicBezTo>
                      <a:pt x="915696" y="27570"/>
                      <a:pt x="933793" y="51382"/>
                      <a:pt x="867118" y="365707"/>
                    </a:cubicBezTo>
                    <a:cubicBezTo>
                      <a:pt x="828066" y="546682"/>
                      <a:pt x="746151" y="711465"/>
                      <a:pt x="608038" y="841005"/>
                    </a:cubicBezTo>
                    <a:cubicBezTo>
                      <a:pt x="585178" y="862912"/>
                      <a:pt x="558508" y="897202"/>
                      <a:pt x="525171" y="871485"/>
                    </a:cubicBezTo>
                    <a:cubicBezTo>
                      <a:pt x="496596" y="849577"/>
                      <a:pt x="523266" y="817192"/>
                      <a:pt x="532791" y="791475"/>
                    </a:cubicBezTo>
                    <a:cubicBezTo>
                      <a:pt x="587083" y="651457"/>
                      <a:pt x="645186" y="512392"/>
                      <a:pt x="665188" y="360945"/>
                    </a:cubicBezTo>
                    <a:cubicBezTo>
                      <a:pt x="679476" y="249502"/>
                      <a:pt x="656616" y="218070"/>
                      <a:pt x="548983" y="199972"/>
                    </a:cubicBezTo>
                    <a:cubicBezTo>
                      <a:pt x="394678" y="174255"/>
                      <a:pt x="242278" y="203782"/>
                      <a:pt x="88926" y="216165"/>
                    </a:cubicBezTo>
                    <a:cubicBezTo>
                      <a:pt x="61303" y="218070"/>
                      <a:pt x="24156" y="238072"/>
                      <a:pt x="10821" y="201877"/>
                    </a:cubicBezTo>
                    <a:cubicBezTo>
                      <a:pt x="-5372" y="161872"/>
                      <a:pt x="35586" y="145680"/>
                      <a:pt x="62256" y="130440"/>
                    </a:cubicBezTo>
                    <a:cubicBezTo>
                      <a:pt x="215608" y="38047"/>
                      <a:pt x="384201" y="7567"/>
                      <a:pt x="560413" y="7567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F93181C-0440-1B42-A097-E50102699328}"/>
                </a:ext>
              </a:extLst>
            </p:cNvPr>
            <p:cNvGrpSpPr/>
            <p:nvPr/>
          </p:nvGrpSpPr>
          <p:grpSpPr>
            <a:xfrm>
              <a:off x="5954196" y="3251829"/>
              <a:ext cx="1485421" cy="401613"/>
              <a:chOff x="5954196" y="3251829"/>
              <a:chExt cx="1485421" cy="401613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E1123A27-9D76-1D46-BCB8-CDCCC01F65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9524" y="3322452"/>
                <a:ext cx="1268628" cy="1"/>
              </a:xfrm>
              <a:prstGeom prst="line">
                <a:avLst/>
              </a:prstGeom>
              <a:ln w="1524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963DB329-77AB-2F43-81E2-7A290979A276}"/>
                  </a:ext>
                </a:extLst>
              </p:cNvPr>
              <p:cNvGrpSpPr/>
              <p:nvPr/>
            </p:nvGrpSpPr>
            <p:grpSpPr>
              <a:xfrm>
                <a:off x="5954196" y="3251830"/>
                <a:ext cx="752450" cy="401612"/>
                <a:chOff x="3732943" y="1788510"/>
                <a:chExt cx="684045" cy="365101"/>
              </a:xfrm>
            </p:grpSpPr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2A97F69F-13B5-594E-94AB-8FCFAC082F34}"/>
                    </a:ext>
                  </a:extLst>
                </p:cNvPr>
                <p:cNvSpPr txBox="1"/>
                <p:nvPr/>
              </p:nvSpPr>
              <p:spPr>
                <a:xfrm>
                  <a:off x="3732943" y="1964748"/>
                  <a:ext cx="684045" cy="188863"/>
                </a:xfrm>
                <a:prstGeom prst="rect">
                  <a:avLst/>
                </a:prstGeom>
                <a:noFill/>
              </p:spPr>
              <p:txBody>
                <a:bodyPr wrap="none" lIns="68580" tIns="34290" rIns="68580" bIns="3429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000" dirty="0" err="1">
                      <a:solidFill>
                        <a:srgbClr val="F9A425"/>
                      </a:solidFill>
                    </a:rPr>
                    <a:t>HongKong</a:t>
                  </a:r>
                  <a:endParaRPr lang="en-US" sz="1000" dirty="0">
                    <a:solidFill>
                      <a:srgbClr val="F9A425"/>
                    </a:solidFill>
                  </a:endParaRP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14498B45-79FE-E247-9FF8-85575D295C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1394" y="1788510"/>
                  <a:ext cx="149629" cy="149629"/>
                </a:xfrm>
                <a:prstGeom prst="ellipse">
                  <a:avLst/>
                </a:prstGeom>
                <a:solidFill>
                  <a:srgbClr val="F9A4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err="1">
                    <a:latin typeface="Helvetica Neue"/>
                  </a:endParaRPr>
                </a:p>
              </p:txBody>
            </p:sp>
          </p:grp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1943987-7F7E-C84A-98B5-6E9CDA22CB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83249" y="3334125"/>
                <a:ext cx="1164903" cy="0"/>
              </a:xfrm>
              <a:prstGeom prst="line">
                <a:avLst/>
              </a:prstGeom>
              <a:ln w="12700">
                <a:solidFill>
                  <a:srgbClr val="F9A4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8F5D9EC-B0B9-F248-8560-ACAE77F634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75025" y="3251829"/>
                <a:ext cx="164592" cy="16459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22E9ED2-7654-DF45-B64D-4E1F84708147}"/>
              </a:ext>
            </a:extLst>
          </p:cNvPr>
          <p:cNvGrpSpPr/>
          <p:nvPr/>
        </p:nvGrpSpPr>
        <p:grpSpPr>
          <a:xfrm>
            <a:off x="2147365" y="1887310"/>
            <a:ext cx="467293" cy="91440"/>
            <a:chOff x="2260489" y="3288405"/>
            <a:chExt cx="467293" cy="91440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8DC16B7-FBD1-8749-B925-5EF294953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6342" y="3288405"/>
              <a:ext cx="91440" cy="914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56AD0D13-EAAB-7245-8E9E-0214FB27069B}"/>
                </a:ext>
              </a:extLst>
            </p:cNvPr>
            <p:cNvCxnSpPr>
              <a:cxnSpLocks/>
              <a:endCxn id="180" idx="2"/>
            </p:cNvCxnSpPr>
            <p:nvPr/>
          </p:nvCxnSpPr>
          <p:spPr>
            <a:xfrm>
              <a:off x="2260489" y="3334125"/>
              <a:ext cx="37585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BC00929-ACA1-C44A-86C8-C3A91E984BBB}"/>
              </a:ext>
            </a:extLst>
          </p:cNvPr>
          <p:cNvGrpSpPr/>
          <p:nvPr/>
        </p:nvGrpSpPr>
        <p:grpSpPr>
          <a:xfrm>
            <a:off x="2584245" y="1887310"/>
            <a:ext cx="465255" cy="91440"/>
            <a:chOff x="2697369" y="3288405"/>
            <a:chExt cx="465255" cy="91440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21100CD5-D9FF-A94D-B03F-149106AAE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1184" y="3288405"/>
              <a:ext cx="91440" cy="914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040FB887-54E1-9D45-96A3-8F8E0C990450}"/>
                </a:ext>
              </a:extLst>
            </p:cNvPr>
            <p:cNvCxnSpPr>
              <a:cxnSpLocks/>
            </p:cNvCxnSpPr>
            <p:nvPr/>
          </p:nvCxnSpPr>
          <p:spPr>
            <a:xfrm>
              <a:off x="2697369" y="3334125"/>
              <a:ext cx="37585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8EC045B-F86A-FB46-A10F-395801DCB7D4}"/>
              </a:ext>
            </a:extLst>
          </p:cNvPr>
          <p:cNvGrpSpPr/>
          <p:nvPr/>
        </p:nvGrpSpPr>
        <p:grpSpPr>
          <a:xfrm>
            <a:off x="3031285" y="1887310"/>
            <a:ext cx="453057" cy="91440"/>
            <a:chOff x="3144409" y="3288405"/>
            <a:chExt cx="453057" cy="91440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B7223E2-45ED-D24A-8A09-8DC6A9786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6026" y="3288405"/>
              <a:ext cx="91440" cy="914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7D140EE3-1AF7-9046-9353-4F047F94C53D}"/>
                </a:ext>
              </a:extLst>
            </p:cNvPr>
            <p:cNvCxnSpPr>
              <a:cxnSpLocks/>
            </p:cNvCxnSpPr>
            <p:nvPr/>
          </p:nvCxnSpPr>
          <p:spPr>
            <a:xfrm>
              <a:off x="3144409" y="3334125"/>
              <a:ext cx="37585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AF2EBC1-6B7A-4F40-ABDF-CC6C9D38F159}"/>
              </a:ext>
            </a:extLst>
          </p:cNvPr>
          <p:cNvGrpSpPr/>
          <p:nvPr/>
        </p:nvGrpSpPr>
        <p:grpSpPr>
          <a:xfrm>
            <a:off x="3455340" y="1887310"/>
            <a:ext cx="463844" cy="91440"/>
            <a:chOff x="3568464" y="3288405"/>
            <a:chExt cx="463844" cy="91440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D758D970-172F-EA46-BB0C-BD5DF1DC5E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0868" y="3288405"/>
              <a:ext cx="91440" cy="914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81D425A-5567-F14F-A0B9-107407AB15E5}"/>
                </a:ext>
              </a:extLst>
            </p:cNvPr>
            <p:cNvCxnSpPr>
              <a:cxnSpLocks/>
            </p:cNvCxnSpPr>
            <p:nvPr/>
          </p:nvCxnSpPr>
          <p:spPr>
            <a:xfrm>
              <a:off x="3568464" y="3334125"/>
              <a:ext cx="37585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3DA32D9-1F2B-9F4B-8A79-2985935C62E5}"/>
              </a:ext>
            </a:extLst>
          </p:cNvPr>
          <p:cNvGrpSpPr/>
          <p:nvPr/>
        </p:nvGrpSpPr>
        <p:grpSpPr>
          <a:xfrm>
            <a:off x="3915205" y="1887310"/>
            <a:ext cx="438821" cy="91440"/>
            <a:chOff x="4028329" y="3288405"/>
            <a:chExt cx="438821" cy="91440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7034C192-702D-0F4E-A798-9763426E3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5710" y="3288405"/>
              <a:ext cx="91440" cy="914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9BC933C-6584-9A4A-939F-7F6084BA42FE}"/>
                </a:ext>
              </a:extLst>
            </p:cNvPr>
            <p:cNvCxnSpPr>
              <a:cxnSpLocks/>
            </p:cNvCxnSpPr>
            <p:nvPr/>
          </p:nvCxnSpPr>
          <p:spPr>
            <a:xfrm>
              <a:off x="4028329" y="3334125"/>
              <a:ext cx="37585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36B507E-94C5-7A4E-8B97-F5EAA852F441}"/>
              </a:ext>
            </a:extLst>
          </p:cNvPr>
          <p:cNvGrpSpPr/>
          <p:nvPr/>
        </p:nvGrpSpPr>
        <p:grpSpPr>
          <a:xfrm>
            <a:off x="4341925" y="1887310"/>
            <a:ext cx="446943" cy="91440"/>
            <a:chOff x="4455049" y="3288405"/>
            <a:chExt cx="446943" cy="91440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E4E00D20-6CE2-3442-A816-EDEE212319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0552" y="3288405"/>
              <a:ext cx="91440" cy="914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4EA2C29-47DE-4041-BBC4-1492CB853B7D}"/>
                </a:ext>
              </a:extLst>
            </p:cNvPr>
            <p:cNvCxnSpPr>
              <a:cxnSpLocks/>
            </p:cNvCxnSpPr>
            <p:nvPr/>
          </p:nvCxnSpPr>
          <p:spPr>
            <a:xfrm>
              <a:off x="4455049" y="3334125"/>
              <a:ext cx="37585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F5CCC96-CDA1-2145-83CD-2A498D85B559}"/>
              </a:ext>
            </a:extLst>
          </p:cNvPr>
          <p:cNvGrpSpPr/>
          <p:nvPr/>
        </p:nvGrpSpPr>
        <p:grpSpPr>
          <a:xfrm>
            <a:off x="4768645" y="1887310"/>
            <a:ext cx="455065" cy="91440"/>
            <a:chOff x="4881769" y="3288405"/>
            <a:chExt cx="455065" cy="91440"/>
          </a:xfrm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5A5EA8A-FBB0-FA49-9011-596F5937F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5394" y="3288405"/>
              <a:ext cx="91440" cy="914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C647096D-A100-3146-A50E-121742C297C1}"/>
                </a:ext>
              </a:extLst>
            </p:cNvPr>
            <p:cNvCxnSpPr>
              <a:cxnSpLocks/>
            </p:cNvCxnSpPr>
            <p:nvPr/>
          </p:nvCxnSpPr>
          <p:spPr>
            <a:xfrm>
              <a:off x="4881769" y="3334125"/>
              <a:ext cx="37585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23EF514-EC3E-E445-9AF7-09F8EE451F2F}"/>
              </a:ext>
            </a:extLst>
          </p:cNvPr>
          <p:cNvGrpSpPr/>
          <p:nvPr/>
        </p:nvGrpSpPr>
        <p:grpSpPr>
          <a:xfrm>
            <a:off x="5195365" y="1887310"/>
            <a:ext cx="463189" cy="91440"/>
            <a:chOff x="5308489" y="3288405"/>
            <a:chExt cx="463189" cy="91440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63F00BE1-45C1-1F47-80A5-0BD086B10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0238" y="3288405"/>
              <a:ext cx="91440" cy="914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3FD4AA7-72A1-324F-BD8A-CF43F59B7A5A}"/>
                </a:ext>
              </a:extLst>
            </p:cNvPr>
            <p:cNvCxnSpPr>
              <a:cxnSpLocks/>
            </p:cNvCxnSpPr>
            <p:nvPr/>
          </p:nvCxnSpPr>
          <p:spPr>
            <a:xfrm>
              <a:off x="5308489" y="3334125"/>
              <a:ext cx="37585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323814E8-D7DA-084A-A985-35A55C0C8DF4}"/>
              </a:ext>
            </a:extLst>
          </p:cNvPr>
          <p:cNvCxnSpPr>
            <a:cxnSpLocks/>
            <a:endCxn id="167" idx="2"/>
          </p:cNvCxnSpPr>
          <p:nvPr/>
        </p:nvCxnSpPr>
        <p:spPr>
          <a:xfrm>
            <a:off x="5611925" y="1933030"/>
            <a:ext cx="293443" cy="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>
            <a:extLst>
              <a:ext uri="{FF2B5EF4-FFF2-40B4-BE49-F238E27FC236}">
                <a16:creationId xmlns:a16="http://schemas.microsoft.com/office/drawing/2014/main" id="{0F03B124-862A-2244-8084-75D77C0DA59B}"/>
              </a:ext>
            </a:extLst>
          </p:cNvPr>
          <p:cNvSpPr>
            <a:spLocks noChangeAspect="1"/>
          </p:cNvSpPr>
          <p:nvPr/>
        </p:nvSpPr>
        <p:spPr>
          <a:xfrm>
            <a:off x="1711211" y="1853765"/>
            <a:ext cx="164592" cy="1645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4364CBD-7138-674F-B798-C52C2A864F67}"/>
              </a:ext>
            </a:extLst>
          </p:cNvPr>
          <p:cNvSpPr>
            <a:spLocks noChangeAspect="1"/>
          </p:cNvSpPr>
          <p:nvPr/>
        </p:nvSpPr>
        <p:spPr>
          <a:xfrm>
            <a:off x="1708453" y="2468268"/>
            <a:ext cx="164592" cy="1645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79B889DD-2BE6-3244-9FC5-8274797C0B03}"/>
              </a:ext>
            </a:extLst>
          </p:cNvPr>
          <p:cNvGrpSpPr/>
          <p:nvPr/>
        </p:nvGrpSpPr>
        <p:grpSpPr>
          <a:xfrm>
            <a:off x="2014797" y="2145897"/>
            <a:ext cx="5311696" cy="722992"/>
            <a:chOff x="2127921" y="1486633"/>
            <a:chExt cx="5311696" cy="722992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09BEC92D-C434-784F-A85A-8B26D7B78746}"/>
                </a:ext>
              </a:extLst>
            </p:cNvPr>
            <p:cNvGrpSpPr/>
            <p:nvPr/>
          </p:nvGrpSpPr>
          <p:grpSpPr>
            <a:xfrm>
              <a:off x="2245801" y="1486633"/>
              <a:ext cx="5193816" cy="497123"/>
              <a:chOff x="2245801" y="1476473"/>
              <a:chExt cx="5193816" cy="497123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975DEC3C-5CFD-EC4C-9EA5-3A81C3A7FF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5801" y="1883282"/>
                <a:ext cx="5102351" cy="1"/>
              </a:xfrm>
              <a:prstGeom prst="line">
                <a:avLst/>
              </a:prstGeom>
              <a:ln w="152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8F483B6B-6B60-6E43-B5FE-86FC7C6CCA75}"/>
                  </a:ext>
                </a:extLst>
              </p:cNvPr>
              <p:cNvGrpSpPr/>
              <p:nvPr/>
            </p:nvGrpSpPr>
            <p:grpSpPr>
              <a:xfrm>
                <a:off x="3916674" y="1476473"/>
                <a:ext cx="818495" cy="238123"/>
                <a:chOff x="3707606" y="2802452"/>
                <a:chExt cx="4776788" cy="1389698"/>
              </a:xfrm>
            </p:grpSpPr>
            <p:sp>
              <p:nvSpPr>
                <p:cNvPr id="227" name="Freeform: Shape 6">
                  <a:extLst>
                    <a:ext uri="{FF2B5EF4-FFF2-40B4-BE49-F238E27FC236}">
                      <a16:creationId xmlns:a16="http://schemas.microsoft.com/office/drawing/2014/main" id="{81D2482E-533B-8441-B9B6-68AA93395187}"/>
                    </a:ext>
                  </a:extLst>
                </p:cNvPr>
                <p:cNvSpPr/>
                <p:nvPr/>
              </p:nvSpPr>
              <p:spPr>
                <a:xfrm>
                  <a:off x="4150521" y="3011047"/>
                  <a:ext cx="1343025" cy="1181103"/>
                </a:xfrm>
                <a:custGeom>
                  <a:avLst/>
                  <a:gdLst>
                    <a:gd name="connsiteX0" fmla="*/ 402431 w 1343025"/>
                    <a:gd name="connsiteY0" fmla="*/ 534829 h 1181100"/>
                    <a:gd name="connsiteX1" fmla="*/ 863441 w 1343025"/>
                    <a:gd name="connsiteY1" fmla="*/ 1069181 h 1181100"/>
                    <a:gd name="connsiteX2" fmla="*/ 7144 w 1343025"/>
                    <a:gd name="connsiteY2" fmla="*/ 1166336 h 1181100"/>
                    <a:gd name="connsiteX3" fmla="*/ 1335881 w 1343025"/>
                    <a:gd name="connsiteY3" fmla="*/ 1180624 h 1181100"/>
                    <a:gd name="connsiteX4" fmla="*/ 664369 w 1343025"/>
                    <a:gd name="connsiteY4" fmla="*/ 7144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3025" h="1181100">
                      <a:moveTo>
                        <a:pt x="402431" y="534829"/>
                      </a:moveTo>
                      <a:lnTo>
                        <a:pt x="863441" y="1069181"/>
                      </a:lnTo>
                      <a:lnTo>
                        <a:pt x="7144" y="1166336"/>
                      </a:lnTo>
                      <a:lnTo>
                        <a:pt x="1335881" y="1180624"/>
                      </a:lnTo>
                      <a:lnTo>
                        <a:pt x="664369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8" name="Freeform: Shape 7">
                  <a:extLst>
                    <a:ext uri="{FF2B5EF4-FFF2-40B4-BE49-F238E27FC236}">
                      <a16:creationId xmlns:a16="http://schemas.microsoft.com/office/drawing/2014/main" id="{78C5E9CC-490D-F444-9988-BFFAA39F8AC8}"/>
                    </a:ext>
                  </a:extLst>
                </p:cNvPr>
                <p:cNvSpPr/>
                <p:nvPr/>
              </p:nvSpPr>
              <p:spPr>
                <a:xfrm>
                  <a:off x="3707606" y="2802452"/>
                  <a:ext cx="1057276" cy="1266822"/>
                </a:xfrm>
                <a:custGeom>
                  <a:avLst/>
                  <a:gdLst>
                    <a:gd name="connsiteX0" fmla="*/ 453866 w 1057275"/>
                    <a:gd name="connsiteY0" fmla="*/ 511016 h 1266825"/>
                    <a:gd name="connsiteX1" fmla="*/ 7144 w 1057275"/>
                    <a:gd name="connsiteY1" fmla="*/ 1264444 h 1266825"/>
                    <a:gd name="connsiteX2" fmla="*/ 387191 w 1057275"/>
                    <a:gd name="connsiteY2" fmla="*/ 1226344 h 1266825"/>
                    <a:gd name="connsiteX3" fmla="*/ 1055846 w 1057275"/>
                    <a:gd name="connsiteY3" fmla="*/ 7144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275" h="1266825">
                      <a:moveTo>
                        <a:pt x="453866" y="511016"/>
                      </a:moveTo>
                      <a:lnTo>
                        <a:pt x="7144" y="1264444"/>
                      </a:lnTo>
                      <a:lnTo>
                        <a:pt x="387191" y="1226344"/>
                      </a:lnTo>
                      <a:lnTo>
                        <a:pt x="1055846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9" name="Freeform: Shape 8">
                  <a:extLst>
                    <a:ext uri="{FF2B5EF4-FFF2-40B4-BE49-F238E27FC236}">
                      <a16:creationId xmlns:a16="http://schemas.microsoft.com/office/drawing/2014/main" id="{C10ACDAE-3122-FF42-A6EB-2AC5779E1DD7}"/>
                    </a:ext>
                  </a:extLst>
                </p:cNvPr>
                <p:cNvSpPr/>
                <p:nvPr/>
              </p:nvSpPr>
              <p:spPr>
                <a:xfrm>
                  <a:off x="5693567" y="3335849"/>
                  <a:ext cx="2790827" cy="723900"/>
                </a:xfrm>
                <a:custGeom>
                  <a:avLst/>
                  <a:gdLst>
                    <a:gd name="connsiteX0" fmla="*/ 2561749 w 2790825"/>
                    <a:gd name="connsiteY0" fmla="*/ 264319 h 723900"/>
                    <a:gd name="connsiteX1" fmla="*/ 2659856 w 2790825"/>
                    <a:gd name="connsiteY1" fmla="*/ 303371 h 723900"/>
                    <a:gd name="connsiteX2" fmla="*/ 2696051 w 2790825"/>
                    <a:gd name="connsiteY2" fmla="*/ 411956 h 723900"/>
                    <a:gd name="connsiteX3" fmla="*/ 2406491 w 2790825"/>
                    <a:gd name="connsiteY3" fmla="*/ 411956 h 723900"/>
                    <a:gd name="connsiteX4" fmla="*/ 2458879 w 2790825"/>
                    <a:gd name="connsiteY4" fmla="*/ 305276 h 723900"/>
                    <a:gd name="connsiteX5" fmla="*/ 2561749 w 2790825"/>
                    <a:gd name="connsiteY5" fmla="*/ 264319 h 723900"/>
                    <a:gd name="connsiteX6" fmla="*/ 1304449 w 2790825"/>
                    <a:gd name="connsiteY6" fmla="*/ 208121 h 723900"/>
                    <a:gd name="connsiteX7" fmla="*/ 1304449 w 2790825"/>
                    <a:gd name="connsiteY7" fmla="*/ 509111 h 723900"/>
                    <a:gd name="connsiteX8" fmla="*/ 1495901 w 2790825"/>
                    <a:gd name="connsiteY8" fmla="*/ 723424 h 723900"/>
                    <a:gd name="connsiteX9" fmla="*/ 1661636 w 2790825"/>
                    <a:gd name="connsiteY9" fmla="*/ 631984 h 723900"/>
                    <a:gd name="connsiteX10" fmla="*/ 1663541 w 2790825"/>
                    <a:gd name="connsiteY10" fmla="*/ 631984 h 723900"/>
                    <a:gd name="connsiteX11" fmla="*/ 1663541 w 2790825"/>
                    <a:gd name="connsiteY11" fmla="*/ 711994 h 723900"/>
                    <a:gd name="connsiteX12" fmla="*/ 1749266 w 2790825"/>
                    <a:gd name="connsiteY12" fmla="*/ 711994 h 723900"/>
                    <a:gd name="connsiteX13" fmla="*/ 1749266 w 2790825"/>
                    <a:gd name="connsiteY13" fmla="*/ 208121 h 723900"/>
                    <a:gd name="connsiteX14" fmla="*/ 1663541 w 2790825"/>
                    <a:gd name="connsiteY14" fmla="*/ 208121 h 723900"/>
                    <a:gd name="connsiteX15" fmla="*/ 1663541 w 2790825"/>
                    <a:gd name="connsiteY15" fmla="*/ 498634 h 723900"/>
                    <a:gd name="connsiteX16" fmla="*/ 1622584 w 2790825"/>
                    <a:gd name="connsiteY16" fmla="*/ 612934 h 723900"/>
                    <a:gd name="connsiteX17" fmla="*/ 1519714 w 2790825"/>
                    <a:gd name="connsiteY17" fmla="*/ 656749 h 723900"/>
                    <a:gd name="connsiteX18" fmla="*/ 1390174 w 2790825"/>
                    <a:gd name="connsiteY18" fmla="*/ 497681 h 723900"/>
                    <a:gd name="connsiteX19" fmla="*/ 1390174 w 2790825"/>
                    <a:gd name="connsiteY19" fmla="*/ 208121 h 723900"/>
                    <a:gd name="connsiteX20" fmla="*/ 1304449 w 2790825"/>
                    <a:gd name="connsiteY20" fmla="*/ 208121 h 723900"/>
                    <a:gd name="connsiteX21" fmla="*/ 762476 w 2790825"/>
                    <a:gd name="connsiteY21" fmla="*/ 208121 h 723900"/>
                    <a:gd name="connsiteX22" fmla="*/ 762476 w 2790825"/>
                    <a:gd name="connsiteY22" fmla="*/ 276701 h 723900"/>
                    <a:gd name="connsiteX23" fmla="*/ 1050131 w 2790825"/>
                    <a:gd name="connsiteY23" fmla="*/ 276701 h 723900"/>
                    <a:gd name="connsiteX24" fmla="*/ 732949 w 2790825"/>
                    <a:gd name="connsiteY24" fmla="*/ 686276 h 723900"/>
                    <a:gd name="connsiteX25" fmla="*/ 732949 w 2790825"/>
                    <a:gd name="connsiteY25" fmla="*/ 711041 h 723900"/>
                    <a:gd name="connsiteX26" fmla="*/ 1173004 w 2790825"/>
                    <a:gd name="connsiteY26" fmla="*/ 711041 h 723900"/>
                    <a:gd name="connsiteX27" fmla="*/ 1173004 w 2790825"/>
                    <a:gd name="connsiteY27" fmla="*/ 642461 h 723900"/>
                    <a:gd name="connsiteX28" fmla="*/ 858679 w 2790825"/>
                    <a:gd name="connsiteY28" fmla="*/ 642461 h 723900"/>
                    <a:gd name="connsiteX29" fmla="*/ 1175861 w 2790825"/>
                    <a:gd name="connsiteY29" fmla="*/ 230981 h 723900"/>
                    <a:gd name="connsiteX30" fmla="*/ 1175861 w 2790825"/>
                    <a:gd name="connsiteY30" fmla="*/ 208121 h 723900"/>
                    <a:gd name="connsiteX31" fmla="*/ 762476 w 2790825"/>
                    <a:gd name="connsiteY31" fmla="*/ 208121 h 723900"/>
                    <a:gd name="connsiteX32" fmla="*/ 2179796 w 2790825"/>
                    <a:gd name="connsiteY32" fmla="*/ 199549 h 723900"/>
                    <a:gd name="connsiteX33" fmla="*/ 2095976 w 2790825"/>
                    <a:gd name="connsiteY33" fmla="*/ 230029 h 723900"/>
                    <a:gd name="connsiteX34" fmla="*/ 2039779 w 2790825"/>
                    <a:gd name="connsiteY34" fmla="*/ 312896 h 723900"/>
                    <a:gd name="connsiteX35" fmla="*/ 2037874 w 2790825"/>
                    <a:gd name="connsiteY35" fmla="*/ 312896 h 723900"/>
                    <a:gd name="connsiteX36" fmla="*/ 2037874 w 2790825"/>
                    <a:gd name="connsiteY36" fmla="*/ 208121 h 723900"/>
                    <a:gd name="connsiteX37" fmla="*/ 1952149 w 2790825"/>
                    <a:gd name="connsiteY37" fmla="*/ 208121 h 723900"/>
                    <a:gd name="connsiteX38" fmla="*/ 1952149 w 2790825"/>
                    <a:gd name="connsiteY38" fmla="*/ 711994 h 723900"/>
                    <a:gd name="connsiteX39" fmla="*/ 2037874 w 2790825"/>
                    <a:gd name="connsiteY39" fmla="*/ 711994 h 723900"/>
                    <a:gd name="connsiteX40" fmla="*/ 2037874 w 2790825"/>
                    <a:gd name="connsiteY40" fmla="*/ 454819 h 723900"/>
                    <a:gd name="connsiteX41" fmla="*/ 2074069 w 2790825"/>
                    <a:gd name="connsiteY41" fmla="*/ 322421 h 723900"/>
                    <a:gd name="connsiteX42" fmla="*/ 2166461 w 2790825"/>
                    <a:gd name="connsiteY42" fmla="*/ 273844 h 723900"/>
                    <a:gd name="connsiteX43" fmla="*/ 2231231 w 2790825"/>
                    <a:gd name="connsiteY43" fmla="*/ 290036 h 723900"/>
                    <a:gd name="connsiteX44" fmla="*/ 2231231 w 2790825"/>
                    <a:gd name="connsiteY44" fmla="*/ 206216 h 723900"/>
                    <a:gd name="connsiteX45" fmla="*/ 2179796 w 2790825"/>
                    <a:gd name="connsiteY45" fmla="*/ 199549 h 723900"/>
                    <a:gd name="connsiteX46" fmla="*/ 2563654 w 2790825"/>
                    <a:gd name="connsiteY46" fmla="*/ 196691 h 723900"/>
                    <a:gd name="connsiteX47" fmla="*/ 2387441 w 2790825"/>
                    <a:gd name="connsiteY47" fmla="*/ 270986 h 723900"/>
                    <a:gd name="connsiteX48" fmla="*/ 2316956 w 2790825"/>
                    <a:gd name="connsiteY48" fmla="*/ 462439 h 723900"/>
                    <a:gd name="connsiteX49" fmla="*/ 2381726 w 2790825"/>
                    <a:gd name="connsiteY49" fmla="*/ 655796 h 723900"/>
                    <a:gd name="connsiteX50" fmla="*/ 2559844 w 2790825"/>
                    <a:gd name="connsiteY50" fmla="*/ 724376 h 723900"/>
                    <a:gd name="connsiteX51" fmla="*/ 2746534 w 2790825"/>
                    <a:gd name="connsiteY51" fmla="*/ 675799 h 723900"/>
                    <a:gd name="connsiteX52" fmla="*/ 2746534 w 2790825"/>
                    <a:gd name="connsiteY52" fmla="*/ 600551 h 723900"/>
                    <a:gd name="connsiteX53" fmla="*/ 2579846 w 2790825"/>
                    <a:gd name="connsiteY53" fmla="*/ 656749 h 723900"/>
                    <a:gd name="connsiteX54" fmla="*/ 2453164 w 2790825"/>
                    <a:gd name="connsiteY54" fmla="*/ 611029 h 723900"/>
                    <a:gd name="connsiteX55" fmla="*/ 2404586 w 2790825"/>
                    <a:gd name="connsiteY55" fmla="*/ 481489 h 723900"/>
                    <a:gd name="connsiteX56" fmla="*/ 2783681 w 2790825"/>
                    <a:gd name="connsiteY56" fmla="*/ 481489 h 723900"/>
                    <a:gd name="connsiteX57" fmla="*/ 2783681 w 2790825"/>
                    <a:gd name="connsiteY57" fmla="*/ 439579 h 723900"/>
                    <a:gd name="connsiteX58" fmla="*/ 2726531 w 2790825"/>
                    <a:gd name="connsiteY58" fmla="*/ 261461 h 723900"/>
                    <a:gd name="connsiteX59" fmla="*/ 2563654 w 2790825"/>
                    <a:gd name="connsiteY59" fmla="*/ 196691 h 723900"/>
                    <a:gd name="connsiteX60" fmla="*/ 338614 w 2790825"/>
                    <a:gd name="connsiteY60" fmla="*/ 91916 h 723900"/>
                    <a:gd name="connsiteX61" fmla="*/ 340519 w 2790825"/>
                    <a:gd name="connsiteY61" fmla="*/ 91916 h 723900"/>
                    <a:gd name="connsiteX62" fmla="*/ 351949 w 2790825"/>
                    <a:gd name="connsiteY62" fmla="*/ 139541 h 723900"/>
                    <a:gd name="connsiteX63" fmla="*/ 470059 w 2790825"/>
                    <a:gd name="connsiteY63" fmla="*/ 440531 h 723900"/>
                    <a:gd name="connsiteX64" fmla="*/ 210026 w 2790825"/>
                    <a:gd name="connsiteY64" fmla="*/ 440531 h 723900"/>
                    <a:gd name="connsiteX65" fmla="*/ 326231 w 2790825"/>
                    <a:gd name="connsiteY65" fmla="*/ 139541 h 723900"/>
                    <a:gd name="connsiteX66" fmla="*/ 338614 w 2790825"/>
                    <a:gd name="connsiteY66" fmla="*/ 91916 h 723900"/>
                    <a:gd name="connsiteX67" fmla="*/ 295751 w 2790825"/>
                    <a:gd name="connsiteY67" fmla="*/ 7144 h 723900"/>
                    <a:gd name="connsiteX68" fmla="*/ 7144 w 2790825"/>
                    <a:gd name="connsiteY68" fmla="*/ 711994 h 723900"/>
                    <a:gd name="connsiteX69" fmla="*/ 105251 w 2790825"/>
                    <a:gd name="connsiteY69" fmla="*/ 711994 h 723900"/>
                    <a:gd name="connsiteX70" fmla="*/ 179546 w 2790825"/>
                    <a:gd name="connsiteY70" fmla="*/ 513874 h 723900"/>
                    <a:gd name="connsiteX71" fmla="*/ 497681 w 2790825"/>
                    <a:gd name="connsiteY71" fmla="*/ 513874 h 723900"/>
                    <a:gd name="connsiteX72" fmla="*/ 577691 w 2790825"/>
                    <a:gd name="connsiteY72" fmla="*/ 711994 h 723900"/>
                    <a:gd name="connsiteX73" fmla="*/ 674846 w 2790825"/>
                    <a:gd name="connsiteY73" fmla="*/ 711994 h 723900"/>
                    <a:gd name="connsiteX74" fmla="*/ 386239 w 2790825"/>
                    <a:gd name="connsiteY74" fmla="*/ 7144 h 723900"/>
                    <a:gd name="connsiteX75" fmla="*/ 295751 w 2790825"/>
                    <a:gd name="connsiteY75" fmla="*/ 7144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790825" h="723900">
                      <a:moveTo>
                        <a:pt x="2561749" y="264319"/>
                      </a:moveTo>
                      <a:cubicBezTo>
                        <a:pt x="2603659" y="264319"/>
                        <a:pt x="2636044" y="277654"/>
                        <a:pt x="2659856" y="303371"/>
                      </a:cubicBezTo>
                      <a:cubicBezTo>
                        <a:pt x="2683669" y="329089"/>
                        <a:pt x="2695099" y="365284"/>
                        <a:pt x="2696051" y="411956"/>
                      </a:cubicBezTo>
                      <a:lnTo>
                        <a:pt x="2406491" y="411956"/>
                      </a:lnTo>
                      <a:cubicBezTo>
                        <a:pt x="2413159" y="368141"/>
                        <a:pt x="2430304" y="331946"/>
                        <a:pt x="2458879" y="305276"/>
                      </a:cubicBezTo>
                      <a:cubicBezTo>
                        <a:pt x="2487454" y="278606"/>
                        <a:pt x="2521744" y="264319"/>
                        <a:pt x="2561749" y="264319"/>
                      </a:cubicBezTo>
                      <a:moveTo>
                        <a:pt x="1304449" y="208121"/>
                      </a:moveTo>
                      <a:lnTo>
                        <a:pt x="1304449" y="509111"/>
                      </a:lnTo>
                      <a:cubicBezTo>
                        <a:pt x="1304449" y="651986"/>
                        <a:pt x="1368266" y="723424"/>
                        <a:pt x="1495901" y="723424"/>
                      </a:cubicBezTo>
                      <a:cubicBezTo>
                        <a:pt x="1570196" y="723424"/>
                        <a:pt x="1625441" y="692944"/>
                        <a:pt x="1661636" y="631984"/>
                      </a:cubicBezTo>
                      <a:lnTo>
                        <a:pt x="1663541" y="631984"/>
                      </a:lnTo>
                      <a:lnTo>
                        <a:pt x="1663541" y="711994"/>
                      </a:lnTo>
                      <a:lnTo>
                        <a:pt x="1749266" y="711994"/>
                      </a:lnTo>
                      <a:lnTo>
                        <a:pt x="1749266" y="208121"/>
                      </a:lnTo>
                      <a:lnTo>
                        <a:pt x="1663541" y="208121"/>
                      </a:lnTo>
                      <a:lnTo>
                        <a:pt x="1663541" y="498634"/>
                      </a:lnTo>
                      <a:cubicBezTo>
                        <a:pt x="1663541" y="545306"/>
                        <a:pt x="1650206" y="583406"/>
                        <a:pt x="1622584" y="612934"/>
                      </a:cubicBezTo>
                      <a:cubicBezTo>
                        <a:pt x="1595914" y="641509"/>
                        <a:pt x="1561624" y="656749"/>
                        <a:pt x="1519714" y="656749"/>
                      </a:cubicBezTo>
                      <a:cubicBezTo>
                        <a:pt x="1433036" y="656749"/>
                        <a:pt x="1390174" y="603409"/>
                        <a:pt x="1390174" y="497681"/>
                      </a:cubicBezTo>
                      <a:lnTo>
                        <a:pt x="1390174" y="208121"/>
                      </a:lnTo>
                      <a:lnTo>
                        <a:pt x="1304449" y="208121"/>
                      </a:lnTo>
                      <a:close/>
                      <a:moveTo>
                        <a:pt x="762476" y="208121"/>
                      </a:moveTo>
                      <a:lnTo>
                        <a:pt x="762476" y="276701"/>
                      </a:lnTo>
                      <a:lnTo>
                        <a:pt x="1050131" y="276701"/>
                      </a:lnTo>
                      <a:lnTo>
                        <a:pt x="732949" y="686276"/>
                      </a:lnTo>
                      <a:lnTo>
                        <a:pt x="732949" y="711041"/>
                      </a:lnTo>
                      <a:lnTo>
                        <a:pt x="1173004" y="711041"/>
                      </a:lnTo>
                      <a:lnTo>
                        <a:pt x="1173004" y="642461"/>
                      </a:lnTo>
                      <a:lnTo>
                        <a:pt x="858679" y="642461"/>
                      </a:lnTo>
                      <a:lnTo>
                        <a:pt x="1175861" y="230981"/>
                      </a:lnTo>
                      <a:lnTo>
                        <a:pt x="1175861" y="208121"/>
                      </a:lnTo>
                      <a:lnTo>
                        <a:pt x="762476" y="208121"/>
                      </a:lnTo>
                      <a:close/>
                      <a:moveTo>
                        <a:pt x="2179796" y="199549"/>
                      </a:moveTo>
                      <a:cubicBezTo>
                        <a:pt x="2148364" y="199549"/>
                        <a:pt x="2120741" y="209074"/>
                        <a:pt x="2095976" y="230029"/>
                      </a:cubicBezTo>
                      <a:cubicBezTo>
                        <a:pt x="2071211" y="250031"/>
                        <a:pt x="2052161" y="277654"/>
                        <a:pt x="2039779" y="312896"/>
                      </a:cubicBezTo>
                      <a:lnTo>
                        <a:pt x="2037874" y="312896"/>
                      </a:lnTo>
                      <a:lnTo>
                        <a:pt x="2037874" y="208121"/>
                      </a:lnTo>
                      <a:lnTo>
                        <a:pt x="1952149" y="208121"/>
                      </a:lnTo>
                      <a:lnTo>
                        <a:pt x="1952149" y="711994"/>
                      </a:lnTo>
                      <a:lnTo>
                        <a:pt x="2037874" y="711994"/>
                      </a:lnTo>
                      <a:lnTo>
                        <a:pt x="2037874" y="454819"/>
                      </a:lnTo>
                      <a:cubicBezTo>
                        <a:pt x="2037874" y="398621"/>
                        <a:pt x="2050256" y="354806"/>
                        <a:pt x="2074069" y="322421"/>
                      </a:cubicBezTo>
                      <a:cubicBezTo>
                        <a:pt x="2098834" y="290036"/>
                        <a:pt x="2129314" y="273844"/>
                        <a:pt x="2166461" y="273844"/>
                      </a:cubicBezTo>
                      <a:cubicBezTo>
                        <a:pt x="2195036" y="273844"/>
                        <a:pt x="2215991" y="279559"/>
                        <a:pt x="2231231" y="290036"/>
                      </a:cubicBezTo>
                      <a:lnTo>
                        <a:pt x="2231231" y="206216"/>
                      </a:lnTo>
                      <a:cubicBezTo>
                        <a:pt x="2219801" y="201454"/>
                        <a:pt x="2202656" y="199549"/>
                        <a:pt x="2179796" y="199549"/>
                      </a:cubicBezTo>
                      <a:moveTo>
                        <a:pt x="2563654" y="196691"/>
                      </a:moveTo>
                      <a:cubicBezTo>
                        <a:pt x="2493169" y="196691"/>
                        <a:pt x="2435066" y="221456"/>
                        <a:pt x="2387441" y="270986"/>
                      </a:cubicBezTo>
                      <a:cubicBezTo>
                        <a:pt x="2340769" y="320516"/>
                        <a:pt x="2316956" y="384334"/>
                        <a:pt x="2316956" y="462439"/>
                      </a:cubicBezTo>
                      <a:cubicBezTo>
                        <a:pt x="2316956" y="545306"/>
                        <a:pt x="2338864" y="610076"/>
                        <a:pt x="2381726" y="655796"/>
                      </a:cubicBezTo>
                      <a:cubicBezTo>
                        <a:pt x="2424589" y="701516"/>
                        <a:pt x="2484596" y="724376"/>
                        <a:pt x="2559844" y="724376"/>
                      </a:cubicBezTo>
                      <a:cubicBezTo>
                        <a:pt x="2636996" y="724376"/>
                        <a:pt x="2699861" y="708184"/>
                        <a:pt x="2746534" y="675799"/>
                      </a:cubicBezTo>
                      <a:lnTo>
                        <a:pt x="2746534" y="600551"/>
                      </a:lnTo>
                      <a:cubicBezTo>
                        <a:pt x="2696051" y="637699"/>
                        <a:pt x="2640806" y="656749"/>
                        <a:pt x="2579846" y="656749"/>
                      </a:cubicBezTo>
                      <a:cubicBezTo>
                        <a:pt x="2526506" y="656749"/>
                        <a:pt x="2483644" y="641509"/>
                        <a:pt x="2453164" y="611029"/>
                      </a:cubicBezTo>
                      <a:cubicBezTo>
                        <a:pt x="2422684" y="580549"/>
                        <a:pt x="2406491" y="537686"/>
                        <a:pt x="2404586" y="481489"/>
                      </a:cubicBezTo>
                      <a:lnTo>
                        <a:pt x="2783681" y="481489"/>
                      </a:lnTo>
                      <a:lnTo>
                        <a:pt x="2783681" y="439579"/>
                      </a:lnTo>
                      <a:cubicBezTo>
                        <a:pt x="2783681" y="363379"/>
                        <a:pt x="2764631" y="304324"/>
                        <a:pt x="2726531" y="261461"/>
                      </a:cubicBezTo>
                      <a:cubicBezTo>
                        <a:pt x="2687479" y="217646"/>
                        <a:pt x="2633186" y="196691"/>
                        <a:pt x="2563654" y="196691"/>
                      </a:cubicBezTo>
                      <a:moveTo>
                        <a:pt x="338614" y="91916"/>
                      </a:moveTo>
                      <a:lnTo>
                        <a:pt x="340519" y="91916"/>
                      </a:lnTo>
                      <a:cubicBezTo>
                        <a:pt x="344329" y="113824"/>
                        <a:pt x="348139" y="129064"/>
                        <a:pt x="351949" y="139541"/>
                      </a:cubicBezTo>
                      <a:lnTo>
                        <a:pt x="470059" y="440531"/>
                      </a:lnTo>
                      <a:lnTo>
                        <a:pt x="210026" y="440531"/>
                      </a:lnTo>
                      <a:lnTo>
                        <a:pt x="326231" y="139541"/>
                      </a:lnTo>
                      <a:cubicBezTo>
                        <a:pt x="330994" y="128111"/>
                        <a:pt x="334804" y="111919"/>
                        <a:pt x="338614" y="91916"/>
                      </a:cubicBezTo>
                      <a:moveTo>
                        <a:pt x="295751" y="7144"/>
                      </a:moveTo>
                      <a:lnTo>
                        <a:pt x="7144" y="711994"/>
                      </a:lnTo>
                      <a:lnTo>
                        <a:pt x="105251" y="711994"/>
                      </a:lnTo>
                      <a:lnTo>
                        <a:pt x="179546" y="513874"/>
                      </a:lnTo>
                      <a:lnTo>
                        <a:pt x="497681" y="513874"/>
                      </a:lnTo>
                      <a:lnTo>
                        <a:pt x="577691" y="711994"/>
                      </a:lnTo>
                      <a:lnTo>
                        <a:pt x="674846" y="711994"/>
                      </a:lnTo>
                      <a:lnTo>
                        <a:pt x="386239" y="7144"/>
                      </a:lnTo>
                      <a:lnTo>
                        <a:pt x="295751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F7BE59B5-CEEE-1D4D-AC0A-4558719108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0396" y="1891300"/>
                <a:ext cx="5007756" cy="0"/>
              </a:xfrm>
              <a:prstGeom prst="line">
                <a:avLst/>
              </a:prstGeom>
              <a:ln w="12700">
                <a:solidFill>
                  <a:srgbClr val="035C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BA0555E5-BF0B-B642-8073-36EE283C9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75025" y="1809004"/>
                <a:ext cx="164592" cy="16459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85389C91-F8AF-4948-878A-B511E89E2807}"/>
                </a:ext>
              </a:extLst>
            </p:cNvPr>
            <p:cNvGrpSpPr/>
            <p:nvPr/>
          </p:nvGrpSpPr>
          <p:grpSpPr>
            <a:xfrm>
              <a:off x="2127921" y="1809006"/>
              <a:ext cx="622606" cy="400619"/>
              <a:chOff x="3744363" y="1788510"/>
              <a:chExt cx="566006" cy="364198"/>
            </a:xfrm>
          </p:grpSpPr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9199E2C1-E3ED-4F43-BF2B-8F78072488C7}"/>
                  </a:ext>
                </a:extLst>
              </p:cNvPr>
              <p:cNvSpPr txBox="1"/>
              <p:nvPr/>
            </p:nvSpPr>
            <p:spPr>
              <a:xfrm>
                <a:off x="3744363" y="1963846"/>
                <a:ext cx="566006" cy="188862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dirty="0">
                    <a:solidFill>
                      <a:srgbClr val="035CD9"/>
                    </a:solidFill>
                  </a:rPr>
                  <a:t>Frankfurt</a:t>
                </a: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208DA556-9183-5647-8CE2-04DEAA7B26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1394" y="1788510"/>
                <a:ext cx="149629" cy="149629"/>
              </a:xfrm>
              <a:prstGeom prst="ellipse">
                <a:avLst/>
              </a:prstGeom>
              <a:solidFill>
                <a:srgbClr val="035C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Helvetica Neue"/>
                </a:endParaRPr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30379B7-0F75-6843-896A-F353BA27DF61}"/>
              </a:ext>
            </a:extLst>
          </p:cNvPr>
          <p:cNvGrpSpPr/>
          <p:nvPr/>
        </p:nvGrpSpPr>
        <p:grpSpPr>
          <a:xfrm>
            <a:off x="1772293" y="2221624"/>
            <a:ext cx="620683" cy="339100"/>
            <a:chOff x="1885417" y="1562360"/>
            <a:chExt cx="620683" cy="339100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DE8E4827-C7B4-264C-B9D0-03F16F207B15}"/>
                </a:ext>
              </a:extLst>
            </p:cNvPr>
            <p:cNvCxnSpPr>
              <a:cxnSpLocks/>
            </p:cNvCxnSpPr>
            <p:nvPr/>
          </p:nvCxnSpPr>
          <p:spPr>
            <a:xfrm>
              <a:off x="1986169" y="1901460"/>
              <a:ext cx="193488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0CE02FE-16EB-F64E-9B38-796D0F6E7A11}"/>
                </a:ext>
              </a:extLst>
            </p:cNvPr>
            <p:cNvSpPr/>
            <p:nvPr/>
          </p:nvSpPr>
          <p:spPr>
            <a:xfrm>
              <a:off x="1885417" y="1562360"/>
              <a:ext cx="6206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Internet</a:t>
              </a:r>
            </a:p>
          </p:txBody>
        </p:sp>
      </p:grpSp>
      <p:sp>
        <p:nvSpPr>
          <p:cNvPr id="233" name="Oval 232">
            <a:extLst>
              <a:ext uri="{FF2B5EF4-FFF2-40B4-BE49-F238E27FC236}">
                <a16:creationId xmlns:a16="http://schemas.microsoft.com/office/drawing/2014/main" id="{BA8BA56D-7C3D-9A45-B063-6ECC7B2425D5}"/>
              </a:ext>
            </a:extLst>
          </p:cNvPr>
          <p:cNvSpPr>
            <a:spLocks noChangeAspect="1"/>
          </p:cNvSpPr>
          <p:nvPr/>
        </p:nvSpPr>
        <p:spPr>
          <a:xfrm>
            <a:off x="1708453" y="3207819"/>
            <a:ext cx="164592" cy="1645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0F8591F-6DBA-9848-A1F2-73BCD38FB83A}"/>
              </a:ext>
            </a:extLst>
          </p:cNvPr>
          <p:cNvGrpSpPr/>
          <p:nvPr/>
        </p:nvGrpSpPr>
        <p:grpSpPr>
          <a:xfrm>
            <a:off x="2007511" y="2841740"/>
            <a:ext cx="5318982" cy="789036"/>
            <a:chOff x="2120635" y="2143899"/>
            <a:chExt cx="5318982" cy="789036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A2CB6DD-2011-5549-A5D7-E3FDFC94B1E4}"/>
                </a:ext>
              </a:extLst>
            </p:cNvPr>
            <p:cNvGrpSpPr/>
            <p:nvPr/>
          </p:nvGrpSpPr>
          <p:grpSpPr>
            <a:xfrm>
              <a:off x="2245801" y="2143899"/>
              <a:ext cx="5193816" cy="520511"/>
              <a:chOff x="2245801" y="2154059"/>
              <a:chExt cx="5193816" cy="520511"/>
            </a:xfrm>
          </p:grpSpPr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DDC415C7-4BF1-BC4F-A9AF-3E2D11259A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5801" y="2596679"/>
                <a:ext cx="5102351" cy="1"/>
              </a:xfrm>
              <a:prstGeom prst="line">
                <a:avLst/>
              </a:prstGeom>
              <a:ln w="152400">
                <a:solidFill>
                  <a:srgbClr val="C00000">
                    <a:alpha val="1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896D1318-12EA-C74E-A781-1CC971F737D3}"/>
                  </a:ext>
                </a:extLst>
              </p:cNvPr>
              <p:cNvGrpSpPr/>
              <p:nvPr/>
            </p:nvGrpSpPr>
            <p:grpSpPr>
              <a:xfrm>
                <a:off x="3911129" y="2154059"/>
                <a:ext cx="1162865" cy="270037"/>
                <a:chOff x="3707368" y="2874168"/>
                <a:chExt cx="4770358" cy="1107758"/>
              </a:xfrm>
            </p:grpSpPr>
            <p:sp>
              <p:nvSpPr>
                <p:cNvPr id="243" name="Freeform: Shape 4">
                  <a:extLst>
                    <a:ext uri="{FF2B5EF4-FFF2-40B4-BE49-F238E27FC236}">
                      <a16:creationId xmlns:a16="http://schemas.microsoft.com/office/drawing/2014/main" id="{18A491A8-5311-4C40-AFD6-89AC4D449916}"/>
                    </a:ext>
                  </a:extLst>
                </p:cNvPr>
                <p:cNvSpPr/>
                <p:nvPr/>
              </p:nvSpPr>
              <p:spPr>
                <a:xfrm>
                  <a:off x="3707368" y="3202781"/>
                  <a:ext cx="809625" cy="771525"/>
                </a:xfrm>
                <a:custGeom>
                  <a:avLst/>
                  <a:gdLst>
                    <a:gd name="connsiteX0" fmla="*/ 808434 w 809625"/>
                    <a:gd name="connsiteY0" fmla="*/ 550069 h 771525"/>
                    <a:gd name="connsiteX1" fmla="*/ 683657 w 809625"/>
                    <a:gd name="connsiteY1" fmla="*/ 768191 h 771525"/>
                    <a:gd name="connsiteX2" fmla="*/ 355044 w 809625"/>
                    <a:gd name="connsiteY2" fmla="*/ 768191 h 771525"/>
                    <a:gd name="connsiteX3" fmla="*/ 284559 w 809625"/>
                    <a:gd name="connsiteY3" fmla="*/ 727234 h 771525"/>
                    <a:gd name="connsiteX4" fmla="*/ 17859 w 809625"/>
                    <a:gd name="connsiteY4" fmla="*/ 264319 h 771525"/>
                    <a:gd name="connsiteX5" fmla="*/ 17859 w 809625"/>
                    <a:gd name="connsiteY5" fmla="*/ 183356 h 771525"/>
                    <a:gd name="connsiteX6" fmla="*/ 118824 w 809625"/>
                    <a:gd name="connsiteY6" fmla="*/ 7144 h 771525"/>
                    <a:gd name="connsiteX7" fmla="*/ 243602 w 809625"/>
                    <a:gd name="connsiteY7" fmla="*/ 224314 h 771525"/>
                    <a:gd name="connsiteX8" fmla="*/ 432197 w 809625"/>
                    <a:gd name="connsiteY8" fmla="*/ 551021 h 771525"/>
                    <a:gd name="connsiteX9" fmla="*/ 808434 w 809625"/>
                    <a:gd name="connsiteY9" fmla="*/ 551021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9625" h="771525">
                      <a:moveTo>
                        <a:pt x="808434" y="550069"/>
                      </a:moveTo>
                      <a:lnTo>
                        <a:pt x="683657" y="768191"/>
                      </a:lnTo>
                      <a:lnTo>
                        <a:pt x="355044" y="768191"/>
                      </a:lnTo>
                      <a:cubicBezTo>
                        <a:pt x="325517" y="768191"/>
                        <a:pt x="298847" y="752951"/>
                        <a:pt x="284559" y="727234"/>
                      </a:cubicBezTo>
                      <a:lnTo>
                        <a:pt x="17859" y="264319"/>
                      </a:lnTo>
                      <a:cubicBezTo>
                        <a:pt x="3572" y="238601"/>
                        <a:pt x="3572" y="208121"/>
                        <a:pt x="17859" y="183356"/>
                      </a:cubicBezTo>
                      <a:lnTo>
                        <a:pt x="118824" y="7144"/>
                      </a:lnTo>
                      <a:lnTo>
                        <a:pt x="243602" y="224314"/>
                      </a:lnTo>
                      <a:lnTo>
                        <a:pt x="432197" y="551021"/>
                      </a:lnTo>
                      <a:lnTo>
                        <a:pt x="808434" y="551021"/>
                      </a:lnTo>
                      <a:close/>
                    </a:path>
                  </a:pathLst>
                </a:custGeom>
                <a:solidFill>
                  <a:srgbClr val="F7BA1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: Shape 5">
                  <a:extLst>
                    <a:ext uri="{FF2B5EF4-FFF2-40B4-BE49-F238E27FC236}">
                      <a16:creationId xmlns:a16="http://schemas.microsoft.com/office/drawing/2014/main" id="{EC1FD632-FE3D-8A44-AB53-FEBA280A7A2F}"/>
                    </a:ext>
                  </a:extLst>
                </p:cNvPr>
                <p:cNvSpPr/>
                <p:nvPr/>
              </p:nvSpPr>
              <p:spPr>
                <a:xfrm>
                  <a:off x="4382929" y="3092291"/>
                  <a:ext cx="561975" cy="885825"/>
                </a:xfrm>
                <a:custGeom>
                  <a:avLst/>
                  <a:gdLst>
                    <a:gd name="connsiteX0" fmla="*/ 547211 w 561975"/>
                    <a:gd name="connsiteY0" fmla="*/ 374809 h 885825"/>
                    <a:gd name="connsiteX1" fmla="*/ 281464 w 561975"/>
                    <a:gd name="connsiteY1" fmla="*/ 837724 h 885825"/>
                    <a:gd name="connsiteX2" fmla="*/ 210979 w 561975"/>
                    <a:gd name="connsiteY2" fmla="*/ 878681 h 885825"/>
                    <a:gd name="connsiteX3" fmla="*/ 7144 w 561975"/>
                    <a:gd name="connsiteY3" fmla="*/ 878681 h 885825"/>
                    <a:gd name="connsiteX4" fmla="*/ 132874 w 561975"/>
                    <a:gd name="connsiteY4" fmla="*/ 660559 h 885825"/>
                    <a:gd name="connsiteX5" fmla="*/ 321469 w 561975"/>
                    <a:gd name="connsiteY5" fmla="*/ 333851 h 885825"/>
                    <a:gd name="connsiteX6" fmla="*/ 132874 w 561975"/>
                    <a:gd name="connsiteY6" fmla="*/ 7144 h 885825"/>
                    <a:gd name="connsiteX7" fmla="*/ 382429 w 561975"/>
                    <a:gd name="connsiteY7" fmla="*/ 7144 h 885825"/>
                    <a:gd name="connsiteX8" fmla="*/ 546259 w 561975"/>
                    <a:gd name="connsiteY8" fmla="*/ 293846 h 885825"/>
                    <a:gd name="connsiteX9" fmla="*/ 547211 w 561975"/>
                    <a:gd name="connsiteY9" fmla="*/ 374809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1975" h="885825">
                      <a:moveTo>
                        <a:pt x="547211" y="374809"/>
                      </a:moveTo>
                      <a:lnTo>
                        <a:pt x="281464" y="837724"/>
                      </a:lnTo>
                      <a:cubicBezTo>
                        <a:pt x="267176" y="863441"/>
                        <a:pt x="239554" y="878681"/>
                        <a:pt x="210979" y="878681"/>
                      </a:cubicBezTo>
                      <a:lnTo>
                        <a:pt x="7144" y="878681"/>
                      </a:lnTo>
                      <a:lnTo>
                        <a:pt x="132874" y="660559"/>
                      </a:lnTo>
                      <a:lnTo>
                        <a:pt x="321469" y="333851"/>
                      </a:lnTo>
                      <a:lnTo>
                        <a:pt x="132874" y="7144"/>
                      </a:lnTo>
                      <a:lnTo>
                        <a:pt x="382429" y="7144"/>
                      </a:lnTo>
                      <a:lnTo>
                        <a:pt x="546259" y="293846"/>
                      </a:lnTo>
                      <a:cubicBezTo>
                        <a:pt x="561499" y="318611"/>
                        <a:pt x="561499" y="349091"/>
                        <a:pt x="547211" y="374809"/>
                      </a:cubicBezTo>
                    </a:path>
                  </a:pathLst>
                </a:custGeom>
                <a:solidFill>
                  <a:srgbClr val="EB42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Freeform: Shape 6">
                  <a:extLst>
                    <a:ext uri="{FF2B5EF4-FFF2-40B4-BE49-F238E27FC236}">
                      <a16:creationId xmlns:a16="http://schemas.microsoft.com/office/drawing/2014/main" id="{3C00431C-C85D-4840-9065-8F6EF5017F28}"/>
                    </a:ext>
                  </a:extLst>
                </p:cNvPr>
                <p:cNvSpPr/>
                <p:nvPr/>
              </p:nvSpPr>
              <p:spPr>
                <a:xfrm>
                  <a:off x="3819049" y="2874168"/>
                  <a:ext cx="952500" cy="552450"/>
                </a:xfrm>
                <a:custGeom>
                  <a:avLst/>
                  <a:gdLst>
                    <a:gd name="connsiteX0" fmla="*/ 946309 w 952500"/>
                    <a:gd name="connsiteY0" fmla="*/ 225266 h 552450"/>
                    <a:gd name="connsiteX1" fmla="*/ 320516 w 952500"/>
                    <a:gd name="connsiteY1" fmla="*/ 225266 h 552450"/>
                    <a:gd name="connsiteX2" fmla="*/ 132874 w 952500"/>
                    <a:gd name="connsiteY2" fmla="*/ 551974 h 552450"/>
                    <a:gd name="connsiteX3" fmla="*/ 7144 w 952500"/>
                    <a:gd name="connsiteY3" fmla="*/ 334804 h 552450"/>
                    <a:gd name="connsiteX4" fmla="*/ 171926 w 952500"/>
                    <a:gd name="connsiteY4" fmla="*/ 48101 h 552450"/>
                    <a:gd name="connsiteX5" fmla="*/ 243364 w 952500"/>
                    <a:gd name="connsiteY5" fmla="*/ 7144 h 552450"/>
                    <a:gd name="connsiteX6" fmla="*/ 774859 w 952500"/>
                    <a:gd name="connsiteY6" fmla="*/ 7144 h 552450"/>
                    <a:gd name="connsiteX7" fmla="*/ 845344 w 952500"/>
                    <a:gd name="connsiteY7" fmla="*/ 48101 h 552450"/>
                    <a:gd name="connsiteX8" fmla="*/ 946309 w 952500"/>
                    <a:gd name="connsiteY8" fmla="*/ 22526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00" h="552450">
                      <a:moveTo>
                        <a:pt x="946309" y="225266"/>
                      </a:moveTo>
                      <a:lnTo>
                        <a:pt x="320516" y="225266"/>
                      </a:lnTo>
                      <a:lnTo>
                        <a:pt x="132874" y="551974"/>
                      </a:lnTo>
                      <a:lnTo>
                        <a:pt x="7144" y="334804"/>
                      </a:lnTo>
                      <a:lnTo>
                        <a:pt x="171926" y="48101"/>
                      </a:lnTo>
                      <a:cubicBezTo>
                        <a:pt x="187166" y="22384"/>
                        <a:pt x="213836" y="7144"/>
                        <a:pt x="243364" y="7144"/>
                      </a:cubicBezTo>
                      <a:lnTo>
                        <a:pt x="774859" y="7144"/>
                      </a:lnTo>
                      <a:cubicBezTo>
                        <a:pt x="804386" y="7144"/>
                        <a:pt x="831056" y="22384"/>
                        <a:pt x="845344" y="48101"/>
                      </a:cubicBezTo>
                      <a:lnTo>
                        <a:pt x="946309" y="225266"/>
                      </a:lnTo>
                      <a:close/>
                    </a:path>
                  </a:pathLst>
                </a:custGeom>
                <a:solidFill>
                  <a:srgbClr val="007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: Shape 7">
                  <a:extLst>
                    <a:ext uri="{FF2B5EF4-FFF2-40B4-BE49-F238E27FC236}">
                      <a16:creationId xmlns:a16="http://schemas.microsoft.com/office/drawing/2014/main" id="{BA902F9E-0F7B-3843-A6FA-EE371A4E62B4}"/>
                    </a:ext>
                  </a:extLst>
                </p:cNvPr>
                <p:cNvSpPr/>
                <p:nvPr/>
              </p:nvSpPr>
              <p:spPr>
                <a:xfrm>
                  <a:off x="3944779" y="3092291"/>
                  <a:ext cx="762000" cy="666750"/>
                </a:xfrm>
                <a:custGeom>
                  <a:avLst/>
                  <a:gdLst>
                    <a:gd name="connsiteX0" fmla="*/ 571024 w 762000"/>
                    <a:gd name="connsiteY0" fmla="*/ 7144 h 666750"/>
                    <a:gd name="connsiteX1" fmla="*/ 759619 w 762000"/>
                    <a:gd name="connsiteY1" fmla="*/ 333851 h 666750"/>
                    <a:gd name="connsiteX2" fmla="*/ 571024 w 762000"/>
                    <a:gd name="connsiteY2" fmla="*/ 660559 h 666750"/>
                    <a:gd name="connsiteX3" fmla="*/ 194786 w 762000"/>
                    <a:gd name="connsiteY3" fmla="*/ 660559 h 666750"/>
                    <a:gd name="connsiteX4" fmla="*/ 7144 w 762000"/>
                    <a:gd name="connsiteY4" fmla="*/ 333851 h 666750"/>
                    <a:gd name="connsiteX5" fmla="*/ 194786 w 762000"/>
                    <a:gd name="connsiteY5" fmla="*/ 7144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0" h="666750">
                      <a:moveTo>
                        <a:pt x="571024" y="7144"/>
                      </a:moveTo>
                      <a:lnTo>
                        <a:pt x="759619" y="333851"/>
                      </a:lnTo>
                      <a:lnTo>
                        <a:pt x="571024" y="660559"/>
                      </a:lnTo>
                      <a:lnTo>
                        <a:pt x="194786" y="660559"/>
                      </a:lnTo>
                      <a:lnTo>
                        <a:pt x="7144" y="333851"/>
                      </a:lnTo>
                      <a:lnTo>
                        <a:pt x="194786" y="7144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: Shape 8">
                  <a:extLst>
                    <a:ext uri="{FF2B5EF4-FFF2-40B4-BE49-F238E27FC236}">
                      <a16:creationId xmlns:a16="http://schemas.microsoft.com/office/drawing/2014/main" id="{B43CAA8D-3EC7-F44F-B092-D22484FF80EC}"/>
                    </a:ext>
                  </a:extLst>
                </p:cNvPr>
                <p:cNvSpPr/>
                <p:nvPr/>
              </p:nvSpPr>
              <p:spPr>
                <a:xfrm>
                  <a:off x="4157186" y="3255168"/>
                  <a:ext cx="333375" cy="333375"/>
                </a:xfrm>
                <a:custGeom>
                  <a:avLst/>
                  <a:gdLst>
                    <a:gd name="connsiteX0" fmla="*/ 170974 w 333375"/>
                    <a:gd name="connsiteY0" fmla="*/ 7144 h 333375"/>
                    <a:gd name="connsiteX1" fmla="*/ 334804 w 333375"/>
                    <a:gd name="connsiteY1" fmla="*/ 170974 h 333375"/>
                    <a:gd name="connsiteX2" fmla="*/ 170974 w 333375"/>
                    <a:gd name="connsiteY2" fmla="*/ 334804 h 333375"/>
                    <a:gd name="connsiteX3" fmla="*/ 7144 w 333375"/>
                    <a:gd name="connsiteY3" fmla="*/ 170974 h 333375"/>
                    <a:gd name="connsiteX4" fmla="*/ 170974 w 333375"/>
                    <a:gd name="connsiteY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5" h="333375">
                      <a:moveTo>
                        <a:pt x="170974" y="7144"/>
                      </a:moveTo>
                      <a:cubicBezTo>
                        <a:pt x="261461" y="7144"/>
                        <a:pt x="334804" y="80486"/>
                        <a:pt x="334804" y="170974"/>
                      </a:cubicBezTo>
                      <a:cubicBezTo>
                        <a:pt x="334804" y="261461"/>
                        <a:pt x="261461" y="334804"/>
                        <a:pt x="170974" y="334804"/>
                      </a:cubicBezTo>
                      <a:cubicBezTo>
                        <a:pt x="80486" y="334804"/>
                        <a:pt x="7144" y="261461"/>
                        <a:pt x="7144" y="170974"/>
                      </a:cubicBezTo>
                      <a:cubicBezTo>
                        <a:pt x="7144" y="80486"/>
                        <a:pt x="80486" y="7144"/>
                        <a:pt x="170974" y="71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: Shape 9">
                  <a:extLst>
                    <a:ext uri="{FF2B5EF4-FFF2-40B4-BE49-F238E27FC236}">
                      <a16:creationId xmlns:a16="http://schemas.microsoft.com/office/drawing/2014/main" id="{9E127F3F-40A0-6B46-B575-FEA20967F018}"/>
                    </a:ext>
                  </a:extLst>
                </p:cNvPr>
                <p:cNvSpPr/>
                <p:nvPr/>
              </p:nvSpPr>
              <p:spPr>
                <a:xfrm>
                  <a:off x="3820001" y="2874168"/>
                  <a:ext cx="942975" cy="333375"/>
                </a:xfrm>
                <a:custGeom>
                  <a:avLst/>
                  <a:gdLst>
                    <a:gd name="connsiteX0" fmla="*/ 773906 w 942975"/>
                    <a:gd name="connsiteY0" fmla="*/ 7144 h 333375"/>
                    <a:gd name="connsiteX1" fmla="*/ 242411 w 942975"/>
                    <a:gd name="connsiteY1" fmla="*/ 7144 h 333375"/>
                    <a:gd name="connsiteX2" fmla="*/ 171926 w 942975"/>
                    <a:gd name="connsiteY2" fmla="*/ 48101 h 333375"/>
                    <a:gd name="connsiteX3" fmla="*/ 7144 w 942975"/>
                    <a:gd name="connsiteY3" fmla="*/ 334804 h 333375"/>
                    <a:gd name="connsiteX4" fmla="*/ 170974 w 942975"/>
                    <a:gd name="connsiteY4" fmla="*/ 48101 h 333375"/>
                    <a:gd name="connsiteX5" fmla="*/ 242411 w 942975"/>
                    <a:gd name="connsiteY5" fmla="*/ 7144 h 333375"/>
                    <a:gd name="connsiteX6" fmla="*/ 773906 w 942975"/>
                    <a:gd name="connsiteY6" fmla="*/ 7144 h 333375"/>
                    <a:gd name="connsiteX7" fmla="*/ 844391 w 942975"/>
                    <a:gd name="connsiteY7" fmla="*/ 48101 h 333375"/>
                    <a:gd name="connsiteX8" fmla="*/ 941546 w 942975"/>
                    <a:gd name="connsiteY8" fmla="*/ 218599 h 333375"/>
                    <a:gd name="connsiteX9" fmla="*/ 844391 w 942975"/>
                    <a:gd name="connsiteY9" fmla="*/ 48101 h 333375"/>
                    <a:gd name="connsiteX10" fmla="*/ 773906 w 942975"/>
                    <a:gd name="connsiteY10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2975" h="333375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170974" y="48101"/>
                      </a:lnTo>
                      <a:cubicBezTo>
                        <a:pt x="186214" y="22384"/>
                        <a:pt x="212884" y="7144"/>
                        <a:pt x="242411" y="7144"/>
                      </a:cubicBezTo>
                      <a:lnTo>
                        <a:pt x="773906" y="7144"/>
                      </a:lnTo>
                      <a:cubicBezTo>
                        <a:pt x="803434" y="7144"/>
                        <a:pt x="830104" y="22384"/>
                        <a:pt x="844391" y="48101"/>
                      </a:cubicBezTo>
                      <a:lnTo>
                        <a:pt x="941546" y="218599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: Shape 10">
                  <a:extLst>
                    <a:ext uri="{FF2B5EF4-FFF2-40B4-BE49-F238E27FC236}">
                      <a16:creationId xmlns:a16="http://schemas.microsoft.com/office/drawing/2014/main" id="{48358098-5165-614E-8A11-C0AF810662A5}"/>
                    </a:ext>
                  </a:extLst>
                </p:cNvPr>
                <p:cNvSpPr/>
                <p:nvPr/>
              </p:nvSpPr>
              <p:spPr>
                <a:xfrm>
                  <a:off x="3820001" y="2874168"/>
                  <a:ext cx="942975" cy="342900"/>
                </a:xfrm>
                <a:custGeom>
                  <a:avLst/>
                  <a:gdLst>
                    <a:gd name="connsiteX0" fmla="*/ 773906 w 942975"/>
                    <a:gd name="connsiteY0" fmla="*/ 7144 h 342900"/>
                    <a:gd name="connsiteX1" fmla="*/ 242411 w 942975"/>
                    <a:gd name="connsiteY1" fmla="*/ 7144 h 342900"/>
                    <a:gd name="connsiteX2" fmla="*/ 171926 w 942975"/>
                    <a:gd name="connsiteY2" fmla="*/ 48101 h 342900"/>
                    <a:gd name="connsiteX3" fmla="*/ 7144 w 942975"/>
                    <a:gd name="connsiteY3" fmla="*/ 334804 h 342900"/>
                    <a:gd name="connsiteX4" fmla="*/ 9049 w 942975"/>
                    <a:gd name="connsiteY4" fmla="*/ 338614 h 342900"/>
                    <a:gd name="connsiteX5" fmla="*/ 170974 w 942975"/>
                    <a:gd name="connsiteY5" fmla="*/ 54769 h 342900"/>
                    <a:gd name="connsiteX6" fmla="*/ 241459 w 942975"/>
                    <a:gd name="connsiteY6" fmla="*/ 13811 h 342900"/>
                    <a:gd name="connsiteX7" fmla="*/ 772954 w 942975"/>
                    <a:gd name="connsiteY7" fmla="*/ 13811 h 342900"/>
                    <a:gd name="connsiteX8" fmla="*/ 843439 w 942975"/>
                    <a:gd name="connsiteY8" fmla="*/ 54769 h 342900"/>
                    <a:gd name="connsiteX9" fmla="*/ 936784 w 942975"/>
                    <a:gd name="connsiteY9" fmla="*/ 217646 h 342900"/>
                    <a:gd name="connsiteX10" fmla="*/ 940594 w 942975"/>
                    <a:gd name="connsiteY10" fmla="*/ 217646 h 342900"/>
                    <a:gd name="connsiteX11" fmla="*/ 844391 w 942975"/>
                    <a:gd name="connsiteY11" fmla="*/ 48101 h 342900"/>
                    <a:gd name="connsiteX12" fmla="*/ 773906 w 942975"/>
                    <a:gd name="connsiteY12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2975" h="342900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9049" y="338614"/>
                      </a:lnTo>
                      <a:lnTo>
                        <a:pt x="170974" y="54769"/>
                      </a:lnTo>
                      <a:cubicBezTo>
                        <a:pt x="185261" y="29051"/>
                        <a:pt x="212884" y="13811"/>
                        <a:pt x="241459" y="13811"/>
                      </a:cubicBezTo>
                      <a:lnTo>
                        <a:pt x="772954" y="13811"/>
                      </a:lnTo>
                      <a:cubicBezTo>
                        <a:pt x="802481" y="13811"/>
                        <a:pt x="829151" y="29051"/>
                        <a:pt x="843439" y="54769"/>
                      </a:cubicBezTo>
                      <a:lnTo>
                        <a:pt x="936784" y="217646"/>
                      </a:lnTo>
                      <a:lnTo>
                        <a:pt x="940594" y="217646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338FC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: Shape 11">
                  <a:extLst>
                    <a:ext uri="{FF2B5EF4-FFF2-40B4-BE49-F238E27FC236}">
                      <a16:creationId xmlns:a16="http://schemas.microsoft.com/office/drawing/2014/main" id="{B40BDC9C-1B3F-7341-A021-8188B5900E16}"/>
                    </a:ext>
                  </a:extLst>
                </p:cNvPr>
                <p:cNvSpPr/>
                <p:nvPr/>
              </p:nvSpPr>
              <p:spPr>
                <a:xfrm>
                  <a:off x="4754404" y="3085623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13811 h 19050"/>
                    <a:gd name="connsiteX1" fmla="*/ 7144 w 9525"/>
                    <a:gd name="connsiteY1" fmla="*/ 7144 h 19050"/>
                    <a:gd name="connsiteX2" fmla="*/ 10954 w 9525"/>
                    <a:gd name="connsiteY2" fmla="*/ 1381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3811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D6D6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: Shape 12">
                  <a:extLst>
                    <a:ext uri="{FF2B5EF4-FFF2-40B4-BE49-F238E27FC236}">
                      <a16:creationId xmlns:a16="http://schemas.microsoft.com/office/drawing/2014/main" id="{211C7970-DDDB-244B-9A75-194CC8A6E85F}"/>
                    </a:ext>
                  </a:extLst>
                </p:cNvPr>
                <p:cNvSpPr/>
                <p:nvPr/>
              </p:nvSpPr>
              <p:spPr>
                <a:xfrm>
                  <a:off x="3944779" y="3085623"/>
                  <a:ext cx="819150" cy="342900"/>
                </a:xfrm>
                <a:custGeom>
                  <a:avLst/>
                  <a:gdLst>
                    <a:gd name="connsiteX0" fmla="*/ 812959 w 819150"/>
                    <a:gd name="connsiteY0" fmla="*/ 7144 h 342900"/>
                    <a:gd name="connsiteX1" fmla="*/ 194786 w 819150"/>
                    <a:gd name="connsiteY1" fmla="*/ 7144 h 342900"/>
                    <a:gd name="connsiteX2" fmla="*/ 7144 w 819150"/>
                    <a:gd name="connsiteY2" fmla="*/ 333851 h 342900"/>
                    <a:gd name="connsiteX3" fmla="*/ 7144 w 819150"/>
                    <a:gd name="connsiteY3" fmla="*/ 340519 h 342900"/>
                    <a:gd name="connsiteX4" fmla="*/ 194786 w 819150"/>
                    <a:gd name="connsiteY4" fmla="*/ 13811 h 342900"/>
                    <a:gd name="connsiteX5" fmla="*/ 571024 w 819150"/>
                    <a:gd name="connsiteY5" fmla="*/ 13811 h 342900"/>
                    <a:gd name="connsiteX6" fmla="*/ 816769 w 819150"/>
                    <a:gd name="connsiteY6" fmla="*/ 1381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9150" h="342900">
                      <a:moveTo>
                        <a:pt x="812959" y="7144"/>
                      </a:moveTo>
                      <a:lnTo>
                        <a:pt x="194786" y="7144"/>
                      </a:lnTo>
                      <a:lnTo>
                        <a:pt x="7144" y="333851"/>
                      </a:lnTo>
                      <a:lnTo>
                        <a:pt x="7144" y="340519"/>
                      </a:lnTo>
                      <a:lnTo>
                        <a:pt x="194786" y="13811"/>
                      </a:lnTo>
                      <a:lnTo>
                        <a:pt x="571024" y="13811"/>
                      </a:lnTo>
                      <a:lnTo>
                        <a:pt x="816769" y="13811"/>
                      </a:lnTo>
                      <a:close/>
                    </a:path>
                  </a:pathLst>
                </a:custGeom>
                <a:solidFill>
                  <a:srgbClr val="0A66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: Shape 13">
                  <a:extLst>
                    <a:ext uri="{FF2B5EF4-FFF2-40B4-BE49-F238E27FC236}">
                      <a16:creationId xmlns:a16="http://schemas.microsoft.com/office/drawing/2014/main" id="{D5B73473-74C2-9F4A-B2A8-C16761C189DE}"/>
                    </a:ext>
                  </a:extLst>
                </p:cNvPr>
                <p:cNvSpPr/>
                <p:nvPr/>
              </p:nvSpPr>
              <p:spPr>
                <a:xfrm>
                  <a:off x="4750594" y="3085623"/>
                  <a:ext cx="19050" cy="19050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337DB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3" name="Freeform: Shape 14">
                  <a:extLst>
                    <a:ext uri="{FF2B5EF4-FFF2-40B4-BE49-F238E27FC236}">
                      <a16:creationId xmlns:a16="http://schemas.microsoft.com/office/drawing/2014/main" id="{401E20B3-1305-2F41-BC34-900A57DB5CF0}"/>
                    </a:ext>
                  </a:extLst>
                </p:cNvPr>
                <p:cNvSpPr/>
                <p:nvPr/>
              </p:nvSpPr>
              <p:spPr>
                <a:xfrm>
                  <a:off x="3715226" y="3201828"/>
                  <a:ext cx="800100" cy="552450"/>
                </a:xfrm>
                <a:custGeom>
                  <a:avLst/>
                  <a:gdLst>
                    <a:gd name="connsiteX0" fmla="*/ 111919 w 800100"/>
                    <a:gd name="connsiteY0" fmla="*/ 7144 h 552450"/>
                    <a:gd name="connsiteX1" fmla="*/ 10001 w 800100"/>
                    <a:gd name="connsiteY1" fmla="*/ 183356 h 552450"/>
                    <a:gd name="connsiteX2" fmla="*/ 8096 w 800100"/>
                    <a:gd name="connsiteY2" fmla="*/ 188119 h 552450"/>
                    <a:gd name="connsiteX3" fmla="*/ 10001 w 800100"/>
                    <a:gd name="connsiteY3" fmla="*/ 183356 h 552450"/>
                    <a:gd name="connsiteX4" fmla="*/ 111919 w 800100"/>
                    <a:gd name="connsiteY4" fmla="*/ 7144 h 552450"/>
                    <a:gd name="connsiteX5" fmla="*/ 236696 w 800100"/>
                    <a:gd name="connsiteY5" fmla="*/ 224314 h 552450"/>
                    <a:gd name="connsiteX6" fmla="*/ 424339 w 800100"/>
                    <a:gd name="connsiteY6" fmla="*/ 551021 h 552450"/>
                    <a:gd name="connsiteX7" fmla="*/ 800576 w 800100"/>
                    <a:gd name="connsiteY7" fmla="*/ 551021 h 552450"/>
                    <a:gd name="connsiteX8" fmla="*/ 424339 w 800100"/>
                    <a:gd name="connsiteY8" fmla="*/ 551021 h 552450"/>
                    <a:gd name="connsiteX9" fmla="*/ 424339 w 800100"/>
                    <a:gd name="connsiteY9" fmla="*/ 551021 h 552450"/>
                    <a:gd name="connsiteX10" fmla="*/ 236696 w 800100"/>
                    <a:gd name="connsiteY10" fmla="*/ 224314 h 552450"/>
                    <a:gd name="connsiteX11" fmla="*/ 111919 w 800100"/>
                    <a:gd name="connsiteY11" fmla="*/ 7144 h 552450"/>
                    <a:gd name="connsiteX12" fmla="*/ 8096 w 800100"/>
                    <a:gd name="connsiteY12" fmla="*/ 188119 h 552450"/>
                    <a:gd name="connsiteX13" fmla="*/ 8096 w 800100"/>
                    <a:gd name="connsiteY13" fmla="*/ 188119 h 552450"/>
                    <a:gd name="connsiteX14" fmla="*/ 8096 w 800100"/>
                    <a:gd name="connsiteY14" fmla="*/ 188119 h 552450"/>
                    <a:gd name="connsiteX15" fmla="*/ 7144 w 800100"/>
                    <a:gd name="connsiteY15" fmla="*/ 190024 h 552450"/>
                    <a:gd name="connsiteX16" fmla="*/ 7144 w 800100"/>
                    <a:gd name="connsiteY16" fmla="*/ 190024 h 552450"/>
                    <a:gd name="connsiteX17" fmla="*/ 7144 w 800100"/>
                    <a:gd name="connsiteY17" fmla="*/ 19002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0100" h="552450">
                      <a:moveTo>
                        <a:pt x="111919" y="7144"/>
                      </a:moveTo>
                      <a:lnTo>
                        <a:pt x="10001" y="183356"/>
                      </a:lnTo>
                      <a:cubicBezTo>
                        <a:pt x="9049" y="185261"/>
                        <a:pt x="9049" y="187166"/>
                        <a:pt x="8096" y="188119"/>
                      </a:cubicBezTo>
                      <a:cubicBezTo>
                        <a:pt x="9049" y="187166"/>
                        <a:pt x="9049" y="185261"/>
                        <a:pt x="10001" y="183356"/>
                      </a:cubicBezTo>
                      <a:lnTo>
                        <a:pt x="111919" y="7144"/>
                      </a:lnTo>
                      <a:lnTo>
                        <a:pt x="236696" y="224314"/>
                      </a:lnTo>
                      <a:lnTo>
                        <a:pt x="424339" y="551021"/>
                      </a:lnTo>
                      <a:lnTo>
                        <a:pt x="800576" y="551021"/>
                      </a:lnTo>
                      <a:lnTo>
                        <a:pt x="424339" y="551021"/>
                      </a:lnTo>
                      <a:lnTo>
                        <a:pt x="424339" y="551021"/>
                      </a:lnTo>
                      <a:lnTo>
                        <a:pt x="236696" y="224314"/>
                      </a:lnTo>
                      <a:lnTo>
                        <a:pt x="111919" y="7144"/>
                      </a:lnTo>
                      <a:close/>
                      <a:moveTo>
                        <a:pt x="8096" y="188119"/>
                      </a:moveTo>
                      <a:cubicBezTo>
                        <a:pt x="8096" y="189071"/>
                        <a:pt x="7144" y="189071"/>
                        <a:pt x="8096" y="188119"/>
                      </a:cubicBezTo>
                      <a:cubicBezTo>
                        <a:pt x="7144" y="189071"/>
                        <a:pt x="8096" y="189071"/>
                        <a:pt x="8096" y="188119"/>
                      </a:cubicBezTo>
                      <a:moveTo>
                        <a:pt x="7144" y="190024"/>
                      </a:moveTo>
                      <a:cubicBezTo>
                        <a:pt x="7144" y="190024"/>
                        <a:pt x="7144" y="190024"/>
                        <a:pt x="7144" y="190024"/>
                      </a:cubicBezTo>
                      <a:cubicBezTo>
                        <a:pt x="7144" y="190024"/>
                        <a:pt x="7144" y="190024"/>
                        <a:pt x="7144" y="19002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: Shape 15">
                  <a:extLst>
                    <a:ext uri="{FF2B5EF4-FFF2-40B4-BE49-F238E27FC236}">
                      <a16:creationId xmlns:a16="http://schemas.microsoft.com/office/drawing/2014/main" id="{75D47D7E-9D80-7F49-BB5E-9AA60A482599}"/>
                    </a:ext>
                  </a:extLst>
                </p:cNvPr>
                <p:cNvSpPr/>
                <p:nvPr/>
              </p:nvSpPr>
              <p:spPr>
                <a:xfrm>
                  <a:off x="3707606" y="3201828"/>
                  <a:ext cx="809625" cy="561975"/>
                </a:xfrm>
                <a:custGeom>
                  <a:avLst/>
                  <a:gdLst>
                    <a:gd name="connsiteX0" fmla="*/ 118586 w 809625"/>
                    <a:gd name="connsiteY0" fmla="*/ 7144 h 561975"/>
                    <a:gd name="connsiteX1" fmla="*/ 17621 w 809625"/>
                    <a:gd name="connsiteY1" fmla="*/ 183356 h 561975"/>
                    <a:gd name="connsiteX2" fmla="*/ 15716 w 809625"/>
                    <a:gd name="connsiteY2" fmla="*/ 188119 h 561975"/>
                    <a:gd name="connsiteX3" fmla="*/ 15716 w 809625"/>
                    <a:gd name="connsiteY3" fmla="*/ 188119 h 561975"/>
                    <a:gd name="connsiteX4" fmla="*/ 15716 w 809625"/>
                    <a:gd name="connsiteY4" fmla="*/ 189071 h 561975"/>
                    <a:gd name="connsiteX5" fmla="*/ 15716 w 809625"/>
                    <a:gd name="connsiteY5" fmla="*/ 190024 h 561975"/>
                    <a:gd name="connsiteX6" fmla="*/ 15716 w 809625"/>
                    <a:gd name="connsiteY6" fmla="*/ 190976 h 561975"/>
                    <a:gd name="connsiteX7" fmla="*/ 7144 w 809625"/>
                    <a:gd name="connsiteY7" fmla="*/ 223361 h 561975"/>
                    <a:gd name="connsiteX8" fmla="*/ 7144 w 809625"/>
                    <a:gd name="connsiteY8" fmla="*/ 220504 h 561975"/>
                    <a:gd name="connsiteX9" fmla="*/ 7144 w 809625"/>
                    <a:gd name="connsiteY9" fmla="*/ 224314 h 561975"/>
                    <a:gd name="connsiteX10" fmla="*/ 17621 w 809625"/>
                    <a:gd name="connsiteY10" fmla="*/ 190024 h 561975"/>
                    <a:gd name="connsiteX11" fmla="*/ 118586 w 809625"/>
                    <a:gd name="connsiteY11" fmla="*/ 13811 h 561975"/>
                    <a:gd name="connsiteX12" fmla="*/ 243364 w 809625"/>
                    <a:gd name="connsiteY12" fmla="*/ 230981 h 561975"/>
                    <a:gd name="connsiteX13" fmla="*/ 431959 w 809625"/>
                    <a:gd name="connsiteY13" fmla="*/ 557689 h 561975"/>
                    <a:gd name="connsiteX14" fmla="*/ 804386 w 809625"/>
                    <a:gd name="connsiteY14" fmla="*/ 557689 h 561975"/>
                    <a:gd name="connsiteX15" fmla="*/ 808196 w 809625"/>
                    <a:gd name="connsiteY15" fmla="*/ 551021 h 561975"/>
                    <a:gd name="connsiteX16" fmla="*/ 431959 w 809625"/>
                    <a:gd name="connsiteY16" fmla="*/ 551021 h 561975"/>
                    <a:gd name="connsiteX17" fmla="*/ 244316 w 809625"/>
                    <a:gd name="connsiteY17" fmla="*/ 224314 h 561975"/>
                    <a:gd name="connsiteX18" fmla="*/ 118586 w 809625"/>
                    <a:gd name="connsiteY18" fmla="*/ 7144 h 561975"/>
                    <a:gd name="connsiteX19" fmla="*/ 7144 w 809625"/>
                    <a:gd name="connsiteY19" fmla="*/ 224314 h 561975"/>
                    <a:gd name="connsiteX20" fmla="*/ 7144 w 809625"/>
                    <a:gd name="connsiteY20" fmla="*/ 224314 h 561975"/>
                    <a:gd name="connsiteX21" fmla="*/ 7144 w 809625"/>
                    <a:gd name="connsiteY21" fmla="*/ 224314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09625" h="561975">
                      <a:moveTo>
                        <a:pt x="118586" y="7144"/>
                      </a:moveTo>
                      <a:lnTo>
                        <a:pt x="17621" y="183356"/>
                      </a:lnTo>
                      <a:cubicBezTo>
                        <a:pt x="16669" y="185261"/>
                        <a:pt x="16669" y="187166"/>
                        <a:pt x="15716" y="188119"/>
                      </a:cubicBezTo>
                      <a:lnTo>
                        <a:pt x="15716" y="188119"/>
                      </a:lnTo>
                      <a:cubicBezTo>
                        <a:pt x="15716" y="188119"/>
                        <a:pt x="15716" y="189071"/>
                        <a:pt x="15716" y="189071"/>
                      </a:cubicBezTo>
                      <a:cubicBezTo>
                        <a:pt x="15716" y="189071"/>
                        <a:pt x="15716" y="189071"/>
                        <a:pt x="15716" y="190024"/>
                      </a:cubicBezTo>
                      <a:cubicBezTo>
                        <a:pt x="15716" y="190024"/>
                        <a:pt x="15716" y="190024"/>
                        <a:pt x="15716" y="190976"/>
                      </a:cubicBezTo>
                      <a:cubicBezTo>
                        <a:pt x="10001" y="201454"/>
                        <a:pt x="7144" y="212884"/>
                        <a:pt x="7144" y="223361"/>
                      </a:cubicBezTo>
                      <a:cubicBezTo>
                        <a:pt x="7144" y="222409"/>
                        <a:pt x="7144" y="221456"/>
                        <a:pt x="7144" y="220504"/>
                      </a:cubicBezTo>
                      <a:cubicBezTo>
                        <a:pt x="7144" y="221456"/>
                        <a:pt x="7144" y="222409"/>
                        <a:pt x="7144" y="224314"/>
                      </a:cubicBezTo>
                      <a:cubicBezTo>
                        <a:pt x="8096" y="212884"/>
                        <a:pt x="11906" y="201454"/>
                        <a:pt x="17621" y="190024"/>
                      </a:cubicBezTo>
                      <a:lnTo>
                        <a:pt x="118586" y="13811"/>
                      </a:lnTo>
                      <a:lnTo>
                        <a:pt x="243364" y="230981"/>
                      </a:lnTo>
                      <a:lnTo>
                        <a:pt x="431959" y="557689"/>
                      </a:lnTo>
                      <a:lnTo>
                        <a:pt x="804386" y="557689"/>
                      </a:lnTo>
                      <a:lnTo>
                        <a:pt x="808196" y="551021"/>
                      </a:lnTo>
                      <a:lnTo>
                        <a:pt x="431959" y="551021"/>
                      </a:lnTo>
                      <a:lnTo>
                        <a:pt x="244316" y="224314"/>
                      </a:lnTo>
                      <a:lnTo>
                        <a:pt x="118586" y="7144"/>
                      </a:lnTo>
                      <a:close/>
                      <a:moveTo>
                        <a:pt x="7144" y="224314"/>
                      </a:moveTo>
                      <a:lnTo>
                        <a:pt x="7144" y="224314"/>
                      </a:lnTo>
                      <a:lnTo>
                        <a:pt x="7144" y="224314"/>
                      </a:lnTo>
                    </a:path>
                  </a:pathLst>
                </a:custGeom>
                <a:solidFill>
                  <a:srgbClr val="FAC9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: Shape 16">
                  <a:extLst>
                    <a:ext uri="{FF2B5EF4-FFF2-40B4-BE49-F238E27FC236}">
                      <a16:creationId xmlns:a16="http://schemas.microsoft.com/office/drawing/2014/main" id="{9FBEBFF7-4DE0-354B-8786-4ADB16EE4402}"/>
                    </a:ext>
                  </a:extLst>
                </p:cNvPr>
                <p:cNvSpPr/>
                <p:nvPr/>
              </p:nvSpPr>
              <p:spPr>
                <a:xfrm>
                  <a:off x="3707606" y="3418046"/>
                  <a:ext cx="685800" cy="552450"/>
                </a:xfrm>
                <a:custGeom>
                  <a:avLst/>
                  <a:gdLst>
                    <a:gd name="connsiteX0" fmla="*/ 7144 w 685800"/>
                    <a:gd name="connsiteY0" fmla="*/ 7144 h 552450"/>
                    <a:gd name="connsiteX1" fmla="*/ 7144 w 685800"/>
                    <a:gd name="connsiteY1" fmla="*/ 7144 h 552450"/>
                    <a:gd name="connsiteX2" fmla="*/ 7144 w 685800"/>
                    <a:gd name="connsiteY2" fmla="*/ 7144 h 552450"/>
                    <a:gd name="connsiteX3" fmla="*/ 7144 w 685800"/>
                    <a:gd name="connsiteY3" fmla="*/ 8096 h 552450"/>
                    <a:gd name="connsiteX4" fmla="*/ 7144 w 685800"/>
                    <a:gd name="connsiteY4" fmla="*/ 11906 h 552450"/>
                    <a:gd name="connsiteX5" fmla="*/ 7144 w 685800"/>
                    <a:gd name="connsiteY5" fmla="*/ 8096 h 552450"/>
                    <a:gd name="connsiteX6" fmla="*/ 13811 w 685800"/>
                    <a:gd name="connsiteY6" fmla="*/ 42386 h 552450"/>
                    <a:gd name="connsiteX7" fmla="*/ 13811 w 685800"/>
                    <a:gd name="connsiteY7" fmla="*/ 42386 h 552450"/>
                    <a:gd name="connsiteX8" fmla="*/ 13811 w 685800"/>
                    <a:gd name="connsiteY8" fmla="*/ 43339 h 552450"/>
                    <a:gd name="connsiteX9" fmla="*/ 13811 w 685800"/>
                    <a:gd name="connsiteY9" fmla="*/ 44291 h 552450"/>
                    <a:gd name="connsiteX10" fmla="*/ 13811 w 685800"/>
                    <a:gd name="connsiteY10" fmla="*/ 44291 h 552450"/>
                    <a:gd name="connsiteX11" fmla="*/ 17621 w 685800"/>
                    <a:gd name="connsiteY11" fmla="*/ 49054 h 552450"/>
                    <a:gd name="connsiteX12" fmla="*/ 283369 w 685800"/>
                    <a:gd name="connsiteY12" fmla="*/ 511969 h 552450"/>
                    <a:gd name="connsiteX13" fmla="*/ 353854 w 685800"/>
                    <a:gd name="connsiteY13" fmla="*/ 552926 h 552450"/>
                    <a:gd name="connsiteX14" fmla="*/ 683419 w 685800"/>
                    <a:gd name="connsiteY14" fmla="*/ 552926 h 552450"/>
                    <a:gd name="connsiteX15" fmla="*/ 687229 w 685800"/>
                    <a:gd name="connsiteY15" fmla="*/ 546259 h 552450"/>
                    <a:gd name="connsiteX16" fmla="*/ 354806 w 685800"/>
                    <a:gd name="connsiteY16" fmla="*/ 546259 h 552450"/>
                    <a:gd name="connsiteX17" fmla="*/ 284321 w 685800"/>
                    <a:gd name="connsiteY17" fmla="*/ 505301 h 552450"/>
                    <a:gd name="connsiteX18" fmla="*/ 17621 w 685800"/>
                    <a:gd name="connsiteY18" fmla="*/ 42386 h 552450"/>
                    <a:gd name="connsiteX19" fmla="*/ 7144 w 685800"/>
                    <a:gd name="connsiteY19" fmla="*/ 809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5800" h="552450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7144" y="7144"/>
                      </a:lnTo>
                      <a:moveTo>
                        <a:pt x="7144" y="8096"/>
                      </a:moveTo>
                      <a:cubicBezTo>
                        <a:pt x="7144" y="9049"/>
                        <a:pt x="7144" y="10001"/>
                        <a:pt x="7144" y="11906"/>
                      </a:cubicBezTo>
                      <a:cubicBezTo>
                        <a:pt x="7144" y="10954"/>
                        <a:pt x="7144" y="10001"/>
                        <a:pt x="7144" y="8096"/>
                      </a:cubicBezTo>
                      <a:cubicBezTo>
                        <a:pt x="7144" y="20479"/>
                        <a:pt x="9049" y="3095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3339"/>
                      </a:cubicBezTo>
                      <a:cubicBezTo>
                        <a:pt x="13811" y="43339"/>
                        <a:pt x="13811" y="44291"/>
                        <a:pt x="13811" y="44291"/>
                      </a:cubicBezTo>
                      <a:cubicBezTo>
                        <a:pt x="13811" y="44291"/>
                        <a:pt x="13811" y="44291"/>
                        <a:pt x="13811" y="44291"/>
                      </a:cubicBezTo>
                      <a:cubicBezTo>
                        <a:pt x="16669" y="46196"/>
                        <a:pt x="16669" y="47149"/>
                        <a:pt x="17621" y="49054"/>
                      </a:cubicBezTo>
                      <a:lnTo>
                        <a:pt x="283369" y="511969"/>
                      </a:lnTo>
                      <a:cubicBezTo>
                        <a:pt x="297656" y="537686"/>
                        <a:pt x="325279" y="552926"/>
                        <a:pt x="353854" y="552926"/>
                      </a:cubicBezTo>
                      <a:lnTo>
                        <a:pt x="683419" y="552926"/>
                      </a:lnTo>
                      <a:lnTo>
                        <a:pt x="687229" y="546259"/>
                      </a:lnTo>
                      <a:lnTo>
                        <a:pt x="354806" y="546259"/>
                      </a:lnTo>
                      <a:cubicBezTo>
                        <a:pt x="325279" y="546259"/>
                        <a:pt x="298609" y="531019"/>
                        <a:pt x="284321" y="505301"/>
                      </a:cubicBezTo>
                      <a:lnTo>
                        <a:pt x="17621" y="42386"/>
                      </a:lnTo>
                      <a:cubicBezTo>
                        <a:pt x="11906" y="30956"/>
                        <a:pt x="8096" y="19526"/>
                        <a:pt x="7144" y="8096"/>
                      </a:cubicBezTo>
                    </a:path>
                  </a:pathLst>
                </a:custGeom>
                <a:solidFill>
                  <a:srgbClr val="EDA1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6" name="Freeform: Shape 17">
                  <a:extLst>
                    <a:ext uri="{FF2B5EF4-FFF2-40B4-BE49-F238E27FC236}">
                      <a16:creationId xmlns:a16="http://schemas.microsoft.com/office/drawing/2014/main" id="{3238F01A-62C0-154F-86DC-0BB9CAB5BABB}"/>
                    </a:ext>
                  </a:extLst>
                </p:cNvPr>
                <p:cNvSpPr/>
                <p:nvPr/>
              </p:nvSpPr>
              <p:spPr>
                <a:xfrm>
                  <a:off x="3707606" y="3416141"/>
                  <a:ext cx="9525" cy="19050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001 h 19050"/>
                    <a:gd name="connsiteX2" fmla="*/ 7144 w 9525"/>
                    <a:gd name="connsiteY2" fmla="*/ 10954 h 19050"/>
                    <a:gd name="connsiteX3" fmla="*/ 7144 w 9525"/>
                    <a:gd name="connsiteY3" fmla="*/ 11906 h 19050"/>
                    <a:gd name="connsiteX4" fmla="*/ 7144 w 9525"/>
                    <a:gd name="connsiteY4" fmla="*/ 14764 h 19050"/>
                    <a:gd name="connsiteX5" fmla="*/ 7144 w 9525"/>
                    <a:gd name="connsiteY5" fmla="*/ 10954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001"/>
                      </a:cubicBezTo>
                      <a:lnTo>
                        <a:pt x="7144" y="10954"/>
                      </a:lnTo>
                      <a:lnTo>
                        <a:pt x="7144" y="11906"/>
                      </a:lnTo>
                      <a:cubicBezTo>
                        <a:pt x="7144" y="12859"/>
                        <a:pt x="7144" y="13811"/>
                        <a:pt x="7144" y="14764"/>
                      </a:cubicBezTo>
                      <a:cubicBezTo>
                        <a:pt x="7144" y="13811"/>
                        <a:pt x="7144" y="12859"/>
                        <a:pt x="7144" y="10954"/>
                      </a:cubicBezTo>
                      <a:cubicBezTo>
                        <a:pt x="7144" y="9049"/>
                        <a:pt x="7144" y="8096"/>
                        <a:pt x="7144" y="7144"/>
                      </a:cubicBezTo>
                    </a:path>
                  </a:pathLst>
                </a:custGeom>
                <a:solidFill>
                  <a:srgbClr val="EDAD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: Shape 18">
                  <a:extLst>
                    <a:ext uri="{FF2B5EF4-FFF2-40B4-BE49-F238E27FC236}">
                      <a16:creationId xmlns:a16="http://schemas.microsoft.com/office/drawing/2014/main" id="{C82EB8DB-3418-D64C-93C3-A540340C281A}"/>
                    </a:ext>
                  </a:extLst>
                </p:cNvPr>
                <p:cNvSpPr/>
                <p:nvPr/>
              </p:nvSpPr>
              <p:spPr>
                <a:xfrm>
                  <a:off x="4508659" y="3092291"/>
                  <a:ext cx="200025" cy="333375"/>
                </a:xfrm>
                <a:custGeom>
                  <a:avLst/>
                  <a:gdLst>
                    <a:gd name="connsiteX0" fmla="*/ 7144 w 200025"/>
                    <a:gd name="connsiteY0" fmla="*/ 7144 h 333375"/>
                    <a:gd name="connsiteX1" fmla="*/ 7144 w 200025"/>
                    <a:gd name="connsiteY1" fmla="*/ 7144 h 333375"/>
                    <a:gd name="connsiteX2" fmla="*/ 195739 w 200025"/>
                    <a:gd name="connsiteY2" fmla="*/ 333851 h 333375"/>
                    <a:gd name="connsiteX3" fmla="*/ 199549 w 200025"/>
                    <a:gd name="connsiteY3" fmla="*/ 333851 h 333375"/>
                    <a:gd name="connsiteX4" fmla="*/ 14764 w 200025"/>
                    <a:gd name="connsiteY4" fmla="*/ 13811 h 333375"/>
                    <a:gd name="connsiteX5" fmla="*/ 10954 w 200025"/>
                    <a:gd name="connsiteY5" fmla="*/ 13811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333375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195739" y="333851"/>
                      </a:lnTo>
                      <a:lnTo>
                        <a:pt x="199549" y="333851"/>
                      </a:lnTo>
                      <a:lnTo>
                        <a:pt x="14764" y="13811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8" name="Freeform: Shape 19">
                  <a:extLst>
                    <a:ext uri="{FF2B5EF4-FFF2-40B4-BE49-F238E27FC236}">
                      <a16:creationId xmlns:a16="http://schemas.microsoft.com/office/drawing/2014/main" id="{8A21FB93-1E02-4648-8E91-BFAE42CB00F5}"/>
                    </a:ext>
                  </a:extLst>
                </p:cNvPr>
                <p:cNvSpPr/>
                <p:nvPr/>
              </p:nvSpPr>
              <p:spPr>
                <a:xfrm>
                  <a:off x="4922996" y="3451383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7144 h 19050"/>
                    <a:gd name="connsiteX1" fmla="*/ 10954 w 9525"/>
                    <a:gd name="connsiteY1" fmla="*/ 7144 h 19050"/>
                    <a:gd name="connsiteX2" fmla="*/ 10954 w 9525"/>
                    <a:gd name="connsiteY2" fmla="*/ 7144 h 19050"/>
                    <a:gd name="connsiteX3" fmla="*/ 10954 w 9525"/>
                    <a:gd name="connsiteY3" fmla="*/ 9049 h 19050"/>
                    <a:gd name="connsiteX4" fmla="*/ 10954 w 9525"/>
                    <a:gd name="connsiteY4" fmla="*/ 9049 h 19050"/>
                    <a:gd name="connsiteX5" fmla="*/ 10954 w 9525"/>
                    <a:gd name="connsiteY5" fmla="*/ 9049 h 19050"/>
                    <a:gd name="connsiteX6" fmla="*/ 10001 w 9525"/>
                    <a:gd name="connsiteY6" fmla="*/ 10001 h 19050"/>
                    <a:gd name="connsiteX7" fmla="*/ 7144 w 9525"/>
                    <a:gd name="connsiteY7" fmla="*/ 15716 h 19050"/>
                    <a:gd name="connsiteX8" fmla="*/ 10001 w 9525"/>
                    <a:gd name="connsiteY8" fmla="*/ 1000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" h="19050">
                      <a:moveTo>
                        <a:pt x="10954" y="7144"/>
                      </a:moveTo>
                      <a:cubicBezTo>
                        <a:pt x="10954" y="7144"/>
                        <a:pt x="10954" y="8096"/>
                        <a:pt x="10954" y="7144"/>
                      </a:cubicBezTo>
                      <a:cubicBezTo>
                        <a:pt x="10954" y="8096"/>
                        <a:pt x="10954" y="7144"/>
                        <a:pt x="10954" y="7144"/>
                      </a:cubicBezTo>
                      <a:moveTo>
                        <a:pt x="10954" y="9049"/>
                      </a:moveTo>
                      <a:cubicBezTo>
                        <a:pt x="10001" y="9049"/>
                        <a:pt x="10001" y="9049"/>
                        <a:pt x="10954" y="9049"/>
                      </a:cubicBezTo>
                      <a:cubicBezTo>
                        <a:pt x="10001" y="9049"/>
                        <a:pt x="10001" y="9049"/>
                        <a:pt x="10954" y="9049"/>
                      </a:cubicBezTo>
                      <a:moveTo>
                        <a:pt x="10001" y="10001"/>
                      </a:moveTo>
                      <a:cubicBezTo>
                        <a:pt x="9049" y="11906"/>
                        <a:pt x="8096" y="13811"/>
                        <a:pt x="7144" y="15716"/>
                      </a:cubicBezTo>
                      <a:cubicBezTo>
                        <a:pt x="8096" y="13811"/>
                        <a:pt x="9049" y="11906"/>
                        <a:pt x="10001" y="10001"/>
                      </a:cubicBezTo>
                    </a:path>
                  </a:pathLst>
                </a:custGeom>
                <a:solidFill>
                  <a:srgbClr val="D9D4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Freeform: Shape 20">
                  <a:extLst>
                    <a:ext uri="{FF2B5EF4-FFF2-40B4-BE49-F238E27FC236}">
                      <a16:creationId xmlns:a16="http://schemas.microsoft.com/office/drawing/2014/main" id="{1E95783C-EE9C-D647-9449-B16946268452}"/>
                    </a:ext>
                  </a:extLst>
                </p:cNvPr>
                <p:cNvSpPr/>
                <p:nvPr/>
              </p:nvSpPr>
              <p:spPr>
                <a:xfrm>
                  <a:off x="4383881" y="3418998"/>
                  <a:ext cx="561975" cy="552450"/>
                </a:xfrm>
                <a:custGeom>
                  <a:avLst/>
                  <a:gdLst>
                    <a:gd name="connsiteX0" fmla="*/ 556736 w 561975"/>
                    <a:gd name="connsiteY0" fmla="*/ 7144 h 552450"/>
                    <a:gd name="connsiteX1" fmla="*/ 546259 w 561975"/>
                    <a:gd name="connsiteY1" fmla="*/ 41434 h 552450"/>
                    <a:gd name="connsiteX2" fmla="*/ 280511 w 561975"/>
                    <a:gd name="connsiteY2" fmla="*/ 504349 h 552450"/>
                    <a:gd name="connsiteX3" fmla="*/ 210026 w 561975"/>
                    <a:gd name="connsiteY3" fmla="*/ 545306 h 552450"/>
                    <a:gd name="connsiteX4" fmla="*/ 14764 w 561975"/>
                    <a:gd name="connsiteY4" fmla="*/ 545306 h 552450"/>
                    <a:gd name="connsiteX5" fmla="*/ 10954 w 561975"/>
                    <a:gd name="connsiteY5" fmla="*/ 551974 h 552450"/>
                    <a:gd name="connsiteX6" fmla="*/ 7144 w 561975"/>
                    <a:gd name="connsiteY6" fmla="*/ 551974 h 552450"/>
                    <a:gd name="connsiteX7" fmla="*/ 210026 w 561975"/>
                    <a:gd name="connsiteY7" fmla="*/ 551974 h 552450"/>
                    <a:gd name="connsiteX8" fmla="*/ 280511 w 561975"/>
                    <a:gd name="connsiteY8" fmla="*/ 511016 h 552450"/>
                    <a:gd name="connsiteX9" fmla="*/ 546259 w 561975"/>
                    <a:gd name="connsiteY9" fmla="*/ 48101 h 552450"/>
                    <a:gd name="connsiteX10" fmla="*/ 549116 w 561975"/>
                    <a:gd name="connsiteY10" fmla="*/ 42386 h 552450"/>
                    <a:gd name="connsiteX11" fmla="*/ 549116 w 561975"/>
                    <a:gd name="connsiteY11" fmla="*/ 42386 h 552450"/>
                    <a:gd name="connsiteX12" fmla="*/ 549116 w 561975"/>
                    <a:gd name="connsiteY12" fmla="*/ 41434 h 552450"/>
                    <a:gd name="connsiteX13" fmla="*/ 549116 w 561975"/>
                    <a:gd name="connsiteY13" fmla="*/ 40481 h 552450"/>
                    <a:gd name="connsiteX14" fmla="*/ 549116 w 561975"/>
                    <a:gd name="connsiteY14" fmla="*/ 40481 h 552450"/>
                    <a:gd name="connsiteX15" fmla="*/ 556736 w 561975"/>
                    <a:gd name="connsiteY15" fmla="*/ 7144 h 552450"/>
                    <a:gd name="connsiteX16" fmla="*/ 556736 w 561975"/>
                    <a:gd name="connsiteY16" fmla="*/ 10954 h 552450"/>
                    <a:gd name="connsiteX17" fmla="*/ 556736 w 561975"/>
                    <a:gd name="connsiteY17" fmla="*/ 714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1975" h="552450">
                      <a:moveTo>
                        <a:pt x="556736" y="7144"/>
                      </a:moveTo>
                      <a:cubicBezTo>
                        <a:pt x="555784" y="18574"/>
                        <a:pt x="551974" y="30004"/>
                        <a:pt x="546259" y="41434"/>
                      </a:cubicBezTo>
                      <a:lnTo>
                        <a:pt x="280511" y="504349"/>
                      </a:lnTo>
                      <a:cubicBezTo>
                        <a:pt x="266224" y="530066"/>
                        <a:pt x="238601" y="545306"/>
                        <a:pt x="210026" y="545306"/>
                      </a:cubicBezTo>
                      <a:lnTo>
                        <a:pt x="14764" y="545306"/>
                      </a:lnTo>
                      <a:lnTo>
                        <a:pt x="10954" y="551974"/>
                      </a:lnTo>
                      <a:lnTo>
                        <a:pt x="7144" y="551974"/>
                      </a:lnTo>
                      <a:lnTo>
                        <a:pt x="210026" y="551974"/>
                      </a:lnTo>
                      <a:cubicBezTo>
                        <a:pt x="239554" y="551974"/>
                        <a:pt x="266224" y="536734"/>
                        <a:pt x="280511" y="511016"/>
                      </a:cubicBezTo>
                      <a:lnTo>
                        <a:pt x="546259" y="48101"/>
                      </a:lnTo>
                      <a:cubicBezTo>
                        <a:pt x="547211" y="46196"/>
                        <a:pt x="548164" y="44291"/>
                        <a:pt x="549116" y="42386"/>
                      </a:cubicBezTo>
                      <a:cubicBezTo>
                        <a:pt x="549116" y="42386"/>
                        <a:pt x="549116" y="42386"/>
                        <a:pt x="549116" y="42386"/>
                      </a:cubicBezTo>
                      <a:cubicBezTo>
                        <a:pt x="549116" y="42386"/>
                        <a:pt x="549116" y="41434"/>
                        <a:pt x="549116" y="41434"/>
                      </a:cubicBezTo>
                      <a:cubicBezTo>
                        <a:pt x="549116" y="41434"/>
                        <a:pt x="549116" y="41434"/>
                        <a:pt x="549116" y="40481"/>
                      </a:cubicBezTo>
                      <a:cubicBezTo>
                        <a:pt x="549116" y="40481"/>
                        <a:pt x="549116" y="40481"/>
                        <a:pt x="549116" y="40481"/>
                      </a:cubicBezTo>
                      <a:cubicBezTo>
                        <a:pt x="554831" y="30004"/>
                        <a:pt x="556736" y="18574"/>
                        <a:pt x="556736" y="7144"/>
                      </a:cubicBezTo>
                      <a:cubicBezTo>
                        <a:pt x="556736" y="9049"/>
                        <a:pt x="556736" y="10001"/>
                        <a:pt x="556736" y="10954"/>
                      </a:cubicBezTo>
                      <a:cubicBezTo>
                        <a:pt x="556736" y="9049"/>
                        <a:pt x="556736" y="8096"/>
                        <a:pt x="556736" y="7144"/>
                      </a:cubicBezTo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: Shape 21">
                  <a:extLst>
                    <a:ext uri="{FF2B5EF4-FFF2-40B4-BE49-F238E27FC236}">
                      <a16:creationId xmlns:a16="http://schemas.microsoft.com/office/drawing/2014/main" id="{6FB61097-C30C-BF42-A6BB-34CBC36B8B9B}"/>
                    </a:ext>
                  </a:extLst>
                </p:cNvPr>
                <p:cNvSpPr/>
                <p:nvPr/>
              </p:nvSpPr>
              <p:spPr>
                <a:xfrm>
                  <a:off x="4512469" y="3092291"/>
                  <a:ext cx="428625" cy="304800"/>
                </a:xfrm>
                <a:custGeom>
                  <a:avLst/>
                  <a:gdLst>
                    <a:gd name="connsiteX0" fmla="*/ 252889 w 428625"/>
                    <a:gd name="connsiteY0" fmla="*/ 7144 h 304800"/>
                    <a:gd name="connsiteX1" fmla="*/ 252889 w 428625"/>
                    <a:gd name="connsiteY1" fmla="*/ 7144 h 304800"/>
                    <a:gd name="connsiteX2" fmla="*/ 7144 w 428625"/>
                    <a:gd name="connsiteY2" fmla="*/ 7144 h 304800"/>
                    <a:gd name="connsiteX3" fmla="*/ 252889 w 428625"/>
                    <a:gd name="connsiteY3" fmla="*/ 7144 h 304800"/>
                    <a:gd name="connsiteX4" fmla="*/ 416719 w 428625"/>
                    <a:gd name="connsiteY4" fmla="*/ 293846 h 304800"/>
                    <a:gd name="connsiteX5" fmla="*/ 419576 w 428625"/>
                    <a:gd name="connsiteY5" fmla="*/ 299561 h 304800"/>
                    <a:gd name="connsiteX6" fmla="*/ 416719 w 428625"/>
                    <a:gd name="connsiteY6" fmla="*/ 293846 h 304800"/>
                    <a:gd name="connsiteX7" fmla="*/ 252889 w 428625"/>
                    <a:gd name="connsiteY7" fmla="*/ 7144 h 304800"/>
                    <a:gd name="connsiteX8" fmla="*/ 420529 w 428625"/>
                    <a:gd name="connsiteY8" fmla="*/ 299561 h 304800"/>
                    <a:gd name="connsiteX9" fmla="*/ 420529 w 428625"/>
                    <a:gd name="connsiteY9" fmla="*/ 299561 h 304800"/>
                    <a:gd name="connsiteX10" fmla="*/ 420529 w 428625"/>
                    <a:gd name="connsiteY10" fmla="*/ 299561 h 304800"/>
                    <a:gd name="connsiteX11" fmla="*/ 421481 w 428625"/>
                    <a:gd name="connsiteY11" fmla="*/ 300514 h 304800"/>
                    <a:gd name="connsiteX12" fmla="*/ 421481 w 428625"/>
                    <a:gd name="connsiteY12" fmla="*/ 300514 h 304800"/>
                    <a:gd name="connsiteX13" fmla="*/ 421481 w 428625"/>
                    <a:gd name="connsiteY13" fmla="*/ 30051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304800">
                      <a:moveTo>
                        <a:pt x="252889" y="7144"/>
                      </a:moveTo>
                      <a:lnTo>
                        <a:pt x="252889" y="7144"/>
                      </a:lnTo>
                      <a:lnTo>
                        <a:pt x="7144" y="7144"/>
                      </a:lnTo>
                      <a:lnTo>
                        <a:pt x="252889" y="7144"/>
                      </a:lnTo>
                      <a:lnTo>
                        <a:pt x="416719" y="293846"/>
                      </a:lnTo>
                      <a:cubicBezTo>
                        <a:pt x="417671" y="295751"/>
                        <a:pt x="418624" y="297656"/>
                        <a:pt x="419576" y="299561"/>
                      </a:cubicBezTo>
                      <a:cubicBezTo>
                        <a:pt x="418624" y="297656"/>
                        <a:pt x="417671" y="295751"/>
                        <a:pt x="416719" y="293846"/>
                      </a:cubicBezTo>
                      <a:lnTo>
                        <a:pt x="252889" y="7144"/>
                      </a:lnTo>
                      <a:close/>
                      <a:moveTo>
                        <a:pt x="420529" y="299561"/>
                      </a:moveTo>
                      <a:cubicBezTo>
                        <a:pt x="420529" y="299561"/>
                        <a:pt x="420529" y="299561"/>
                        <a:pt x="420529" y="299561"/>
                      </a:cubicBezTo>
                      <a:cubicBezTo>
                        <a:pt x="420529" y="299561"/>
                        <a:pt x="420529" y="299561"/>
                        <a:pt x="420529" y="299561"/>
                      </a:cubicBezTo>
                      <a:moveTo>
                        <a:pt x="421481" y="300514"/>
                      </a:moveTo>
                      <a:cubicBezTo>
                        <a:pt x="421481" y="300514"/>
                        <a:pt x="421481" y="301466"/>
                        <a:pt x="421481" y="300514"/>
                      </a:cubicBezTo>
                      <a:cubicBezTo>
                        <a:pt x="421481" y="301466"/>
                        <a:pt x="421481" y="300514"/>
                        <a:pt x="421481" y="30051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1" name="Freeform: Shape 22">
                  <a:extLst>
                    <a:ext uri="{FF2B5EF4-FFF2-40B4-BE49-F238E27FC236}">
                      <a16:creationId xmlns:a16="http://schemas.microsoft.com/office/drawing/2014/main" id="{A81A6563-F92C-464E-9760-C81C3A40EAA9}"/>
                    </a:ext>
                  </a:extLst>
                </p:cNvPr>
                <p:cNvSpPr/>
                <p:nvPr/>
              </p:nvSpPr>
              <p:spPr>
                <a:xfrm>
                  <a:off x="4512469" y="3092291"/>
                  <a:ext cx="428625" cy="333375"/>
                </a:xfrm>
                <a:custGeom>
                  <a:avLst/>
                  <a:gdLst>
                    <a:gd name="connsiteX0" fmla="*/ 252889 w 428625"/>
                    <a:gd name="connsiteY0" fmla="*/ 7144 h 333375"/>
                    <a:gd name="connsiteX1" fmla="*/ 7144 w 428625"/>
                    <a:gd name="connsiteY1" fmla="*/ 7144 h 333375"/>
                    <a:gd name="connsiteX2" fmla="*/ 10954 w 428625"/>
                    <a:gd name="connsiteY2" fmla="*/ 13811 h 333375"/>
                    <a:gd name="connsiteX3" fmla="*/ 252889 w 428625"/>
                    <a:gd name="connsiteY3" fmla="*/ 13811 h 333375"/>
                    <a:gd name="connsiteX4" fmla="*/ 416719 w 428625"/>
                    <a:gd name="connsiteY4" fmla="*/ 300514 h 333375"/>
                    <a:gd name="connsiteX5" fmla="*/ 427196 w 428625"/>
                    <a:gd name="connsiteY5" fmla="*/ 334804 h 333375"/>
                    <a:gd name="connsiteX6" fmla="*/ 427196 w 428625"/>
                    <a:gd name="connsiteY6" fmla="*/ 330994 h 333375"/>
                    <a:gd name="connsiteX7" fmla="*/ 427196 w 428625"/>
                    <a:gd name="connsiteY7" fmla="*/ 333851 h 333375"/>
                    <a:gd name="connsiteX8" fmla="*/ 420529 w 428625"/>
                    <a:gd name="connsiteY8" fmla="*/ 301466 h 333375"/>
                    <a:gd name="connsiteX9" fmla="*/ 420529 w 428625"/>
                    <a:gd name="connsiteY9" fmla="*/ 301466 h 333375"/>
                    <a:gd name="connsiteX10" fmla="*/ 420529 w 428625"/>
                    <a:gd name="connsiteY10" fmla="*/ 300514 h 333375"/>
                    <a:gd name="connsiteX11" fmla="*/ 420529 w 428625"/>
                    <a:gd name="connsiteY11" fmla="*/ 299561 h 333375"/>
                    <a:gd name="connsiteX12" fmla="*/ 420529 w 428625"/>
                    <a:gd name="connsiteY12" fmla="*/ 299561 h 333375"/>
                    <a:gd name="connsiteX13" fmla="*/ 417671 w 428625"/>
                    <a:gd name="connsiteY13" fmla="*/ 293846 h 333375"/>
                    <a:gd name="connsiteX14" fmla="*/ 252889 w 428625"/>
                    <a:gd name="connsiteY1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625" h="333375">
                      <a:moveTo>
                        <a:pt x="252889" y="7144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lnTo>
                        <a:pt x="252889" y="13811"/>
                      </a:lnTo>
                      <a:lnTo>
                        <a:pt x="416719" y="300514"/>
                      </a:lnTo>
                      <a:cubicBezTo>
                        <a:pt x="422434" y="310991"/>
                        <a:pt x="426244" y="322421"/>
                        <a:pt x="427196" y="334804"/>
                      </a:cubicBezTo>
                      <a:cubicBezTo>
                        <a:pt x="427196" y="333851"/>
                        <a:pt x="427196" y="332899"/>
                        <a:pt x="427196" y="330994"/>
                      </a:cubicBezTo>
                      <a:cubicBezTo>
                        <a:pt x="427196" y="331946"/>
                        <a:pt x="427196" y="332899"/>
                        <a:pt x="427196" y="333851"/>
                      </a:cubicBezTo>
                      <a:cubicBezTo>
                        <a:pt x="427196" y="323374"/>
                        <a:pt x="425291" y="311944"/>
                        <a:pt x="420529" y="301466"/>
                      </a:cubicBezTo>
                      <a:cubicBezTo>
                        <a:pt x="420529" y="301466"/>
                        <a:pt x="420529" y="301466"/>
                        <a:pt x="420529" y="301466"/>
                      </a:cubicBezTo>
                      <a:cubicBezTo>
                        <a:pt x="420529" y="301466"/>
                        <a:pt x="420529" y="300514"/>
                        <a:pt x="420529" y="300514"/>
                      </a:cubicBezTo>
                      <a:cubicBezTo>
                        <a:pt x="420529" y="300514"/>
                        <a:pt x="420529" y="299561"/>
                        <a:pt x="420529" y="299561"/>
                      </a:cubicBezTo>
                      <a:lnTo>
                        <a:pt x="420529" y="299561"/>
                      </a:lnTo>
                      <a:cubicBezTo>
                        <a:pt x="419576" y="297656"/>
                        <a:pt x="418624" y="295751"/>
                        <a:pt x="417671" y="293846"/>
                      </a:cubicBezTo>
                      <a:lnTo>
                        <a:pt x="252889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: Shape 23">
                  <a:extLst>
                    <a:ext uri="{FF2B5EF4-FFF2-40B4-BE49-F238E27FC236}">
                      <a16:creationId xmlns:a16="http://schemas.microsoft.com/office/drawing/2014/main" id="{E5AF22BD-7253-5C41-A9AF-FE0A076AFBF6}"/>
                    </a:ext>
                  </a:extLst>
                </p:cNvPr>
                <p:cNvSpPr/>
                <p:nvPr/>
              </p:nvSpPr>
              <p:spPr>
                <a:xfrm>
                  <a:off x="4508659" y="3092291"/>
                  <a:ext cx="19050" cy="19050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: Shape 24">
                  <a:extLst>
                    <a:ext uri="{FF2B5EF4-FFF2-40B4-BE49-F238E27FC236}">
                      <a16:creationId xmlns:a16="http://schemas.microsoft.com/office/drawing/2014/main" id="{760117C2-C4B9-8442-B996-4F7FC8DDD539}"/>
                    </a:ext>
                  </a:extLst>
                </p:cNvPr>
                <p:cNvSpPr/>
                <p:nvPr/>
              </p:nvSpPr>
              <p:spPr>
                <a:xfrm>
                  <a:off x="4933474" y="3416141"/>
                  <a:ext cx="9525" cy="19050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954 h 19050"/>
                    <a:gd name="connsiteX2" fmla="*/ 7144 w 9525"/>
                    <a:gd name="connsiteY2" fmla="*/ 14764 h 19050"/>
                    <a:gd name="connsiteX3" fmla="*/ 7144 w 9525"/>
                    <a:gd name="connsiteY3" fmla="*/ 11906 h 19050"/>
                    <a:gd name="connsiteX4" fmla="*/ 7144 w 9525"/>
                    <a:gd name="connsiteY4" fmla="*/ 10954 h 19050"/>
                    <a:gd name="connsiteX5" fmla="*/ 7144 w 9525"/>
                    <a:gd name="connsiteY5" fmla="*/ 10001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954"/>
                      </a:cubicBezTo>
                      <a:cubicBezTo>
                        <a:pt x="7144" y="11906"/>
                        <a:pt x="7144" y="12859"/>
                        <a:pt x="7144" y="14764"/>
                      </a:cubicBezTo>
                      <a:cubicBezTo>
                        <a:pt x="7144" y="13811"/>
                        <a:pt x="7144" y="12859"/>
                        <a:pt x="7144" y="11906"/>
                      </a:cubicBezTo>
                      <a:lnTo>
                        <a:pt x="7144" y="10954"/>
                      </a:lnTo>
                      <a:lnTo>
                        <a:pt x="7144" y="10001"/>
                      </a:lnTo>
                      <a:cubicBezTo>
                        <a:pt x="7144" y="8096"/>
                        <a:pt x="7144" y="7144"/>
                        <a:pt x="7144" y="7144"/>
                      </a:cubicBezTo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4" name="Freeform: Shape 25">
                  <a:extLst>
                    <a:ext uri="{FF2B5EF4-FFF2-40B4-BE49-F238E27FC236}">
                      <a16:creationId xmlns:a16="http://schemas.microsoft.com/office/drawing/2014/main" id="{3391EAD5-2E94-3D4F-9659-56B4A73ACA8B}"/>
                    </a:ext>
                  </a:extLst>
                </p:cNvPr>
                <p:cNvSpPr/>
                <p:nvPr/>
              </p:nvSpPr>
              <p:spPr>
                <a:xfrm>
                  <a:off x="4387691" y="3418998"/>
                  <a:ext cx="323850" cy="542925"/>
                </a:xfrm>
                <a:custGeom>
                  <a:avLst/>
                  <a:gdLst>
                    <a:gd name="connsiteX0" fmla="*/ 316706 w 323850"/>
                    <a:gd name="connsiteY0" fmla="*/ 7144 h 542925"/>
                    <a:gd name="connsiteX1" fmla="*/ 128111 w 323850"/>
                    <a:gd name="connsiteY1" fmla="*/ 333851 h 542925"/>
                    <a:gd name="connsiteX2" fmla="*/ 7144 w 323850"/>
                    <a:gd name="connsiteY2" fmla="*/ 545306 h 542925"/>
                    <a:gd name="connsiteX3" fmla="*/ 7144 w 323850"/>
                    <a:gd name="connsiteY3" fmla="*/ 545306 h 542925"/>
                    <a:gd name="connsiteX4" fmla="*/ 10954 w 323850"/>
                    <a:gd name="connsiteY4" fmla="*/ 545306 h 542925"/>
                    <a:gd name="connsiteX5" fmla="*/ 128111 w 323850"/>
                    <a:gd name="connsiteY5" fmla="*/ 340519 h 542925"/>
                    <a:gd name="connsiteX6" fmla="*/ 320516 w 323850"/>
                    <a:gd name="connsiteY6" fmla="*/ 7144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50" h="542925">
                      <a:moveTo>
                        <a:pt x="316706" y="7144"/>
                      </a:moveTo>
                      <a:lnTo>
                        <a:pt x="128111" y="333851"/>
                      </a:lnTo>
                      <a:lnTo>
                        <a:pt x="7144" y="545306"/>
                      </a:lnTo>
                      <a:lnTo>
                        <a:pt x="7144" y="545306"/>
                      </a:lnTo>
                      <a:lnTo>
                        <a:pt x="10954" y="545306"/>
                      </a:lnTo>
                      <a:lnTo>
                        <a:pt x="128111" y="340519"/>
                      </a:lnTo>
                      <a:lnTo>
                        <a:pt x="320516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5" name="Freeform: Shape 26">
                  <a:extLst>
                    <a:ext uri="{FF2B5EF4-FFF2-40B4-BE49-F238E27FC236}">
                      <a16:creationId xmlns:a16="http://schemas.microsoft.com/office/drawing/2014/main" id="{E2C99D22-595D-AA42-8446-6B5674768379}"/>
                    </a:ext>
                  </a:extLst>
                </p:cNvPr>
                <p:cNvSpPr/>
                <p:nvPr/>
              </p:nvSpPr>
              <p:spPr>
                <a:xfrm>
                  <a:off x="5091589" y="3563778"/>
                  <a:ext cx="361950" cy="409575"/>
                </a:xfrm>
                <a:custGeom>
                  <a:avLst/>
                  <a:gdLst>
                    <a:gd name="connsiteX0" fmla="*/ 7144 w 361950"/>
                    <a:gd name="connsiteY0" fmla="*/ 209074 h 409575"/>
                    <a:gd name="connsiteX1" fmla="*/ 208121 w 361950"/>
                    <a:gd name="connsiteY1" fmla="*/ 7144 h 409575"/>
                    <a:gd name="connsiteX2" fmla="*/ 350044 w 361950"/>
                    <a:gd name="connsiteY2" fmla="*/ 70009 h 409575"/>
                    <a:gd name="connsiteX3" fmla="*/ 315754 w 361950"/>
                    <a:gd name="connsiteY3" fmla="*/ 103346 h 409575"/>
                    <a:gd name="connsiteX4" fmla="*/ 208121 w 361950"/>
                    <a:gd name="connsiteY4" fmla="*/ 53816 h 409575"/>
                    <a:gd name="connsiteX5" fmla="*/ 57626 w 361950"/>
                    <a:gd name="connsiteY5" fmla="*/ 208121 h 409575"/>
                    <a:gd name="connsiteX6" fmla="*/ 208121 w 361950"/>
                    <a:gd name="connsiteY6" fmla="*/ 362426 h 409575"/>
                    <a:gd name="connsiteX7" fmla="*/ 327184 w 361950"/>
                    <a:gd name="connsiteY7" fmla="*/ 306229 h 409575"/>
                    <a:gd name="connsiteX8" fmla="*/ 361474 w 361950"/>
                    <a:gd name="connsiteY8" fmla="*/ 340519 h 409575"/>
                    <a:gd name="connsiteX9" fmla="*/ 208121 w 361950"/>
                    <a:gd name="connsiteY9" fmla="*/ 410051 h 409575"/>
                    <a:gd name="connsiteX10" fmla="*/ 7144 w 361950"/>
                    <a:gd name="connsiteY10" fmla="*/ 209074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950" h="409575">
                      <a:moveTo>
                        <a:pt x="7144" y="209074"/>
                      </a:moveTo>
                      <a:cubicBezTo>
                        <a:pt x="7144" y="93821"/>
                        <a:pt x="93821" y="7144"/>
                        <a:pt x="208121" y="7144"/>
                      </a:cubicBezTo>
                      <a:cubicBezTo>
                        <a:pt x="266224" y="7144"/>
                        <a:pt x="315754" y="30004"/>
                        <a:pt x="350044" y="70009"/>
                      </a:cubicBezTo>
                      <a:lnTo>
                        <a:pt x="315754" y="103346"/>
                      </a:lnTo>
                      <a:cubicBezTo>
                        <a:pt x="289084" y="70009"/>
                        <a:pt x="252889" y="53816"/>
                        <a:pt x="208121" y="53816"/>
                      </a:cubicBezTo>
                      <a:cubicBezTo>
                        <a:pt x="126206" y="53816"/>
                        <a:pt x="57626" y="112871"/>
                        <a:pt x="57626" y="208121"/>
                      </a:cubicBezTo>
                      <a:cubicBezTo>
                        <a:pt x="57626" y="303371"/>
                        <a:pt x="126206" y="362426"/>
                        <a:pt x="208121" y="362426"/>
                      </a:cubicBezTo>
                      <a:cubicBezTo>
                        <a:pt x="256699" y="362426"/>
                        <a:pt x="297656" y="339566"/>
                        <a:pt x="327184" y="306229"/>
                      </a:cubicBezTo>
                      <a:lnTo>
                        <a:pt x="361474" y="340519"/>
                      </a:lnTo>
                      <a:cubicBezTo>
                        <a:pt x="327184" y="381476"/>
                        <a:pt x="272891" y="410051"/>
                        <a:pt x="208121" y="410051"/>
                      </a:cubicBezTo>
                      <a:cubicBezTo>
                        <a:pt x="94774" y="411004"/>
                        <a:pt x="7144" y="324326"/>
                        <a:pt x="7144" y="20907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6" name="Freeform: Shape 27">
                  <a:extLst>
                    <a:ext uri="{FF2B5EF4-FFF2-40B4-BE49-F238E27FC236}">
                      <a16:creationId xmlns:a16="http://schemas.microsoft.com/office/drawing/2014/main" id="{70C27DE8-F2E6-E441-8CF7-19C2C40B4E7B}"/>
                    </a:ext>
                  </a:extLst>
                </p:cNvPr>
                <p:cNvSpPr/>
                <p:nvPr/>
              </p:nvSpPr>
              <p:spPr>
                <a:xfrm>
                  <a:off x="5484971" y="3572351"/>
                  <a:ext cx="57150" cy="400050"/>
                </a:xfrm>
                <a:custGeom>
                  <a:avLst/>
                  <a:gdLst>
                    <a:gd name="connsiteX0" fmla="*/ 7144 w 57150"/>
                    <a:gd name="connsiteY0" fmla="*/ 7144 h 400050"/>
                    <a:gd name="connsiteX1" fmla="*/ 56674 w 57150"/>
                    <a:gd name="connsiteY1" fmla="*/ 7144 h 400050"/>
                    <a:gd name="connsiteX2" fmla="*/ 56674 w 57150"/>
                    <a:gd name="connsiteY2" fmla="*/ 393859 h 400050"/>
                    <a:gd name="connsiteX3" fmla="*/ 7144 w 57150"/>
                    <a:gd name="connsiteY3" fmla="*/ 393859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400050">
                      <a:moveTo>
                        <a:pt x="7144" y="7144"/>
                      </a:moveTo>
                      <a:lnTo>
                        <a:pt x="56674" y="7144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8">
                  <a:extLst>
                    <a:ext uri="{FF2B5EF4-FFF2-40B4-BE49-F238E27FC236}">
                      <a16:creationId xmlns:a16="http://schemas.microsoft.com/office/drawing/2014/main" id="{0E622304-031F-434C-AEE8-86002902501B}"/>
                    </a:ext>
                  </a:extLst>
                </p:cNvPr>
                <p:cNvSpPr/>
                <p:nvPr/>
              </p:nvSpPr>
              <p:spPr>
                <a:xfrm>
                  <a:off x="5571649" y="3685698"/>
                  <a:ext cx="285750" cy="295275"/>
                </a:xfrm>
                <a:custGeom>
                  <a:avLst/>
                  <a:gdLst>
                    <a:gd name="connsiteX0" fmla="*/ 279559 w 285750"/>
                    <a:gd name="connsiteY0" fmla="*/ 148114 h 295275"/>
                    <a:gd name="connsiteX1" fmla="*/ 143351 w 285750"/>
                    <a:gd name="connsiteY1" fmla="*/ 289084 h 295275"/>
                    <a:gd name="connsiteX2" fmla="*/ 7144 w 285750"/>
                    <a:gd name="connsiteY2" fmla="*/ 148114 h 295275"/>
                    <a:gd name="connsiteX3" fmla="*/ 143351 w 285750"/>
                    <a:gd name="connsiteY3" fmla="*/ 7144 h 295275"/>
                    <a:gd name="connsiteX4" fmla="*/ 279559 w 285750"/>
                    <a:gd name="connsiteY4" fmla="*/ 148114 h 295275"/>
                    <a:gd name="connsiteX5" fmla="*/ 230029 w 285750"/>
                    <a:gd name="connsiteY5" fmla="*/ 148114 h 295275"/>
                    <a:gd name="connsiteX6" fmla="*/ 143351 w 285750"/>
                    <a:gd name="connsiteY6" fmla="*/ 52864 h 295275"/>
                    <a:gd name="connsiteX7" fmla="*/ 56674 w 285750"/>
                    <a:gd name="connsiteY7" fmla="*/ 148114 h 295275"/>
                    <a:gd name="connsiteX8" fmla="*/ 143351 w 285750"/>
                    <a:gd name="connsiteY8" fmla="*/ 243364 h 295275"/>
                    <a:gd name="connsiteX9" fmla="*/ 230029 w 285750"/>
                    <a:gd name="connsiteY9" fmla="*/ 14811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5750" h="295275">
                      <a:moveTo>
                        <a:pt x="279559" y="148114"/>
                      </a:moveTo>
                      <a:cubicBezTo>
                        <a:pt x="279559" y="228124"/>
                        <a:pt x="222409" y="289084"/>
                        <a:pt x="143351" y="289084"/>
                      </a:cubicBezTo>
                      <a:cubicBezTo>
                        <a:pt x="64294" y="289084"/>
                        <a:pt x="7144" y="229076"/>
                        <a:pt x="7144" y="148114"/>
                      </a:cubicBezTo>
                      <a:cubicBezTo>
                        <a:pt x="7144" y="67151"/>
                        <a:pt x="63341" y="7144"/>
                        <a:pt x="143351" y="7144"/>
                      </a:cubicBezTo>
                      <a:cubicBezTo>
                        <a:pt x="223361" y="7144"/>
                        <a:pt x="279559" y="68104"/>
                        <a:pt x="279559" y="148114"/>
                      </a:cubicBezTo>
                      <a:moveTo>
                        <a:pt x="230029" y="148114"/>
                      </a:moveTo>
                      <a:cubicBezTo>
                        <a:pt x="230029" y="87154"/>
                        <a:pt x="188119" y="52864"/>
                        <a:pt x="143351" y="52864"/>
                      </a:cubicBezTo>
                      <a:cubicBezTo>
                        <a:pt x="99536" y="52864"/>
                        <a:pt x="56674" y="88106"/>
                        <a:pt x="56674" y="148114"/>
                      </a:cubicBezTo>
                      <a:cubicBezTo>
                        <a:pt x="56674" y="208121"/>
                        <a:pt x="98584" y="243364"/>
                        <a:pt x="143351" y="243364"/>
                      </a:cubicBezTo>
                      <a:cubicBezTo>
                        <a:pt x="188119" y="244316"/>
                        <a:pt x="230029" y="209074"/>
                        <a:pt x="230029" y="14811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8" name="Freeform: Shape 29">
                  <a:extLst>
                    <a:ext uri="{FF2B5EF4-FFF2-40B4-BE49-F238E27FC236}">
                      <a16:creationId xmlns:a16="http://schemas.microsoft.com/office/drawing/2014/main" id="{5DC0143E-C5F0-044D-B558-BB30B33B6A5D}"/>
                    </a:ext>
                  </a:extLst>
                </p:cNvPr>
                <p:cNvSpPr/>
                <p:nvPr/>
              </p:nvSpPr>
              <p:spPr>
                <a:xfrm>
                  <a:off x="5882164" y="3694271"/>
                  <a:ext cx="247650" cy="285750"/>
                </a:xfrm>
                <a:custGeom>
                  <a:avLst/>
                  <a:gdLst>
                    <a:gd name="connsiteX0" fmla="*/ 193834 w 247650"/>
                    <a:gd name="connsiteY0" fmla="*/ 271939 h 285750"/>
                    <a:gd name="connsiteX1" fmla="*/ 193834 w 247650"/>
                    <a:gd name="connsiteY1" fmla="*/ 234791 h 285750"/>
                    <a:gd name="connsiteX2" fmla="*/ 191929 w 247650"/>
                    <a:gd name="connsiteY2" fmla="*/ 234791 h 285750"/>
                    <a:gd name="connsiteX3" fmla="*/ 108109 w 247650"/>
                    <a:gd name="connsiteY3" fmla="*/ 280511 h 285750"/>
                    <a:gd name="connsiteX4" fmla="*/ 7144 w 247650"/>
                    <a:gd name="connsiteY4" fmla="*/ 169069 h 285750"/>
                    <a:gd name="connsiteX5" fmla="*/ 7144 w 247650"/>
                    <a:gd name="connsiteY5" fmla="*/ 7144 h 285750"/>
                    <a:gd name="connsiteX6" fmla="*/ 56674 w 247650"/>
                    <a:gd name="connsiteY6" fmla="*/ 7144 h 285750"/>
                    <a:gd name="connsiteX7" fmla="*/ 56674 w 247650"/>
                    <a:gd name="connsiteY7" fmla="*/ 161449 h 285750"/>
                    <a:gd name="connsiteX8" fmla="*/ 122396 w 247650"/>
                    <a:gd name="connsiteY8" fmla="*/ 235744 h 285750"/>
                    <a:gd name="connsiteX9" fmla="*/ 191929 w 247650"/>
                    <a:gd name="connsiteY9" fmla="*/ 153829 h 285750"/>
                    <a:gd name="connsiteX10" fmla="*/ 191929 w 247650"/>
                    <a:gd name="connsiteY10" fmla="*/ 8096 h 285750"/>
                    <a:gd name="connsiteX11" fmla="*/ 241459 w 247650"/>
                    <a:gd name="connsiteY11" fmla="*/ 8096 h 285750"/>
                    <a:gd name="connsiteX12" fmla="*/ 241459 w 247650"/>
                    <a:gd name="connsiteY12" fmla="*/ 272891 h 285750"/>
                    <a:gd name="connsiteX13" fmla="*/ 193834 w 247650"/>
                    <a:gd name="connsiteY13" fmla="*/ 272891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7650" h="285750">
                      <a:moveTo>
                        <a:pt x="193834" y="271939"/>
                      </a:moveTo>
                      <a:lnTo>
                        <a:pt x="193834" y="234791"/>
                      </a:lnTo>
                      <a:lnTo>
                        <a:pt x="191929" y="234791"/>
                      </a:lnTo>
                      <a:cubicBezTo>
                        <a:pt x="177641" y="259556"/>
                        <a:pt x="144304" y="280511"/>
                        <a:pt x="108109" y="280511"/>
                      </a:cubicBezTo>
                      <a:cubicBezTo>
                        <a:pt x="40481" y="280511"/>
                        <a:pt x="7144" y="234791"/>
                        <a:pt x="7144" y="169069"/>
                      </a:cubicBezTo>
                      <a:lnTo>
                        <a:pt x="7144" y="7144"/>
                      </a:lnTo>
                      <a:lnTo>
                        <a:pt x="56674" y="7144"/>
                      </a:lnTo>
                      <a:lnTo>
                        <a:pt x="56674" y="161449"/>
                      </a:lnTo>
                      <a:cubicBezTo>
                        <a:pt x="56674" y="216694"/>
                        <a:pt x="84296" y="235744"/>
                        <a:pt x="122396" y="235744"/>
                      </a:cubicBezTo>
                      <a:cubicBezTo>
                        <a:pt x="165259" y="235744"/>
                        <a:pt x="191929" y="193834"/>
                        <a:pt x="191929" y="153829"/>
                      </a:cubicBezTo>
                      <a:lnTo>
                        <a:pt x="191929" y="8096"/>
                      </a:lnTo>
                      <a:lnTo>
                        <a:pt x="241459" y="8096"/>
                      </a:lnTo>
                      <a:lnTo>
                        <a:pt x="241459" y="272891"/>
                      </a:lnTo>
                      <a:lnTo>
                        <a:pt x="193834" y="272891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9" name="Freeform: Shape 30">
                  <a:extLst>
                    <a:ext uri="{FF2B5EF4-FFF2-40B4-BE49-F238E27FC236}">
                      <a16:creationId xmlns:a16="http://schemas.microsoft.com/office/drawing/2014/main" id="{2EC09EAA-592B-3D47-85F2-22661ED00C24}"/>
                    </a:ext>
                  </a:extLst>
                </p:cNvPr>
                <p:cNvSpPr/>
                <p:nvPr/>
              </p:nvSpPr>
              <p:spPr>
                <a:xfrm>
                  <a:off x="6155531" y="3572351"/>
                  <a:ext cx="276225" cy="409575"/>
                </a:xfrm>
                <a:custGeom>
                  <a:avLst/>
                  <a:gdLst>
                    <a:gd name="connsiteX0" fmla="*/ 7144 w 276225"/>
                    <a:gd name="connsiteY0" fmla="*/ 261461 h 409575"/>
                    <a:gd name="connsiteX1" fmla="*/ 132874 w 276225"/>
                    <a:gd name="connsiteY1" fmla="*/ 120491 h 409575"/>
                    <a:gd name="connsiteX2" fmla="*/ 223361 w 276225"/>
                    <a:gd name="connsiteY2" fmla="*/ 166211 h 409575"/>
                    <a:gd name="connsiteX3" fmla="*/ 225266 w 276225"/>
                    <a:gd name="connsiteY3" fmla="*/ 166211 h 409575"/>
                    <a:gd name="connsiteX4" fmla="*/ 223361 w 276225"/>
                    <a:gd name="connsiteY4" fmla="*/ 129064 h 409575"/>
                    <a:gd name="connsiteX5" fmla="*/ 223361 w 276225"/>
                    <a:gd name="connsiteY5" fmla="*/ 7144 h 409575"/>
                    <a:gd name="connsiteX6" fmla="*/ 272891 w 276225"/>
                    <a:gd name="connsiteY6" fmla="*/ 7144 h 409575"/>
                    <a:gd name="connsiteX7" fmla="*/ 272891 w 276225"/>
                    <a:gd name="connsiteY7" fmla="*/ 393859 h 409575"/>
                    <a:gd name="connsiteX8" fmla="*/ 225266 w 276225"/>
                    <a:gd name="connsiteY8" fmla="*/ 393859 h 409575"/>
                    <a:gd name="connsiteX9" fmla="*/ 225266 w 276225"/>
                    <a:gd name="connsiteY9" fmla="*/ 356711 h 409575"/>
                    <a:gd name="connsiteX10" fmla="*/ 223361 w 276225"/>
                    <a:gd name="connsiteY10" fmla="*/ 356711 h 409575"/>
                    <a:gd name="connsiteX11" fmla="*/ 132874 w 276225"/>
                    <a:gd name="connsiteY11" fmla="*/ 402431 h 409575"/>
                    <a:gd name="connsiteX12" fmla="*/ 7144 w 276225"/>
                    <a:gd name="connsiteY12" fmla="*/ 261461 h 409575"/>
                    <a:gd name="connsiteX13" fmla="*/ 226219 w 276225"/>
                    <a:gd name="connsiteY13" fmla="*/ 261461 h 409575"/>
                    <a:gd name="connsiteX14" fmla="*/ 142399 w 276225"/>
                    <a:gd name="connsiteY14" fmla="*/ 166211 h 409575"/>
                    <a:gd name="connsiteX15" fmla="*/ 58579 w 276225"/>
                    <a:gd name="connsiteY15" fmla="*/ 261461 h 409575"/>
                    <a:gd name="connsiteX16" fmla="*/ 142399 w 276225"/>
                    <a:gd name="connsiteY16" fmla="*/ 356711 h 409575"/>
                    <a:gd name="connsiteX17" fmla="*/ 226219 w 276225"/>
                    <a:gd name="connsiteY17" fmla="*/ 26146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6225" h="409575">
                      <a:moveTo>
                        <a:pt x="7144" y="261461"/>
                      </a:moveTo>
                      <a:cubicBezTo>
                        <a:pt x="7144" y="180499"/>
                        <a:pt x="66199" y="120491"/>
                        <a:pt x="132874" y="120491"/>
                      </a:cubicBezTo>
                      <a:cubicBezTo>
                        <a:pt x="174784" y="120491"/>
                        <a:pt x="208121" y="141446"/>
                        <a:pt x="223361" y="166211"/>
                      </a:cubicBezTo>
                      <a:lnTo>
                        <a:pt x="225266" y="166211"/>
                      </a:lnTo>
                      <a:lnTo>
                        <a:pt x="223361" y="129064"/>
                      </a:lnTo>
                      <a:lnTo>
                        <a:pt x="223361" y="7144"/>
                      </a:lnTo>
                      <a:lnTo>
                        <a:pt x="272891" y="7144"/>
                      </a:lnTo>
                      <a:lnTo>
                        <a:pt x="272891" y="393859"/>
                      </a:lnTo>
                      <a:lnTo>
                        <a:pt x="225266" y="393859"/>
                      </a:lnTo>
                      <a:lnTo>
                        <a:pt x="225266" y="356711"/>
                      </a:lnTo>
                      <a:lnTo>
                        <a:pt x="223361" y="356711"/>
                      </a:lnTo>
                      <a:cubicBezTo>
                        <a:pt x="208121" y="381476"/>
                        <a:pt x="175736" y="402431"/>
                        <a:pt x="132874" y="402431"/>
                      </a:cubicBezTo>
                      <a:cubicBezTo>
                        <a:pt x="66199" y="402431"/>
                        <a:pt x="7144" y="342424"/>
                        <a:pt x="7144" y="261461"/>
                      </a:cubicBezTo>
                      <a:moveTo>
                        <a:pt x="226219" y="261461"/>
                      </a:moveTo>
                      <a:cubicBezTo>
                        <a:pt x="226219" y="200501"/>
                        <a:pt x="186214" y="166211"/>
                        <a:pt x="142399" y="166211"/>
                      </a:cubicBezTo>
                      <a:cubicBezTo>
                        <a:pt x="98584" y="166211"/>
                        <a:pt x="58579" y="202406"/>
                        <a:pt x="58579" y="261461"/>
                      </a:cubicBezTo>
                      <a:cubicBezTo>
                        <a:pt x="58579" y="320516"/>
                        <a:pt x="98584" y="356711"/>
                        <a:pt x="142399" y="356711"/>
                      </a:cubicBezTo>
                      <a:cubicBezTo>
                        <a:pt x="186214" y="356711"/>
                        <a:pt x="226219" y="322421"/>
                        <a:pt x="226219" y="261461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0" name="Freeform: Shape 31">
                  <a:extLst>
                    <a:ext uri="{FF2B5EF4-FFF2-40B4-BE49-F238E27FC236}">
                      <a16:creationId xmlns:a16="http://schemas.microsoft.com/office/drawing/2014/main" id="{E607EC87-249E-2E4A-A002-DD9C6891A3D2}"/>
                    </a:ext>
                  </a:extLst>
                </p:cNvPr>
                <p:cNvSpPr/>
                <p:nvPr/>
              </p:nvSpPr>
              <p:spPr>
                <a:xfrm>
                  <a:off x="6557486" y="3572351"/>
                  <a:ext cx="266700" cy="400050"/>
                </a:xfrm>
                <a:custGeom>
                  <a:avLst/>
                  <a:gdLst>
                    <a:gd name="connsiteX0" fmla="*/ 7144 w 266700"/>
                    <a:gd name="connsiteY0" fmla="*/ 393859 h 400050"/>
                    <a:gd name="connsiteX1" fmla="*/ 7144 w 266700"/>
                    <a:gd name="connsiteY1" fmla="*/ 7144 h 400050"/>
                    <a:gd name="connsiteX2" fmla="*/ 138589 w 266700"/>
                    <a:gd name="connsiteY2" fmla="*/ 7144 h 400050"/>
                    <a:gd name="connsiteX3" fmla="*/ 259556 w 266700"/>
                    <a:gd name="connsiteY3" fmla="*/ 122396 h 400050"/>
                    <a:gd name="connsiteX4" fmla="*/ 138589 w 266700"/>
                    <a:gd name="connsiteY4" fmla="*/ 237649 h 400050"/>
                    <a:gd name="connsiteX5" fmla="*/ 56674 w 266700"/>
                    <a:gd name="connsiteY5" fmla="*/ 237649 h 400050"/>
                    <a:gd name="connsiteX6" fmla="*/ 56674 w 266700"/>
                    <a:gd name="connsiteY6" fmla="*/ 393859 h 400050"/>
                    <a:gd name="connsiteX7" fmla="*/ 7144 w 266700"/>
                    <a:gd name="connsiteY7" fmla="*/ 393859 h 400050"/>
                    <a:gd name="connsiteX8" fmla="*/ 139541 w 266700"/>
                    <a:gd name="connsiteY8" fmla="*/ 190024 h 400050"/>
                    <a:gd name="connsiteX9" fmla="*/ 209074 w 266700"/>
                    <a:gd name="connsiteY9" fmla="*/ 122396 h 400050"/>
                    <a:gd name="connsiteX10" fmla="*/ 139541 w 266700"/>
                    <a:gd name="connsiteY10" fmla="*/ 54769 h 400050"/>
                    <a:gd name="connsiteX11" fmla="*/ 56674 w 266700"/>
                    <a:gd name="connsiteY11" fmla="*/ 54769 h 400050"/>
                    <a:gd name="connsiteX12" fmla="*/ 56674 w 266700"/>
                    <a:gd name="connsiteY12" fmla="*/ 190024 h 400050"/>
                    <a:gd name="connsiteX13" fmla="*/ 139541 w 266700"/>
                    <a:gd name="connsiteY13" fmla="*/ 190024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400050">
                      <a:moveTo>
                        <a:pt x="7144" y="393859"/>
                      </a:moveTo>
                      <a:lnTo>
                        <a:pt x="7144" y="7144"/>
                      </a:lnTo>
                      <a:lnTo>
                        <a:pt x="138589" y="7144"/>
                      </a:lnTo>
                      <a:cubicBezTo>
                        <a:pt x="202406" y="7144"/>
                        <a:pt x="259556" y="54769"/>
                        <a:pt x="259556" y="122396"/>
                      </a:cubicBezTo>
                      <a:cubicBezTo>
                        <a:pt x="259556" y="190024"/>
                        <a:pt x="202406" y="237649"/>
                        <a:pt x="138589" y="237649"/>
                      </a:cubicBezTo>
                      <a:lnTo>
                        <a:pt x="56674" y="237649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  <a:moveTo>
                        <a:pt x="139541" y="190024"/>
                      </a:moveTo>
                      <a:cubicBezTo>
                        <a:pt x="183356" y="190024"/>
                        <a:pt x="209074" y="152876"/>
                        <a:pt x="209074" y="122396"/>
                      </a:cubicBezTo>
                      <a:cubicBezTo>
                        <a:pt x="209074" y="91916"/>
                        <a:pt x="184309" y="54769"/>
                        <a:pt x="139541" y="54769"/>
                      </a:cubicBezTo>
                      <a:lnTo>
                        <a:pt x="56674" y="54769"/>
                      </a:lnTo>
                      <a:lnTo>
                        <a:pt x="56674" y="190024"/>
                      </a:lnTo>
                      <a:lnTo>
                        <a:pt x="139541" y="190024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1" name="Freeform: Shape 32">
                  <a:extLst>
                    <a:ext uri="{FF2B5EF4-FFF2-40B4-BE49-F238E27FC236}">
                      <a16:creationId xmlns:a16="http://schemas.microsoft.com/office/drawing/2014/main" id="{8D4E5072-A6C0-BC45-82B8-A379BD342770}"/>
                    </a:ext>
                  </a:extLst>
                </p:cNvPr>
                <p:cNvSpPr/>
                <p:nvPr/>
              </p:nvSpPr>
              <p:spPr>
                <a:xfrm>
                  <a:off x="6845141" y="3572351"/>
                  <a:ext cx="57150" cy="400050"/>
                </a:xfrm>
                <a:custGeom>
                  <a:avLst/>
                  <a:gdLst>
                    <a:gd name="connsiteX0" fmla="*/ 7144 w 57150"/>
                    <a:gd name="connsiteY0" fmla="*/ 7144 h 400050"/>
                    <a:gd name="connsiteX1" fmla="*/ 56674 w 57150"/>
                    <a:gd name="connsiteY1" fmla="*/ 7144 h 400050"/>
                    <a:gd name="connsiteX2" fmla="*/ 56674 w 57150"/>
                    <a:gd name="connsiteY2" fmla="*/ 393859 h 400050"/>
                    <a:gd name="connsiteX3" fmla="*/ 7144 w 57150"/>
                    <a:gd name="connsiteY3" fmla="*/ 393859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400050">
                      <a:moveTo>
                        <a:pt x="7144" y="7144"/>
                      </a:moveTo>
                      <a:lnTo>
                        <a:pt x="56674" y="7144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2" name="Freeform: Shape 33">
                  <a:extLst>
                    <a:ext uri="{FF2B5EF4-FFF2-40B4-BE49-F238E27FC236}">
                      <a16:creationId xmlns:a16="http://schemas.microsoft.com/office/drawing/2014/main" id="{94C750AE-E5AF-E145-A43A-14C87AE73AEA}"/>
                    </a:ext>
                  </a:extLst>
                </p:cNvPr>
                <p:cNvSpPr/>
                <p:nvPr/>
              </p:nvSpPr>
              <p:spPr>
                <a:xfrm>
                  <a:off x="6937534" y="3685698"/>
                  <a:ext cx="247650" cy="295275"/>
                </a:xfrm>
                <a:custGeom>
                  <a:avLst/>
                  <a:gdLst>
                    <a:gd name="connsiteX0" fmla="*/ 7144 w 247650"/>
                    <a:gd name="connsiteY0" fmla="*/ 200501 h 295275"/>
                    <a:gd name="connsiteX1" fmla="*/ 123349 w 247650"/>
                    <a:gd name="connsiteY1" fmla="*/ 108109 h 295275"/>
                    <a:gd name="connsiteX2" fmla="*/ 194786 w 247650"/>
                    <a:gd name="connsiteY2" fmla="*/ 124301 h 295275"/>
                    <a:gd name="connsiteX3" fmla="*/ 194786 w 247650"/>
                    <a:gd name="connsiteY3" fmla="*/ 116681 h 295275"/>
                    <a:gd name="connsiteX4" fmla="*/ 125254 w 247650"/>
                    <a:gd name="connsiteY4" fmla="*/ 51911 h 295275"/>
                    <a:gd name="connsiteX5" fmla="*/ 62389 w 247650"/>
                    <a:gd name="connsiteY5" fmla="*/ 90011 h 295275"/>
                    <a:gd name="connsiteX6" fmla="*/ 16669 w 247650"/>
                    <a:gd name="connsiteY6" fmla="*/ 70961 h 295275"/>
                    <a:gd name="connsiteX7" fmla="*/ 124301 w 247650"/>
                    <a:gd name="connsiteY7" fmla="*/ 7144 h 295275"/>
                    <a:gd name="connsiteX8" fmla="*/ 242411 w 247650"/>
                    <a:gd name="connsiteY8" fmla="*/ 120491 h 295275"/>
                    <a:gd name="connsiteX9" fmla="*/ 242411 w 247650"/>
                    <a:gd name="connsiteY9" fmla="*/ 280511 h 295275"/>
                    <a:gd name="connsiteX10" fmla="*/ 194786 w 247650"/>
                    <a:gd name="connsiteY10" fmla="*/ 280511 h 295275"/>
                    <a:gd name="connsiteX11" fmla="*/ 194786 w 247650"/>
                    <a:gd name="connsiteY11" fmla="*/ 243364 h 295275"/>
                    <a:gd name="connsiteX12" fmla="*/ 192881 w 247650"/>
                    <a:gd name="connsiteY12" fmla="*/ 243364 h 295275"/>
                    <a:gd name="connsiteX13" fmla="*/ 106204 w 247650"/>
                    <a:gd name="connsiteY13" fmla="*/ 289084 h 295275"/>
                    <a:gd name="connsiteX14" fmla="*/ 7144 w 247650"/>
                    <a:gd name="connsiteY14" fmla="*/ 200501 h 295275"/>
                    <a:gd name="connsiteX15" fmla="*/ 194786 w 247650"/>
                    <a:gd name="connsiteY15" fmla="*/ 167164 h 295275"/>
                    <a:gd name="connsiteX16" fmla="*/ 131921 w 247650"/>
                    <a:gd name="connsiteY16" fmla="*/ 150019 h 295275"/>
                    <a:gd name="connsiteX17" fmla="*/ 58579 w 247650"/>
                    <a:gd name="connsiteY17" fmla="*/ 202406 h 295275"/>
                    <a:gd name="connsiteX18" fmla="*/ 113824 w 247650"/>
                    <a:gd name="connsiteY18" fmla="*/ 244316 h 295275"/>
                    <a:gd name="connsiteX19" fmla="*/ 194786 w 247650"/>
                    <a:gd name="connsiteY19" fmla="*/ 16716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7650" h="295275">
                      <a:moveTo>
                        <a:pt x="7144" y="200501"/>
                      </a:moveTo>
                      <a:cubicBezTo>
                        <a:pt x="7144" y="140494"/>
                        <a:pt x="61436" y="108109"/>
                        <a:pt x="123349" y="108109"/>
                      </a:cubicBezTo>
                      <a:cubicBezTo>
                        <a:pt x="158591" y="108109"/>
                        <a:pt x="185261" y="118586"/>
                        <a:pt x="194786" y="124301"/>
                      </a:cubicBezTo>
                      <a:lnTo>
                        <a:pt x="194786" y="116681"/>
                      </a:lnTo>
                      <a:cubicBezTo>
                        <a:pt x="194786" y="76676"/>
                        <a:pt x="163354" y="51911"/>
                        <a:pt x="125254" y="51911"/>
                      </a:cubicBezTo>
                      <a:cubicBezTo>
                        <a:pt x="97631" y="51911"/>
                        <a:pt x="70961" y="65246"/>
                        <a:pt x="62389" y="90011"/>
                      </a:cubicBezTo>
                      <a:lnTo>
                        <a:pt x="16669" y="70961"/>
                      </a:lnTo>
                      <a:cubicBezTo>
                        <a:pt x="26194" y="46196"/>
                        <a:pt x="57626" y="7144"/>
                        <a:pt x="124301" y="7144"/>
                      </a:cubicBezTo>
                      <a:cubicBezTo>
                        <a:pt x="189071" y="7144"/>
                        <a:pt x="242411" y="46196"/>
                        <a:pt x="242411" y="120491"/>
                      </a:cubicBezTo>
                      <a:lnTo>
                        <a:pt x="242411" y="280511"/>
                      </a:lnTo>
                      <a:lnTo>
                        <a:pt x="194786" y="280511"/>
                      </a:lnTo>
                      <a:lnTo>
                        <a:pt x="194786" y="243364"/>
                      </a:lnTo>
                      <a:lnTo>
                        <a:pt x="192881" y="243364"/>
                      </a:lnTo>
                      <a:cubicBezTo>
                        <a:pt x="178594" y="265271"/>
                        <a:pt x="150971" y="289084"/>
                        <a:pt x="106204" y="289084"/>
                      </a:cubicBezTo>
                      <a:cubicBezTo>
                        <a:pt x="51911" y="289084"/>
                        <a:pt x="7144" y="255746"/>
                        <a:pt x="7144" y="200501"/>
                      </a:cubicBezTo>
                      <a:moveTo>
                        <a:pt x="194786" y="167164"/>
                      </a:moveTo>
                      <a:cubicBezTo>
                        <a:pt x="194786" y="167164"/>
                        <a:pt x="173831" y="150019"/>
                        <a:pt x="131921" y="150019"/>
                      </a:cubicBezTo>
                      <a:cubicBezTo>
                        <a:pt x="79534" y="150019"/>
                        <a:pt x="58579" y="177641"/>
                        <a:pt x="58579" y="202406"/>
                      </a:cubicBezTo>
                      <a:cubicBezTo>
                        <a:pt x="58579" y="230981"/>
                        <a:pt x="88106" y="244316"/>
                        <a:pt x="113824" y="244316"/>
                      </a:cubicBezTo>
                      <a:cubicBezTo>
                        <a:pt x="152876" y="244316"/>
                        <a:pt x="194786" y="210026"/>
                        <a:pt x="194786" y="16716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3" name="Freeform: Shape 34">
                  <a:extLst>
                    <a:ext uri="{FF2B5EF4-FFF2-40B4-BE49-F238E27FC236}">
                      <a16:creationId xmlns:a16="http://schemas.microsoft.com/office/drawing/2014/main" id="{3290E5AE-CDBF-9A4A-A26B-DFE597019F5E}"/>
                    </a:ext>
                  </a:extLst>
                </p:cNvPr>
                <p:cNvSpPr/>
                <p:nvPr/>
              </p:nvSpPr>
              <p:spPr>
                <a:xfrm>
                  <a:off x="7197566" y="3613308"/>
                  <a:ext cx="180975" cy="361950"/>
                </a:xfrm>
                <a:custGeom>
                  <a:avLst/>
                  <a:gdLst>
                    <a:gd name="connsiteX0" fmla="*/ 53816 w 180975"/>
                    <a:gd name="connsiteY0" fmla="*/ 272891 h 361950"/>
                    <a:gd name="connsiteX1" fmla="*/ 53816 w 180975"/>
                    <a:gd name="connsiteY1" fmla="*/ 133826 h 361950"/>
                    <a:gd name="connsiteX2" fmla="*/ 7144 w 180975"/>
                    <a:gd name="connsiteY2" fmla="*/ 133826 h 361950"/>
                    <a:gd name="connsiteX3" fmla="*/ 7144 w 180975"/>
                    <a:gd name="connsiteY3" fmla="*/ 88106 h 361950"/>
                    <a:gd name="connsiteX4" fmla="*/ 53816 w 180975"/>
                    <a:gd name="connsiteY4" fmla="*/ 88106 h 361950"/>
                    <a:gd name="connsiteX5" fmla="*/ 53816 w 180975"/>
                    <a:gd name="connsiteY5" fmla="*/ 7144 h 361950"/>
                    <a:gd name="connsiteX6" fmla="*/ 103346 w 180975"/>
                    <a:gd name="connsiteY6" fmla="*/ 7144 h 361950"/>
                    <a:gd name="connsiteX7" fmla="*/ 103346 w 180975"/>
                    <a:gd name="connsiteY7" fmla="*/ 88106 h 361950"/>
                    <a:gd name="connsiteX8" fmla="*/ 168116 w 180975"/>
                    <a:gd name="connsiteY8" fmla="*/ 88106 h 361950"/>
                    <a:gd name="connsiteX9" fmla="*/ 168116 w 180975"/>
                    <a:gd name="connsiteY9" fmla="*/ 133826 h 361950"/>
                    <a:gd name="connsiteX10" fmla="*/ 103346 w 180975"/>
                    <a:gd name="connsiteY10" fmla="*/ 133826 h 361950"/>
                    <a:gd name="connsiteX11" fmla="*/ 103346 w 180975"/>
                    <a:gd name="connsiteY11" fmla="*/ 269081 h 361950"/>
                    <a:gd name="connsiteX12" fmla="*/ 138589 w 180975"/>
                    <a:gd name="connsiteY12" fmla="*/ 311944 h 361950"/>
                    <a:gd name="connsiteX13" fmla="*/ 161449 w 180975"/>
                    <a:gd name="connsiteY13" fmla="*/ 307181 h 361950"/>
                    <a:gd name="connsiteX14" fmla="*/ 178594 w 180975"/>
                    <a:gd name="connsiteY14" fmla="*/ 350044 h 361950"/>
                    <a:gd name="connsiteX15" fmla="*/ 138589 w 180975"/>
                    <a:gd name="connsiteY15" fmla="*/ 356711 h 361950"/>
                    <a:gd name="connsiteX16" fmla="*/ 53816 w 180975"/>
                    <a:gd name="connsiteY16" fmla="*/ 27289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0975" h="361950">
                      <a:moveTo>
                        <a:pt x="53816" y="272891"/>
                      </a:moveTo>
                      <a:lnTo>
                        <a:pt x="53816" y="133826"/>
                      </a:lnTo>
                      <a:lnTo>
                        <a:pt x="7144" y="133826"/>
                      </a:lnTo>
                      <a:lnTo>
                        <a:pt x="7144" y="88106"/>
                      </a:lnTo>
                      <a:lnTo>
                        <a:pt x="53816" y="88106"/>
                      </a:lnTo>
                      <a:lnTo>
                        <a:pt x="53816" y="7144"/>
                      </a:lnTo>
                      <a:lnTo>
                        <a:pt x="103346" y="7144"/>
                      </a:lnTo>
                      <a:lnTo>
                        <a:pt x="103346" y="88106"/>
                      </a:lnTo>
                      <a:lnTo>
                        <a:pt x="168116" y="88106"/>
                      </a:lnTo>
                      <a:lnTo>
                        <a:pt x="168116" y="133826"/>
                      </a:lnTo>
                      <a:lnTo>
                        <a:pt x="103346" y="133826"/>
                      </a:lnTo>
                      <a:lnTo>
                        <a:pt x="103346" y="269081"/>
                      </a:lnTo>
                      <a:cubicBezTo>
                        <a:pt x="103346" y="298609"/>
                        <a:pt x="115729" y="311944"/>
                        <a:pt x="138589" y="311944"/>
                      </a:cubicBezTo>
                      <a:cubicBezTo>
                        <a:pt x="148114" y="311944"/>
                        <a:pt x="153829" y="310991"/>
                        <a:pt x="161449" y="307181"/>
                      </a:cubicBezTo>
                      <a:lnTo>
                        <a:pt x="178594" y="350044"/>
                      </a:lnTo>
                      <a:cubicBezTo>
                        <a:pt x="167164" y="354806"/>
                        <a:pt x="155734" y="356711"/>
                        <a:pt x="138589" y="356711"/>
                      </a:cubicBezTo>
                      <a:cubicBezTo>
                        <a:pt x="83344" y="357664"/>
                        <a:pt x="53816" y="327184"/>
                        <a:pt x="53816" y="272891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4" name="Freeform: Shape 35">
                  <a:extLst>
                    <a:ext uri="{FF2B5EF4-FFF2-40B4-BE49-F238E27FC236}">
                      <a16:creationId xmlns:a16="http://schemas.microsoft.com/office/drawing/2014/main" id="{5368BD5B-4E86-6248-85D5-CAEEFA2B9426}"/>
                    </a:ext>
                  </a:extLst>
                </p:cNvPr>
                <p:cNvSpPr/>
                <p:nvPr/>
              </p:nvSpPr>
              <p:spPr>
                <a:xfrm>
                  <a:off x="7384256" y="3570446"/>
                  <a:ext cx="190500" cy="400050"/>
                </a:xfrm>
                <a:custGeom>
                  <a:avLst/>
                  <a:gdLst>
                    <a:gd name="connsiteX0" fmla="*/ 190024 w 190500"/>
                    <a:gd name="connsiteY0" fmla="*/ 14764 h 400050"/>
                    <a:gd name="connsiteX1" fmla="*/ 172879 w 190500"/>
                    <a:gd name="connsiteY1" fmla="*/ 57626 h 400050"/>
                    <a:gd name="connsiteX2" fmla="*/ 150019 w 190500"/>
                    <a:gd name="connsiteY2" fmla="*/ 52864 h 400050"/>
                    <a:gd name="connsiteX3" fmla="*/ 106204 w 190500"/>
                    <a:gd name="connsiteY3" fmla="*/ 98584 h 400050"/>
                    <a:gd name="connsiteX4" fmla="*/ 106204 w 190500"/>
                    <a:gd name="connsiteY4" fmla="*/ 131921 h 400050"/>
                    <a:gd name="connsiteX5" fmla="*/ 175736 w 190500"/>
                    <a:gd name="connsiteY5" fmla="*/ 131921 h 400050"/>
                    <a:gd name="connsiteX6" fmla="*/ 175736 w 190500"/>
                    <a:gd name="connsiteY6" fmla="*/ 177641 h 400050"/>
                    <a:gd name="connsiteX7" fmla="*/ 106204 w 190500"/>
                    <a:gd name="connsiteY7" fmla="*/ 177641 h 400050"/>
                    <a:gd name="connsiteX8" fmla="*/ 106204 w 190500"/>
                    <a:gd name="connsiteY8" fmla="*/ 396716 h 400050"/>
                    <a:gd name="connsiteX9" fmla="*/ 56674 w 190500"/>
                    <a:gd name="connsiteY9" fmla="*/ 396716 h 400050"/>
                    <a:gd name="connsiteX10" fmla="*/ 56674 w 190500"/>
                    <a:gd name="connsiteY10" fmla="*/ 177641 h 400050"/>
                    <a:gd name="connsiteX11" fmla="*/ 7144 w 190500"/>
                    <a:gd name="connsiteY11" fmla="*/ 177641 h 400050"/>
                    <a:gd name="connsiteX12" fmla="*/ 7144 w 190500"/>
                    <a:gd name="connsiteY12" fmla="*/ 131921 h 400050"/>
                    <a:gd name="connsiteX13" fmla="*/ 56674 w 190500"/>
                    <a:gd name="connsiteY13" fmla="*/ 131921 h 400050"/>
                    <a:gd name="connsiteX14" fmla="*/ 56674 w 190500"/>
                    <a:gd name="connsiteY14" fmla="*/ 96679 h 400050"/>
                    <a:gd name="connsiteX15" fmla="*/ 150971 w 190500"/>
                    <a:gd name="connsiteY15" fmla="*/ 7144 h 400050"/>
                    <a:gd name="connsiteX16" fmla="*/ 190024 w 190500"/>
                    <a:gd name="connsiteY16" fmla="*/ 14764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0500" h="400050">
                      <a:moveTo>
                        <a:pt x="190024" y="14764"/>
                      </a:moveTo>
                      <a:lnTo>
                        <a:pt x="172879" y="57626"/>
                      </a:lnTo>
                      <a:cubicBezTo>
                        <a:pt x="166211" y="54769"/>
                        <a:pt x="159544" y="52864"/>
                        <a:pt x="150019" y="52864"/>
                      </a:cubicBezTo>
                      <a:cubicBezTo>
                        <a:pt x="125254" y="52864"/>
                        <a:pt x="106204" y="67151"/>
                        <a:pt x="106204" y="98584"/>
                      </a:cubicBezTo>
                      <a:lnTo>
                        <a:pt x="106204" y="131921"/>
                      </a:lnTo>
                      <a:lnTo>
                        <a:pt x="175736" y="131921"/>
                      </a:lnTo>
                      <a:lnTo>
                        <a:pt x="175736" y="177641"/>
                      </a:lnTo>
                      <a:lnTo>
                        <a:pt x="106204" y="177641"/>
                      </a:lnTo>
                      <a:lnTo>
                        <a:pt x="106204" y="396716"/>
                      </a:lnTo>
                      <a:lnTo>
                        <a:pt x="56674" y="396716"/>
                      </a:lnTo>
                      <a:lnTo>
                        <a:pt x="56674" y="177641"/>
                      </a:lnTo>
                      <a:lnTo>
                        <a:pt x="7144" y="177641"/>
                      </a:lnTo>
                      <a:lnTo>
                        <a:pt x="7144" y="131921"/>
                      </a:lnTo>
                      <a:lnTo>
                        <a:pt x="56674" y="131921"/>
                      </a:lnTo>
                      <a:lnTo>
                        <a:pt x="56674" y="96679"/>
                      </a:lnTo>
                      <a:cubicBezTo>
                        <a:pt x="56674" y="42386"/>
                        <a:pt x="94774" y="7144"/>
                        <a:pt x="150971" y="7144"/>
                      </a:cubicBezTo>
                      <a:cubicBezTo>
                        <a:pt x="167164" y="7144"/>
                        <a:pt x="178594" y="9049"/>
                        <a:pt x="190024" y="1476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5" name="Freeform: Shape 36">
                  <a:extLst>
                    <a:ext uri="{FF2B5EF4-FFF2-40B4-BE49-F238E27FC236}">
                      <a16:creationId xmlns:a16="http://schemas.microsoft.com/office/drawing/2014/main" id="{865466C4-5197-9742-881F-9908B91261C6}"/>
                    </a:ext>
                  </a:extLst>
                </p:cNvPr>
                <p:cNvSpPr/>
                <p:nvPr/>
              </p:nvSpPr>
              <p:spPr>
                <a:xfrm>
                  <a:off x="7565231" y="3685698"/>
                  <a:ext cx="285750" cy="295275"/>
                </a:xfrm>
                <a:custGeom>
                  <a:avLst/>
                  <a:gdLst>
                    <a:gd name="connsiteX0" fmla="*/ 279559 w 285750"/>
                    <a:gd name="connsiteY0" fmla="*/ 148114 h 295275"/>
                    <a:gd name="connsiteX1" fmla="*/ 143351 w 285750"/>
                    <a:gd name="connsiteY1" fmla="*/ 289084 h 295275"/>
                    <a:gd name="connsiteX2" fmla="*/ 7144 w 285750"/>
                    <a:gd name="connsiteY2" fmla="*/ 148114 h 295275"/>
                    <a:gd name="connsiteX3" fmla="*/ 143351 w 285750"/>
                    <a:gd name="connsiteY3" fmla="*/ 7144 h 295275"/>
                    <a:gd name="connsiteX4" fmla="*/ 279559 w 285750"/>
                    <a:gd name="connsiteY4" fmla="*/ 148114 h 295275"/>
                    <a:gd name="connsiteX5" fmla="*/ 230029 w 285750"/>
                    <a:gd name="connsiteY5" fmla="*/ 148114 h 295275"/>
                    <a:gd name="connsiteX6" fmla="*/ 143351 w 285750"/>
                    <a:gd name="connsiteY6" fmla="*/ 52864 h 295275"/>
                    <a:gd name="connsiteX7" fmla="*/ 56674 w 285750"/>
                    <a:gd name="connsiteY7" fmla="*/ 148114 h 295275"/>
                    <a:gd name="connsiteX8" fmla="*/ 143351 w 285750"/>
                    <a:gd name="connsiteY8" fmla="*/ 243364 h 295275"/>
                    <a:gd name="connsiteX9" fmla="*/ 230029 w 285750"/>
                    <a:gd name="connsiteY9" fmla="*/ 14811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5750" h="295275">
                      <a:moveTo>
                        <a:pt x="279559" y="148114"/>
                      </a:moveTo>
                      <a:cubicBezTo>
                        <a:pt x="279559" y="228124"/>
                        <a:pt x="222409" y="289084"/>
                        <a:pt x="143351" y="289084"/>
                      </a:cubicBezTo>
                      <a:cubicBezTo>
                        <a:pt x="64294" y="289084"/>
                        <a:pt x="7144" y="229076"/>
                        <a:pt x="7144" y="148114"/>
                      </a:cubicBezTo>
                      <a:cubicBezTo>
                        <a:pt x="7144" y="67151"/>
                        <a:pt x="63341" y="7144"/>
                        <a:pt x="143351" y="7144"/>
                      </a:cubicBezTo>
                      <a:cubicBezTo>
                        <a:pt x="223361" y="8096"/>
                        <a:pt x="279559" y="68104"/>
                        <a:pt x="279559" y="148114"/>
                      </a:cubicBezTo>
                      <a:moveTo>
                        <a:pt x="230029" y="148114"/>
                      </a:moveTo>
                      <a:cubicBezTo>
                        <a:pt x="230029" y="87154"/>
                        <a:pt x="188119" y="52864"/>
                        <a:pt x="143351" y="52864"/>
                      </a:cubicBezTo>
                      <a:cubicBezTo>
                        <a:pt x="98584" y="52864"/>
                        <a:pt x="56674" y="88106"/>
                        <a:pt x="56674" y="148114"/>
                      </a:cubicBezTo>
                      <a:cubicBezTo>
                        <a:pt x="56674" y="208121"/>
                        <a:pt x="98584" y="243364"/>
                        <a:pt x="143351" y="243364"/>
                      </a:cubicBezTo>
                      <a:cubicBezTo>
                        <a:pt x="188119" y="243364"/>
                        <a:pt x="230029" y="209074"/>
                        <a:pt x="230029" y="14811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6" name="Freeform: Shape 37">
                  <a:extLst>
                    <a:ext uri="{FF2B5EF4-FFF2-40B4-BE49-F238E27FC236}">
                      <a16:creationId xmlns:a16="http://schemas.microsoft.com/office/drawing/2014/main" id="{19A7F739-6B6D-D94D-9B7B-E8A244D7FA71}"/>
                    </a:ext>
                  </a:extLst>
                </p:cNvPr>
                <p:cNvSpPr/>
                <p:nvPr/>
              </p:nvSpPr>
              <p:spPr>
                <a:xfrm>
                  <a:off x="7877651" y="3688556"/>
                  <a:ext cx="171450" cy="285750"/>
                </a:xfrm>
                <a:custGeom>
                  <a:avLst/>
                  <a:gdLst>
                    <a:gd name="connsiteX0" fmla="*/ 7144 w 171450"/>
                    <a:gd name="connsiteY0" fmla="*/ 277654 h 285750"/>
                    <a:gd name="connsiteX1" fmla="*/ 7144 w 171450"/>
                    <a:gd name="connsiteY1" fmla="*/ 13811 h 285750"/>
                    <a:gd name="connsiteX2" fmla="*/ 54769 w 171450"/>
                    <a:gd name="connsiteY2" fmla="*/ 13811 h 285750"/>
                    <a:gd name="connsiteX3" fmla="*/ 54769 w 171450"/>
                    <a:gd name="connsiteY3" fmla="*/ 56674 h 285750"/>
                    <a:gd name="connsiteX4" fmla="*/ 56674 w 171450"/>
                    <a:gd name="connsiteY4" fmla="*/ 56674 h 285750"/>
                    <a:gd name="connsiteX5" fmla="*/ 132874 w 171450"/>
                    <a:gd name="connsiteY5" fmla="*/ 7144 h 285750"/>
                    <a:gd name="connsiteX6" fmla="*/ 170021 w 171450"/>
                    <a:gd name="connsiteY6" fmla="*/ 13811 h 285750"/>
                    <a:gd name="connsiteX7" fmla="*/ 150971 w 171450"/>
                    <a:gd name="connsiteY7" fmla="*/ 60484 h 285750"/>
                    <a:gd name="connsiteX8" fmla="*/ 124301 w 171450"/>
                    <a:gd name="connsiteY8" fmla="*/ 56674 h 285750"/>
                    <a:gd name="connsiteX9" fmla="*/ 55721 w 171450"/>
                    <a:gd name="connsiteY9" fmla="*/ 133826 h 285750"/>
                    <a:gd name="connsiteX10" fmla="*/ 55721 w 171450"/>
                    <a:gd name="connsiteY10" fmla="*/ 278606 h 285750"/>
                    <a:gd name="connsiteX11" fmla="*/ 7144 w 171450"/>
                    <a:gd name="connsiteY11" fmla="*/ 278606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1450" h="285750">
                      <a:moveTo>
                        <a:pt x="7144" y="277654"/>
                      </a:moveTo>
                      <a:lnTo>
                        <a:pt x="7144" y="13811"/>
                      </a:lnTo>
                      <a:lnTo>
                        <a:pt x="54769" y="13811"/>
                      </a:lnTo>
                      <a:lnTo>
                        <a:pt x="54769" y="56674"/>
                      </a:lnTo>
                      <a:lnTo>
                        <a:pt x="56674" y="56674"/>
                      </a:lnTo>
                      <a:cubicBezTo>
                        <a:pt x="67151" y="26194"/>
                        <a:pt x="106204" y="7144"/>
                        <a:pt x="132874" y="7144"/>
                      </a:cubicBezTo>
                      <a:cubicBezTo>
                        <a:pt x="149066" y="7144"/>
                        <a:pt x="159544" y="9049"/>
                        <a:pt x="170021" y="13811"/>
                      </a:cubicBezTo>
                      <a:lnTo>
                        <a:pt x="150971" y="60484"/>
                      </a:lnTo>
                      <a:cubicBezTo>
                        <a:pt x="144304" y="57626"/>
                        <a:pt x="135731" y="56674"/>
                        <a:pt x="124301" y="56674"/>
                      </a:cubicBezTo>
                      <a:cubicBezTo>
                        <a:pt x="90011" y="56674"/>
                        <a:pt x="55721" y="85249"/>
                        <a:pt x="55721" y="133826"/>
                      </a:cubicBezTo>
                      <a:lnTo>
                        <a:pt x="55721" y="278606"/>
                      </a:lnTo>
                      <a:lnTo>
                        <a:pt x="7144" y="278606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7" name="Freeform: Shape 38">
                  <a:extLst>
                    <a:ext uri="{FF2B5EF4-FFF2-40B4-BE49-F238E27FC236}">
                      <a16:creationId xmlns:a16="http://schemas.microsoft.com/office/drawing/2014/main" id="{38D98985-842A-D443-9E91-EA7F20CF8B4D}"/>
                    </a:ext>
                  </a:extLst>
                </p:cNvPr>
                <p:cNvSpPr/>
                <p:nvPr/>
              </p:nvSpPr>
              <p:spPr>
                <a:xfrm>
                  <a:off x="8068151" y="3685698"/>
                  <a:ext cx="409575" cy="285750"/>
                </a:xfrm>
                <a:custGeom>
                  <a:avLst/>
                  <a:gdLst>
                    <a:gd name="connsiteX0" fmla="*/ 7144 w 409575"/>
                    <a:gd name="connsiteY0" fmla="*/ 16669 h 285750"/>
                    <a:gd name="connsiteX1" fmla="*/ 54769 w 409575"/>
                    <a:gd name="connsiteY1" fmla="*/ 16669 h 285750"/>
                    <a:gd name="connsiteX2" fmla="*/ 54769 w 409575"/>
                    <a:gd name="connsiteY2" fmla="*/ 52864 h 285750"/>
                    <a:gd name="connsiteX3" fmla="*/ 56674 w 409575"/>
                    <a:gd name="connsiteY3" fmla="*/ 52864 h 285750"/>
                    <a:gd name="connsiteX4" fmla="*/ 138589 w 409575"/>
                    <a:gd name="connsiteY4" fmla="*/ 7144 h 285750"/>
                    <a:gd name="connsiteX5" fmla="*/ 222409 w 409575"/>
                    <a:gd name="connsiteY5" fmla="*/ 57626 h 285750"/>
                    <a:gd name="connsiteX6" fmla="*/ 314801 w 409575"/>
                    <a:gd name="connsiteY6" fmla="*/ 7144 h 285750"/>
                    <a:gd name="connsiteX7" fmla="*/ 409099 w 409575"/>
                    <a:gd name="connsiteY7" fmla="*/ 118586 h 285750"/>
                    <a:gd name="connsiteX8" fmla="*/ 409099 w 409575"/>
                    <a:gd name="connsiteY8" fmla="*/ 280511 h 285750"/>
                    <a:gd name="connsiteX9" fmla="*/ 359569 w 409575"/>
                    <a:gd name="connsiteY9" fmla="*/ 280511 h 285750"/>
                    <a:gd name="connsiteX10" fmla="*/ 359569 w 409575"/>
                    <a:gd name="connsiteY10" fmla="*/ 126206 h 285750"/>
                    <a:gd name="connsiteX11" fmla="*/ 300514 w 409575"/>
                    <a:gd name="connsiteY11" fmla="*/ 52864 h 285750"/>
                    <a:gd name="connsiteX12" fmla="*/ 232886 w 409575"/>
                    <a:gd name="connsiteY12" fmla="*/ 134779 h 285750"/>
                    <a:gd name="connsiteX13" fmla="*/ 232886 w 409575"/>
                    <a:gd name="connsiteY13" fmla="*/ 281464 h 285750"/>
                    <a:gd name="connsiteX14" fmla="*/ 183356 w 409575"/>
                    <a:gd name="connsiteY14" fmla="*/ 281464 h 285750"/>
                    <a:gd name="connsiteX15" fmla="*/ 183356 w 409575"/>
                    <a:gd name="connsiteY15" fmla="*/ 126206 h 285750"/>
                    <a:gd name="connsiteX16" fmla="*/ 124301 w 409575"/>
                    <a:gd name="connsiteY16" fmla="*/ 52864 h 285750"/>
                    <a:gd name="connsiteX17" fmla="*/ 56674 w 409575"/>
                    <a:gd name="connsiteY17" fmla="*/ 134779 h 285750"/>
                    <a:gd name="connsiteX18" fmla="*/ 56674 w 409575"/>
                    <a:gd name="connsiteY18" fmla="*/ 281464 h 285750"/>
                    <a:gd name="connsiteX19" fmla="*/ 7144 w 409575"/>
                    <a:gd name="connsiteY19" fmla="*/ 281464 h 285750"/>
                    <a:gd name="connsiteX20" fmla="*/ 7144 w 409575"/>
                    <a:gd name="connsiteY20" fmla="*/ 1666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9575" h="285750">
                      <a:moveTo>
                        <a:pt x="7144" y="16669"/>
                      </a:moveTo>
                      <a:lnTo>
                        <a:pt x="54769" y="16669"/>
                      </a:lnTo>
                      <a:lnTo>
                        <a:pt x="54769" y="52864"/>
                      </a:lnTo>
                      <a:lnTo>
                        <a:pt x="56674" y="52864"/>
                      </a:lnTo>
                      <a:cubicBezTo>
                        <a:pt x="71914" y="27146"/>
                        <a:pt x="107156" y="7144"/>
                        <a:pt x="138589" y="7144"/>
                      </a:cubicBezTo>
                      <a:cubicBezTo>
                        <a:pt x="181451" y="7144"/>
                        <a:pt x="209074" y="26194"/>
                        <a:pt x="222409" y="57626"/>
                      </a:cubicBezTo>
                      <a:cubicBezTo>
                        <a:pt x="241459" y="28099"/>
                        <a:pt x="273844" y="7144"/>
                        <a:pt x="314801" y="7144"/>
                      </a:cubicBezTo>
                      <a:cubicBezTo>
                        <a:pt x="379571" y="7144"/>
                        <a:pt x="409099" y="52864"/>
                        <a:pt x="409099" y="118586"/>
                      </a:cubicBezTo>
                      <a:lnTo>
                        <a:pt x="409099" y="280511"/>
                      </a:lnTo>
                      <a:lnTo>
                        <a:pt x="359569" y="280511"/>
                      </a:lnTo>
                      <a:lnTo>
                        <a:pt x="359569" y="126206"/>
                      </a:lnTo>
                      <a:cubicBezTo>
                        <a:pt x="359569" y="70961"/>
                        <a:pt x="338614" y="52864"/>
                        <a:pt x="300514" y="52864"/>
                      </a:cubicBezTo>
                      <a:cubicBezTo>
                        <a:pt x="260509" y="52864"/>
                        <a:pt x="232886" y="93821"/>
                        <a:pt x="232886" y="134779"/>
                      </a:cubicBezTo>
                      <a:lnTo>
                        <a:pt x="232886" y="281464"/>
                      </a:lnTo>
                      <a:lnTo>
                        <a:pt x="183356" y="281464"/>
                      </a:lnTo>
                      <a:lnTo>
                        <a:pt x="183356" y="126206"/>
                      </a:lnTo>
                      <a:cubicBezTo>
                        <a:pt x="183356" y="70961"/>
                        <a:pt x="162401" y="52864"/>
                        <a:pt x="124301" y="52864"/>
                      </a:cubicBezTo>
                      <a:cubicBezTo>
                        <a:pt x="83344" y="52864"/>
                        <a:pt x="56674" y="93821"/>
                        <a:pt x="56674" y="134779"/>
                      </a:cubicBezTo>
                      <a:lnTo>
                        <a:pt x="56674" y="281464"/>
                      </a:lnTo>
                      <a:lnTo>
                        <a:pt x="7144" y="281464"/>
                      </a:lnTo>
                      <a:lnTo>
                        <a:pt x="7144" y="1666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8" name="Freeform: Shape 39">
                  <a:extLst>
                    <a:ext uri="{FF2B5EF4-FFF2-40B4-BE49-F238E27FC236}">
                      <a16:creationId xmlns:a16="http://schemas.microsoft.com/office/drawing/2014/main" id="{878BA289-12B7-1647-A061-8F66D0AFB695}"/>
                    </a:ext>
                  </a:extLst>
                </p:cNvPr>
                <p:cNvSpPr/>
                <p:nvPr/>
              </p:nvSpPr>
              <p:spPr>
                <a:xfrm>
                  <a:off x="5091589" y="2878931"/>
                  <a:ext cx="438150" cy="457200"/>
                </a:xfrm>
                <a:custGeom>
                  <a:avLst/>
                  <a:gdLst>
                    <a:gd name="connsiteX0" fmla="*/ 7144 w 438150"/>
                    <a:gd name="connsiteY0" fmla="*/ 228124 h 457200"/>
                    <a:gd name="connsiteX1" fmla="*/ 231934 w 438150"/>
                    <a:gd name="connsiteY1" fmla="*/ 7144 h 457200"/>
                    <a:gd name="connsiteX2" fmla="*/ 383381 w 438150"/>
                    <a:gd name="connsiteY2" fmla="*/ 68104 h 457200"/>
                    <a:gd name="connsiteX3" fmla="*/ 340519 w 438150"/>
                    <a:gd name="connsiteY3" fmla="*/ 110966 h 457200"/>
                    <a:gd name="connsiteX4" fmla="*/ 231934 w 438150"/>
                    <a:gd name="connsiteY4" fmla="*/ 68104 h 457200"/>
                    <a:gd name="connsiteX5" fmla="*/ 72866 w 438150"/>
                    <a:gd name="connsiteY5" fmla="*/ 229076 h 457200"/>
                    <a:gd name="connsiteX6" fmla="*/ 231934 w 438150"/>
                    <a:gd name="connsiteY6" fmla="*/ 390049 h 457200"/>
                    <a:gd name="connsiteX7" fmla="*/ 343376 w 438150"/>
                    <a:gd name="connsiteY7" fmla="*/ 345281 h 457200"/>
                    <a:gd name="connsiteX8" fmla="*/ 376714 w 438150"/>
                    <a:gd name="connsiteY8" fmla="*/ 269081 h 457200"/>
                    <a:gd name="connsiteX9" fmla="*/ 231934 w 438150"/>
                    <a:gd name="connsiteY9" fmla="*/ 269081 h 457200"/>
                    <a:gd name="connsiteX10" fmla="*/ 231934 w 438150"/>
                    <a:gd name="connsiteY10" fmla="*/ 208121 h 457200"/>
                    <a:gd name="connsiteX11" fmla="*/ 435769 w 438150"/>
                    <a:gd name="connsiteY11" fmla="*/ 208121 h 457200"/>
                    <a:gd name="connsiteX12" fmla="*/ 438626 w 438150"/>
                    <a:gd name="connsiteY12" fmla="*/ 246221 h 457200"/>
                    <a:gd name="connsiteX13" fmla="*/ 386239 w 438150"/>
                    <a:gd name="connsiteY13" fmla="*/ 388144 h 457200"/>
                    <a:gd name="connsiteX14" fmla="*/ 231934 w 438150"/>
                    <a:gd name="connsiteY14" fmla="*/ 450056 h 457200"/>
                    <a:gd name="connsiteX15" fmla="*/ 7144 w 438150"/>
                    <a:gd name="connsiteY15" fmla="*/ 22812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8150" h="457200">
                      <a:moveTo>
                        <a:pt x="7144" y="228124"/>
                      </a:moveTo>
                      <a:cubicBezTo>
                        <a:pt x="7144" y="106204"/>
                        <a:pt x="110014" y="7144"/>
                        <a:pt x="231934" y="7144"/>
                      </a:cubicBezTo>
                      <a:cubicBezTo>
                        <a:pt x="299561" y="7144"/>
                        <a:pt x="347186" y="33814"/>
                        <a:pt x="383381" y="68104"/>
                      </a:cubicBezTo>
                      <a:lnTo>
                        <a:pt x="340519" y="110966"/>
                      </a:lnTo>
                      <a:cubicBezTo>
                        <a:pt x="314801" y="86201"/>
                        <a:pt x="279559" y="68104"/>
                        <a:pt x="231934" y="68104"/>
                      </a:cubicBezTo>
                      <a:cubicBezTo>
                        <a:pt x="142399" y="68104"/>
                        <a:pt x="72866" y="139541"/>
                        <a:pt x="72866" y="229076"/>
                      </a:cubicBezTo>
                      <a:cubicBezTo>
                        <a:pt x="72866" y="318611"/>
                        <a:pt x="142399" y="390049"/>
                        <a:pt x="231934" y="390049"/>
                      </a:cubicBezTo>
                      <a:cubicBezTo>
                        <a:pt x="290036" y="390049"/>
                        <a:pt x="322421" y="367189"/>
                        <a:pt x="343376" y="345281"/>
                      </a:cubicBezTo>
                      <a:cubicBezTo>
                        <a:pt x="360521" y="328136"/>
                        <a:pt x="371951" y="303371"/>
                        <a:pt x="376714" y="269081"/>
                      </a:cubicBezTo>
                      <a:lnTo>
                        <a:pt x="231934" y="269081"/>
                      </a:lnTo>
                      <a:lnTo>
                        <a:pt x="231934" y="208121"/>
                      </a:lnTo>
                      <a:lnTo>
                        <a:pt x="435769" y="208121"/>
                      </a:lnTo>
                      <a:cubicBezTo>
                        <a:pt x="437674" y="218599"/>
                        <a:pt x="438626" y="231934"/>
                        <a:pt x="438626" y="246221"/>
                      </a:cubicBezTo>
                      <a:cubicBezTo>
                        <a:pt x="438626" y="291941"/>
                        <a:pt x="426244" y="348139"/>
                        <a:pt x="386239" y="388144"/>
                      </a:cubicBezTo>
                      <a:cubicBezTo>
                        <a:pt x="347186" y="429101"/>
                        <a:pt x="297656" y="450056"/>
                        <a:pt x="231934" y="450056"/>
                      </a:cubicBezTo>
                      <a:cubicBezTo>
                        <a:pt x="110014" y="449104"/>
                        <a:pt x="7144" y="350044"/>
                        <a:pt x="7144" y="22812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40">
                  <a:extLst>
                    <a:ext uri="{FF2B5EF4-FFF2-40B4-BE49-F238E27FC236}">
                      <a16:creationId xmlns:a16="http://schemas.microsoft.com/office/drawing/2014/main" id="{01125B0F-806E-E745-AEA2-60BE3674F178}"/>
                    </a:ext>
                  </a:extLst>
                </p:cNvPr>
                <p:cNvSpPr/>
                <p:nvPr/>
              </p:nvSpPr>
              <p:spPr>
                <a:xfrm>
                  <a:off x="5544979" y="3036093"/>
                  <a:ext cx="295275" cy="295275"/>
                </a:xfrm>
                <a:custGeom>
                  <a:avLst/>
                  <a:gdLst>
                    <a:gd name="connsiteX0" fmla="*/ 150019 w 295275"/>
                    <a:gd name="connsiteY0" fmla="*/ 7144 h 295275"/>
                    <a:gd name="connsiteX1" fmla="*/ 7144 w 295275"/>
                    <a:gd name="connsiteY1" fmla="*/ 150019 h 295275"/>
                    <a:gd name="connsiteX2" fmla="*/ 150019 w 295275"/>
                    <a:gd name="connsiteY2" fmla="*/ 292894 h 295275"/>
                    <a:gd name="connsiteX3" fmla="*/ 292894 w 295275"/>
                    <a:gd name="connsiteY3" fmla="*/ 150019 h 295275"/>
                    <a:gd name="connsiteX4" fmla="*/ 150019 w 295275"/>
                    <a:gd name="connsiteY4" fmla="*/ 7144 h 295275"/>
                    <a:gd name="connsiteX5" fmla="*/ 150019 w 295275"/>
                    <a:gd name="connsiteY5" fmla="*/ 235744 h 295275"/>
                    <a:gd name="connsiteX6" fmla="*/ 70009 w 295275"/>
                    <a:gd name="connsiteY6" fmla="*/ 149066 h 295275"/>
                    <a:gd name="connsiteX7" fmla="*/ 150019 w 295275"/>
                    <a:gd name="connsiteY7" fmla="*/ 62389 h 295275"/>
                    <a:gd name="connsiteX8" fmla="*/ 230029 w 295275"/>
                    <a:gd name="connsiteY8" fmla="*/ 149066 h 295275"/>
                    <a:gd name="connsiteX9" fmla="*/ 150019 w 295275"/>
                    <a:gd name="connsiteY9" fmla="*/ 23574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95275">
                      <a:moveTo>
                        <a:pt x="150019" y="7144"/>
                      </a:moveTo>
                      <a:cubicBezTo>
                        <a:pt x="70961" y="7144"/>
                        <a:pt x="7144" y="67151"/>
                        <a:pt x="7144" y="150019"/>
                      </a:cubicBezTo>
                      <a:cubicBezTo>
                        <a:pt x="7144" y="231934"/>
                        <a:pt x="70961" y="292894"/>
                        <a:pt x="150019" y="292894"/>
                      </a:cubicBezTo>
                      <a:cubicBezTo>
                        <a:pt x="229076" y="292894"/>
                        <a:pt x="292894" y="231934"/>
                        <a:pt x="292894" y="150019"/>
                      </a:cubicBezTo>
                      <a:cubicBezTo>
                        <a:pt x="292894" y="67151"/>
                        <a:pt x="229076" y="7144"/>
                        <a:pt x="150019" y="7144"/>
                      </a:cubicBezTo>
                      <a:moveTo>
                        <a:pt x="150019" y="235744"/>
                      </a:moveTo>
                      <a:cubicBezTo>
                        <a:pt x="107156" y="235744"/>
                        <a:pt x="70009" y="200501"/>
                        <a:pt x="70009" y="149066"/>
                      </a:cubicBezTo>
                      <a:cubicBezTo>
                        <a:pt x="70009" y="97631"/>
                        <a:pt x="107156" y="62389"/>
                        <a:pt x="150019" y="62389"/>
                      </a:cubicBezTo>
                      <a:cubicBezTo>
                        <a:pt x="192881" y="62389"/>
                        <a:pt x="230029" y="97631"/>
                        <a:pt x="230029" y="149066"/>
                      </a:cubicBezTo>
                      <a:cubicBezTo>
                        <a:pt x="230029" y="200501"/>
                        <a:pt x="192881" y="235744"/>
                        <a:pt x="150019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0" name="Freeform: Shape 41">
                  <a:extLst>
                    <a:ext uri="{FF2B5EF4-FFF2-40B4-BE49-F238E27FC236}">
                      <a16:creationId xmlns:a16="http://schemas.microsoft.com/office/drawing/2014/main" id="{F259F2E4-0498-6C4B-A10D-6DCCAE523595}"/>
                    </a:ext>
                  </a:extLst>
                </p:cNvPr>
                <p:cNvSpPr/>
                <p:nvPr/>
              </p:nvSpPr>
              <p:spPr>
                <a:xfrm>
                  <a:off x="5857399" y="3036093"/>
                  <a:ext cx="295275" cy="295275"/>
                </a:xfrm>
                <a:custGeom>
                  <a:avLst/>
                  <a:gdLst>
                    <a:gd name="connsiteX0" fmla="*/ 150019 w 295275"/>
                    <a:gd name="connsiteY0" fmla="*/ 7144 h 295275"/>
                    <a:gd name="connsiteX1" fmla="*/ 7144 w 295275"/>
                    <a:gd name="connsiteY1" fmla="*/ 150019 h 295275"/>
                    <a:gd name="connsiteX2" fmla="*/ 150019 w 295275"/>
                    <a:gd name="connsiteY2" fmla="*/ 292894 h 295275"/>
                    <a:gd name="connsiteX3" fmla="*/ 292894 w 295275"/>
                    <a:gd name="connsiteY3" fmla="*/ 150019 h 295275"/>
                    <a:gd name="connsiteX4" fmla="*/ 150019 w 295275"/>
                    <a:gd name="connsiteY4" fmla="*/ 7144 h 295275"/>
                    <a:gd name="connsiteX5" fmla="*/ 150019 w 295275"/>
                    <a:gd name="connsiteY5" fmla="*/ 235744 h 295275"/>
                    <a:gd name="connsiteX6" fmla="*/ 70009 w 295275"/>
                    <a:gd name="connsiteY6" fmla="*/ 149066 h 295275"/>
                    <a:gd name="connsiteX7" fmla="*/ 150019 w 295275"/>
                    <a:gd name="connsiteY7" fmla="*/ 62389 h 295275"/>
                    <a:gd name="connsiteX8" fmla="*/ 230029 w 295275"/>
                    <a:gd name="connsiteY8" fmla="*/ 149066 h 295275"/>
                    <a:gd name="connsiteX9" fmla="*/ 150019 w 295275"/>
                    <a:gd name="connsiteY9" fmla="*/ 23574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95275">
                      <a:moveTo>
                        <a:pt x="150019" y="7144"/>
                      </a:moveTo>
                      <a:cubicBezTo>
                        <a:pt x="70961" y="7144"/>
                        <a:pt x="7144" y="67151"/>
                        <a:pt x="7144" y="150019"/>
                      </a:cubicBezTo>
                      <a:cubicBezTo>
                        <a:pt x="7144" y="231934"/>
                        <a:pt x="70961" y="292894"/>
                        <a:pt x="150019" y="292894"/>
                      </a:cubicBezTo>
                      <a:cubicBezTo>
                        <a:pt x="229076" y="292894"/>
                        <a:pt x="292894" y="231934"/>
                        <a:pt x="292894" y="150019"/>
                      </a:cubicBezTo>
                      <a:cubicBezTo>
                        <a:pt x="292894" y="67151"/>
                        <a:pt x="228124" y="7144"/>
                        <a:pt x="150019" y="7144"/>
                      </a:cubicBezTo>
                      <a:moveTo>
                        <a:pt x="150019" y="235744"/>
                      </a:moveTo>
                      <a:cubicBezTo>
                        <a:pt x="107156" y="235744"/>
                        <a:pt x="70009" y="200501"/>
                        <a:pt x="70009" y="149066"/>
                      </a:cubicBezTo>
                      <a:cubicBezTo>
                        <a:pt x="70009" y="97631"/>
                        <a:pt x="107156" y="62389"/>
                        <a:pt x="150019" y="62389"/>
                      </a:cubicBezTo>
                      <a:cubicBezTo>
                        <a:pt x="192881" y="62389"/>
                        <a:pt x="230029" y="97631"/>
                        <a:pt x="230029" y="149066"/>
                      </a:cubicBezTo>
                      <a:cubicBezTo>
                        <a:pt x="230029" y="200501"/>
                        <a:pt x="192881" y="235744"/>
                        <a:pt x="150019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42">
                  <a:extLst>
                    <a:ext uri="{FF2B5EF4-FFF2-40B4-BE49-F238E27FC236}">
                      <a16:creationId xmlns:a16="http://schemas.microsoft.com/office/drawing/2014/main" id="{CC27C676-9389-0B4E-9249-669E3EA7E9C6}"/>
                    </a:ext>
                  </a:extLst>
                </p:cNvPr>
                <p:cNvSpPr/>
                <p:nvPr/>
              </p:nvSpPr>
              <p:spPr>
                <a:xfrm>
                  <a:off x="6169819" y="3036093"/>
                  <a:ext cx="285750" cy="419100"/>
                </a:xfrm>
                <a:custGeom>
                  <a:avLst/>
                  <a:gdLst>
                    <a:gd name="connsiteX0" fmla="*/ 220504 w 285750"/>
                    <a:gd name="connsiteY0" fmla="*/ 15716 h 419100"/>
                    <a:gd name="connsiteX1" fmla="*/ 220504 w 285750"/>
                    <a:gd name="connsiteY1" fmla="*/ 38576 h 419100"/>
                    <a:gd name="connsiteX2" fmla="*/ 218599 w 285750"/>
                    <a:gd name="connsiteY2" fmla="*/ 38576 h 419100"/>
                    <a:gd name="connsiteX3" fmla="*/ 143351 w 285750"/>
                    <a:gd name="connsiteY3" fmla="*/ 7144 h 419100"/>
                    <a:gd name="connsiteX4" fmla="*/ 7144 w 285750"/>
                    <a:gd name="connsiteY4" fmla="*/ 150019 h 419100"/>
                    <a:gd name="connsiteX5" fmla="*/ 143351 w 285750"/>
                    <a:gd name="connsiteY5" fmla="*/ 291941 h 419100"/>
                    <a:gd name="connsiteX6" fmla="*/ 218599 w 285750"/>
                    <a:gd name="connsiteY6" fmla="*/ 259556 h 419100"/>
                    <a:gd name="connsiteX7" fmla="*/ 220504 w 285750"/>
                    <a:gd name="connsiteY7" fmla="*/ 259556 h 419100"/>
                    <a:gd name="connsiteX8" fmla="*/ 220504 w 285750"/>
                    <a:gd name="connsiteY8" fmla="*/ 280511 h 419100"/>
                    <a:gd name="connsiteX9" fmla="*/ 144304 w 285750"/>
                    <a:gd name="connsiteY9" fmla="*/ 364331 h 419100"/>
                    <a:gd name="connsiteX10" fmla="*/ 72866 w 285750"/>
                    <a:gd name="connsiteY10" fmla="*/ 313849 h 419100"/>
                    <a:gd name="connsiteX11" fmla="*/ 18574 w 285750"/>
                    <a:gd name="connsiteY11" fmla="*/ 336709 h 419100"/>
                    <a:gd name="connsiteX12" fmla="*/ 145256 w 285750"/>
                    <a:gd name="connsiteY12" fmla="*/ 420529 h 419100"/>
                    <a:gd name="connsiteX13" fmla="*/ 280511 w 285750"/>
                    <a:gd name="connsiteY13" fmla="*/ 271939 h 419100"/>
                    <a:gd name="connsiteX14" fmla="*/ 280511 w 285750"/>
                    <a:gd name="connsiteY14" fmla="*/ 15716 h 419100"/>
                    <a:gd name="connsiteX15" fmla="*/ 220504 w 285750"/>
                    <a:gd name="connsiteY15" fmla="*/ 15716 h 419100"/>
                    <a:gd name="connsiteX16" fmla="*/ 148114 w 285750"/>
                    <a:gd name="connsiteY16" fmla="*/ 235744 h 419100"/>
                    <a:gd name="connsiteX17" fmla="*/ 69056 w 285750"/>
                    <a:gd name="connsiteY17" fmla="*/ 150019 h 419100"/>
                    <a:gd name="connsiteX18" fmla="*/ 148114 w 285750"/>
                    <a:gd name="connsiteY18" fmla="*/ 63341 h 419100"/>
                    <a:gd name="connsiteX19" fmla="*/ 224314 w 285750"/>
                    <a:gd name="connsiteY19" fmla="*/ 150019 h 419100"/>
                    <a:gd name="connsiteX20" fmla="*/ 148114 w 285750"/>
                    <a:gd name="connsiteY20" fmla="*/ 235744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5750" h="419100">
                      <a:moveTo>
                        <a:pt x="220504" y="15716"/>
                      </a:moveTo>
                      <a:lnTo>
                        <a:pt x="220504" y="38576"/>
                      </a:lnTo>
                      <a:lnTo>
                        <a:pt x="218599" y="38576"/>
                      </a:lnTo>
                      <a:cubicBezTo>
                        <a:pt x="204311" y="21431"/>
                        <a:pt x="177641" y="7144"/>
                        <a:pt x="143351" y="7144"/>
                      </a:cubicBezTo>
                      <a:cubicBezTo>
                        <a:pt x="71914" y="7144"/>
                        <a:pt x="7144" y="70009"/>
                        <a:pt x="7144" y="150019"/>
                      </a:cubicBezTo>
                      <a:cubicBezTo>
                        <a:pt x="7144" y="230029"/>
                        <a:pt x="72866" y="291941"/>
                        <a:pt x="143351" y="291941"/>
                      </a:cubicBezTo>
                      <a:cubicBezTo>
                        <a:pt x="177641" y="291941"/>
                        <a:pt x="204311" y="276701"/>
                        <a:pt x="218599" y="259556"/>
                      </a:cubicBezTo>
                      <a:lnTo>
                        <a:pt x="220504" y="259556"/>
                      </a:lnTo>
                      <a:lnTo>
                        <a:pt x="220504" y="280511"/>
                      </a:lnTo>
                      <a:cubicBezTo>
                        <a:pt x="220504" y="334804"/>
                        <a:pt x="190976" y="364331"/>
                        <a:pt x="144304" y="364331"/>
                      </a:cubicBezTo>
                      <a:cubicBezTo>
                        <a:pt x="106204" y="364331"/>
                        <a:pt x="82391" y="336709"/>
                        <a:pt x="72866" y="313849"/>
                      </a:cubicBezTo>
                      <a:lnTo>
                        <a:pt x="18574" y="336709"/>
                      </a:lnTo>
                      <a:cubicBezTo>
                        <a:pt x="33814" y="374809"/>
                        <a:pt x="75724" y="420529"/>
                        <a:pt x="145256" y="420529"/>
                      </a:cubicBezTo>
                      <a:cubicBezTo>
                        <a:pt x="218599" y="420529"/>
                        <a:pt x="280511" y="377666"/>
                        <a:pt x="280511" y="271939"/>
                      </a:cubicBezTo>
                      <a:lnTo>
                        <a:pt x="280511" y="15716"/>
                      </a:lnTo>
                      <a:lnTo>
                        <a:pt x="220504" y="15716"/>
                      </a:lnTo>
                      <a:close/>
                      <a:moveTo>
                        <a:pt x="148114" y="235744"/>
                      </a:moveTo>
                      <a:cubicBezTo>
                        <a:pt x="105251" y="235744"/>
                        <a:pt x="69056" y="199549"/>
                        <a:pt x="69056" y="150019"/>
                      </a:cubicBezTo>
                      <a:cubicBezTo>
                        <a:pt x="69056" y="99536"/>
                        <a:pt x="105251" y="63341"/>
                        <a:pt x="148114" y="63341"/>
                      </a:cubicBezTo>
                      <a:cubicBezTo>
                        <a:pt x="190976" y="63341"/>
                        <a:pt x="224314" y="100489"/>
                        <a:pt x="224314" y="150019"/>
                      </a:cubicBezTo>
                      <a:cubicBezTo>
                        <a:pt x="224314" y="199549"/>
                        <a:pt x="190976" y="235744"/>
                        <a:pt x="148114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2" name="Freeform: Shape 43">
                  <a:extLst>
                    <a:ext uri="{FF2B5EF4-FFF2-40B4-BE49-F238E27FC236}">
                      <a16:creationId xmlns:a16="http://schemas.microsoft.com/office/drawing/2014/main" id="{78D50AD3-7819-0247-848E-D4630AA71AA1}"/>
                    </a:ext>
                  </a:extLst>
                </p:cNvPr>
                <p:cNvSpPr/>
                <p:nvPr/>
              </p:nvSpPr>
              <p:spPr>
                <a:xfrm>
                  <a:off x="6485096" y="2893218"/>
                  <a:ext cx="76200" cy="428625"/>
                </a:xfrm>
                <a:custGeom>
                  <a:avLst/>
                  <a:gdLst>
                    <a:gd name="connsiteX0" fmla="*/ 7144 w 76200"/>
                    <a:gd name="connsiteY0" fmla="*/ 7144 h 428625"/>
                    <a:gd name="connsiteX1" fmla="*/ 70009 w 76200"/>
                    <a:gd name="connsiteY1" fmla="*/ 7144 h 428625"/>
                    <a:gd name="connsiteX2" fmla="*/ 70009 w 76200"/>
                    <a:gd name="connsiteY2" fmla="*/ 426244 h 428625"/>
                    <a:gd name="connsiteX3" fmla="*/ 7144 w 76200"/>
                    <a:gd name="connsiteY3" fmla="*/ 426244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428625">
                      <a:moveTo>
                        <a:pt x="7144" y="7144"/>
                      </a:moveTo>
                      <a:lnTo>
                        <a:pt x="70009" y="7144"/>
                      </a:lnTo>
                      <a:lnTo>
                        <a:pt x="70009" y="426244"/>
                      </a:lnTo>
                      <a:lnTo>
                        <a:pt x="7144" y="426244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44">
                  <a:extLst>
                    <a:ext uri="{FF2B5EF4-FFF2-40B4-BE49-F238E27FC236}">
                      <a16:creationId xmlns:a16="http://schemas.microsoft.com/office/drawing/2014/main" id="{A7A5583E-2158-9C47-8F3A-BA816276EAE3}"/>
                    </a:ext>
                  </a:extLst>
                </p:cNvPr>
                <p:cNvSpPr/>
                <p:nvPr/>
              </p:nvSpPr>
              <p:spPr>
                <a:xfrm>
                  <a:off x="6578441" y="3036093"/>
                  <a:ext cx="276225" cy="295275"/>
                </a:xfrm>
                <a:custGeom>
                  <a:avLst/>
                  <a:gdLst>
                    <a:gd name="connsiteX0" fmla="*/ 149066 w 276225"/>
                    <a:gd name="connsiteY0" fmla="*/ 235744 h 295275"/>
                    <a:gd name="connsiteX1" fmla="*/ 79534 w 276225"/>
                    <a:gd name="connsiteY1" fmla="*/ 192881 h 295275"/>
                    <a:gd name="connsiteX2" fmla="*/ 270034 w 276225"/>
                    <a:gd name="connsiteY2" fmla="*/ 113824 h 295275"/>
                    <a:gd name="connsiteX3" fmla="*/ 263366 w 276225"/>
                    <a:gd name="connsiteY3" fmla="*/ 97631 h 295275"/>
                    <a:gd name="connsiteX4" fmla="*/ 141446 w 276225"/>
                    <a:gd name="connsiteY4" fmla="*/ 7144 h 295275"/>
                    <a:gd name="connsiteX5" fmla="*/ 7144 w 276225"/>
                    <a:gd name="connsiteY5" fmla="*/ 150019 h 295275"/>
                    <a:gd name="connsiteX6" fmla="*/ 149066 w 276225"/>
                    <a:gd name="connsiteY6" fmla="*/ 292894 h 295275"/>
                    <a:gd name="connsiteX7" fmla="*/ 268129 w 276225"/>
                    <a:gd name="connsiteY7" fmla="*/ 230029 h 295275"/>
                    <a:gd name="connsiteX8" fmla="*/ 219551 w 276225"/>
                    <a:gd name="connsiteY8" fmla="*/ 197644 h 295275"/>
                    <a:gd name="connsiteX9" fmla="*/ 149066 w 276225"/>
                    <a:gd name="connsiteY9" fmla="*/ 235744 h 295275"/>
                    <a:gd name="connsiteX10" fmla="*/ 143351 w 276225"/>
                    <a:gd name="connsiteY10" fmla="*/ 62389 h 295275"/>
                    <a:gd name="connsiteX11" fmla="*/ 196691 w 276225"/>
                    <a:gd name="connsiteY11" fmla="*/ 92869 h 295275"/>
                    <a:gd name="connsiteX12" fmla="*/ 69056 w 276225"/>
                    <a:gd name="connsiteY12" fmla="*/ 146209 h 295275"/>
                    <a:gd name="connsiteX13" fmla="*/ 143351 w 276225"/>
                    <a:gd name="connsiteY13" fmla="*/ 62389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225" h="295275">
                      <a:moveTo>
                        <a:pt x="149066" y="235744"/>
                      </a:moveTo>
                      <a:cubicBezTo>
                        <a:pt x="117634" y="235744"/>
                        <a:pt x="94774" y="221456"/>
                        <a:pt x="79534" y="192881"/>
                      </a:cubicBezTo>
                      <a:lnTo>
                        <a:pt x="270034" y="113824"/>
                      </a:lnTo>
                      <a:lnTo>
                        <a:pt x="263366" y="97631"/>
                      </a:lnTo>
                      <a:cubicBezTo>
                        <a:pt x="251936" y="66199"/>
                        <a:pt x="215741" y="7144"/>
                        <a:pt x="141446" y="7144"/>
                      </a:cubicBezTo>
                      <a:cubicBezTo>
                        <a:pt x="68104" y="7144"/>
                        <a:pt x="7144" y="65246"/>
                        <a:pt x="7144" y="150019"/>
                      </a:cubicBezTo>
                      <a:cubicBezTo>
                        <a:pt x="7144" y="230029"/>
                        <a:pt x="67151" y="292894"/>
                        <a:pt x="149066" y="292894"/>
                      </a:cubicBezTo>
                      <a:cubicBezTo>
                        <a:pt x="214789" y="292894"/>
                        <a:pt x="251936" y="252889"/>
                        <a:pt x="268129" y="230029"/>
                      </a:cubicBezTo>
                      <a:lnTo>
                        <a:pt x="219551" y="197644"/>
                      </a:lnTo>
                      <a:cubicBezTo>
                        <a:pt x="202406" y="220504"/>
                        <a:pt x="180499" y="235744"/>
                        <a:pt x="149066" y="235744"/>
                      </a:cubicBezTo>
                      <a:moveTo>
                        <a:pt x="143351" y="62389"/>
                      </a:moveTo>
                      <a:cubicBezTo>
                        <a:pt x="168116" y="62389"/>
                        <a:pt x="189071" y="74771"/>
                        <a:pt x="196691" y="92869"/>
                      </a:cubicBezTo>
                      <a:lnTo>
                        <a:pt x="69056" y="146209"/>
                      </a:lnTo>
                      <a:cubicBezTo>
                        <a:pt x="67151" y="90011"/>
                        <a:pt x="111919" y="62389"/>
                        <a:pt x="143351" y="62389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D6E67F87-E79D-4143-A19A-ABFD38AF2A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0396" y="2596679"/>
                <a:ext cx="500775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9285E295-3076-A243-891C-C56FA95F3F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75025" y="2509978"/>
                <a:ext cx="164592" cy="16459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2532ECE2-5EA1-2446-992F-B278CDF2B8A1}"/>
                </a:ext>
              </a:extLst>
            </p:cNvPr>
            <p:cNvGrpSpPr/>
            <p:nvPr/>
          </p:nvGrpSpPr>
          <p:grpSpPr>
            <a:xfrm>
              <a:off x="2120635" y="2509979"/>
              <a:ext cx="654667" cy="422956"/>
              <a:chOff x="3737738" y="1788510"/>
              <a:chExt cx="595152" cy="384505"/>
            </a:xfrm>
          </p:grpSpPr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4EEF0D4-431A-C84C-BCEA-9B17A47B93B0}"/>
                  </a:ext>
                </a:extLst>
              </p:cNvPr>
              <p:cNvSpPr txBox="1"/>
              <p:nvPr/>
            </p:nvSpPr>
            <p:spPr>
              <a:xfrm>
                <a:off x="3737738" y="1984152"/>
                <a:ext cx="595152" cy="188863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dirty="0">
                    <a:solidFill>
                      <a:srgbClr val="C00000"/>
                    </a:solidFill>
                  </a:rPr>
                  <a:t>Frankfurt</a:t>
                </a: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2A87C9C0-5DC1-494B-8BF2-6483E69691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1394" y="1788510"/>
                <a:ext cx="149629" cy="14962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</p:grp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FBE4D7C6-B641-834D-ADE8-EFC64844E967}"/>
              </a:ext>
            </a:extLst>
          </p:cNvPr>
          <p:cNvGrpSpPr/>
          <p:nvPr/>
        </p:nvGrpSpPr>
        <p:grpSpPr>
          <a:xfrm>
            <a:off x="1772293" y="2949748"/>
            <a:ext cx="620683" cy="343202"/>
            <a:chOff x="1885417" y="2251907"/>
            <a:chExt cx="620683" cy="343202"/>
          </a:xfrm>
        </p:grpSpPr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2B9D956-8A4A-604F-B87C-2570CE7CC4BF}"/>
                </a:ext>
              </a:extLst>
            </p:cNvPr>
            <p:cNvCxnSpPr>
              <a:cxnSpLocks/>
            </p:cNvCxnSpPr>
            <p:nvPr/>
          </p:nvCxnSpPr>
          <p:spPr>
            <a:xfrm>
              <a:off x="1986169" y="2595109"/>
              <a:ext cx="193488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E9D67A42-821D-8B4E-8D3B-870CB3BDE56F}"/>
                </a:ext>
              </a:extLst>
            </p:cNvPr>
            <p:cNvSpPr/>
            <p:nvPr/>
          </p:nvSpPr>
          <p:spPr>
            <a:xfrm>
              <a:off x="1885417" y="2251907"/>
              <a:ext cx="6206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Internet</a:t>
              </a:r>
            </a:p>
          </p:txBody>
        </p:sp>
      </p:grpSp>
      <p:sp>
        <p:nvSpPr>
          <p:cNvPr id="287" name="Rectangle 286">
            <a:extLst>
              <a:ext uri="{FF2B5EF4-FFF2-40B4-BE49-F238E27FC236}">
                <a16:creationId xmlns:a16="http://schemas.microsoft.com/office/drawing/2014/main" id="{34DCD102-8A55-A94A-AF94-3AF319FB952F}"/>
              </a:ext>
            </a:extLst>
          </p:cNvPr>
          <p:cNvSpPr/>
          <p:nvPr/>
        </p:nvSpPr>
        <p:spPr>
          <a:xfrm>
            <a:off x="55245" y="3799236"/>
            <a:ext cx="9025128" cy="12858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</a:rPr>
              <a:t>Not all clouds are created equal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</a:rPr>
              <a:t>Architectural and connectivity differences have an impact on performance</a:t>
            </a:r>
          </a:p>
        </p:txBody>
      </p:sp>
    </p:spTree>
    <p:extLst>
      <p:ext uri="{BB962C8B-B14F-4D97-AF65-F5344CB8AC3E}">
        <p14:creationId xmlns:p14="http://schemas.microsoft.com/office/powerpoint/2010/main" val="683575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026735F-BED7-0D46-8AC1-94536AC7D877}"/>
              </a:ext>
            </a:extLst>
          </p:cNvPr>
          <p:cNvGrpSpPr/>
          <p:nvPr/>
        </p:nvGrpSpPr>
        <p:grpSpPr>
          <a:xfrm>
            <a:off x="0" y="937996"/>
            <a:ext cx="9144000" cy="3702595"/>
            <a:chOff x="0" y="857612"/>
            <a:chExt cx="9144000" cy="37025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28C3BC5-B2C1-404D-9C59-C8B582D05B3C}"/>
                </a:ext>
              </a:extLst>
            </p:cNvPr>
            <p:cNvGrpSpPr/>
            <p:nvPr/>
          </p:nvGrpSpPr>
          <p:grpSpPr>
            <a:xfrm>
              <a:off x="0" y="857612"/>
              <a:ext cx="9144000" cy="3702595"/>
              <a:chOff x="0" y="857612"/>
              <a:chExt cx="9144000" cy="370259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79BC51A-18F1-C44A-BB23-EEB1727CF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57612"/>
                <a:ext cx="9144000" cy="3702595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E36AE28-6BEC-6549-97B9-0DA24C91DD67}"/>
                  </a:ext>
                </a:extLst>
              </p:cNvPr>
              <p:cNvSpPr/>
              <p:nvPr/>
            </p:nvSpPr>
            <p:spPr>
              <a:xfrm>
                <a:off x="7726680" y="1127760"/>
                <a:ext cx="310896" cy="310896"/>
              </a:xfrm>
              <a:prstGeom prst="ellipse">
                <a:avLst/>
              </a:prstGeom>
              <a:solidFill>
                <a:srgbClr val="6FCBCA"/>
              </a:solidFill>
              <a:ln>
                <a:solidFill>
                  <a:srgbClr val="00A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Helvetica Neue"/>
                  </a:rPr>
                  <a:t>4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D594B4A-C977-8344-B867-AC8B388FDC06}"/>
                  </a:ext>
                </a:extLst>
              </p:cNvPr>
              <p:cNvSpPr/>
              <p:nvPr/>
            </p:nvSpPr>
            <p:spPr>
              <a:xfrm>
                <a:off x="7726680" y="2156460"/>
                <a:ext cx="310896" cy="310896"/>
              </a:xfrm>
              <a:prstGeom prst="ellipse">
                <a:avLst/>
              </a:prstGeom>
              <a:solidFill>
                <a:srgbClr val="6FCBCA"/>
              </a:solidFill>
              <a:ln>
                <a:solidFill>
                  <a:srgbClr val="00A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Helvetica Neue"/>
                  </a:rPr>
                  <a:t>6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E024AC8-373E-BD4F-81F3-83896717CB50}"/>
                  </a:ext>
                </a:extLst>
              </p:cNvPr>
              <p:cNvGrpSpPr/>
              <p:nvPr/>
            </p:nvGrpSpPr>
            <p:grpSpPr>
              <a:xfrm>
                <a:off x="7155180" y="1798320"/>
                <a:ext cx="310896" cy="310896"/>
                <a:chOff x="7155180" y="1798320"/>
                <a:chExt cx="310896" cy="310896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C8CD7B8-A8B5-444C-8219-BD68A8EFB7E3}"/>
                    </a:ext>
                  </a:extLst>
                </p:cNvPr>
                <p:cNvSpPr/>
                <p:nvPr/>
              </p:nvSpPr>
              <p:spPr>
                <a:xfrm>
                  <a:off x="7155180" y="1798320"/>
                  <a:ext cx="310896" cy="310896"/>
                </a:xfrm>
                <a:prstGeom prst="ellipse">
                  <a:avLst/>
                </a:prstGeom>
                <a:solidFill>
                  <a:srgbClr val="6FCBCA"/>
                </a:solidFill>
                <a:ln>
                  <a:solidFill>
                    <a:srgbClr val="00A5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tx1"/>
                    </a:solidFill>
                    <a:latin typeface="Helvetica Neue"/>
                  </a:endParaRP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A6E4777-E5C1-534A-8322-27FD8B9966AA}"/>
                    </a:ext>
                  </a:extLst>
                </p:cNvPr>
                <p:cNvSpPr/>
                <p:nvPr/>
              </p:nvSpPr>
              <p:spPr>
                <a:xfrm>
                  <a:off x="7155180" y="1840848"/>
                  <a:ext cx="300082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800" dirty="0"/>
                    <a:t>12</a:t>
                  </a:r>
                </a:p>
              </p:txBody>
            </p:sp>
          </p:grp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BA16655-8403-764C-AE66-6C3AF5928C06}"/>
                  </a:ext>
                </a:extLst>
              </p:cNvPr>
              <p:cNvSpPr/>
              <p:nvPr/>
            </p:nvSpPr>
            <p:spPr>
              <a:xfrm>
                <a:off x="6019800" y="3215640"/>
                <a:ext cx="310896" cy="310896"/>
              </a:xfrm>
              <a:prstGeom prst="ellipse">
                <a:avLst/>
              </a:prstGeom>
              <a:solidFill>
                <a:srgbClr val="6FCBCA"/>
              </a:solidFill>
              <a:ln>
                <a:solidFill>
                  <a:srgbClr val="00A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Helvetica Neue"/>
                  </a:rPr>
                  <a:t>1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6D74637-0D52-E745-9F7B-BBC0CF095AD2}"/>
                  </a:ext>
                </a:extLst>
              </p:cNvPr>
              <p:cNvSpPr/>
              <p:nvPr/>
            </p:nvSpPr>
            <p:spPr>
              <a:xfrm>
                <a:off x="7162324" y="2527935"/>
                <a:ext cx="310896" cy="310896"/>
              </a:xfrm>
              <a:prstGeom prst="ellipse">
                <a:avLst/>
              </a:prstGeom>
              <a:solidFill>
                <a:srgbClr val="6FCBCA"/>
              </a:solidFill>
              <a:ln>
                <a:solidFill>
                  <a:srgbClr val="00A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Helvetica Neue"/>
                  </a:rPr>
                  <a:t>1</a:t>
                </a:r>
              </a:p>
            </p:txBody>
          </p: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9C791B3-EACD-FC4C-9E95-1B5084A6ACE4}"/>
                </a:ext>
              </a:extLst>
            </p:cNvPr>
            <p:cNvSpPr/>
            <p:nvPr/>
          </p:nvSpPr>
          <p:spPr>
            <a:xfrm>
              <a:off x="8028479" y="1346579"/>
              <a:ext cx="310896" cy="586854"/>
            </a:xfrm>
            <a:custGeom>
              <a:avLst/>
              <a:gdLst>
                <a:gd name="connsiteX0" fmla="*/ 0 w 291153"/>
                <a:gd name="connsiteY0" fmla="*/ 0 h 586854"/>
                <a:gd name="connsiteX1" fmla="*/ 36394 w 291153"/>
                <a:gd name="connsiteY1" fmla="*/ 54591 h 586854"/>
                <a:gd name="connsiteX2" fmla="*/ 63690 w 291153"/>
                <a:gd name="connsiteY2" fmla="*/ 168322 h 586854"/>
                <a:gd name="connsiteX3" fmla="*/ 159224 w 291153"/>
                <a:gd name="connsiteY3" fmla="*/ 514066 h 586854"/>
                <a:gd name="connsiteX4" fmla="*/ 291153 w 291153"/>
                <a:gd name="connsiteY4" fmla="*/ 586854 h 58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153" h="586854">
                  <a:moveTo>
                    <a:pt x="0" y="0"/>
                  </a:moveTo>
                  <a:cubicBezTo>
                    <a:pt x="12889" y="13268"/>
                    <a:pt x="25779" y="26537"/>
                    <a:pt x="36394" y="54591"/>
                  </a:cubicBezTo>
                  <a:cubicBezTo>
                    <a:pt x="47009" y="82645"/>
                    <a:pt x="43218" y="91743"/>
                    <a:pt x="63690" y="168322"/>
                  </a:cubicBezTo>
                  <a:cubicBezTo>
                    <a:pt x="84162" y="244901"/>
                    <a:pt x="121313" y="444311"/>
                    <a:pt x="159224" y="514066"/>
                  </a:cubicBezTo>
                  <a:cubicBezTo>
                    <a:pt x="197135" y="583821"/>
                    <a:pt x="244144" y="585337"/>
                    <a:pt x="291153" y="586854"/>
                  </a:cubicBezTo>
                </a:path>
              </a:pathLst>
            </a:custGeom>
            <a:noFill/>
            <a:ln w="19050">
              <a:solidFill>
                <a:srgbClr val="67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919AE8-E711-5B4A-936E-C3FD9D864F9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cs typeface="Calibri" panose="020F0502020204030204" pitchFamily="34" charset="0"/>
              </a:rPr>
              <a:t>AWS Loves the Internet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ECCD0F-8AF8-8A4F-BD96-5C5E46D716E5}"/>
              </a:ext>
            </a:extLst>
          </p:cNvPr>
          <p:cNvGrpSpPr/>
          <p:nvPr/>
        </p:nvGrpSpPr>
        <p:grpSpPr>
          <a:xfrm>
            <a:off x="1443012" y="1508772"/>
            <a:ext cx="2374844" cy="843470"/>
            <a:chOff x="5621666" y="1012125"/>
            <a:chExt cx="2374844" cy="84347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B92250-C683-6044-B7D7-DB9549A64097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7298968" y="1433860"/>
              <a:ext cx="697542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295352-24E6-A546-875B-DE76F2494104}"/>
                </a:ext>
              </a:extLst>
            </p:cNvPr>
            <p:cNvSpPr/>
            <p:nvPr/>
          </p:nvSpPr>
          <p:spPr>
            <a:xfrm>
              <a:off x="5621666" y="1012125"/>
              <a:ext cx="1677302" cy="84347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chemeClr val="tx2"/>
                  </a:solidFill>
                  <a:latin typeface="Helvetica Neue"/>
                </a:rPr>
                <a:t>Traffic from users across the globe traverse the Internet longer on AWS deployments  </a:t>
              </a:r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B7E090DF-74A0-A845-9A06-B547897B93B8}"/>
              </a:ext>
            </a:extLst>
          </p:cNvPr>
          <p:cNvSpPr/>
          <p:nvPr/>
        </p:nvSpPr>
        <p:spPr>
          <a:xfrm>
            <a:off x="5614988" y="1012958"/>
            <a:ext cx="3579018" cy="2936081"/>
          </a:xfrm>
          <a:custGeom>
            <a:avLst/>
            <a:gdLst>
              <a:gd name="connsiteX0" fmla="*/ 3550443 w 3579018"/>
              <a:gd name="connsiteY0" fmla="*/ 0 h 2936081"/>
              <a:gd name="connsiteX1" fmla="*/ 2014537 w 3579018"/>
              <a:gd name="connsiteY1" fmla="*/ 0 h 2936081"/>
              <a:gd name="connsiteX2" fmla="*/ 2014537 w 3579018"/>
              <a:gd name="connsiteY2" fmla="*/ 764381 h 2936081"/>
              <a:gd name="connsiteX3" fmla="*/ 1943100 w 3579018"/>
              <a:gd name="connsiteY3" fmla="*/ 764381 h 2936081"/>
              <a:gd name="connsiteX4" fmla="*/ 985837 w 3579018"/>
              <a:gd name="connsiteY4" fmla="*/ 764381 h 2936081"/>
              <a:gd name="connsiteX5" fmla="*/ 985837 w 3579018"/>
              <a:gd name="connsiteY5" fmla="*/ 2093118 h 2936081"/>
              <a:gd name="connsiteX6" fmla="*/ 835818 w 3579018"/>
              <a:gd name="connsiteY6" fmla="*/ 2093118 h 2936081"/>
              <a:gd name="connsiteX7" fmla="*/ 0 w 3579018"/>
              <a:gd name="connsiteY7" fmla="*/ 2093118 h 2936081"/>
              <a:gd name="connsiteX8" fmla="*/ 0 w 3579018"/>
              <a:gd name="connsiteY8" fmla="*/ 2193131 h 2936081"/>
              <a:gd name="connsiteX9" fmla="*/ 0 w 3579018"/>
              <a:gd name="connsiteY9" fmla="*/ 2936081 h 2936081"/>
              <a:gd name="connsiteX10" fmla="*/ 3579018 w 3579018"/>
              <a:gd name="connsiteY10" fmla="*/ 2936081 h 293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18" h="2936081">
                <a:moveTo>
                  <a:pt x="3550443" y="0"/>
                </a:moveTo>
                <a:lnTo>
                  <a:pt x="2014537" y="0"/>
                </a:lnTo>
                <a:lnTo>
                  <a:pt x="2014537" y="764381"/>
                </a:lnTo>
                <a:lnTo>
                  <a:pt x="1943100" y="764381"/>
                </a:lnTo>
                <a:lnTo>
                  <a:pt x="985837" y="764381"/>
                </a:lnTo>
                <a:lnTo>
                  <a:pt x="985837" y="2093118"/>
                </a:lnTo>
                <a:lnTo>
                  <a:pt x="835818" y="2093118"/>
                </a:lnTo>
                <a:lnTo>
                  <a:pt x="0" y="2093118"/>
                </a:lnTo>
                <a:lnTo>
                  <a:pt x="0" y="2193131"/>
                </a:lnTo>
                <a:lnTo>
                  <a:pt x="0" y="2936081"/>
                </a:lnTo>
                <a:lnTo>
                  <a:pt x="3579018" y="2936081"/>
                </a:lnTo>
              </a:path>
            </a:pathLst>
          </a:custGeom>
          <a:solidFill>
            <a:srgbClr val="6FCBCA">
              <a:alpha val="10000"/>
            </a:srgbClr>
          </a:solidFill>
          <a:ln w="19050">
            <a:solidFill>
              <a:srgbClr val="00A5C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7B6BD-3067-294F-B07A-4B5863419042}"/>
              </a:ext>
            </a:extLst>
          </p:cNvPr>
          <p:cNvGrpSpPr/>
          <p:nvPr/>
        </p:nvGrpSpPr>
        <p:grpSpPr>
          <a:xfrm>
            <a:off x="6793706" y="3065891"/>
            <a:ext cx="2261210" cy="708795"/>
            <a:chOff x="6793706" y="2985507"/>
            <a:chExt cx="2261210" cy="7087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8B9F752-1868-024D-AA30-953B4617464B}"/>
                </a:ext>
              </a:extLst>
            </p:cNvPr>
            <p:cNvGrpSpPr/>
            <p:nvPr/>
          </p:nvGrpSpPr>
          <p:grpSpPr>
            <a:xfrm>
              <a:off x="7229962" y="2985507"/>
              <a:ext cx="1824954" cy="708795"/>
              <a:chOff x="7063013" y="3648653"/>
              <a:chExt cx="1824954" cy="70879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0D6674F-80DD-6B4D-AE89-332E942DE1A8}"/>
                  </a:ext>
                </a:extLst>
              </p:cNvPr>
              <p:cNvSpPr/>
              <p:nvPr/>
            </p:nvSpPr>
            <p:spPr>
              <a:xfrm>
                <a:off x="7063013" y="3648653"/>
                <a:ext cx="1824954" cy="7087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B72F974-2FAF-DD47-A16C-D29A05E9CD49}"/>
                  </a:ext>
                </a:extLst>
              </p:cNvPr>
              <p:cNvSpPr/>
              <p:nvPr/>
            </p:nvSpPr>
            <p:spPr>
              <a:xfrm>
                <a:off x="7102230" y="3713204"/>
                <a:ext cx="1785737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tx2"/>
                    </a:solidFill>
                  </a:rPr>
                  <a:t>Traffic from Singapore enters the AWS backbone in Dallas, Texas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FA1D8B2-E94E-9B43-81ED-D7497CB9E3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3706" y="3339904"/>
              <a:ext cx="436256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584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6FB1E-C050-DF43-A6E7-3984F7FEEE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cs typeface="Calibri" panose="020F0502020204030204" pitchFamily="34" charset="0"/>
              </a:rPr>
              <a:t>Azure and GCP Network Differently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4D5A08-7DD2-5943-9EF7-B5C1B7C01146}"/>
              </a:ext>
            </a:extLst>
          </p:cNvPr>
          <p:cNvGrpSpPr/>
          <p:nvPr/>
        </p:nvGrpSpPr>
        <p:grpSpPr>
          <a:xfrm>
            <a:off x="0" y="1012911"/>
            <a:ext cx="9144000" cy="3066393"/>
            <a:chOff x="0" y="1012911"/>
            <a:chExt cx="9144000" cy="30663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01034D-A6A7-FF4F-BEFF-41754ADB0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12911"/>
              <a:ext cx="9144000" cy="306639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D8593C7-8AA4-464C-9A2F-2D63F2270450}"/>
                </a:ext>
              </a:extLst>
            </p:cNvPr>
            <p:cNvGrpSpPr/>
            <p:nvPr/>
          </p:nvGrpSpPr>
          <p:grpSpPr>
            <a:xfrm>
              <a:off x="5222876" y="1725671"/>
              <a:ext cx="623288" cy="490171"/>
              <a:chOff x="5222876" y="1720121"/>
              <a:chExt cx="623288" cy="495722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C3FE89D-F143-394E-888B-859BCAAA887D}"/>
                  </a:ext>
                </a:extLst>
              </p:cNvPr>
              <p:cNvSpPr/>
              <p:nvPr/>
            </p:nvSpPr>
            <p:spPr>
              <a:xfrm>
                <a:off x="5250305" y="1720121"/>
                <a:ext cx="595859" cy="495722"/>
              </a:xfrm>
              <a:custGeom>
                <a:avLst/>
                <a:gdLst>
                  <a:gd name="connsiteX0" fmla="*/ 0 w 640830"/>
                  <a:gd name="connsiteY0" fmla="*/ 0 h 495722"/>
                  <a:gd name="connsiteX1" fmla="*/ 157397 w 640830"/>
                  <a:gd name="connsiteY1" fmla="*/ 89941 h 495722"/>
                  <a:gd name="connsiteX2" fmla="*/ 307299 w 640830"/>
                  <a:gd name="connsiteY2" fmla="*/ 385997 h 495722"/>
                  <a:gd name="connsiteX3" fmla="*/ 498423 w 640830"/>
                  <a:gd name="connsiteY3" fmla="*/ 487181 h 495722"/>
                  <a:gd name="connsiteX4" fmla="*/ 640830 w 640830"/>
                  <a:gd name="connsiteY4" fmla="*/ 490928 h 49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830" h="495722">
                    <a:moveTo>
                      <a:pt x="0" y="0"/>
                    </a:moveTo>
                    <a:cubicBezTo>
                      <a:pt x="53090" y="12804"/>
                      <a:pt x="106181" y="25608"/>
                      <a:pt x="157397" y="89941"/>
                    </a:cubicBezTo>
                    <a:cubicBezTo>
                      <a:pt x="208613" y="154274"/>
                      <a:pt x="250461" y="319790"/>
                      <a:pt x="307299" y="385997"/>
                    </a:cubicBezTo>
                    <a:cubicBezTo>
                      <a:pt x="364137" y="452204"/>
                      <a:pt x="442835" y="469693"/>
                      <a:pt x="498423" y="487181"/>
                    </a:cubicBezTo>
                    <a:cubicBezTo>
                      <a:pt x="554011" y="504669"/>
                      <a:pt x="617720" y="489679"/>
                      <a:pt x="640830" y="490928"/>
                    </a:cubicBezTo>
                  </a:path>
                </a:pathLst>
              </a:custGeom>
              <a:noFill/>
              <a:ln w="28575">
                <a:solidFill>
                  <a:srgbClr val="6768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7F508CC-8F6F-7D44-B3AE-C3F663336B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22876" y="1720121"/>
                <a:ext cx="30604" cy="0"/>
              </a:xfrm>
              <a:prstGeom prst="line">
                <a:avLst/>
              </a:prstGeom>
              <a:ln w="28575">
                <a:solidFill>
                  <a:srgbClr val="6768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AAAC18-5F2B-1F46-80D5-01CE6D186AC1}"/>
                </a:ext>
              </a:extLst>
            </p:cNvPr>
            <p:cNvGrpSpPr/>
            <p:nvPr/>
          </p:nvGrpSpPr>
          <p:grpSpPr>
            <a:xfrm>
              <a:off x="7086056" y="2234434"/>
              <a:ext cx="593533" cy="563768"/>
              <a:chOff x="5222876" y="1720121"/>
              <a:chExt cx="619699" cy="495722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EBAF5AED-91E5-5841-BD43-5001EB555792}"/>
                  </a:ext>
                </a:extLst>
              </p:cNvPr>
              <p:cNvSpPr/>
              <p:nvPr/>
            </p:nvSpPr>
            <p:spPr>
              <a:xfrm>
                <a:off x="5246716" y="1720121"/>
                <a:ext cx="595859" cy="495722"/>
              </a:xfrm>
              <a:custGeom>
                <a:avLst/>
                <a:gdLst>
                  <a:gd name="connsiteX0" fmla="*/ 0 w 640830"/>
                  <a:gd name="connsiteY0" fmla="*/ 0 h 495722"/>
                  <a:gd name="connsiteX1" fmla="*/ 157397 w 640830"/>
                  <a:gd name="connsiteY1" fmla="*/ 89941 h 495722"/>
                  <a:gd name="connsiteX2" fmla="*/ 307299 w 640830"/>
                  <a:gd name="connsiteY2" fmla="*/ 385997 h 495722"/>
                  <a:gd name="connsiteX3" fmla="*/ 498423 w 640830"/>
                  <a:gd name="connsiteY3" fmla="*/ 487181 h 495722"/>
                  <a:gd name="connsiteX4" fmla="*/ 640830 w 640830"/>
                  <a:gd name="connsiteY4" fmla="*/ 490928 h 49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830" h="495722">
                    <a:moveTo>
                      <a:pt x="0" y="0"/>
                    </a:moveTo>
                    <a:cubicBezTo>
                      <a:pt x="53090" y="12804"/>
                      <a:pt x="106181" y="25608"/>
                      <a:pt x="157397" y="89941"/>
                    </a:cubicBezTo>
                    <a:cubicBezTo>
                      <a:pt x="208613" y="154274"/>
                      <a:pt x="250461" y="319790"/>
                      <a:pt x="307299" y="385997"/>
                    </a:cubicBezTo>
                    <a:cubicBezTo>
                      <a:pt x="364137" y="452204"/>
                      <a:pt x="442835" y="469693"/>
                      <a:pt x="498423" y="487181"/>
                    </a:cubicBezTo>
                    <a:cubicBezTo>
                      <a:pt x="554011" y="504669"/>
                      <a:pt x="617720" y="489679"/>
                      <a:pt x="640830" y="490928"/>
                    </a:cubicBezTo>
                  </a:path>
                </a:pathLst>
              </a:custGeom>
              <a:noFill/>
              <a:ln w="44450">
                <a:solidFill>
                  <a:srgbClr val="6768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5B48ADD-488A-1A40-A98E-98FBA984BB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22876" y="1720121"/>
                <a:ext cx="30604" cy="0"/>
              </a:xfrm>
              <a:prstGeom prst="line">
                <a:avLst/>
              </a:prstGeom>
              <a:ln w="44450">
                <a:solidFill>
                  <a:srgbClr val="6768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FA1326C-C1B5-5348-98F5-5C50E952E9AD}"/>
              </a:ext>
            </a:extLst>
          </p:cNvPr>
          <p:cNvSpPr>
            <a:spLocks noChangeAspect="1"/>
          </p:cNvSpPr>
          <p:nvPr/>
        </p:nvSpPr>
        <p:spPr>
          <a:xfrm>
            <a:off x="7759161" y="2674758"/>
            <a:ext cx="256032" cy="256032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6FDCED-E117-CF42-B1D7-FFCA61F4D9D2}"/>
              </a:ext>
            </a:extLst>
          </p:cNvPr>
          <p:cNvSpPr>
            <a:spLocks noChangeAspect="1"/>
          </p:cNvSpPr>
          <p:nvPr/>
        </p:nvSpPr>
        <p:spPr>
          <a:xfrm>
            <a:off x="6823330" y="2088971"/>
            <a:ext cx="256032" cy="256032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290F02-5543-504A-B574-7230948303AF}"/>
              </a:ext>
            </a:extLst>
          </p:cNvPr>
          <p:cNvSpPr>
            <a:spLocks noChangeAspect="1"/>
          </p:cNvSpPr>
          <p:nvPr/>
        </p:nvSpPr>
        <p:spPr>
          <a:xfrm>
            <a:off x="5887499" y="2088971"/>
            <a:ext cx="256032" cy="256032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B8E17C-1E5A-844B-96BC-2DB358FA40EC}"/>
              </a:ext>
            </a:extLst>
          </p:cNvPr>
          <p:cNvSpPr>
            <a:spLocks noChangeAspect="1"/>
          </p:cNvSpPr>
          <p:nvPr/>
        </p:nvSpPr>
        <p:spPr>
          <a:xfrm>
            <a:off x="4022981" y="1588909"/>
            <a:ext cx="256032" cy="256032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0940CDE-4C35-8C48-B500-EAD013645BA7}"/>
              </a:ext>
            </a:extLst>
          </p:cNvPr>
          <p:cNvSpPr>
            <a:spLocks noChangeAspect="1"/>
          </p:cNvSpPr>
          <p:nvPr/>
        </p:nvSpPr>
        <p:spPr>
          <a:xfrm>
            <a:off x="4958812" y="1588909"/>
            <a:ext cx="256032" cy="256032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35DEED-3E14-9A43-A713-002C3CBF3074}"/>
              </a:ext>
            </a:extLst>
          </p:cNvPr>
          <p:cNvSpPr>
            <a:spLocks noChangeAspect="1"/>
          </p:cNvSpPr>
          <p:nvPr/>
        </p:nvSpPr>
        <p:spPr>
          <a:xfrm>
            <a:off x="3094292" y="1260296"/>
            <a:ext cx="256032" cy="256032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828C12E-2593-7F46-8A22-C6E4FA9026AA}"/>
              </a:ext>
            </a:extLst>
          </p:cNvPr>
          <p:cNvSpPr>
            <a:spLocks noChangeAspect="1"/>
          </p:cNvSpPr>
          <p:nvPr/>
        </p:nvSpPr>
        <p:spPr>
          <a:xfrm>
            <a:off x="4022979" y="3253402"/>
            <a:ext cx="256032" cy="256032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CD73E9-AF22-A747-8B02-F2147200F567}"/>
              </a:ext>
            </a:extLst>
          </p:cNvPr>
          <p:cNvSpPr>
            <a:spLocks noChangeAspect="1"/>
          </p:cNvSpPr>
          <p:nvPr/>
        </p:nvSpPr>
        <p:spPr>
          <a:xfrm>
            <a:off x="4951667" y="3253402"/>
            <a:ext cx="256032" cy="256032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EAFB63F-8059-5E41-A327-BE2092BC5DCD}"/>
              </a:ext>
            </a:extLst>
          </p:cNvPr>
          <p:cNvSpPr>
            <a:spLocks noChangeAspect="1"/>
          </p:cNvSpPr>
          <p:nvPr/>
        </p:nvSpPr>
        <p:spPr>
          <a:xfrm>
            <a:off x="5894642" y="3253402"/>
            <a:ext cx="256032" cy="256032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3B56140-49C1-B74C-97E9-B5EF6F098676}"/>
              </a:ext>
            </a:extLst>
          </p:cNvPr>
          <p:cNvSpPr>
            <a:spLocks noChangeAspect="1"/>
          </p:cNvSpPr>
          <p:nvPr/>
        </p:nvSpPr>
        <p:spPr>
          <a:xfrm>
            <a:off x="6823330" y="3253402"/>
            <a:ext cx="256032" cy="256032"/>
          </a:xfrm>
          <a:prstGeom prst="ellipse">
            <a:avLst/>
          </a:prstGeom>
          <a:solidFill>
            <a:srgbClr val="6FCBCA"/>
          </a:solidFill>
          <a:ln>
            <a:solidFill>
              <a:srgbClr val="00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Helvetica Neue"/>
              </a:rPr>
              <a:t>7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F337D8C-6392-5B4E-A48F-858CE1E50ED4}"/>
              </a:ext>
            </a:extLst>
          </p:cNvPr>
          <p:cNvSpPr/>
          <p:nvPr/>
        </p:nvSpPr>
        <p:spPr>
          <a:xfrm>
            <a:off x="2621750" y="1042987"/>
            <a:ext cx="6615116" cy="3593306"/>
          </a:xfrm>
          <a:custGeom>
            <a:avLst/>
            <a:gdLst>
              <a:gd name="connsiteX0" fmla="*/ 6065044 w 6065044"/>
              <a:gd name="connsiteY0" fmla="*/ 0 h 3593306"/>
              <a:gd name="connsiteX1" fmla="*/ 0 w 6065044"/>
              <a:gd name="connsiteY1" fmla="*/ 0 h 3593306"/>
              <a:gd name="connsiteX2" fmla="*/ 0 w 6065044"/>
              <a:gd name="connsiteY2" fmla="*/ 250031 h 3593306"/>
              <a:gd name="connsiteX3" fmla="*/ 0 w 6065044"/>
              <a:gd name="connsiteY3" fmla="*/ 800100 h 3593306"/>
              <a:gd name="connsiteX4" fmla="*/ 842963 w 6065044"/>
              <a:gd name="connsiteY4" fmla="*/ 800100 h 3593306"/>
              <a:gd name="connsiteX5" fmla="*/ 842963 w 6065044"/>
              <a:gd name="connsiteY5" fmla="*/ 1178718 h 3593306"/>
              <a:gd name="connsiteX6" fmla="*/ 2807494 w 6065044"/>
              <a:gd name="connsiteY6" fmla="*/ 1178718 h 3593306"/>
              <a:gd name="connsiteX7" fmla="*/ 2807494 w 6065044"/>
              <a:gd name="connsiteY7" fmla="*/ 2078831 h 3593306"/>
              <a:gd name="connsiteX8" fmla="*/ 950119 w 6065044"/>
              <a:gd name="connsiteY8" fmla="*/ 2078831 h 3593306"/>
              <a:gd name="connsiteX9" fmla="*/ 950119 w 6065044"/>
              <a:gd name="connsiteY9" fmla="*/ 3593306 h 3593306"/>
              <a:gd name="connsiteX10" fmla="*/ 5965032 w 6065044"/>
              <a:gd name="connsiteY10" fmla="*/ 3593306 h 359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65044" h="3593306">
                <a:moveTo>
                  <a:pt x="6065044" y="0"/>
                </a:moveTo>
                <a:lnTo>
                  <a:pt x="0" y="0"/>
                </a:lnTo>
                <a:lnTo>
                  <a:pt x="0" y="250031"/>
                </a:lnTo>
                <a:lnTo>
                  <a:pt x="0" y="800100"/>
                </a:lnTo>
                <a:lnTo>
                  <a:pt x="842963" y="800100"/>
                </a:lnTo>
                <a:lnTo>
                  <a:pt x="842963" y="1178718"/>
                </a:lnTo>
                <a:lnTo>
                  <a:pt x="2807494" y="1178718"/>
                </a:lnTo>
                <a:lnTo>
                  <a:pt x="2807494" y="2078831"/>
                </a:lnTo>
                <a:lnTo>
                  <a:pt x="950119" y="2078831"/>
                </a:lnTo>
                <a:lnTo>
                  <a:pt x="950119" y="3593306"/>
                </a:lnTo>
                <a:lnTo>
                  <a:pt x="5965032" y="3593306"/>
                </a:lnTo>
              </a:path>
            </a:pathLst>
          </a:custGeom>
          <a:solidFill>
            <a:srgbClr val="6FCBCA">
              <a:alpha val="10000"/>
            </a:srgbClr>
          </a:solidFill>
          <a:ln w="19050">
            <a:solidFill>
              <a:srgbClr val="00A5C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979643-45FE-4A42-A02F-902A463DDB49}"/>
              </a:ext>
            </a:extLst>
          </p:cNvPr>
          <p:cNvGrpSpPr/>
          <p:nvPr/>
        </p:nvGrpSpPr>
        <p:grpSpPr>
          <a:xfrm>
            <a:off x="4147793" y="3814762"/>
            <a:ext cx="2578047" cy="692088"/>
            <a:chOff x="4147793" y="3935714"/>
            <a:chExt cx="2578047" cy="6920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BE676B4-8C21-6A4F-A28A-635A8B5F0458}"/>
                </a:ext>
              </a:extLst>
            </p:cNvPr>
            <p:cNvSpPr/>
            <p:nvPr/>
          </p:nvSpPr>
          <p:spPr>
            <a:xfrm>
              <a:off x="4914427" y="4054541"/>
              <a:ext cx="1789981" cy="57326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  <a:p>
              <a:pPr algn="ctr"/>
              <a:endParaRPr lang="en-US" dirty="0" err="1">
                <a:latin typeface="Helvetica Neue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0732893-E771-5046-B547-1CE3F7B737EE}"/>
                </a:ext>
              </a:extLst>
            </p:cNvPr>
            <p:cNvSpPr/>
            <p:nvPr/>
          </p:nvSpPr>
          <p:spPr>
            <a:xfrm>
              <a:off x="4935859" y="4058166"/>
              <a:ext cx="178998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</a:rPr>
                <a:t>Traffic from Singapore enters the MSFT backbone in Singapore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35E0ADC-920C-BC4E-B71A-FDEB969B1664}"/>
                </a:ext>
              </a:extLst>
            </p:cNvPr>
            <p:cNvSpPr/>
            <p:nvPr/>
          </p:nvSpPr>
          <p:spPr>
            <a:xfrm>
              <a:off x="4147793" y="3935714"/>
              <a:ext cx="766633" cy="400615"/>
            </a:xfrm>
            <a:custGeom>
              <a:avLst/>
              <a:gdLst>
                <a:gd name="connsiteX0" fmla="*/ 377072 w 377072"/>
                <a:gd name="connsiteY0" fmla="*/ 461914 h 461914"/>
                <a:gd name="connsiteX1" fmla="*/ 0 w 377072"/>
                <a:gd name="connsiteY1" fmla="*/ 461914 h 461914"/>
                <a:gd name="connsiteX2" fmla="*/ 0 w 377072"/>
                <a:gd name="connsiteY2" fmla="*/ 0 h 46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072" h="461914">
                  <a:moveTo>
                    <a:pt x="377072" y="461914"/>
                  </a:moveTo>
                  <a:lnTo>
                    <a:pt x="0" y="46191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4159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29B22-92FC-2F47-B073-397749BF5C3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17500"/>
            <a:ext cx="9144000" cy="5746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cs typeface="Calibri" panose="020F0502020204030204" pitchFamily="34" charset="0"/>
              </a:rPr>
              <a:t>AWS Address Performance Instability With New Service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DBE0B12-346B-DD4E-A234-44F70DA38981}"/>
              </a:ext>
            </a:extLst>
          </p:cNvPr>
          <p:cNvSpPr txBox="1">
            <a:spLocks/>
          </p:cNvSpPr>
          <p:nvPr/>
        </p:nvSpPr>
        <p:spPr>
          <a:xfrm>
            <a:off x="441434" y="1236589"/>
            <a:ext cx="4183118" cy="318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AWS Global Accelerator for improved performance  </a:t>
            </a:r>
          </a:p>
          <a:p>
            <a:r>
              <a:rPr lang="en-US" sz="2000" dirty="0"/>
              <a:t>Pay AWS more $$ to ride the AWS backbone instead of the Internet </a:t>
            </a:r>
          </a:p>
          <a:p>
            <a:r>
              <a:rPr lang="en-US" sz="2000" dirty="0"/>
              <a:t>Cloud Trend Alert: Monetization of the backbone </a:t>
            </a:r>
          </a:p>
          <a:p>
            <a:endParaRPr lang="en-US" sz="2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B6D0D8B-357E-DD40-AB28-0939F0C7A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885" y="1310936"/>
            <a:ext cx="3776662" cy="22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5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227D0-F3F1-1645-B7C6-73E4CDDE52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Multi-Cloud Performance 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9960B5B6-505A-064C-9DCD-A57A3FC5FF0C}"/>
              </a:ext>
            </a:extLst>
          </p:cNvPr>
          <p:cNvSpPr txBox="1">
            <a:spLocks/>
          </p:cNvSpPr>
          <p:nvPr/>
        </p:nvSpPr>
        <p:spPr>
          <a:xfrm>
            <a:off x="643578" y="762997"/>
            <a:ext cx="3939504" cy="254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Helvetica Neue Light" panose="02000403000000020004" pitchFamily="2" charset="0"/>
              </a:rPr>
              <a:t>AWS, Azure and GCP directly peer with each other </a:t>
            </a: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Helvetica Neue Light" panose="02000403000000020004" pitchFamily="2" charset="0"/>
              </a:rPr>
              <a:t>Negligible packet loss and jitter </a:t>
            </a: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Helvetica Neue Light" panose="02000403000000020004" pitchFamily="2" charset="0"/>
              </a:rPr>
              <a:t>Traffic between clouds does not leave their backbones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6AB05E-D94F-4D4C-88B1-A8F004FA8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721"/>
              </p:ext>
            </p:extLst>
          </p:nvPr>
        </p:nvGraphicFramePr>
        <p:xfrm>
          <a:off x="999460" y="3540262"/>
          <a:ext cx="752222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0557">
                  <a:extLst>
                    <a:ext uri="{9D8B030D-6E8A-4147-A177-3AD203B41FA5}">
                      <a16:colId xmlns:a16="http://schemas.microsoft.com/office/drawing/2014/main" val="3924823595"/>
                    </a:ext>
                  </a:extLst>
                </a:gridCol>
                <a:gridCol w="1880557">
                  <a:extLst>
                    <a:ext uri="{9D8B030D-6E8A-4147-A177-3AD203B41FA5}">
                      <a16:colId xmlns:a16="http://schemas.microsoft.com/office/drawing/2014/main" val="4053892731"/>
                    </a:ext>
                  </a:extLst>
                </a:gridCol>
                <a:gridCol w="1880557">
                  <a:extLst>
                    <a:ext uri="{9D8B030D-6E8A-4147-A177-3AD203B41FA5}">
                      <a16:colId xmlns:a16="http://schemas.microsoft.com/office/drawing/2014/main" val="4268918863"/>
                    </a:ext>
                  </a:extLst>
                </a:gridCol>
                <a:gridCol w="1880557">
                  <a:extLst>
                    <a:ext uri="{9D8B030D-6E8A-4147-A177-3AD203B41FA5}">
                      <a16:colId xmlns:a16="http://schemas.microsoft.com/office/drawing/2014/main" val="3514330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AWS -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Azure - GCP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GCP – AWS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9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0.43ms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0.50ms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67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Packet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4023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6ED452DF-74C3-8840-B8E4-476B7AEBF2C8}"/>
              </a:ext>
            </a:extLst>
          </p:cNvPr>
          <p:cNvGrpSpPr/>
          <p:nvPr/>
        </p:nvGrpSpPr>
        <p:grpSpPr>
          <a:xfrm>
            <a:off x="6254378" y="1068822"/>
            <a:ext cx="942486" cy="618527"/>
            <a:chOff x="3947509" y="1597713"/>
            <a:chExt cx="1256216" cy="826511"/>
          </a:xfrm>
        </p:grpSpPr>
        <p:sp>
          <p:nvSpPr>
            <p:cNvPr id="78" name="Freeform: Shape 4">
              <a:extLst>
                <a:ext uri="{FF2B5EF4-FFF2-40B4-BE49-F238E27FC236}">
                  <a16:creationId xmlns:a16="http://schemas.microsoft.com/office/drawing/2014/main" id="{4B983CD5-91CB-A14A-B4FA-3BCAEF00B04E}"/>
                </a:ext>
              </a:extLst>
            </p:cNvPr>
            <p:cNvSpPr/>
            <p:nvPr/>
          </p:nvSpPr>
          <p:spPr>
            <a:xfrm>
              <a:off x="3947509" y="1597713"/>
              <a:ext cx="1255502" cy="826406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bg1">
                <a:alpha val="75000"/>
              </a:schemeClr>
            </a:solidFill>
            <a:ln w="19050" cap="flat">
              <a:solidFill>
                <a:srgbClr val="035C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A5D59FC-3F3F-2649-AE1A-9CAF045717AC}"/>
                </a:ext>
              </a:extLst>
            </p:cNvPr>
            <p:cNvGrpSpPr/>
            <p:nvPr/>
          </p:nvGrpSpPr>
          <p:grpSpPr>
            <a:xfrm>
              <a:off x="3948223" y="1597818"/>
              <a:ext cx="1255502" cy="826406"/>
              <a:chOff x="3948223" y="1597818"/>
              <a:chExt cx="1255502" cy="826406"/>
            </a:xfrm>
          </p:grpSpPr>
          <p:sp>
            <p:nvSpPr>
              <p:cNvPr id="80" name="Freeform: Shape 4">
                <a:extLst>
                  <a:ext uri="{FF2B5EF4-FFF2-40B4-BE49-F238E27FC236}">
                    <a16:creationId xmlns:a16="http://schemas.microsoft.com/office/drawing/2014/main" id="{F2DDA051-F170-7C43-8542-8D6144E74F41}"/>
                  </a:ext>
                </a:extLst>
              </p:cNvPr>
              <p:cNvSpPr/>
              <p:nvPr/>
            </p:nvSpPr>
            <p:spPr>
              <a:xfrm>
                <a:off x="3948223" y="1597818"/>
                <a:ext cx="1255502" cy="826406"/>
              </a:xfrm>
              <a:custGeom>
                <a:avLst/>
                <a:gdLst>
                  <a:gd name="connsiteX0" fmla="*/ 3129439 w 3762375"/>
                  <a:gd name="connsiteY0" fmla="*/ 953929 h 2476500"/>
                  <a:gd name="connsiteX1" fmla="*/ 2126456 w 3762375"/>
                  <a:gd name="connsiteY1" fmla="*/ 7144 h 2476500"/>
                  <a:gd name="connsiteX2" fmla="*/ 1228249 w 3762375"/>
                  <a:gd name="connsiteY2" fmla="*/ 545306 h 2476500"/>
                  <a:gd name="connsiteX3" fmla="*/ 941546 w 3762375"/>
                  <a:gd name="connsiteY3" fmla="*/ 466249 h 2476500"/>
                  <a:gd name="connsiteX4" fmla="*/ 465296 w 3762375"/>
                  <a:gd name="connsiteY4" fmla="*/ 942499 h 2476500"/>
                  <a:gd name="connsiteX5" fmla="*/ 469106 w 3762375"/>
                  <a:gd name="connsiteY5" fmla="*/ 1004411 h 2476500"/>
                  <a:gd name="connsiteX6" fmla="*/ 7144 w 3762375"/>
                  <a:gd name="connsiteY6" fmla="*/ 1706404 h 2476500"/>
                  <a:gd name="connsiteX7" fmla="*/ 771049 w 3762375"/>
                  <a:gd name="connsiteY7" fmla="*/ 2470309 h 2476500"/>
                  <a:gd name="connsiteX8" fmla="*/ 2997994 w 3762375"/>
                  <a:gd name="connsiteY8" fmla="*/ 2470309 h 2476500"/>
                  <a:gd name="connsiteX9" fmla="*/ 3761899 w 3762375"/>
                  <a:gd name="connsiteY9" fmla="*/ 1706404 h 2476500"/>
                  <a:gd name="connsiteX10" fmla="*/ 3129439 w 3762375"/>
                  <a:gd name="connsiteY10" fmla="*/ 953929 h 247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2375" h="2476500">
                    <a:moveTo>
                      <a:pt x="3129439" y="953929"/>
                    </a:moveTo>
                    <a:cubicBezTo>
                      <a:pt x="3099911" y="426244"/>
                      <a:pt x="2661761" y="7144"/>
                      <a:pt x="2126456" y="7144"/>
                    </a:cubicBezTo>
                    <a:cubicBezTo>
                      <a:pt x="1733074" y="7144"/>
                      <a:pt x="1393031" y="216694"/>
                      <a:pt x="1228249" y="545306"/>
                    </a:cubicBezTo>
                    <a:cubicBezTo>
                      <a:pt x="1148239" y="485299"/>
                      <a:pt x="1049179" y="466249"/>
                      <a:pt x="941546" y="466249"/>
                    </a:cubicBezTo>
                    <a:cubicBezTo>
                      <a:pt x="678656" y="466249"/>
                      <a:pt x="465296" y="679609"/>
                      <a:pt x="465296" y="942499"/>
                    </a:cubicBezTo>
                    <a:cubicBezTo>
                      <a:pt x="465296" y="963454"/>
                      <a:pt x="467201" y="984409"/>
                      <a:pt x="469106" y="1004411"/>
                    </a:cubicBezTo>
                    <a:cubicBezTo>
                      <a:pt x="197644" y="1121569"/>
                      <a:pt x="7144" y="1392079"/>
                      <a:pt x="7144" y="1706404"/>
                    </a:cubicBezTo>
                    <a:cubicBezTo>
                      <a:pt x="7144" y="2128361"/>
                      <a:pt x="349091" y="2470309"/>
                      <a:pt x="771049" y="2470309"/>
                    </a:cubicBezTo>
                    <a:lnTo>
                      <a:pt x="2997994" y="2470309"/>
                    </a:lnTo>
                    <a:cubicBezTo>
                      <a:pt x="3419951" y="2470309"/>
                      <a:pt x="3761899" y="2128361"/>
                      <a:pt x="3761899" y="1706404"/>
                    </a:cubicBezTo>
                    <a:cubicBezTo>
                      <a:pt x="3761899" y="1330166"/>
                      <a:pt x="3488531" y="1016794"/>
                      <a:pt x="3129439" y="953929"/>
                    </a:cubicBezTo>
                  </a:path>
                </a:pathLst>
              </a:custGeom>
              <a:solidFill>
                <a:srgbClr val="035CD9">
                  <a:alpha val="10000"/>
                </a:srgbClr>
              </a:solidFill>
              <a:ln w="19050" cap="flat">
                <a:solidFill>
                  <a:srgbClr val="035C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7BFDA7BC-FA90-464D-875A-6261ADDD9B83}"/>
                  </a:ext>
                </a:extLst>
              </p:cNvPr>
              <p:cNvGrpSpPr/>
              <p:nvPr/>
            </p:nvGrpSpPr>
            <p:grpSpPr>
              <a:xfrm>
                <a:off x="4142224" y="1970566"/>
                <a:ext cx="901486" cy="262267"/>
                <a:chOff x="3707606" y="2731293"/>
                <a:chExt cx="4776788" cy="1389698"/>
              </a:xfrm>
            </p:grpSpPr>
            <p:sp>
              <p:nvSpPr>
                <p:cNvPr id="82" name="Freeform: Shape 6">
                  <a:extLst>
                    <a:ext uri="{FF2B5EF4-FFF2-40B4-BE49-F238E27FC236}">
                      <a16:creationId xmlns:a16="http://schemas.microsoft.com/office/drawing/2014/main" id="{66B68CF9-7FA4-C54A-A4F5-26C51BB6ADB7}"/>
                    </a:ext>
                  </a:extLst>
                </p:cNvPr>
                <p:cNvSpPr/>
                <p:nvPr/>
              </p:nvSpPr>
              <p:spPr>
                <a:xfrm>
                  <a:off x="4150519" y="2939891"/>
                  <a:ext cx="1343025" cy="1181100"/>
                </a:xfrm>
                <a:custGeom>
                  <a:avLst/>
                  <a:gdLst>
                    <a:gd name="connsiteX0" fmla="*/ 402431 w 1343025"/>
                    <a:gd name="connsiteY0" fmla="*/ 534829 h 1181100"/>
                    <a:gd name="connsiteX1" fmla="*/ 863441 w 1343025"/>
                    <a:gd name="connsiteY1" fmla="*/ 1069181 h 1181100"/>
                    <a:gd name="connsiteX2" fmla="*/ 7144 w 1343025"/>
                    <a:gd name="connsiteY2" fmla="*/ 1166336 h 1181100"/>
                    <a:gd name="connsiteX3" fmla="*/ 1335881 w 1343025"/>
                    <a:gd name="connsiteY3" fmla="*/ 1180624 h 1181100"/>
                    <a:gd name="connsiteX4" fmla="*/ 664369 w 1343025"/>
                    <a:gd name="connsiteY4" fmla="*/ 7144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3025" h="1181100">
                      <a:moveTo>
                        <a:pt x="402431" y="534829"/>
                      </a:moveTo>
                      <a:lnTo>
                        <a:pt x="863441" y="1069181"/>
                      </a:lnTo>
                      <a:lnTo>
                        <a:pt x="7144" y="1166336"/>
                      </a:lnTo>
                      <a:lnTo>
                        <a:pt x="1335881" y="1180624"/>
                      </a:lnTo>
                      <a:lnTo>
                        <a:pt x="664369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7">
                  <a:extLst>
                    <a:ext uri="{FF2B5EF4-FFF2-40B4-BE49-F238E27FC236}">
                      <a16:creationId xmlns:a16="http://schemas.microsoft.com/office/drawing/2014/main" id="{3F4E33D8-1CC7-8148-A14E-1CE8FBDD4562}"/>
                    </a:ext>
                  </a:extLst>
                </p:cNvPr>
                <p:cNvSpPr/>
                <p:nvPr/>
              </p:nvSpPr>
              <p:spPr>
                <a:xfrm>
                  <a:off x="3707606" y="2731293"/>
                  <a:ext cx="1057275" cy="1266825"/>
                </a:xfrm>
                <a:custGeom>
                  <a:avLst/>
                  <a:gdLst>
                    <a:gd name="connsiteX0" fmla="*/ 453866 w 1057275"/>
                    <a:gd name="connsiteY0" fmla="*/ 511016 h 1266825"/>
                    <a:gd name="connsiteX1" fmla="*/ 7144 w 1057275"/>
                    <a:gd name="connsiteY1" fmla="*/ 1264444 h 1266825"/>
                    <a:gd name="connsiteX2" fmla="*/ 387191 w 1057275"/>
                    <a:gd name="connsiteY2" fmla="*/ 1226344 h 1266825"/>
                    <a:gd name="connsiteX3" fmla="*/ 1055846 w 1057275"/>
                    <a:gd name="connsiteY3" fmla="*/ 7144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275" h="1266825">
                      <a:moveTo>
                        <a:pt x="453866" y="511016"/>
                      </a:moveTo>
                      <a:lnTo>
                        <a:pt x="7144" y="1264444"/>
                      </a:lnTo>
                      <a:lnTo>
                        <a:pt x="387191" y="1226344"/>
                      </a:lnTo>
                      <a:lnTo>
                        <a:pt x="1055846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">
                  <a:extLst>
                    <a:ext uri="{FF2B5EF4-FFF2-40B4-BE49-F238E27FC236}">
                      <a16:creationId xmlns:a16="http://schemas.microsoft.com/office/drawing/2014/main" id="{270FDF90-1F60-B64A-92F7-B96F38280B72}"/>
                    </a:ext>
                  </a:extLst>
                </p:cNvPr>
                <p:cNvSpPr/>
                <p:nvPr/>
              </p:nvSpPr>
              <p:spPr>
                <a:xfrm>
                  <a:off x="5693569" y="3264693"/>
                  <a:ext cx="2790825" cy="723900"/>
                </a:xfrm>
                <a:custGeom>
                  <a:avLst/>
                  <a:gdLst>
                    <a:gd name="connsiteX0" fmla="*/ 2561749 w 2790825"/>
                    <a:gd name="connsiteY0" fmla="*/ 264319 h 723900"/>
                    <a:gd name="connsiteX1" fmla="*/ 2659856 w 2790825"/>
                    <a:gd name="connsiteY1" fmla="*/ 303371 h 723900"/>
                    <a:gd name="connsiteX2" fmla="*/ 2696051 w 2790825"/>
                    <a:gd name="connsiteY2" fmla="*/ 411956 h 723900"/>
                    <a:gd name="connsiteX3" fmla="*/ 2406491 w 2790825"/>
                    <a:gd name="connsiteY3" fmla="*/ 411956 h 723900"/>
                    <a:gd name="connsiteX4" fmla="*/ 2458879 w 2790825"/>
                    <a:gd name="connsiteY4" fmla="*/ 305276 h 723900"/>
                    <a:gd name="connsiteX5" fmla="*/ 2561749 w 2790825"/>
                    <a:gd name="connsiteY5" fmla="*/ 264319 h 723900"/>
                    <a:gd name="connsiteX6" fmla="*/ 1304449 w 2790825"/>
                    <a:gd name="connsiteY6" fmla="*/ 208121 h 723900"/>
                    <a:gd name="connsiteX7" fmla="*/ 1304449 w 2790825"/>
                    <a:gd name="connsiteY7" fmla="*/ 509111 h 723900"/>
                    <a:gd name="connsiteX8" fmla="*/ 1495901 w 2790825"/>
                    <a:gd name="connsiteY8" fmla="*/ 723424 h 723900"/>
                    <a:gd name="connsiteX9" fmla="*/ 1661636 w 2790825"/>
                    <a:gd name="connsiteY9" fmla="*/ 631984 h 723900"/>
                    <a:gd name="connsiteX10" fmla="*/ 1663541 w 2790825"/>
                    <a:gd name="connsiteY10" fmla="*/ 631984 h 723900"/>
                    <a:gd name="connsiteX11" fmla="*/ 1663541 w 2790825"/>
                    <a:gd name="connsiteY11" fmla="*/ 711994 h 723900"/>
                    <a:gd name="connsiteX12" fmla="*/ 1749266 w 2790825"/>
                    <a:gd name="connsiteY12" fmla="*/ 711994 h 723900"/>
                    <a:gd name="connsiteX13" fmla="*/ 1749266 w 2790825"/>
                    <a:gd name="connsiteY13" fmla="*/ 208121 h 723900"/>
                    <a:gd name="connsiteX14" fmla="*/ 1663541 w 2790825"/>
                    <a:gd name="connsiteY14" fmla="*/ 208121 h 723900"/>
                    <a:gd name="connsiteX15" fmla="*/ 1663541 w 2790825"/>
                    <a:gd name="connsiteY15" fmla="*/ 498634 h 723900"/>
                    <a:gd name="connsiteX16" fmla="*/ 1622584 w 2790825"/>
                    <a:gd name="connsiteY16" fmla="*/ 612934 h 723900"/>
                    <a:gd name="connsiteX17" fmla="*/ 1519714 w 2790825"/>
                    <a:gd name="connsiteY17" fmla="*/ 656749 h 723900"/>
                    <a:gd name="connsiteX18" fmla="*/ 1390174 w 2790825"/>
                    <a:gd name="connsiteY18" fmla="*/ 497681 h 723900"/>
                    <a:gd name="connsiteX19" fmla="*/ 1390174 w 2790825"/>
                    <a:gd name="connsiteY19" fmla="*/ 208121 h 723900"/>
                    <a:gd name="connsiteX20" fmla="*/ 1304449 w 2790825"/>
                    <a:gd name="connsiteY20" fmla="*/ 208121 h 723900"/>
                    <a:gd name="connsiteX21" fmla="*/ 762476 w 2790825"/>
                    <a:gd name="connsiteY21" fmla="*/ 208121 h 723900"/>
                    <a:gd name="connsiteX22" fmla="*/ 762476 w 2790825"/>
                    <a:gd name="connsiteY22" fmla="*/ 276701 h 723900"/>
                    <a:gd name="connsiteX23" fmla="*/ 1050131 w 2790825"/>
                    <a:gd name="connsiteY23" fmla="*/ 276701 h 723900"/>
                    <a:gd name="connsiteX24" fmla="*/ 732949 w 2790825"/>
                    <a:gd name="connsiteY24" fmla="*/ 686276 h 723900"/>
                    <a:gd name="connsiteX25" fmla="*/ 732949 w 2790825"/>
                    <a:gd name="connsiteY25" fmla="*/ 711041 h 723900"/>
                    <a:gd name="connsiteX26" fmla="*/ 1173004 w 2790825"/>
                    <a:gd name="connsiteY26" fmla="*/ 711041 h 723900"/>
                    <a:gd name="connsiteX27" fmla="*/ 1173004 w 2790825"/>
                    <a:gd name="connsiteY27" fmla="*/ 642461 h 723900"/>
                    <a:gd name="connsiteX28" fmla="*/ 858679 w 2790825"/>
                    <a:gd name="connsiteY28" fmla="*/ 642461 h 723900"/>
                    <a:gd name="connsiteX29" fmla="*/ 1175861 w 2790825"/>
                    <a:gd name="connsiteY29" fmla="*/ 230981 h 723900"/>
                    <a:gd name="connsiteX30" fmla="*/ 1175861 w 2790825"/>
                    <a:gd name="connsiteY30" fmla="*/ 208121 h 723900"/>
                    <a:gd name="connsiteX31" fmla="*/ 762476 w 2790825"/>
                    <a:gd name="connsiteY31" fmla="*/ 208121 h 723900"/>
                    <a:gd name="connsiteX32" fmla="*/ 2179796 w 2790825"/>
                    <a:gd name="connsiteY32" fmla="*/ 199549 h 723900"/>
                    <a:gd name="connsiteX33" fmla="*/ 2095976 w 2790825"/>
                    <a:gd name="connsiteY33" fmla="*/ 230029 h 723900"/>
                    <a:gd name="connsiteX34" fmla="*/ 2039779 w 2790825"/>
                    <a:gd name="connsiteY34" fmla="*/ 312896 h 723900"/>
                    <a:gd name="connsiteX35" fmla="*/ 2037874 w 2790825"/>
                    <a:gd name="connsiteY35" fmla="*/ 312896 h 723900"/>
                    <a:gd name="connsiteX36" fmla="*/ 2037874 w 2790825"/>
                    <a:gd name="connsiteY36" fmla="*/ 208121 h 723900"/>
                    <a:gd name="connsiteX37" fmla="*/ 1952149 w 2790825"/>
                    <a:gd name="connsiteY37" fmla="*/ 208121 h 723900"/>
                    <a:gd name="connsiteX38" fmla="*/ 1952149 w 2790825"/>
                    <a:gd name="connsiteY38" fmla="*/ 711994 h 723900"/>
                    <a:gd name="connsiteX39" fmla="*/ 2037874 w 2790825"/>
                    <a:gd name="connsiteY39" fmla="*/ 711994 h 723900"/>
                    <a:gd name="connsiteX40" fmla="*/ 2037874 w 2790825"/>
                    <a:gd name="connsiteY40" fmla="*/ 454819 h 723900"/>
                    <a:gd name="connsiteX41" fmla="*/ 2074069 w 2790825"/>
                    <a:gd name="connsiteY41" fmla="*/ 322421 h 723900"/>
                    <a:gd name="connsiteX42" fmla="*/ 2166461 w 2790825"/>
                    <a:gd name="connsiteY42" fmla="*/ 273844 h 723900"/>
                    <a:gd name="connsiteX43" fmla="*/ 2231231 w 2790825"/>
                    <a:gd name="connsiteY43" fmla="*/ 290036 h 723900"/>
                    <a:gd name="connsiteX44" fmla="*/ 2231231 w 2790825"/>
                    <a:gd name="connsiteY44" fmla="*/ 206216 h 723900"/>
                    <a:gd name="connsiteX45" fmla="*/ 2179796 w 2790825"/>
                    <a:gd name="connsiteY45" fmla="*/ 199549 h 723900"/>
                    <a:gd name="connsiteX46" fmla="*/ 2563654 w 2790825"/>
                    <a:gd name="connsiteY46" fmla="*/ 196691 h 723900"/>
                    <a:gd name="connsiteX47" fmla="*/ 2387441 w 2790825"/>
                    <a:gd name="connsiteY47" fmla="*/ 270986 h 723900"/>
                    <a:gd name="connsiteX48" fmla="*/ 2316956 w 2790825"/>
                    <a:gd name="connsiteY48" fmla="*/ 462439 h 723900"/>
                    <a:gd name="connsiteX49" fmla="*/ 2381726 w 2790825"/>
                    <a:gd name="connsiteY49" fmla="*/ 655796 h 723900"/>
                    <a:gd name="connsiteX50" fmla="*/ 2559844 w 2790825"/>
                    <a:gd name="connsiteY50" fmla="*/ 724376 h 723900"/>
                    <a:gd name="connsiteX51" fmla="*/ 2746534 w 2790825"/>
                    <a:gd name="connsiteY51" fmla="*/ 675799 h 723900"/>
                    <a:gd name="connsiteX52" fmla="*/ 2746534 w 2790825"/>
                    <a:gd name="connsiteY52" fmla="*/ 600551 h 723900"/>
                    <a:gd name="connsiteX53" fmla="*/ 2579846 w 2790825"/>
                    <a:gd name="connsiteY53" fmla="*/ 656749 h 723900"/>
                    <a:gd name="connsiteX54" fmla="*/ 2453164 w 2790825"/>
                    <a:gd name="connsiteY54" fmla="*/ 611029 h 723900"/>
                    <a:gd name="connsiteX55" fmla="*/ 2404586 w 2790825"/>
                    <a:gd name="connsiteY55" fmla="*/ 481489 h 723900"/>
                    <a:gd name="connsiteX56" fmla="*/ 2783681 w 2790825"/>
                    <a:gd name="connsiteY56" fmla="*/ 481489 h 723900"/>
                    <a:gd name="connsiteX57" fmla="*/ 2783681 w 2790825"/>
                    <a:gd name="connsiteY57" fmla="*/ 439579 h 723900"/>
                    <a:gd name="connsiteX58" fmla="*/ 2726531 w 2790825"/>
                    <a:gd name="connsiteY58" fmla="*/ 261461 h 723900"/>
                    <a:gd name="connsiteX59" fmla="*/ 2563654 w 2790825"/>
                    <a:gd name="connsiteY59" fmla="*/ 196691 h 723900"/>
                    <a:gd name="connsiteX60" fmla="*/ 338614 w 2790825"/>
                    <a:gd name="connsiteY60" fmla="*/ 91916 h 723900"/>
                    <a:gd name="connsiteX61" fmla="*/ 340519 w 2790825"/>
                    <a:gd name="connsiteY61" fmla="*/ 91916 h 723900"/>
                    <a:gd name="connsiteX62" fmla="*/ 351949 w 2790825"/>
                    <a:gd name="connsiteY62" fmla="*/ 139541 h 723900"/>
                    <a:gd name="connsiteX63" fmla="*/ 470059 w 2790825"/>
                    <a:gd name="connsiteY63" fmla="*/ 440531 h 723900"/>
                    <a:gd name="connsiteX64" fmla="*/ 210026 w 2790825"/>
                    <a:gd name="connsiteY64" fmla="*/ 440531 h 723900"/>
                    <a:gd name="connsiteX65" fmla="*/ 326231 w 2790825"/>
                    <a:gd name="connsiteY65" fmla="*/ 139541 h 723900"/>
                    <a:gd name="connsiteX66" fmla="*/ 338614 w 2790825"/>
                    <a:gd name="connsiteY66" fmla="*/ 91916 h 723900"/>
                    <a:gd name="connsiteX67" fmla="*/ 295751 w 2790825"/>
                    <a:gd name="connsiteY67" fmla="*/ 7144 h 723900"/>
                    <a:gd name="connsiteX68" fmla="*/ 7144 w 2790825"/>
                    <a:gd name="connsiteY68" fmla="*/ 711994 h 723900"/>
                    <a:gd name="connsiteX69" fmla="*/ 105251 w 2790825"/>
                    <a:gd name="connsiteY69" fmla="*/ 711994 h 723900"/>
                    <a:gd name="connsiteX70" fmla="*/ 179546 w 2790825"/>
                    <a:gd name="connsiteY70" fmla="*/ 513874 h 723900"/>
                    <a:gd name="connsiteX71" fmla="*/ 497681 w 2790825"/>
                    <a:gd name="connsiteY71" fmla="*/ 513874 h 723900"/>
                    <a:gd name="connsiteX72" fmla="*/ 577691 w 2790825"/>
                    <a:gd name="connsiteY72" fmla="*/ 711994 h 723900"/>
                    <a:gd name="connsiteX73" fmla="*/ 674846 w 2790825"/>
                    <a:gd name="connsiteY73" fmla="*/ 711994 h 723900"/>
                    <a:gd name="connsiteX74" fmla="*/ 386239 w 2790825"/>
                    <a:gd name="connsiteY74" fmla="*/ 7144 h 723900"/>
                    <a:gd name="connsiteX75" fmla="*/ 295751 w 2790825"/>
                    <a:gd name="connsiteY75" fmla="*/ 7144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790825" h="723900">
                      <a:moveTo>
                        <a:pt x="2561749" y="264319"/>
                      </a:moveTo>
                      <a:cubicBezTo>
                        <a:pt x="2603659" y="264319"/>
                        <a:pt x="2636044" y="277654"/>
                        <a:pt x="2659856" y="303371"/>
                      </a:cubicBezTo>
                      <a:cubicBezTo>
                        <a:pt x="2683669" y="329089"/>
                        <a:pt x="2695099" y="365284"/>
                        <a:pt x="2696051" y="411956"/>
                      </a:cubicBezTo>
                      <a:lnTo>
                        <a:pt x="2406491" y="411956"/>
                      </a:lnTo>
                      <a:cubicBezTo>
                        <a:pt x="2413159" y="368141"/>
                        <a:pt x="2430304" y="331946"/>
                        <a:pt x="2458879" y="305276"/>
                      </a:cubicBezTo>
                      <a:cubicBezTo>
                        <a:pt x="2487454" y="278606"/>
                        <a:pt x="2521744" y="264319"/>
                        <a:pt x="2561749" y="264319"/>
                      </a:cubicBezTo>
                      <a:moveTo>
                        <a:pt x="1304449" y="208121"/>
                      </a:moveTo>
                      <a:lnTo>
                        <a:pt x="1304449" y="509111"/>
                      </a:lnTo>
                      <a:cubicBezTo>
                        <a:pt x="1304449" y="651986"/>
                        <a:pt x="1368266" y="723424"/>
                        <a:pt x="1495901" y="723424"/>
                      </a:cubicBezTo>
                      <a:cubicBezTo>
                        <a:pt x="1570196" y="723424"/>
                        <a:pt x="1625441" y="692944"/>
                        <a:pt x="1661636" y="631984"/>
                      </a:cubicBezTo>
                      <a:lnTo>
                        <a:pt x="1663541" y="631984"/>
                      </a:lnTo>
                      <a:lnTo>
                        <a:pt x="1663541" y="711994"/>
                      </a:lnTo>
                      <a:lnTo>
                        <a:pt x="1749266" y="711994"/>
                      </a:lnTo>
                      <a:lnTo>
                        <a:pt x="1749266" y="208121"/>
                      </a:lnTo>
                      <a:lnTo>
                        <a:pt x="1663541" y="208121"/>
                      </a:lnTo>
                      <a:lnTo>
                        <a:pt x="1663541" y="498634"/>
                      </a:lnTo>
                      <a:cubicBezTo>
                        <a:pt x="1663541" y="545306"/>
                        <a:pt x="1650206" y="583406"/>
                        <a:pt x="1622584" y="612934"/>
                      </a:cubicBezTo>
                      <a:cubicBezTo>
                        <a:pt x="1595914" y="641509"/>
                        <a:pt x="1561624" y="656749"/>
                        <a:pt x="1519714" y="656749"/>
                      </a:cubicBezTo>
                      <a:cubicBezTo>
                        <a:pt x="1433036" y="656749"/>
                        <a:pt x="1390174" y="603409"/>
                        <a:pt x="1390174" y="497681"/>
                      </a:cubicBezTo>
                      <a:lnTo>
                        <a:pt x="1390174" y="208121"/>
                      </a:lnTo>
                      <a:lnTo>
                        <a:pt x="1304449" y="208121"/>
                      </a:lnTo>
                      <a:close/>
                      <a:moveTo>
                        <a:pt x="762476" y="208121"/>
                      </a:moveTo>
                      <a:lnTo>
                        <a:pt x="762476" y="276701"/>
                      </a:lnTo>
                      <a:lnTo>
                        <a:pt x="1050131" y="276701"/>
                      </a:lnTo>
                      <a:lnTo>
                        <a:pt x="732949" y="686276"/>
                      </a:lnTo>
                      <a:lnTo>
                        <a:pt x="732949" y="711041"/>
                      </a:lnTo>
                      <a:lnTo>
                        <a:pt x="1173004" y="711041"/>
                      </a:lnTo>
                      <a:lnTo>
                        <a:pt x="1173004" y="642461"/>
                      </a:lnTo>
                      <a:lnTo>
                        <a:pt x="858679" y="642461"/>
                      </a:lnTo>
                      <a:lnTo>
                        <a:pt x="1175861" y="230981"/>
                      </a:lnTo>
                      <a:lnTo>
                        <a:pt x="1175861" y="208121"/>
                      </a:lnTo>
                      <a:lnTo>
                        <a:pt x="762476" y="208121"/>
                      </a:lnTo>
                      <a:close/>
                      <a:moveTo>
                        <a:pt x="2179796" y="199549"/>
                      </a:moveTo>
                      <a:cubicBezTo>
                        <a:pt x="2148364" y="199549"/>
                        <a:pt x="2120741" y="209074"/>
                        <a:pt x="2095976" y="230029"/>
                      </a:cubicBezTo>
                      <a:cubicBezTo>
                        <a:pt x="2071211" y="250031"/>
                        <a:pt x="2052161" y="277654"/>
                        <a:pt x="2039779" y="312896"/>
                      </a:cubicBezTo>
                      <a:lnTo>
                        <a:pt x="2037874" y="312896"/>
                      </a:lnTo>
                      <a:lnTo>
                        <a:pt x="2037874" y="208121"/>
                      </a:lnTo>
                      <a:lnTo>
                        <a:pt x="1952149" y="208121"/>
                      </a:lnTo>
                      <a:lnTo>
                        <a:pt x="1952149" y="711994"/>
                      </a:lnTo>
                      <a:lnTo>
                        <a:pt x="2037874" y="711994"/>
                      </a:lnTo>
                      <a:lnTo>
                        <a:pt x="2037874" y="454819"/>
                      </a:lnTo>
                      <a:cubicBezTo>
                        <a:pt x="2037874" y="398621"/>
                        <a:pt x="2050256" y="354806"/>
                        <a:pt x="2074069" y="322421"/>
                      </a:cubicBezTo>
                      <a:cubicBezTo>
                        <a:pt x="2098834" y="290036"/>
                        <a:pt x="2129314" y="273844"/>
                        <a:pt x="2166461" y="273844"/>
                      </a:cubicBezTo>
                      <a:cubicBezTo>
                        <a:pt x="2195036" y="273844"/>
                        <a:pt x="2215991" y="279559"/>
                        <a:pt x="2231231" y="290036"/>
                      </a:cubicBezTo>
                      <a:lnTo>
                        <a:pt x="2231231" y="206216"/>
                      </a:lnTo>
                      <a:cubicBezTo>
                        <a:pt x="2219801" y="201454"/>
                        <a:pt x="2202656" y="199549"/>
                        <a:pt x="2179796" y="199549"/>
                      </a:cubicBezTo>
                      <a:moveTo>
                        <a:pt x="2563654" y="196691"/>
                      </a:moveTo>
                      <a:cubicBezTo>
                        <a:pt x="2493169" y="196691"/>
                        <a:pt x="2435066" y="221456"/>
                        <a:pt x="2387441" y="270986"/>
                      </a:cubicBezTo>
                      <a:cubicBezTo>
                        <a:pt x="2340769" y="320516"/>
                        <a:pt x="2316956" y="384334"/>
                        <a:pt x="2316956" y="462439"/>
                      </a:cubicBezTo>
                      <a:cubicBezTo>
                        <a:pt x="2316956" y="545306"/>
                        <a:pt x="2338864" y="610076"/>
                        <a:pt x="2381726" y="655796"/>
                      </a:cubicBezTo>
                      <a:cubicBezTo>
                        <a:pt x="2424589" y="701516"/>
                        <a:pt x="2484596" y="724376"/>
                        <a:pt x="2559844" y="724376"/>
                      </a:cubicBezTo>
                      <a:cubicBezTo>
                        <a:pt x="2636996" y="724376"/>
                        <a:pt x="2699861" y="708184"/>
                        <a:pt x="2746534" y="675799"/>
                      </a:cubicBezTo>
                      <a:lnTo>
                        <a:pt x="2746534" y="600551"/>
                      </a:lnTo>
                      <a:cubicBezTo>
                        <a:pt x="2696051" y="637699"/>
                        <a:pt x="2640806" y="656749"/>
                        <a:pt x="2579846" y="656749"/>
                      </a:cubicBezTo>
                      <a:cubicBezTo>
                        <a:pt x="2526506" y="656749"/>
                        <a:pt x="2483644" y="641509"/>
                        <a:pt x="2453164" y="611029"/>
                      </a:cubicBezTo>
                      <a:cubicBezTo>
                        <a:pt x="2422684" y="580549"/>
                        <a:pt x="2406491" y="537686"/>
                        <a:pt x="2404586" y="481489"/>
                      </a:cubicBezTo>
                      <a:lnTo>
                        <a:pt x="2783681" y="481489"/>
                      </a:lnTo>
                      <a:lnTo>
                        <a:pt x="2783681" y="439579"/>
                      </a:lnTo>
                      <a:cubicBezTo>
                        <a:pt x="2783681" y="363379"/>
                        <a:pt x="2764631" y="304324"/>
                        <a:pt x="2726531" y="261461"/>
                      </a:cubicBezTo>
                      <a:cubicBezTo>
                        <a:pt x="2687479" y="217646"/>
                        <a:pt x="2633186" y="196691"/>
                        <a:pt x="2563654" y="196691"/>
                      </a:cubicBezTo>
                      <a:moveTo>
                        <a:pt x="338614" y="91916"/>
                      </a:moveTo>
                      <a:lnTo>
                        <a:pt x="340519" y="91916"/>
                      </a:lnTo>
                      <a:cubicBezTo>
                        <a:pt x="344329" y="113824"/>
                        <a:pt x="348139" y="129064"/>
                        <a:pt x="351949" y="139541"/>
                      </a:cubicBezTo>
                      <a:lnTo>
                        <a:pt x="470059" y="440531"/>
                      </a:lnTo>
                      <a:lnTo>
                        <a:pt x="210026" y="440531"/>
                      </a:lnTo>
                      <a:lnTo>
                        <a:pt x="326231" y="139541"/>
                      </a:lnTo>
                      <a:cubicBezTo>
                        <a:pt x="330994" y="128111"/>
                        <a:pt x="334804" y="111919"/>
                        <a:pt x="338614" y="91916"/>
                      </a:cubicBezTo>
                      <a:moveTo>
                        <a:pt x="295751" y="7144"/>
                      </a:moveTo>
                      <a:lnTo>
                        <a:pt x="7144" y="711994"/>
                      </a:lnTo>
                      <a:lnTo>
                        <a:pt x="105251" y="711994"/>
                      </a:lnTo>
                      <a:lnTo>
                        <a:pt x="179546" y="513874"/>
                      </a:lnTo>
                      <a:lnTo>
                        <a:pt x="497681" y="513874"/>
                      </a:lnTo>
                      <a:lnTo>
                        <a:pt x="577691" y="711994"/>
                      </a:lnTo>
                      <a:lnTo>
                        <a:pt x="674846" y="711994"/>
                      </a:lnTo>
                      <a:lnTo>
                        <a:pt x="386239" y="7144"/>
                      </a:lnTo>
                      <a:lnTo>
                        <a:pt x="295751" y="7144"/>
                      </a:lnTo>
                      <a:close/>
                    </a:path>
                  </a:pathLst>
                </a:custGeom>
                <a:solidFill>
                  <a:srgbClr val="035C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B8682F-A033-5042-AFBF-EA43922CDB9E}"/>
              </a:ext>
            </a:extLst>
          </p:cNvPr>
          <p:cNvGrpSpPr/>
          <p:nvPr/>
        </p:nvGrpSpPr>
        <p:grpSpPr>
          <a:xfrm>
            <a:off x="7535743" y="2262553"/>
            <a:ext cx="985945" cy="652692"/>
            <a:chOff x="5854281" y="2549632"/>
            <a:chExt cx="1256216" cy="826511"/>
          </a:xfrm>
        </p:grpSpPr>
        <p:sp>
          <p:nvSpPr>
            <p:cNvPr id="96" name="Freeform: Shape 4">
              <a:extLst>
                <a:ext uri="{FF2B5EF4-FFF2-40B4-BE49-F238E27FC236}">
                  <a16:creationId xmlns:a16="http://schemas.microsoft.com/office/drawing/2014/main" id="{A5A77B02-1FF7-4E49-9999-1A0DACA9139B}"/>
                </a:ext>
              </a:extLst>
            </p:cNvPr>
            <p:cNvSpPr/>
            <p:nvPr/>
          </p:nvSpPr>
          <p:spPr>
            <a:xfrm>
              <a:off x="5854281" y="2549632"/>
              <a:ext cx="1255502" cy="826406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bg1">
                <a:alpha val="75000"/>
              </a:schemeClr>
            </a:solidFill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AF97680-84C5-3B4E-AD41-DEB6F171D32A}"/>
                </a:ext>
              </a:extLst>
            </p:cNvPr>
            <p:cNvGrpSpPr/>
            <p:nvPr/>
          </p:nvGrpSpPr>
          <p:grpSpPr>
            <a:xfrm>
              <a:off x="5854995" y="2549737"/>
              <a:ext cx="1255502" cy="826406"/>
              <a:chOff x="5854995" y="2549737"/>
              <a:chExt cx="1255502" cy="826406"/>
            </a:xfrm>
          </p:grpSpPr>
          <p:sp>
            <p:nvSpPr>
              <p:cNvPr id="98" name="Freeform: Shape 4">
                <a:extLst>
                  <a:ext uri="{FF2B5EF4-FFF2-40B4-BE49-F238E27FC236}">
                    <a16:creationId xmlns:a16="http://schemas.microsoft.com/office/drawing/2014/main" id="{18099005-5706-C942-8131-D3AA731575FD}"/>
                  </a:ext>
                </a:extLst>
              </p:cNvPr>
              <p:cNvSpPr/>
              <p:nvPr/>
            </p:nvSpPr>
            <p:spPr>
              <a:xfrm>
                <a:off x="5854995" y="2549737"/>
                <a:ext cx="1255502" cy="826406"/>
              </a:xfrm>
              <a:custGeom>
                <a:avLst/>
                <a:gdLst>
                  <a:gd name="connsiteX0" fmla="*/ 3129439 w 3762375"/>
                  <a:gd name="connsiteY0" fmla="*/ 953929 h 2476500"/>
                  <a:gd name="connsiteX1" fmla="*/ 2126456 w 3762375"/>
                  <a:gd name="connsiteY1" fmla="*/ 7144 h 2476500"/>
                  <a:gd name="connsiteX2" fmla="*/ 1228249 w 3762375"/>
                  <a:gd name="connsiteY2" fmla="*/ 545306 h 2476500"/>
                  <a:gd name="connsiteX3" fmla="*/ 941546 w 3762375"/>
                  <a:gd name="connsiteY3" fmla="*/ 466249 h 2476500"/>
                  <a:gd name="connsiteX4" fmla="*/ 465296 w 3762375"/>
                  <a:gd name="connsiteY4" fmla="*/ 942499 h 2476500"/>
                  <a:gd name="connsiteX5" fmla="*/ 469106 w 3762375"/>
                  <a:gd name="connsiteY5" fmla="*/ 1004411 h 2476500"/>
                  <a:gd name="connsiteX6" fmla="*/ 7144 w 3762375"/>
                  <a:gd name="connsiteY6" fmla="*/ 1706404 h 2476500"/>
                  <a:gd name="connsiteX7" fmla="*/ 771049 w 3762375"/>
                  <a:gd name="connsiteY7" fmla="*/ 2470309 h 2476500"/>
                  <a:gd name="connsiteX8" fmla="*/ 2997994 w 3762375"/>
                  <a:gd name="connsiteY8" fmla="*/ 2470309 h 2476500"/>
                  <a:gd name="connsiteX9" fmla="*/ 3761899 w 3762375"/>
                  <a:gd name="connsiteY9" fmla="*/ 1706404 h 2476500"/>
                  <a:gd name="connsiteX10" fmla="*/ 3129439 w 3762375"/>
                  <a:gd name="connsiteY10" fmla="*/ 953929 h 247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2375" h="2476500">
                    <a:moveTo>
                      <a:pt x="3129439" y="953929"/>
                    </a:moveTo>
                    <a:cubicBezTo>
                      <a:pt x="3099911" y="426244"/>
                      <a:pt x="2661761" y="7144"/>
                      <a:pt x="2126456" y="7144"/>
                    </a:cubicBezTo>
                    <a:cubicBezTo>
                      <a:pt x="1733074" y="7144"/>
                      <a:pt x="1393031" y="216694"/>
                      <a:pt x="1228249" y="545306"/>
                    </a:cubicBezTo>
                    <a:cubicBezTo>
                      <a:pt x="1148239" y="485299"/>
                      <a:pt x="1049179" y="466249"/>
                      <a:pt x="941546" y="466249"/>
                    </a:cubicBezTo>
                    <a:cubicBezTo>
                      <a:pt x="678656" y="466249"/>
                      <a:pt x="465296" y="679609"/>
                      <a:pt x="465296" y="942499"/>
                    </a:cubicBezTo>
                    <a:cubicBezTo>
                      <a:pt x="465296" y="963454"/>
                      <a:pt x="467201" y="984409"/>
                      <a:pt x="469106" y="1004411"/>
                    </a:cubicBezTo>
                    <a:cubicBezTo>
                      <a:pt x="197644" y="1121569"/>
                      <a:pt x="7144" y="1392079"/>
                      <a:pt x="7144" y="1706404"/>
                    </a:cubicBezTo>
                    <a:cubicBezTo>
                      <a:pt x="7144" y="2128361"/>
                      <a:pt x="349091" y="2470309"/>
                      <a:pt x="771049" y="2470309"/>
                    </a:cubicBezTo>
                    <a:lnTo>
                      <a:pt x="2997994" y="2470309"/>
                    </a:lnTo>
                    <a:cubicBezTo>
                      <a:pt x="3419951" y="2470309"/>
                      <a:pt x="3761899" y="2128361"/>
                      <a:pt x="3761899" y="1706404"/>
                    </a:cubicBezTo>
                    <a:cubicBezTo>
                      <a:pt x="3761899" y="1330166"/>
                      <a:pt x="3488531" y="1016794"/>
                      <a:pt x="3129439" y="953929"/>
                    </a:cubicBezTo>
                  </a:path>
                </a:pathLst>
              </a:custGeom>
              <a:solidFill>
                <a:srgbClr val="FF0000">
                  <a:alpha val="10000"/>
                </a:srgbClr>
              </a:solidFill>
              <a:ln w="190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C32A065-49F2-F641-B96F-277B96B650C1}"/>
                  </a:ext>
                </a:extLst>
              </p:cNvPr>
              <p:cNvGrpSpPr/>
              <p:nvPr/>
            </p:nvGrpSpPr>
            <p:grpSpPr>
              <a:xfrm>
                <a:off x="5951719" y="2955852"/>
                <a:ext cx="1080533" cy="250918"/>
                <a:chOff x="3707368" y="2874168"/>
                <a:chExt cx="4770358" cy="1107758"/>
              </a:xfrm>
            </p:grpSpPr>
            <p:sp>
              <p:nvSpPr>
                <p:cNvPr id="100" name="Freeform: Shape 4">
                  <a:extLst>
                    <a:ext uri="{FF2B5EF4-FFF2-40B4-BE49-F238E27FC236}">
                      <a16:creationId xmlns:a16="http://schemas.microsoft.com/office/drawing/2014/main" id="{99269A3F-AEE6-9B4D-BCDB-59967920E981}"/>
                    </a:ext>
                  </a:extLst>
                </p:cNvPr>
                <p:cNvSpPr/>
                <p:nvPr/>
              </p:nvSpPr>
              <p:spPr>
                <a:xfrm>
                  <a:off x="3707368" y="3202781"/>
                  <a:ext cx="809625" cy="771525"/>
                </a:xfrm>
                <a:custGeom>
                  <a:avLst/>
                  <a:gdLst>
                    <a:gd name="connsiteX0" fmla="*/ 808434 w 809625"/>
                    <a:gd name="connsiteY0" fmla="*/ 550069 h 771525"/>
                    <a:gd name="connsiteX1" fmla="*/ 683657 w 809625"/>
                    <a:gd name="connsiteY1" fmla="*/ 768191 h 771525"/>
                    <a:gd name="connsiteX2" fmla="*/ 355044 w 809625"/>
                    <a:gd name="connsiteY2" fmla="*/ 768191 h 771525"/>
                    <a:gd name="connsiteX3" fmla="*/ 284559 w 809625"/>
                    <a:gd name="connsiteY3" fmla="*/ 727234 h 771525"/>
                    <a:gd name="connsiteX4" fmla="*/ 17859 w 809625"/>
                    <a:gd name="connsiteY4" fmla="*/ 264319 h 771525"/>
                    <a:gd name="connsiteX5" fmla="*/ 17859 w 809625"/>
                    <a:gd name="connsiteY5" fmla="*/ 183356 h 771525"/>
                    <a:gd name="connsiteX6" fmla="*/ 118824 w 809625"/>
                    <a:gd name="connsiteY6" fmla="*/ 7144 h 771525"/>
                    <a:gd name="connsiteX7" fmla="*/ 243602 w 809625"/>
                    <a:gd name="connsiteY7" fmla="*/ 224314 h 771525"/>
                    <a:gd name="connsiteX8" fmla="*/ 432197 w 809625"/>
                    <a:gd name="connsiteY8" fmla="*/ 551021 h 771525"/>
                    <a:gd name="connsiteX9" fmla="*/ 808434 w 809625"/>
                    <a:gd name="connsiteY9" fmla="*/ 551021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9625" h="771525">
                      <a:moveTo>
                        <a:pt x="808434" y="550069"/>
                      </a:moveTo>
                      <a:lnTo>
                        <a:pt x="683657" y="768191"/>
                      </a:lnTo>
                      <a:lnTo>
                        <a:pt x="355044" y="768191"/>
                      </a:lnTo>
                      <a:cubicBezTo>
                        <a:pt x="325517" y="768191"/>
                        <a:pt x="298847" y="752951"/>
                        <a:pt x="284559" y="727234"/>
                      </a:cubicBezTo>
                      <a:lnTo>
                        <a:pt x="17859" y="264319"/>
                      </a:lnTo>
                      <a:cubicBezTo>
                        <a:pt x="3572" y="238601"/>
                        <a:pt x="3572" y="208121"/>
                        <a:pt x="17859" y="183356"/>
                      </a:cubicBezTo>
                      <a:lnTo>
                        <a:pt x="118824" y="7144"/>
                      </a:lnTo>
                      <a:lnTo>
                        <a:pt x="243602" y="224314"/>
                      </a:lnTo>
                      <a:lnTo>
                        <a:pt x="432197" y="551021"/>
                      </a:lnTo>
                      <a:lnTo>
                        <a:pt x="808434" y="551021"/>
                      </a:lnTo>
                      <a:close/>
                    </a:path>
                  </a:pathLst>
                </a:custGeom>
                <a:solidFill>
                  <a:srgbClr val="F7BA1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5">
                  <a:extLst>
                    <a:ext uri="{FF2B5EF4-FFF2-40B4-BE49-F238E27FC236}">
                      <a16:creationId xmlns:a16="http://schemas.microsoft.com/office/drawing/2014/main" id="{08329BF6-7FB4-C843-85E1-AE15285F034B}"/>
                    </a:ext>
                  </a:extLst>
                </p:cNvPr>
                <p:cNvSpPr/>
                <p:nvPr/>
              </p:nvSpPr>
              <p:spPr>
                <a:xfrm>
                  <a:off x="4382929" y="3092291"/>
                  <a:ext cx="561975" cy="885825"/>
                </a:xfrm>
                <a:custGeom>
                  <a:avLst/>
                  <a:gdLst>
                    <a:gd name="connsiteX0" fmla="*/ 547211 w 561975"/>
                    <a:gd name="connsiteY0" fmla="*/ 374809 h 885825"/>
                    <a:gd name="connsiteX1" fmla="*/ 281464 w 561975"/>
                    <a:gd name="connsiteY1" fmla="*/ 837724 h 885825"/>
                    <a:gd name="connsiteX2" fmla="*/ 210979 w 561975"/>
                    <a:gd name="connsiteY2" fmla="*/ 878681 h 885825"/>
                    <a:gd name="connsiteX3" fmla="*/ 7144 w 561975"/>
                    <a:gd name="connsiteY3" fmla="*/ 878681 h 885825"/>
                    <a:gd name="connsiteX4" fmla="*/ 132874 w 561975"/>
                    <a:gd name="connsiteY4" fmla="*/ 660559 h 885825"/>
                    <a:gd name="connsiteX5" fmla="*/ 321469 w 561975"/>
                    <a:gd name="connsiteY5" fmla="*/ 333851 h 885825"/>
                    <a:gd name="connsiteX6" fmla="*/ 132874 w 561975"/>
                    <a:gd name="connsiteY6" fmla="*/ 7144 h 885825"/>
                    <a:gd name="connsiteX7" fmla="*/ 382429 w 561975"/>
                    <a:gd name="connsiteY7" fmla="*/ 7144 h 885825"/>
                    <a:gd name="connsiteX8" fmla="*/ 546259 w 561975"/>
                    <a:gd name="connsiteY8" fmla="*/ 293846 h 885825"/>
                    <a:gd name="connsiteX9" fmla="*/ 547211 w 561975"/>
                    <a:gd name="connsiteY9" fmla="*/ 374809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1975" h="885825">
                      <a:moveTo>
                        <a:pt x="547211" y="374809"/>
                      </a:moveTo>
                      <a:lnTo>
                        <a:pt x="281464" y="837724"/>
                      </a:lnTo>
                      <a:cubicBezTo>
                        <a:pt x="267176" y="863441"/>
                        <a:pt x="239554" y="878681"/>
                        <a:pt x="210979" y="878681"/>
                      </a:cubicBezTo>
                      <a:lnTo>
                        <a:pt x="7144" y="878681"/>
                      </a:lnTo>
                      <a:lnTo>
                        <a:pt x="132874" y="660559"/>
                      </a:lnTo>
                      <a:lnTo>
                        <a:pt x="321469" y="333851"/>
                      </a:lnTo>
                      <a:lnTo>
                        <a:pt x="132874" y="7144"/>
                      </a:lnTo>
                      <a:lnTo>
                        <a:pt x="382429" y="7144"/>
                      </a:lnTo>
                      <a:lnTo>
                        <a:pt x="546259" y="293846"/>
                      </a:lnTo>
                      <a:cubicBezTo>
                        <a:pt x="561499" y="318611"/>
                        <a:pt x="561499" y="349091"/>
                        <a:pt x="547211" y="374809"/>
                      </a:cubicBezTo>
                    </a:path>
                  </a:pathLst>
                </a:custGeom>
                <a:solidFill>
                  <a:srgbClr val="EB42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6">
                  <a:extLst>
                    <a:ext uri="{FF2B5EF4-FFF2-40B4-BE49-F238E27FC236}">
                      <a16:creationId xmlns:a16="http://schemas.microsoft.com/office/drawing/2014/main" id="{A0F26C89-A0FD-E048-9462-81BA90B80C91}"/>
                    </a:ext>
                  </a:extLst>
                </p:cNvPr>
                <p:cNvSpPr/>
                <p:nvPr/>
              </p:nvSpPr>
              <p:spPr>
                <a:xfrm>
                  <a:off x="3819049" y="2874168"/>
                  <a:ext cx="952500" cy="552450"/>
                </a:xfrm>
                <a:custGeom>
                  <a:avLst/>
                  <a:gdLst>
                    <a:gd name="connsiteX0" fmla="*/ 946309 w 952500"/>
                    <a:gd name="connsiteY0" fmla="*/ 225266 h 552450"/>
                    <a:gd name="connsiteX1" fmla="*/ 320516 w 952500"/>
                    <a:gd name="connsiteY1" fmla="*/ 225266 h 552450"/>
                    <a:gd name="connsiteX2" fmla="*/ 132874 w 952500"/>
                    <a:gd name="connsiteY2" fmla="*/ 551974 h 552450"/>
                    <a:gd name="connsiteX3" fmla="*/ 7144 w 952500"/>
                    <a:gd name="connsiteY3" fmla="*/ 334804 h 552450"/>
                    <a:gd name="connsiteX4" fmla="*/ 171926 w 952500"/>
                    <a:gd name="connsiteY4" fmla="*/ 48101 h 552450"/>
                    <a:gd name="connsiteX5" fmla="*/ 243364 w 952500"/>
                    <a:gd name="connsiteY5" fmla="*/ 7144 h 552450"/>
                    <a:gd name="connsiteX6" fmla="*/ 774859 w 952500"/>
                    <a:gd name="connsiteY6" fmla="*/ 7144 h 552450"/>
                    <a:gd name="connsiteX7" fmla="*/ 845344 w 952500"/>
                    <a:gd name="connsiteY7" fmla="*/ 48101 h 552450"/>
                    <a:gd name="connsiteX8" fmla="*/ 946309 w 952500"/>
                    <a:gd name="connsiteY8" fmla="*/ 22526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00" h="552450">
                      <a:moveTo>
                        <a:pt x="946309" y="225266"/>
                      </a:moveTo>
                      <a:lnTo>
                        <a:pt x="320516" y="225266"/>
                      </a:lnTo>
                      <a:lnTo>
                        <a:pt x="132874" y="551974"/>
                      </a:lnTo>
                      <a:lnTo>
                        <a:pt x="7144" y="334804"/>
                      </a:lnTo>
                      <a:lnTo>
                        <a:pt x="171926" y="48101"/>
                      </a:lnTo>
                      <a:cubicBezTo>
                        <a:pt x="187166" y="22384"/>
                        <a:pt x="213836" y="7144"/>
                        <a:pt x="243364" y="7144"/>
                      </a:cubicBezTo>
                      <a:lnTo>
                        <a:pt x="774859" y="7144"/>
                      </a:lnTo>
                      <a:cubicBezTo>
                        <a:pt x="804386" y="7144"/>
                        <a:pt x="831056" y="22384"/>
                        <a:pt x="845344" y="48101"/>
                      </a:cubicBezTo>
                      <a:lnTo>
                        <a:pt x="946309" y="225266"/>
                      </a:lnTo>
                      <a:close/>
                    </a:path>
                  </a:pathLst>
                </a:custGeom>
                <a:solidFill>
                  <a:srgbClr val="007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7">
                  <a:extLst>
                    <a:ext uri="{FF2B5EF4-FFF2-40B4-BE49-F238E27FC236}">
                      <a16:creationId xmlns:a16="http://schemas.microsoft.com/office/drawing/2014/main" id="{541A9CF0-21D8-FA47-B6E1-78C6B19EAF92}"/>
                    </a:ext>
                  </a:extLst>
                </p:cNvPr>
                <p:cNvSpPr/>
                <p:nvPr/>
              </p:nvSpPr>
              <p:spPr>
                <a:xfrm>
                  <a:off x="3944779" y="3092291"/>
                  <a:ext cx="762000" cy="666750"/>
                </a:xfrm>
                <a:custGeom>
                  <a:avLst/>
                  <a:gdLst>
                    <a:gd name="connsiteX0" fmla="*/ 571024 w 762000"/>
                    <a:gd name="connsiteY0" fmla="*/ 7144 h 666750"/>
                    <a:gd name="connsiteX1" fmla="*/ 759619 w 762000"/>
                    <a:gd name="connsiteY1" fmla="*/ 333851 h 666750"/>
                    <a:gd name="connsiteX2" fmla="*/ 571024 w 762000"/>
                    <a:gd name="connsiteY2" fmla="*/ 660559 h 666750"/>
                    <a:gd name="connsiteX3" fmla="*/ 194786 w 762000"/>
                    <a:gd name="connsiteY3" fmla="*/ 660559 h 666750"/>
                    <a:gd name="connsiteX4" fmla="*/ 7144 w 762000"/>
                    <a:gd name="connsiteY4" fmla="*/ 333851 h 666750"/>
                    <a:gd name="connsiteX5" fmla="*/ 194786 w 762000"/>
                    <a:gd name="connsiteY5" fmla="*/ 7144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0" h="666750">
                      <a:moveTo>
                        <a:pt x="571024" y="7144"/>
                      </a:moveTo>
                      <a:lnTo>
                        <a:pt x="759619" y="333851"/>
                      </a:lnTo>
                      <a:lnTo>
                        <a:pt x="571024" y="660559"/>
                      </a:lnTo>
                      <a:lnTo>
                        <a:pt x="194786" y="660559"/>
                      </a:lnTo>
                      <a:lnTo>
                        <a:pt x="7144" y="333851"/>
                      </a:lnTo>
                      <a:lnTo>
                        <a:pt x="194786" y="7144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8">
                  <a:extLst>
                    <a:ext uri="{FF2B5EF4-FFF2-40B4-BE49-F238E27FC236}">
                      <a16:creationId xmlns:a16="http://schemas.microsoft.com/office/drawing/2014/main" id="{DEDBF4B9-EB3F-0748-BA24-16B32204B3BA}"/>
                    </a:ext>
                  </a:extLst>
                </p:cNvPr>
                <p:cNvSpPr/>
                <p:nvPr/>
              </p:nvSpPr>
              <p:spPr>
                <a:xfrm>
                  <a:off x="4157186" y="3255168"/>
                  <a:ext cx="333375" cy="333375"/>
                </a:xfrm>
                <a:custGeom>
                  <a:avLst/>
                  <a:gdLst>
                    <a:gd name="connsiteX0" fmla="*/ 170974 w 333375"/>
                    <a:gd name="connsiteY0" fmla="*/ 7144 h 333375"/>
                    <a:gd name="connsiteX1" fmla="*/ 334804 w 333375"/>
                    <a:gd name="connsiteY1" fmla="*/ 170974 h 333375"/>
                    <a:gd name="connsiteX2" fmla="*/ 170974 w 333375"/>
                    <a:gd name="connsiteY2" fmla="*/ 334804 h 333375"/>
                    <a:gd name="connsiteX3" fmla="*/ 7144 w 333375"/>
                    <a:gd name="connsiteY3" fmla="*/ 170974 h 333375"/>
                    <a:gd name="connsiteX4" fmla="*/ 170974 w 333375"/>
                    <a:gd name="connsiteY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5" h="333375">
                      <a:moveTo>
                        <a:pt x="170974" y="7144"/>
                      </a:moveTo>
                      <a:cubicBezTo>
                        <a:pt x="261461" y="7144"/>
                        <a:pt x="334804" y="80486"/>
                        <a:pt x="334804" y="170974"/>
                      </a:cubicBezTo>
                      <a:cubicBezTo>
                        <a:pt x="334804" y="261461"/>
                        <a:pt x="261461" y="334804"/>
                        <a:pt x="170974" y="334804"/>
                      </a:cubicBezTo>
                      <a:cubicBezTo>
                        <a:pt x="80486" y="334804"/>
                        <a:pt x="7144" y="261461"/>
                        <a:pt x="7144" y="170974"/>
                      </a:cubicBezTo>
                      <a:cubicBezTo>
                        <a:pt x="7144" y="80486"/>
                        <a:pt x="80486" y="7144"/>
                        <a:pt x="170974" y="71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9">
                  <a:extLst>
                    <a:ext uri="{FF2B5EF4-FFF2-40B4-BE49-F238E27FC236}">
                      <a16:creationId xmlns:a16="http://schemas.microsoft.com/office/drawing/2014/main" id="{20DCD538-F053-7846-A5AF-7D2766E4F2CE}"/>
                    </a:ext>
                  </a:extLst>
                </p:cNvPr>
                <p:cNvSpPr/>
                <p:nvPr/>
              </p:nvSpPr>
              <p:spPr>
                <a:xfrm>
                  <a:off x="3820001" y="2874168"/>
                  <a:ext cx="942975" cy="333375"/>
                </a:xfrm>
                <a:custGeom>
                  <a:avLst/>
                  <a:gdLst>
                    <a:gd name="connsiteX0" fmla="*/ 773906 w 942975"/>
                    <a:gd name="connsiteY0" fmla="*/ 7144 h 333375"/>
                    <a:gd name="connsiteX1" fmla="*/ 242411 w 942975"/>
                    <a:gd name="connsiteY1" fmla="*/ 7144 h 333375"/>
                    <a:gd name="connsiteX2" fmla="*/ 171926 w 942975"/>
                    <a:gd name="connsiteY2" fmla="*/ 48101 h 333375"/>
                    <a:gd name="connsiteX3" fmla="*/ 7144 w 942975"/>
                    <a:gd name="connsiteY3" fmla="*/ 334804 h 333375"/>
                    <a:gd name="connsiteX4" fmla="*/ 170974 w 942975"/>
                    <a:gd name="connsiteY4" fmla="*/ 48101 h 333375"/>
                    <a:gd name="connsiteX5" fmla="*/ 242411 w 942975"/>
                    <a:gd name="connsiteY5" fmla="*/ 7144 h 333375"/>
                    <a:gd name="connsiteX6" fmla="*/ 773906 w 942975"/>
                    <a:gd name="connsiteY6" fmla="*/ 7144 h 333375"/>
                    <a:gd name="connsiteX7" fmla="*/ 844391 w 942975"/>
                    <a:gd name="connsiteY7" fmla="*/ 48101 h 333375"/>
                    <a:gd name="connsiteX8" fmla="*/ 941546 w 942975"/>
                    <a:gd name="connsiteY8" fmla="*/ 218599 h 333375"/>
                    <a:gd name="connsiteX9" fmla="*/ 844391 w 942975"/>
                    <a:gd name="connsiteY9" fmla="*/ 48101 h 333375"/>
                    <a:gd name="connsiteX10" fmla="*/ 773906 w 942975"/>
                    <a:gd name="connsiteY10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2975" h="333375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170974" y="48101"/>
                      </a:lnTo>
                      <a:cubicBezTo>
                        <a:pt x="186214" y="22384"/>
                        <a:pt x="212884" y="7144"/>
                        <a:pt x="242411" y="7144"/>
                      </a:cubicBezTo>
                      <a:lnTo>
                        <a:pt x="773906" y="7144"/>
                      </a:lnTo>
                      <a:cubicBezTo>
                        <a:pt x="803434" y="7144"/>
                        <a:pt x="830104" y="22384"/>
                        <a:pt x="844391" y="48101"/>
                      </a:cubicBezTo>
                      <a:lnTo>
                        <a:pt x="941546" y="218599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">
                  <a:extLst>
                    <a:ext uri="{FF2B5EF4-FFF2-40B4-BE49-F238E27FC236}">
                      <a16:creationId xmlns:a16="http://schemas.microsoft.com/office/drawing/2014/main" id="{DE380DBA-D88E-7144-AD6D-ED0226CDEC9C}"/>
                    </a:ext>
                  </a:extLst>
                </p:cNvPr>
                <p:cNvSpPr/>
                <p:nvPr/>
              </p:nvSpPr>
              <p:spPr>
                <a:xfrm>
                  <a:off x="3820001" y="2874168"/>
                  <a:ext cx="942975" cy="342900"/>
                </a:xfrm>
                <a:custGeom>
                  <a:avLst/>
                  <a:gdLst>
                    <a:gd name="connsiteX0" fmla="*/ 773906 w 942975"/>
                    <a:gd name="connsiteY0" fmla="*/ 7144 h 342900"/>
                    <a:gd name="connsiteX1" fmla="*/ 242411 w 942975"/>
                    <a:gd name="connsiteY1" fmla="*/ 7144 h 342900"/>
                    <a:gd name="connsiteX2" fmla="*/ 171926 w 942975"/>
                    <a:gd name="connsiteY2" fmla="*/ 48101 h 342900"/>
                    <a:gd name="connsiteX3" fmla="*/ 7144 w 942975"/>
                    <a:gd name="connsiteY3" fmla="*/ 334804 h 342900"/>
                    <a:gd name="connsiteX4" fmla="*/ 9049 w 942975"/>
                    <a:gd name="connsiteY4" fmla="*/ 338614 h 342900"/>
                    <a:gd name="connsiteX5" fmla="*/ 170974 w 942975"/>
                    <a:gd name="connsiteY5" fmla="*/ 54769 h 342900"/>
                    <a:gd name="connsiteX6" fmla="*/ 241459 w 942975"/>
                    <a:gd name="connsiteY6" fmla="*/ 13811 h 342900"/>
                    <a:gd name="connsiteX7" fmla="*/ 772954 w 942975"/>
                    <a:gd name="connsiteY7" fmla="*/ 13811 h 342900"/>
                    <a:gd name="connsiteX8" fmla="*/ 843439 w 942975"/>
                    <a:gd name="connsiteY8" fmla="*/ 54769 h 342900"/>
                    <a:gd name="connsiteX9" fmla="*/ 936784 w 942975"/>
                    <a:gd name="connsiteY9" fmla="*/ 217646 h 342900"/>
                    <a:gd name="connsiteX10" fmla="*/ 940594 w 942975"/>
                    <a:gd name="connsiteY10" fmla="*/ 217646 h 342900"/>
                    <a:gd name="connsiteX11" fmla="*/ 844391 w 942975"/>
                    <a:gd name="connsiteY11" fmla="*/ 48101 h 342900"/>
                    <a:gd name="connsiteX12" fmla="*/ 773906 w 942975"/>
                    <a:gd name="connsiteY12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2975" h="342900">
                      <a:moveTo>
                        <a:pt x="773906" y="7144"/>
                      </a:moveTo>
                      <a:lnTo>
                        <a:pt x="242411" y="7144"/>
                      </a:lnTo>
                      <a:cubicBezTo>
                        <a:pt x="212884" y="7144"/>
                        <a:pt x="186214" y="22384"/>
                        <a:pt x="171926" y="48101"/>
                      </a:cubicBezTo>
                      <a:lnTo>
                        <a:pt x="7144" y="334804"/>
                      </a:lnTo>
                      <a:lnTo>
                        <a:pt x="9049" y="338614"/>
                      </a:lnTo>
                      <a:lnTo>
                        <a:pt x="170974" y="54769"/>
                      </a:lnTo>
                      <a:cubicBezTo>
                        <a:pt x="185261" y="29051"/>
                        <a:pt x="212884" y="13811"/>
                        <a:pt x="241459" y="13811"/>
                      </a:cubicBezTo>
                      <a:lnTo>
                        <a:pt x="772954" y="13811"/>
                      </a:lnTo>
                      <a:cubicBezTo>
                        <a:pt x="802481" y="13811"/>
                        <a:pt x="829151" y="29051"/>
                        <a:pt x="843439" y="54769"/>
                      </a:cubicBezTo>
                      <a:lnTo>
                        <a:pt x="936784" y="217646"/>
                      </a:lnTo>
                      <a:lnTo>
                        <a:pt x="940594" y="217646"/>
                      </a:lnTo>
                      <a:lnTo>
                        <a:pt x="844391" y="48101"/>
                      </a:lnTo>
                      <a:cubicBezTo>
                        <a:pt x="830104" y="22384"/>
                        <a:pt x="802481" y="7144"/>
                        <a:pt x="773906" y="7144"/>
                      </a:cubicBezTo>
                    </a:path>
                  </a:pathLst>
                </a:custGeom>
                <a:solidFill>
                  <a:srgbClr val="338FC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1">
                  <a:extLst>
                    <a:ext uri="{FF2B5EF4-FFF2-40B4-BE49-F238E27FC236}">
                      <a16:creationId xmlns:a16="http://schemas.microsoft.com/office/drawing/2014/main" id="{48E9D62F-61C3-4544-91C4-4076F864A9EA}"/>
                    </a:ext>
                  </a:extLst>
                </p:cNvPr>
                <p:cNvSpPr/>
                <p:nvPr/>
              </p:nvSpPr>
              <p:spPr>
                <a:xfrm>
                  <a:off x="4754404" y="3085623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13811 h 19050"/>
                    <a:gd name="connsiteX1" fmla="*/ 7144 w 9525"/>
                    <a:gd name="connsiteY1" fmla="*/ 7144 h 19050"/>
                    <a:gd name="connsiteX2" fmla="*/ 10954 w 9525"/>
                    <a:gd name="connsiteY2" fmla="*/ 1381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3811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D6D6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2">
                  <a:extLst>
                    <a:ext uri="{FF2B5EF4-FFF2-40B4-BE49-F238E27FC236}">
                      <a16:creationId xmlns:a16="http://schemas.microsoft.com/office/drawing/2014/main" id="{9EC387ED-5712-BC4B-A610-9E5B46776F59}"/>
                    </a:ext>
                  </a:extLst>
                </p:cNvPr>
                <p:cNvSpPr/>
                <p:nvPr/>
              </p:nvSpPr>
              <p:spPr>
                <a:xfrm>
                  <a:off x="3944779" y="3085623"/>
                  <a:ext cx="819150" cy="342900"/>
                </a:xfrm>
                <a:custGeom>
                  <a:avLst/>
                  <a:gdLst>
                    <a:gd name="connsiteX0" fmla="*/ 812959 w 819150"/>
                    <a:gd name="connsiteY0" fmla="*/ 7144 h 342900"/>
                    <a:gd name="connsiteX1" fmla="*/ 194786 w 819150"/>
                    <a:gd name="connsiteY1" fmla="*/ 7144 h 342900"/>
                    <a:gd name="connsiteX2" fmla="*/ 7144 w 819150"/>
                    <a:gd name="connsiteY2" fmla="*/ 333851 h 342900"/>
                    <a:gd name="connsiteX3" fmla="*/ 7144 w 819150"/>
                    <a:gd name="connsiteY3" fmla="*/ 340519 h 342900"/>
                    <a:gd name="connsiteX4" fmla="*/ 194786 w 819150"/>
                    <a:gd name="connsiteY4" fmla="*/ 13811 h 342900"/>
                    <a:gd name="connsiteX5" fmla="*/ 571024 w 819150"/>
                    <a:gd name="connsiteY5" fmla="*/ 13811 h 342900"/>
                    <a:gd name="connsiteX6" fmla="*/ 816769 w 819150"/>
                    <a:gd name="connsiteY6" fmla="*/ 1381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9150" h="342900">
                      <a:moveTo>
                        <a:pt x="812959" y="7144"/>
                      </a:moveTo>
                      <a:lnTo>
                        <a:pt x="194786" y="7144"/>
                      </a:lnTo>
                      <a:lnTo>
                        <a:pt x="7144" y="333851"/>
                      </a:lnTo>
                      <a:lnTo>
                        <a:pt x="7144" y="340519"/>
                      </a:lnTo>
                      <a:lnTo>
                        <a:pt x="194786" y="13811"/>
                      </a:lnTo>
                      <a:lnTo>
                        <a:pt x="571024" y="13811"/>
                      </a:lnTo>
                      <a:lnTo>
                        <a:pt x="816769" y="13811"/>
                      </a:lnTo>
                      <a:close/>
                    </a:path>
                  </a:pathLst>
                </a:custGeom>
                <a:solidFill>
                  <a:srgbClr val="0A66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3">
                  <a:extLst>
                    <a:ext uri="{FF2B5EF4-FFF2-40B4-BE49-F238E27FC236}">
                      <a16:creationId xmlns:a16="http://schemas.microsoft.com/office/drawing/2014/main" id="{2C25FD50-F3F0-764D-9255-5882AA4331F3}"/>
                    </a:ext>
                  </a:extLst>
                </p:cNvPr>
                <p:cNvSpPr/>
                <p:nvPr/>
              </p:nvSpPr>
              <p:spPr>
                <a:xfrm>
                  <a:off x="4750594" y="3085623"/>
                  <a:ext cx="19050" cy="19050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337DB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4">
                  <a:extLst>
                    <a:ext uri="{FF2B5EF4-FFF2-40B4-BE49-F238E27FC236}">
                      <a16:creationId xmlns:a16="http://schemas.microsoft.com/office/drawing/2014/main" id="{052C6CAB-1C2D-A043-9794-66972B405009}"/>
                    </a:ext>
                  </a:extLst>
                </p:cNvPr>
                <p:cNvSpPr/>
                <p:nvPr/>
              </p:nvSpPr>
              <p:spPr>
                <a:xfrm>
                  <a:off x="3715226" y="3201828"/>
                  <a:ext cx="800100" cy="552450"/>
                </a:xfrm>
                <a:custGeom>
                  <a:avLst/>
                  <a:gdLst>
                    <a:gd name="connsiteX0" fmla="*/ 111919 w 800100"/>
                    <a:gd name="connsiteY0" fmla="*/ 7144 h 552450"/>
                    <a:gd name="connsiteX1" fmla="*/ 10001 w 800100"/>
                    <a:gd name="connsiteY1" fmla="*/ 183356 h 552450"/>
                    <a:gd name="connsiteX2" fmla="*/ 8096 w 800100"/>
                    <a:gd name="connsiteY2" fmla="*/ 188119 h 552450"/>
                    <a:gd name="connsiteX3" fmla="*/ 10001 w 800100"/>
                    <a:gd name="connsiteY3" fmla="*/ 183356 h 552450"/>
                    <a:gd name="connsiteX4" fmla="*/ 111919 w 800100"/>
                    <a:gd name="connsiteY4" fmla="*/ 7144 h 552450"/>
                    <a:gd name="connsiteX5" fmla="*/ 236696 w 800100"/>
                    <a:gd name="connsiteY5" fmla="*/ 224314 h 552450"/>
                    <a:gd name="connsiteX6" fmla="*/ 424339 w 800100"/>
                    <a:gd name="connsiteY6" fmla="*/ 551021 h 552450"/>
                    <a:gd name="connsiteX7" fmla="*/ 800576 w 800100"/>
                    <a:gd name="connsiteY7" fmla="*/ 551021 h 552450"/>
                    <a:gd name="connsiteX8" fmla="*/ 424339 w 800100"/>
                    <a:gd name="connsiteY8" fmla="*/ 551021 h 552450"/>
                    <a:gd name="connsiteX9" fmla="*/ 424339 w 800100"/>
                    <a:gd name="connsiteY9" fmla="*/ 551021 h 552450"/>
                    <a:gd name="connsiteX10" fmla="*/ 236696 w 800100"/>
                    <a:gd name="connsiteY10" fmla="*/ 224314 h 552450"/>
                    <a:gd name="connsiteX11" fmla="*/ 111919 w 800100"/>
                    <a:gd name="connsiteY11" fmla="*/ 7144 h 552450"/>
                    <a:gd name="connsiteX12" fmla="*/ 8096 w 800100"/>
                    <a:gd name="connsiteY12" fmla="*/ 188119 h 552450"/>
                    <a:gd name="connsiteX13" fmla="*/ 8096 w 800100"/>
                    <a:gd name="connsiteY13" fmla="*/ 188119 h 552450"/>
                    <a:gd name="connsiteX14" fmla="*/ 8096 w 800100"/>
                    <a:gd name="connsiteY14" fmla="*/ 188119 h 552450"/>
                    <a:gd name="connsiteX15" fmla="*/ 7144 w 800100"/>
                    <a:gd name="connsiteY15" fmla="*/ 190024 h 552450"/>
                    <a:gd name="connsiteX16" fmla="*/ 7144 w 800100"/>
                    <a:gd name="connsiteY16" fmla="*/ 190024 h 552450"/>
                    <a:gd name="connsiteX17" fmla="*/ 7144 w 800100"/>
                    <a:gd name="connsiteY17" fmla="*/ 19002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0100" h="552450">
                      <a:moveTo>
                        <a:pt x="111919" y="7144"/>
                      </a:moveTo>
                      <a:lnTo>
                        <a:pt x="10001" y="183356"/>
                      </a:lnTo>
                      <a:cubicBezTo>
                        <a:pt x="9049" y="185261"/>
                        <a:pt x="9049" y="187166"/>
                        <a:pt x="8096" y="188119"/>
                      </a:cubicBezTo>
                      <a:cubicBezTo>
                        <a:pt x="9049" y="187166"/>
                        <a:pt x="9049" y="185261"/>
                        <a:pt x="10001" y="183356"/>
                      </a:cubicBezTo>
                      <a:lnTo>
                        <a:pt x="111919" y="7144"/>
                      </a:lnTo>
                      <a:lnTo>
                        <a:pt x="236696" y="224314"/>
                      </a:lnTo>
                      <a:lnTo>
                        <a:pt x="424339" y="551021"/>
                      </a:lnTo>
                      <a:lnTo>
                        <a:pt x="800576" y="551021"/>
                      </a:lnTo>
                      <a:lnTo>
                        <a:pt x="424339" y="551021"/>
                      </a:lnTo>
                      <a:lnTo>
                        <a:pt x="424339" y="551021"/>
                      </a:lnTo>
                      <a:lnTo>
                        <a:pt x="236696" y="224314"/>
                      </a:lnTo>
                      <a:lnTo>
                        <a:pt x="111919" y="7144"/>
                      </a:lnTo>
                      <a:close/>
                      <a:moveTo>
                        <a:pt x="8096" y="188119"/>
                      </a:moveTo>
                      <a:cubicBezTo>
                        <a:pt x="8096" y="189071"/>
                        <a:pt x="7144" y="189071"/>
                        <a:pt x="8096" y="188119"/>
                      </a:cubicBezTo>
                      <a:cubicBezTo>
                        <a:pt x="7144" y="189071"/>
                        <a:pt x="8096" y="189071"/>
                        <a:pt x="8096" y="188119"/>
                      </a:cubicBezTo>
                      <a:moveTo>
                        <a:pt x="7144" y="190024"/>
                      </a:moveTo>
                      <a:cubicBezTo>
                        <a:pt x="7144" y="190024"/>
                        <a:pt x="7144" y="190024"/>
                        <a:pt x="7144" y="190024"/>
                      </a:cubicBezTo>
                      <a:cubicBezTo>
                        <a:pt x="7144" y="190024"/>
                        <a:pt x="7144" y="190024"/>
                        <a:pt x="7144" y="19002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5">
                  <a:extLst>
                    <a:ext uri="{FF2B5EF4-FFF2-40B4-BE49-F238E27FC236}">
                      <a16:creationId xmlns:a16="http://schemas.microsoft.com/office/drawing/2014/main" id="{7969BED9-65AC-4B4C-AB8B-5D9590901BBE}"/>
                    </a:ext>
                  </a:extLst>
                </p:cNvPr>
                <p:cNvSpPr/>
                <p:nvPr/>
              </p:nvSpPr>
              <p:spPr>
                <a:xfrm>
                  <a:off x="3707606" y="3201828"/>
                  <a:ext cx="809625" cy="561975"/>
                </a:xfrm>
                <a:custGeom>
                  <a:avLst/>
                  <a:gdLst>
                    <a:gd name="connsiteX0" fmla="*/ 118586 w 809625"/>
                    <a:gd name="connsiteY0" fmla="*/ 7144 h 561975"/>
                    <a:gd name="connsiteX1" fmla="*/ 17621 w 809625"/>
                    <a:gd name="connsiteY1" fmla="*/ 183356 h 561975"/>
                    <a:gd name="connsiteX2" fmla="*/ 15716 w 809625"/>
                    <a:gd name="connsiteY2" fmla="*/ 188119 h 561975"/>
                    <a:gd name="connsiteX3" fmla="*/ 15716 w 809625"/>
                    <a:gd name="connsiteY3" fmla="*/ 188119 h 561975"/>
                    <a:gd name="connsiteX4" fmla="*/ 15716 w 809625"/>
                    <a:gd name="connsiteY4" fmla="*/ 189071 h 561975"/>
                    <a:gd name="connsiteX5" fmla="*/ 15716 w 809625"/>
                    <a:gd name="connsiteY5" fmla="*/ 190024 h 561975"/>
                    <a:gd name="connsiteX6" fmla="*/ 15716 w 809625"/>
                    <a:gd name="connsiteY6" fmla="*/ 190976 h 561975"/>
                    <a:gd name="connsiteX7" fmla="*/ 7144 w 809625"/>
                    <a:gd name="connsiteY7" fmla="*/ 223361 h 561975"/>
                    <a:gd name="connsiteX8" fmla="*/ 7144 w 809625"/>
                    <a:gd name="connsiteY8" fmla="*/ 220504 h 561975"/>
                    <a:gd name="connsiteX9" fmla="*/ 7144 w 809625"/>
                    <a:gd name="connsiteY9" fmla="*/ 224314 h 561975"/>
                    <a:gd name="connsiteX10" fmla="*/ 17621 w 809625"/>
                    <a:gd name="connsiteY10" fmla="*/ 190024 h 561975"/>
                    <a:gd name="connsiteX11" fmla="*/ 118586 w 809625"/>
                    <a:gd name="connsiteY11" fmla="*/ 13811 h 561975"/>
                    <a:gd name="connsiteX12" fmla="*/ 243364 w 809625"/>
                    <a:gd name="connsiteY12" fmla="*/ 230981 h 561975"/>
                    <a:gd name="connsiteX13" fmla="*/ 431959 w 809625"/>
                    <a:gd name="connsiteY13" fmla="*/ 557689 h 561975"/>
                    <a:gd name="connsiteX14" fmla="*/ 804386 w 809625"/>
                    <a:gd name="connsiteY14" fmla="*/ 557689 h 561975"/>
                    <a:gd name="connsiteX15" fmla="*/ 808196 w 809625"/>
                    <a:gd name="connsiteY15" fmla="*/ 551021 h 561975"/>
                    <a:gd name="connsiteX16" fmla="*/ 431959 w 809625"/>
                    <a:gd name="connsiteY16" fmla="*/ 551021 h 561975"/>
                    <a:gd name="connsiteX17" fmla="*/ 244316 w 809625"/>
                    <a:gd name="connsiteY17" fmla="*/ 224314 h 561975"/>
                    <a:gd name="connsiteX18" fmla="*/ 118586 w 809625"/>
                    <a:gd name="connsiteY18" fmla="*/ 7144 h 561975"/>
                    <a:gd name="connsiteX19" fmla="*/ 7144 w 809625"/>
                    <a:gd name="connsiteY19" fmla="*/ 224314 h 561975"/>
                    <a:gd name="connsiteX20" fmla="*/ 7144 w 809625"/>
                    <a:gd name="connsiteY20" fmla="*/ 224314 h 561975"/>
                    <a:gd name="connsiteX21" fmla="*/ 7144 w 809625"/>
                    <a:gd name="connsiteY21" fmla="*/ 224314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09625" h="561975">
                      <a:moveTo>
                        <a:pt x="118586" y="7144"/>
                      </a:moveTo>
                      <a:lnTo>
                        <a:pt x="17621" y="183356"/>
                      </a:lnTo>
                      <a:cubicBezTo>
                        <a:pt x="16669" y="185261"/>
                        <a:pt x="16669" y="187166"/>
                        <a:pt x="15716" y="188119"/>
                      </a:cubicBezTo>
                      <a:lnTo>
                        <a:pt x="15716" y="188119"/>
                      </a:lnTo>
                      <a:cubicBezTo>
                        <a:pt x="15716" y="188119"/>
                        <a:pt x="15716" y="189071"/>
                        <a:pt x="15716" y="189071"/>
                      </a:cubicBezTo>
                      <a:cubicBezTo>
                        <a:pt x="15716" y="189071"/>
                        <a:pt x="15716" y="189071"/>
                        <a:pt x="15716" y="190024"/>
                      </a:cubicBezTo>
                      <a:cubicBezTo>
                        <a:pt x="15716" y="190024"/>
                        <a:pt x="15716" y="190024"/>
                        <a:pt x="15716" y="190976"/>
                      </a:cubicBezTo>
                      <a:cubicBezTo>
                        <a:pt x="10001" y="201454"/>
                        <a:pt x="7144" y="212884"/>
                        <a:pt x="7144" y="223361"/>
                      </a:cubicBezTo>
                      <a:cubicBezTo>
                        <a:pt x="7144" y="222409"/>
                        <a:pt x="7144" y="221456"/>
                        <a:pt x="7144" y="220504"/>
                      </a:cubicBezTo>
                      <a:cubicBezTo>
                        <a:pt x="7144" y="221456"/>
                        <a:pt x="7144" y="222409"/>
                        <a:pt x="7144" y="224314"/>
                      </a:cubicBezTo>
                      <a:cubicBezTo>
                        <a:pt x="8096" y="212884"/>
                        <a:pt x="11906" y="201454"/>
                        <a:pt x="17621" y="190024"/>
                      </a:cubicBezTo>
                      <a:lnTo>
                        <a:pt x="118586" y="13811"/>
                      </a:lnTo>
                      <a:lnTo>
                        <a:pt x="243364" y="230981"/>
                      </a:lnTo>
                      <a:lnTo>
                        <a:pt x="431959" y="557689"/>
                      </a:lnTo>
                      <a:lnTo>
                        <a:pt x="804386" y="557689"/>
                      </a:lnTo>
                      <a:lnTo>
                        <a:pt x="808196" y="551021"/>
                      </a:lnTo>
                      <a:lnTo>
                        <a:pt x="431959" y="551021"/>
                      </a:lnTo>
                      <a:lnTo>
                        <a:pt x="244316" y="224314"/>
                      </a:lnTo>
                      <a:lnTo>
                        <a:pt x="118586" y="7144"/>
                      </a:lnTo>
                      <a:close/>
                      <a:moveTo>
                        <a:pt x="7144" y="224314"/>
                      </a:moveTo>
                      <a:lnTo>
                        <a:pt x="7144" y="224314"/>
                      </a:lnTo>
                      <a:lnTo>
                        <a:pt x="7144" y="224314"/>
                      </a:lnTo>
                    </a:path>
                  </a:pathLst>
                </a:custGeom>
                <a:solidFill>
                  <a:srgbClr val="FAC9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6">
                  <a:extLst>
                    <a:ext uri="{FF2B5EF4-FFF2-40B4-BE49-F238E27FC236}">
                      <a16:creationId xmlns:a16="http://schemas.microsoft.com/office/drawing/2014/main" id="{5DB3A9E4-A100-1347-8F55-D08AAE5775D2}"/>
                    </a:ext>
                  </a:extLst>
                </p:cNvPr>
                <p:cNvSpPr/>
                <p:nvPr/>
              </p:nvSpPr>
              <p:spPr>
                <a:xfrm>
                  <a:off x="3707606" y="3418046"/>
                  <a:ext cx="685800" cy="552450"/>
                </a:xfrm>
                <a:custGeom>
                  <a:avLst/>
                  <a:gdLst>
                    <a:gd name="connsiteX0" fmla="*/ 7144 w 685800"/>
                    <a:gd name="connsiteY0" fmla="*/ 7144 h 552450"/>
                    <a:gd name="connsiteX1" fmla="*/ 7144 w 685800"/>
                    <a:gd name="connsiteY1" fmla="*/ 7144 h 552450"/>
                    <a:gd name="connsiteX2" fmla="*/ 7144 w 685800"/>
                    <a:gd name="connsiteY2" fmla="*/ 7144 h 552450"/>
                    <a:gd name="connsiteX3" fmla="*/ 7144 w 685800"/>
                    <a:gd name="connsiteY3" fmla="*/ 8096 h 552450"/>
                    <a:gd name="connsiteX4" fmla="*/ 7144 w 685800"/>
                    <a:gd name="connsiteY4" fmla="*/ 11906 h 552450"/>
                    <a:gd name="connsiteX5" fmla="*/ 7144 w 685800"/>
                    <a:gd name="connsiteY5" fmla="*/ 8096 h 552450"/>
                    <a:gd name="connsiteX6" fmla="*/ 13811 w 685800"/>
                    <a:gd name="connsiteY6" fmla="*/ 42386 h 552450"/>
                    <a:gd name="connsiteX7" fmla="*/ 13811 w 685800"/>
                    <a:gd name="connsiteY7" fmla="*/ 42386 h 552450"/>
                    <a:gd name="connsiteX8" fmla="*/ 13811 w 685800"/>
                    <a:gd name="connsiteY8" fmla="*/ 43339 h 552450"/>
                    <a:gd name="connsiteX9" fmla="*/ 13811 w 685800"/>
                    <a:gd name="connsiteY9" fmla="*/ 44291 h 552450"/>
                    <a:gd name="connsiteX10" fmla="*/ 13811 w 685800"/>
                    <a:gd name="connsiteY10" fmla="*/ 44291 h 552450"/>
                    <a:gd name="connsiteX11" fmla="*/ 17621 w 685800"/>
                    <a:gd name="connsiteY11" fmla="*/ 49054 h 552450"/>
                    <a:gd name="connsiteX12" fmla="*/ 283369 w 685800"/>
                    <a:gd name="connsiteY12" fmla="*/ 511969 h 552450"/>
                    <a:gd name="connsiteX13" fmla="*/ 353854 w 685800"/>
                    <a:gd name="connsiteY13" fmla="*/ 552926 h 552450"/>
                    <a:gd name="connsiteX14" fmla="*/ 683419 w 685800"/>
                    <a:gd name="connsiteY14" fmla="*/ 552926 h 552450"/>
                    <a:gd name="connsiteX15" fmla="*/ 687229 w 685800"/>
                    <a:gd name="connsiteY15" fmla="*/ 546259 h 552450"/>
                    <a:gd name="connsiteX16" fmla="*/ 354806 w 685800"/>
                    <a:gd name="connsiteY16" fmla="*/ 546259 h 552450"/>
                    <a:gd name="connsiteX17" fmla="*/ 284321 w 685800"/>
                    <a:gd name="connsiteY17" fmla="*/ 505301 h 552450"/>
                    <a:gd name="connsiteX18" fmla="*/ 17621 w 685800"/>
                    <a:gd name="connsiteY18" fmla="*/ 42386 h 552450"/>
                    <a:gd name="connsiteX19" fmla="*/ 7144 w 685800"/>
                    <a:gd name="connsiteY19" fmla="*/ 8096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5800" h="552450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7144" y="7144"/>
                      </a:lnTo>
                      <a:moveTo>
                        <a:pt x="7144" y="8096"/>
                      </a:moveTo>
                      <a:cubicBezTo>
                        <a:pt x="7144" y="9049"/>
                        <a:pt x="7144" y="10001"/>
                        <a:pt x="7144" y="11906"/>
                      </a:cubicBezTo>
                      <a:cubicBezTo>
                        <a:pt x="7144" y="10954"/>
                        <a:pt x="7144" y="10001"/>
                        <a:pt x="7144" y="8096"/>
                      </a:cubicBezTo>
                      <a:cubicBezTo>
                        <a:pt x="7144" y="20479"/>
                        <a:pt x="9049" y="3095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2386"/>
                      </a:cubicBezTo>
                      <a:cubicBezTo>
                        <a:pt x="13811" y="42386"/>
                        <a:pt x="13811" y="42386"/>
                        <a:pt x="13811" y="43339"/>
                      </a:cubicBezTo>
                      <a:cubicBezTo>
                        <a:pt x="13811" y="43339"/>
                        <a:pt x="13811" y="44291"/>
                        <a:pt x="13811" y="44291"/>
                      </a:cubicBezTo>
                      <a:cubicBezTo>
                        <a:pt x="13811" y="44291"/>
                        <a:pt x="13811" y="44291"/>
                        <a:pt x="13811" y="44291"/>
                      </a:cubicBezTo>
                      <a:cubicBezTo>
                        <a:pt x="16669" y="46196"/>
                        <a:pt x="16669" y="47149"/>
                        <a:pt x="17621" y="49054"/>
                      </a:cubicBezTo>
                      <a:lnTo>
                        <a:pt x="283369" y="511969"/>
                      </a:lnTo>
                      <a:cubicBezTo>
                        <a:pt x="297656" y="537686"/>
                        <a:pt x="325279" y="552926"/>
                        <a:pt x="353854" y="552926"/>
                      </a:cubicBezTo>
                      <a:lnTo>
                        <a:pt x="683419" y="552926"/>
                      </a:lnTo>
                      <a:lnTo>
                        <a:pt x="687229" y="546259"/>
                      </a:lnTo>
                      <a:lnTo>
                        <a:pt x="354806" y="546259"/>
                      </a:lnTo>
                      <a:cubicBezTo>
                        <a:pt x="325279" y="546259"/>
                        <a:pt x="298609" y="531019"/>
                        <a:pt x="284321" y="505301"/>
                      </a:cubicBezTo>
                      <a:lnTo>
                        <a:pt x="17621" y="42386"/>
                      </a:lnTo>
                      <a:cubicBezTo>
                        <a:pt x="11906" y="30956"/>
                        <a:pt x="8096" y="19526"/>
                        <a:pt x="7144" y="8096"/>
                      </a:cubicBezTo>
                    </a:path>
                  </a:pathLst>
                </a:custGeom>
                <a:solidFill>
                  <a:srgbClr val="EDA1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7">
                  <a:extLst>
                    <a:ext uri="{FF2B5EF4-FFF2-40B4-BE49-F238E27FC236}">
                      <a16:creationId xmlns:a16="http://schemas.microsoft.com/office/drawing/2014/main" id="{8D187ABD-F96E-7641-BBB3-2FB05D74056D}"/>
                    </a:ext>
                  </a:extLst>
                </p:cNvPr>
                <p:cNvSpPr/>
                <p:nvPr/>
              </p:nvSpPr>
              <p:spPr>
                <a:xfrm>
                  <a:off x="3707606" y="3416141"/>
                  <a:ext cx="9525" cy="19050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001 h 19050"/>
                    <a:gd name="connsiteX2" fmla="*/ 7144 w 9525"/>
                    <a:gd name="connsiteY2" fmla="*/ 10954 h 19050"/>
                    <a:gd name="connsiteX3" fmla="*/ 7144 w 9525"/>
                    <a:gd name="connsiteY3" fmla="*/ 11906 h 19050"/>
                    <a:gd name="connsiteX4" fmla="*/ 7144 w 9525"/>
                    <a:gd name="connsiteY4" fmla="*/ 14764 h 19050"/>
                    <a:gd name="connsiteX5" fmla="*/ 7144 w 9525"/>
                    <a:gd name="connsiteY5" fmla="*/ 10954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001"/>
                      </a:cubicBezTo>
                      <a:lnTo>
                        <a:pt x="7144" y="10954"/>
                      </a:lnTo>
                      <a:lnTo>
                        <a:pt x="7144" y="11906"/>
                      </a:lnTo>
                      <a:cubicBezTo>
                        <a:pt x="7144" y="12859"/>
                        <a:pt x="7144" y="13811"/>
                        <a:pt x="7144" y="14764"/>
                      </a:cubicBezTo>
                      <a:cubicBezTo>
                        <a:pt x="7144" y="13811"/>
                        <a:pt x="7144" y="12859"/>
                        <a:pt x="7144" y="10954"/>
                      </a:cubicBezTo>
                      <a:cubicBezTo>
                        <a:pt x="7144" y="9049"/>
                        <a:pt x="7144" y="8096"/>
                        <a:pt x="7144" y="7144"/>
                      </a:cubicBezTo>
                    </a:path>
                  </a:pathLst>
                </a:custGeom>
                <a:solidFill>
                  <a:srgbClr val="EDAD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8">
                  <a:extLst>
                    <a:ext uri="{FF2B5EF4-FFF2-40B4-BE49-F238E27FC236}">
                      <a16:creationId xmlns:a16="http://schemas.microsoft.com/office/drawing/2014/main" id="{979E2DF1-D2EC-394C-8396-3C10B78B3495}"/>
                    </a:ext>
                  </a:extLst>
                </p:cNvPr>
                <p:cNvSpPr/>
                <p:nvPr/>
              </p:nvSpPr>
              <p:spPr>
                <a:xfrm>
                  <a:off x="4508659" y="3092291"/>
                  <a:ext cx="200025" cy="333375"/>
                </a:xfrm>
                <a:custGeom>
                  <a:avLst/>
                  <a:gdLst>
                    <a:gd name="connsiteX0" fmla="*/ 7144 w 200025"/>
                    <a:gd name="connsiteY0" fmla="*/ 7144 h 333375"/>
                    <a:gd name="connsiteX1" fmla="*/ 7144 w 200025"/>
                    <a:gd name="connsiteY1" fmla="*/ 7144 h 333375"/>
                    <a:gd name="connsiteX2" fmla="*/ 195739 w 200025"/>
                    <a:gd name="connsiteY2" fmla="*/ 333851 h 333375"/>
                    <a:gd name="connsiteX3" fmla="*/ 199549 w 200025"/>
                    <a:gd name="connsiteY3" fmla="*/ 333851 h 333375"/>
                    <a:gd name="connsiteX4" fmla="*/ 14764 w 200025"/>
                    <a:gd name="connsiteY4" fmla="*/ 13811 h 333375"/>
                    <a:gd name="connsiteX5" fmla="*/ 10954 w 200025"/>
                    <a:gd name="connsiteY5" fmla="*/ 13811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333375">
                      <a:moveTo>
                        <a:pt x="7144" y="7144"/>
                      </a:moveTo>
                      <a:lnTo>
                        <a:pt x="7144" y="7144"/>
                      </a:lnTo>
                      <a:lnTo>
                        <a:pt x="195739" y="333851"/>
                      </a:lnTo>
                      <a:lnTo>
                        <a:pt x="199549" y="333851"/>
                      </a:lnTo>
                      <a:lnTo>
                        <a:pt x="14764" y="13811"/>
                      </a:lnTo>
                      <a:lnTo>
                        <a:pt x="10954" y="13811"/>
                      </a:lnTo>
                      <a:close/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9">
                  <a:extLst>
                    <a:ext uri="{FF2B5EF4-FFF2-40B4-BE49-F238E27FC236}">
                      <a16:creationId xmlns:a16="http://schemas.microsoft.com/office/drawing/2014/main" id="{F95AD7AF-FC81-BC4F-95C6-FCACE0D7BE7B}"/>
                    </a:ext>
                  </a:extLst>
                </p:cNvPr>
                <p:cNvSpPr/>
                <p:nvPr/>
              </p:nvSpPr>
              <p:spPr>
                <a:xfrm>
                  <a:off x="4922996" y="3451383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7144 h 19050"/>
                    <a:gd name="connsiteX1" fmla="*/ 10954 w 9525"/>
                    <a:gd name="connsiteY1" fmla="*/ 7144 h 19050"/>
                    <a:gd name="connsiteX2" fmla="*/ 10954 w 9525"/>
                    <a:gd name="connsiteY2" fmla="*/ 7144 h 19050"/>
                    <a:gd name="connsiteX3" fmla="*/ 10954 w 9525"/>
                    <a:gd name="connsiteY3" fmla="*/ 9049 h 19050"/>
                    <a:gd name="connsiteX4" fmla="*/ 10954 w 9525"/>
                    <a:gd name="connsiteY4" fmla="*/ 9049 h 19050"/>
                    <a:gd name="connsiteX5" fmla="*/ 10954 w 9525"/>
                    <a:gd name="connsiteY5" fmla="*/ 9049 h 19050"/>
                    <a:gd name="connsiteX6" fmla="*/ 10001 w 9525"/>
                    <a:gd name="connsiteY6" fmla="*/ 10001 h 19050"/>
                    <a:gd name="connsiteX7" fmla="*/ 7144 w 9525"/>
                    <a:gd name="connsiteY7" fmla="*/ 15716 h 19050"/>
                    <a:gd name="connsiteX8" fmla="*/ 10001 w 9525"/>
                    <a:gd name="connsiteY8" fmla="*/ 1000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" h="19050">
                      <a:moveTo>
                        <a:pt x="10954" y="7144"/>
                      </a:moveTo>
                      <a:cubicBezTo>
                        <a:pt x="10954" y="7144"/>
                        <a:pt x="10954" y="8096"/>
                        <a:pt x="10954" y="7144"/>
                      </a:cubicBezTo>
                      <a:cubicBezTo>
                        <a:pt x="10954" y="8096"/>
                        <a:pt x="10954" y="7144"/>
                        <a:pt x="10954" y="7144"/>
                      </a:cubicBezTo>
                      <a:moveTo>
                        <a:pt x="10954" y="9049"/>
                      </a:moveTo>
                      <a:cubicBezTo>
                        <a:pt x="10001" y="9049"/>
                        <a:pt x="10001" y="9049"/>
                        <a:pt x="10954" y="9049"/>
                      </a:cubicBezTo>
                      <a:cubicBezTo>
                        <a:pt x="10001" y="9049"/>
                        <a:pt x="10001" y="9049"/>
                        <a:pt x="10954" y="9049"/>
                      </a:cubicBezTo>
                      <a:moveTo>
                        <a:pt x="10001" y="10001"/>
                      </a:moveTo>
                      <a:cubicBezTo>
                        <a:pt x="9049" y="11906"/>
                        <a:pt x="8096" y="13811"/>
                        <a:pt x="7144" y="15716"/>
                      </a:cubicBezTo>
                      <a:cubicBezTo>
                        <a:pt x="8096" y="13811"/>
                        <a:pt x="9049" y="11906"/>
                        <a:pt x="10001" y="10001"/>
                      </a:cubicBezTo>
                    </a:path>
                  </a:pathLst>
                </a:custGeom>
                <a:solidFill>
                  <a:srgbClr val="D9D4D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20">
                  <a:extLst>
                    <a:ext uri="{FF2B5EF4-FFF2-40B4-BE49-F238E27FC236}">
                      <a16:creationId xmlns:a16="http://schemas.microsoft.com/office/drawing/2014/main" id="{423F45E2-44F3-6843-A231-E73FD0D2BFC3}"/>
                    </a:ext>
                  </a:extLst>
                </p:cNvPr>
                <p:cNvSpPr/>
                <p:nvPr/>
              </p:nvSpPr>
              <p:spPr>
                <a:xfrm>
                  <a:off x="4383881" y="3418998"/>
                  <a:ext cx="561975" cy="552450"/>
                </a:xfrm>
                <a:custGeom>
                  <a:avLst/>
                  <a:gdLst>
                    <a:gd name="connsiteX0" fmla="*/ 556736 w 561975"/>
                    <a:gd name="connsiteY0" fmla="*/ 7144 h 552450"/>
                    <a:gd name="connsiteX1" fmla="*/ 546259 w 561975"/>
                    <a:gd name="connsiteY1" fmla="*/ 41434 h 552450"/>
                    <a:gd name="connsiteX2" fmla="*/ 280511 w 561975"/>
                    <a:gd name="connsiteY2" fmla="*/ 504349 h 552450"/>
                    <a:gd name="connsiteX3" fmla="*/ 210026 w 561975"/>
                    <a:gd name="connsiteY3" fmla="*/ 545306 h 552450"/>
                    <a:gd name="connsiteX4" fmla="*/ 14764 w 561975"/>
                    <a:gd name="connsiteY4" fmla="*/ 545306 h 552450"/>
                    <a:gd name="connsiteX5" fmla="*/ 10954 w 561975"/>
                    <a:gd name="connsiteY5" fmla="*/ 551974 h 552450"/>
                    <a:gd name="connsiteX6" fmla="*/ 7144 w 561975"/>
                    <a:gd name="connsiteY6" fmla="*/ 551974 h 552450"/>
                    <a:gd name="connsiteX7" fmla="*/ 210026 w 561975"/>
                    <a:gd name="connsiteY7" fmla="*/ 551974 h 552450"/>
                    <a:gd name="connsiteX8" fmla="*/ 280511 w 561975"/>
                    <a:gd name="connsiteY8" fmla="*/ 511016 h 552450"/>
                    <a:gd name="connsiteX9" fmla="*/ 546259 w 561975"/>
                    <a:gd name="connsiteY9" fmla="*/ 48101 h 552450"/>
                    <a:gd name="connsiteX10" fmla="*/ 549116 w 561975"/>
                    <a:gd name="connsiteY10" fmla="*/ 42386 h 552450"/>
                    <a:gd name="connsiteX11" fmla="*/ 549116 w 561975"/>
                    <a:gd name="connsiteY11" fmla="*/ 42386 h 552450"/>
                    <a:gd name="connsiteX12" fmla="*/ 549116 w 561975"/>
                    <a:gd name="connsiteY12" fmla="*/ 41434 h 552450"/>
                    <a:gd name="connsiteX13" fmla="*/ 549116 w 561975"/>
                    <a:gd name="connsiteY13" fmla="*/ 40481 h 552450"/>
                    <a:gd name="connsiteX14" fmla="*/ 549116 w 561975"/>
                    <a:gd name="connsiteY14" fmla="*/ 40481 h 552450"/>
                    <a:gd name="connsiteX15" fmla="*/ 556736 w 561975"/>
                    <a:gd name="connsiteY15" fmla="*/ 7144 h 552450"/>
                    <a:gd name="connsiteX16" fmla="*/ 556736 w 561975"/>
                    <a:gd name="connsiteY16" fmla="*/ 10954 h 552450"/>
                    <a:gd name="connsiteX17" fmla="*/ 556736 w 561975"/>
                    <a:gd name="connsiteY17" fmla="*/ 714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1975" h="552450">
                      <a:moveTo>
                        <a:pt x="556736" y="7144"/>
                      </a:moveTo>
                      <a:cubicBezTo>
                        <a:pt x="555784" y="18574"/>
                        <a:pt x="551974" y="30004"/>
                        <a:pt x="546259" y="41434"/>
                      </a:cubicBezTo>
                      <a:lnTo>
                        <a:pt x="280511" y="504349"/>
                      </a:lnTo>
                      <a:cubicBezTo>
                        <a:pt x="266224" y="530066"/>
                        <a:pt x="238601" y="545306"/>
                        <a:pt x="210026" y="545306"/>
                      </a:cubicBezTo>
                      <a:lnTo>
                        <a:pt x="14764" y="545306"/>
                      </a:lnTo>
                      <a:lnTo>
                        <a:pt x="10954" y="551974"/>
                      </a:lnTo>
                      <a:lnTo>
                        <a:pt x="7144" y="551974"/>
                      </a:lnTo>
                      <a:lnTo>
                        <a:pt x="210026" y="551974"/>
                      </a:lnTo>
                      <a:cubicBezTo>
                        <a:pt x="239554" y="551974"/>
                        <a:pt x="266224" y="536734"/>
                        <a:pt x="280511" y="511016"/>
                      </a:cubicBezTo>
                      <a:lnTo>
                        <a:pt x="546259" y="48101"/>
                      </a:lnTo>
                      <a:cubicBezTo>
                        <a:pt x="547211" y="46196"/>
                        <a:pt x="548164" y="44291"/>
                        <a:pt x="549116" y="42386"/>
                      </a:cubicBezTo>
                      <a:cubicBezTo>
                        <a:pt x="549116" y="42386"/>
                        <a:pt x="549116" y="42386"/>
                        <a:pt x="549116" y="42386"/>
                      </a:cubicBezTo>
                      <a:cubicBezTo>
                        <a:pt x="549116" y="42386"/>
                        <a:pt x="549116" y="41434"/>
                        <a:pt x="549116" y="41434"/>
                      </a:cubicBezTo>
                      <a:cubicBezTo>
                        <a:pt x="549116" y="41434"/>
                        <a:pt x="549116" y="41434"/>
                        <a:pt x="549116" y="40481"/>
                      </a:cubicBezTo>
                      <a:cubicBezTo>
                        <a:pt x="549116" y="40481"/>
                        <a:pt x="549116" y="40481"/>
                        <a:pt x="549116" y="40481"/>
                      </a:cubicBezTo>
                      <a:cubicBezTo>
                        <a:pt x="554831" y="30004"/>
                        <a:pt x="556736" y="18574"/>
                        <a:pt x="556736" y="7144"/>
                      </a:cubicBezTo>
                      <a:cubicBezTo>
                        <a:pt x="556736" y="9049"/>
                        <a:pt x="556736" y="10001"/>
                        <a:pt x="556736" y="10954"/>
                      </a:cubicBezTo>
                      <a:cubicBezTo>
                        <a:pt x="556736" y="9049"/>
                        <a:pt x="556736" y="8096"/>
                        <a:pt x="556736" y="7144"/>
                      </a:cubicBezTo>
                    </a:path>
                  </a:pathLst>
                </a:custGeom>
                <a:solidFill>
                  <a:srgbClr val="C73D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21">
                  <a:extLst>
                    <a:ext uri="{FF2B5EF4-FFF2-40B4-BE49-F238E27FC236}">
                      <a16:creationId xmlns:a16="http://schemas.microsoft.com/office/drawing/2014/main" id="{CAE4E219-EAF8-384D-8F17-9711EFA7F499}"/>
                    </a:ext>
                  </a:extLst>
                </p:cNvPr>
                <p:cNvSpPr/>
                <p:nvPr/>
              </p:nvSpPr>
              <p:spPr>
                <a:xfrm>
                  <a:off x="4512469" y="3092291"/>
                  <a:ext cx="428625" cy="304800"/>
                </a:xfrm>
                <a:custGeom>
                  <a:avLst/>
                  <a:gdLst>
                    <a:gd name="connsiteX0" fmla="*/ 252889 w 428625"/>
                    <a:gd name="connsiteY0" fmla="*/ 7144 h 304800"/>
                    <a:gd name="connsiteX1" fmla="*/ 252889 w 428625"/>
                    <a:gd name="connsiteY1" fmla="*/ 7144 h 304800"/>
                    <a:gd name="connsiteX2" fmla="*/ 7144 w 428625"/>
                    <a:gd name="connsiteY2" fmla="*/ 7144 h 304800"/>
                    <a:gd name="connsiteX3" fmla="*/ 252889 w 428625"/>
                    <a:gd name="connsiteY3" fmla="*/ 7144 h 304800"/>
                    <a:gd name="connsiteX4" fmla="*/ 416719 w 428625"/>
                    <a:gd name="connsiteY4" fmla="*/ 293846 h 304800"/>
                    <a:gd name="connsiteX5" fmla="*/ 419576 w 428625"/>
                    <a:gd name="connsiteY5" fmla="*/ 299561 h 304800"/>
                    <a:gd name="connsiteX6" fmla="*/ 416719 w 428625"/>
                    <a:gd name="connsiteY6" fmla="*/ 293846 h 304800"/>
                    <a:gd name="connsiteX7" fmla="*/ 252889 w 428625"/>
                    <a:gd name="connsiteY7" fmla="*/ 7144 h 304800"/>
                    <a:gd name="connsiteX8" fmla="*/ 420529 w 428625"/>
                    <a:gd name="connsiteY8" fmla="*/ 299561 h 304800"/>
                    <a:gd name="connsiteX9" fmla="*/ 420529 w 428625"/>
                    <a:gd name="connsiteY9" fmla="*/ 299561 h 304800"/>
                    <a:gd name="connsiteX10" fmla="*/ 420529 w 428625"/>
                    <a:gd name="connsiteY10" fmla="*/ 299561 h 304800"/>
                    <a:gd name="connsiteX11" fmla="*/ 421481 w 428625"/>
                    <a:gd name="connsiteY11" fmla="*/ 300514 h 304800"/>
                    <a:gd name="connsiteX12" fmla="*/ 421481 w 428625"/>
                    <a:gd name="connsiteY12" fmla="*/ 300514 h 304800"/>
                    <a:gd name="connsiteX13" fmla="*/ 421481 w 428625"/>
                    <a:gd name="connsiteY13" fmla="*/ 30051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304800">
                      <a:moveTo>
                        <a:pt x="252889" y="7144"/>
                      </a:moveTo>
                      <a:lnTo>
                        <a:pt x="252889" y="7144"/>
                      </a:lnTo>
                      <a:lnTo>
                        <a:pt x="7144" y="7144"/>
                      </a:lnTo>
                      <a:lnTo>
                        <a:pt x="252889" y="7144"/>
                      </a:lnTo>
                      <a:lnTo>
                        <a:pt x="416719" y="293846"/>
                      </a:lnTo>
                      <a:cubicBezTo>
                        <a:pt x="417671" y="295751"/>
                        <a:pt x="418624" y="297656"/>
                        <a:pt x="419576" y="299561"/>
                      </a:cubicBezTo>
                      <a:cubicBezTo>
                        <a:pt x="418624" y="297656"/>
                        <a:pt x="417671" y="295751"/>
                        <a:pt x="416719" y="293846"/>
                      </a:cubicBezTo>
                      <a:lnTo>
                        <a:pt x="252889" y="7144"/>
                      </a:lnTo>
                      <a:close/>
                      <a:moveTo>
                        <a:pt x="420529" y="299561"/>
                      </a:moveTo>
                      <a:cubicBezTo>
                        <a:pt x="420529" y="299561"/>
                        <a:pt x="420529" y="299561"/>
                        <a:pt x="420529" y="299561"/>
                      </a:cubicBezTo>
                      <a:cubicBezTo>
                        <a:pt x="420529" y="299561"/>
                        <a:pt x="420529" y="299561"/>
                        <a:pt x="420529" y="299561"/>
                      </a:cubicBezTo>
                      <a:moveTo>
                        <a:pt x="421481" y="300514"/>
                      </a:moveTo>
                      <a:cubicBezTo>
                        <a:pt x="421481" y="300514"/>
                        <a:pt x="421481" y="301466"/>
                        <a:pt x="421481" y="300514"/>
                      </a:cubicBezTo>
                      <a:cubicBezTo>
                        <a:pt x="421481" y="301466"/>
                        <a:pt x="421481" y="300514"/>
                        <a:pt x="421481" y="300514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22">
                  <a:extLst>
                    <a:ext uri="{FF2B5EF4-FFF2-40B4-BE49-F238E27FC236}">
                      <a16:creationId xmlns:a16="http://schemas.microsoft.com/office/drawing/2014/main" id="{AFD539E4-AFB5-8944-AD14-009414879836}"/>
                    </a:ext>
                  </a:extLst>
                </p:cNvPr>
                <p:cNvSpPr/>
                <p:nvPr/>
              </p:nvSpPr>
              <p:spPr>
                <a:xfrm>
                  <a:off x="4512469" y="3092291"/>
                  <a:ext cx="428625" cy="333375"/>
                </a:xfrm>
                <a:custGeom>
                  <a:avLst/>
                  <a:gdLst>
                    <a:gd name="connsiteX0" fmla="*/ 252889 w 428625"/>
                    <a:gd name="connsiteY0" fmla="*/ 7144 h 333375"/>
                    <a:gd name="connsiteX1" fmla="*/ 7144 w 428625"/>
                    <a:gd name="connsiteY1" fmla="*/ 7144 h 333375"/>
                    <a:gd name="connsiteX2" fmla="*/ 10954 w 428625"/>
                    <a:gd name="connsiteY2" fmla="*/ 13811 h 333375"/>
                    <a:gd name="connsiteX3" fmla="*/ 252889 w 428625"/>
                    <a:gd name="connsiteY3" fmla="*/ 13811 h 333375"/>
                    <a:gd name="connsiteX4" fmla="*/ 416719 w 428625"/>
                    <a:gd name="connsiteY4" fmla="*/ 300514 h 333375"/>
                    <a:gd name="connsiteX5" fmla="*/ 427196 w 428625"/>
                    <a:gd name="connsiteY5" fmla="*/ 334804 h 333375"/>
                    <a:gd name="connsiteX6" fmla="*/ 427196 w 428625"/>
                    <a:gd name="connsiteY6" fmla="*/ 330994 h 333375"/>
                    <a:gd name="connsiteX7" fmla="*/ 427196 w 428625"/>
                    <a:gd name="connsiteY7" fmla="*/ 333851 h 333375"/>
                    <a:gd name="connsiteX8" fmla="*/ 420529 w 428625"/>
                    <a:gd name="connsiteY8" fmla="*/ 301466 h 333375"/>
                    <a:gd name="connsiteX9" fmla="*/ 420529 w 428625"/>
                    <a:gd name="connsiteY9" fmla="*/ 301466 h 333375"/>
                    <a:gd name="connsiteX10" fmla="*/ 420529 w 428625"/>
                    <a:gd name="connsiteY10" fmla="*/ 300514 h 333375"/>
                    <a:gd name="connsiteX11" fmla="*/ 420529 w 428625"/>
                    <a:gd name="connsiteY11" fmla="*/ 299561 h 333375"/>
                    <a:gd name="connsiteX12" fmla="*/ 420529 w 428625"/>
                    <a:gd name="connsiteY12" fmla="*/ 299561 h 333375"/>
                    <a:gd name="connsiteX13" fmla="*/ 417671 w 428625"/>
                    <a:gd name="connsiteY13" fmla="*/ 293846 h 333375"/>
                    <a:gd name="connsiteX14" fmla="*/ 252889 w 428625"/>
                    <a:gd name="connsiteY14" fmla="*/ 7144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625" h="333375">
                      <a:moveTo>
                        <a:pt x="252889" y="7144"/>
                      </a:moveTo>
                      <a:lnTo>
                        <a:pt x="7144" y="7144"/>
                      </a:lnTo>
                      <a:lnTo>
                        <a:pt x="10954" y="13811"/>
                      </a:lnTo>
                      <a:lnTo>
                        <a:pt x="252889" y="13811"/>
                      </a:lnTo>
                      <a:lnTo>
                        <a:pt x="416719" y="300514"/>
                      </a:lnTo>
                      <a:cubicBezTo>
                        <a:pt x="422434" y="310991"/>
                        <a:pt x="426244" y="322421"/>
                        <a:pt x="427196" y="334804"/>
                      </a:cubicBezTo>
                      <a:cubicBezTo>
                        <a:pt x="427196" y="333851"/>
                        <a:pt x="427196" y="332899"/>
                        <a:pt x="427196" y="330994"/>
                      </a:cubicBezTo>
                      <a:cubicBezTo>
                        <a:pt x="427196" y="331946"/>
                        <a:pt x="427196" y="332899"/>
                        <a:pt x="427196" y="333851"/>
                      </a:cubicBezTo>
                      <a:cubicBezTo>
                        <a:pt x="427196" y="323374"/>
                        <a:pt x="425291" y="311944"/>
                        <a:pt x="420529" y="301466"/>
                      </a:cubicBezTo>
                      <a:cubicBezTo>
                        <a:pt x="420529" y="301466"/>
                        <a:pt x="420529" y="301466"/>
                        <a:pt x="420529" y="301466"/>
                      </a:cubicBezTo>
                      <a:cubicBezTo>
                        <a:pt x="420529" y="301466"/>
                        <a:pt x="420529" y="300514"/>
                        <a:pt x="420529" y="300514"/>
                      </a:cubicBezTo>
                      <a:cubicBezTo>
                        <a:pt x="420529" y="300514"/>
                        <a:pt x="420529" y="299561"/>
                        <a:pt x="420529" y="299561"/>
                      </a:cubicBezTo>
                      <a:lnTo>
                        <a:pt x="420529" y="299561"/>
                      </a:lnTo>
                      <a:cubicBezTo>
                        <a:pt x="419576" y="297656"/>
                        <a:pt x="418624" y="295751"/>
                        <a:pt x="417671" y="293846"/>
                      </a:cubicBezTo>
                      <a:lnTo>
                        <a:pt x="252889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23">
                  <a:extLst>
                    <a:ext uri="{FF2B5EF4-FFF2-40B4-BE49-F238E27FC236}">
                      <a16:creationId xmlns:a16="http://schemas.microsoft.com/office/drawing/2014/main" id="{1D282640-D282-934F-8A54-3DF6F5425337}"/>
                    </a:ext>
                  </a:extLst>
                </p:cNvPr>
                <p:cNvSpPr/>
                <p:nvPr/>
              </p:nvSpPr>
              <p:spPr>
                <a:xfrm>
                  <a:off x="4508659" y="3092291"/>
                  <a:ext cx="19050" cy="19050"/>
                </a:xfrm>
                <a:custGeom>
                  <a:avLst/>
                  <a:gdLst>
                    <a:gd name="connsiteX0" fmla="*/ 7144 w 19050"/>
                    <a:gd name="connsiteY0" fmla="*/ 7144 h 19050"/>
                    <a:gd name="connsiteX1" fmla="*/ 10954 w 19050"/>
                    <a:gd name="connsiteY1" fmla="*/ 13811 h 19050"/>
                    <a:gd name="connsiteX2" fmla="*/ 14764 w 19050"/>
                    <a:gd name="connsiteY2" fmla="*/ 13811 h 19050"/>
                    <a:gd name="connsiteX3" fmla="*/ 10954 w 19050"/>
                    <a:gd name="connsiteY3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9050">
                      <a:moveTo>
                        <a:pt x="7144" y="7144"/>
                      </a:moveTo>
                      <a:lnTo>
                        <a:pt x="10954" y="13811"/>
                      </a:lnTo>
                      <a:lnTo>
                        <a:pt x="14764" y="13811"/>
                      </a:lnTo>
                      <a:lnTo>
                        <a:pt x="10954" y="7144"/>
                      </a:lnTo>
                      <a:close/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24">
                  <a:extLst>
                    <a:ext uri="{FF2B5EF4-FFF2-40B4-BE49-F238E27FC236}">
                      <a16:creationId xmlns:a16="http://schemas.microsoft.com/office/drawing/2014/main" id="{4C73F40D-A8B2-FC43-99E3-36C921AF895A}"/>
                    </a:ext>
                  </a:extLst>
                </p:cNvPr>
                <p:cNvSpPr/>
                <p:nvPr/>
              </p:nvSpPr>
              <p:spPr>
                <a:xfrm>
                  <a:off x="4933474" y="3416141"/>
                  <a:ext cx="9525" cy="19050"/>
                </a:xfrm>
                <a:custGeom>
                  <a:avLst/>
                  <a:gdLst>
                    <a:gd name="connsiteX0" fmla="*/ 7144 w 9525"/>
                    <a:gd name="connsiteY0" fmla="*/ 7144 h 19050"/>
                    <a:gd name="connsiteX1" fmla="*/ 7144 w 9525"/>
                    <a:gd name="connsiteY1" fmla="*/ 10954 h 19050"/>
                    <a:gd name="connsiteX2" fmla="*/ 7144 w 9525"/>
                    <a:gd name="connsiteY2" fmla="*/ 14764 h 19050"/>
                    <a:gd name="connsiteX3" fmla="*/ 7144 w 9525"/>
                    <a:gd name="connsiteY3" fmla="*/ 11906 h 19050"/>
                    <a:gd name="connsiteX4" fmla="*/ 7144 w 9525"/>
                    <a:gd name="connsiteY4" fmla="*/ 10954 h 19050"/>
                    <a:gd name="connsiteX5" fmla="*/ 7144 w 9525"/>
                    <a:gd name="connsiteY5" fmla="*/ 10001 h 19050"/>
                    <a:gd name="connsiteX6" fmla="*/ 7144 w 9525"/>
                    <a:gd name="connsiteY6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9050">
                      <a:moveTo>
                        <a:pt x="7144" y="7144"/>
                      </a:moveTo>
                      <a:cubicBezTo>
                        <a:pt x="7144" y="8096"/>
                        <a:pt x="7144" y="9049"/>
                        <a:pt x="7144" y="10954"/>
                      </a:cubicBezTo>
                      <a:cubicBezTo>
                        <a:pt x="7144" y="11906"/>
                        <a:pt x="7144" y="12859"/>
                        <a:pt x="7144" y="14764"/>
                      </a:cubicBezTo>
                      <a:cubicBezTo>
                        <a:pt x="7144" y="13811"/>
                        <a:pt x="7144" y="12859"/>
                        <a:pt x="7144" y="11906"/>
                      </a:cubicBezTo>
                      <a:lnTo>
                        <a:pt x="7144" y="10954"/>
                      </a:lnTo>
                      <a:lnTo>
                        <a:pt x="7144" y="10001"/>
                      </a:lnTo>
                      <a:cubicBezTo>
                        <a:pt x="7144" y="8096"/>
                        <a:pt x="7144" y="7144"/>
                        <a:pt x="7144" y="7144"/>
                      </a:cubicBezTo>
                    </a:path>
                  </a:pathLst>
                </a:custGeom>
                <a:solidFill>
                  <a:srgbClr val="D463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25">
                  <a:extLst>
                    <a:ext uri="{FF2B5EF4-FFF2-40B4-BE49-F238E27FC236}">
                      <a16:creationId xmlns:a16="http://schemas.microsoft.com/office/drawing/2014/main" id="{16995626-E897-7144-BAF1-B0A8F15257F4}"/>
                    </a:ext>
                  </a:extLst>
                </p:cNvPr>
                <p:cNvSpPr/>
                <p:nvPr/>
              </p:nvSpPr>
              <p:spPr>
                <a:xfrm>
                  <a:off x="4387691" y="3418998"/>
                  <a:ext cx="323850" cy="542925"/>
                </a:xfrm>
                <a:custGeom>
                  <a:avLst/>
                  <a:gdLst>
                    <a:gd name="connsiteX0" fmla="*/ 316706 w 323850"/>
                    <a:gd name="connsiteY0" fmla="*/ 7144 h 542925"/>
                    <a:gd name="connsiteX1" fmla="*/ 128111 w 323850"/>
                    <a:gd name="connsiteY1" fmla="*/ 333851 h 542925"/>
                    <a:gd name="connsiteX2" fmla="*/ 7144 w 323850"/>
                    <a:gd name="connsiteY2" fmla="*/ 545306 h 542925"/>
                    <a:gd name="connsiteX3" fmla="*/ 7144 w 323850"/>
                    <a:gd name="connsiteY3" fmla="*/ 545306 h 542925"/>
                    <a:gd name="connsiteX4" fmla="*/ 10954 w 323850"/>
                    <a:gd name="connsiteY4" fmla="*/ 545306 h 542925"/>
                    <a:gd name="connsiteX5" fmla="*/ 128111 w 323850"/>
                    <a:gd name="connsiteY5" fmla="*/ 340519 h 542925"/>
                    <a:gd name="connsiteX6" fmla="*/ 320516 w 323850"/>
                    <a:gd name="connsiteY6" fmla="*/ 7144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50" h="542925">
                      <a:moveTo>
                        <a:pt x="316706" y="7144"/>
                      </a:moveTo>
                      <a:lnTo>
                        <a:pt x="128111" y="333851"/>
                      </a:lnTo>
                      <a:lnTo>
                        <a:pt x="7144" y="545306"/>
                      </a:lnTo>
                      <a:lnTo>
                        <a:pt x="7144" y="545306"/>
                      </a:lnTo>
                      <a:lnTo>
                        <a:pt x="10954" y="545306"/>
                      </a:lnTo>
                      <a:lnTo>
                        <a:pt x="128111" y="340519"/>
                      </a:lnTo>
                      <a:lnTo>
                        <a:pt x="320516" y="7144"/>
                      </a:lnTo>
                      <a:close/>
                    </a:path>
                  </a:pathLst>
                </a:custGeom>
                <a:solidFill>
                  <a:srgbClr val="ED695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26">
                  <a:extLst>
                    <a:ext uri="{FF2B5EF4-FFF2-40B4-BE49-F238E27FC236}">
                      <a16:creationId xmlns:a16="http://schemas.microsoft.com/office/drawing/2014/main" id="{434860DC-F6F3-5547-B05F-A64F70E2852C}"/>
                    </a:ext>
                  </a:extLst>
                </p:cNvPr>
                <p:cNvSpPr/>
                <p:nvPr/>
              </p:nvSpPr>
              <p:spPr>
                <a:xfrm>
                  <a:off x="5091589" y="3563778"/>
                  <a:ext cx="361950" cy="409575"/>
                </a:xfrm>
                <a:custGeom>
                  <a:avLst/>
                  <a:gdLst>
                    <a:gd name="connsiteX0" fmla="*/ 7144 w 361950"/>
                    <a:gd name="connsiteY0" fmla="*/ 209074 h 409575"/>
                    <a:gd name="connsiteX1" fmla="*/ 208121 w 361950"/>
                    <a:gd name="connsiteY1" fmla="*/ 7144 h 409575"/>
                    <a:gd name="connsiteX2" fmla="*/ 350044 w 361950"/>
                    <a:gd name="connsiteY2" fmla="*/ 70009 h 409575"/>
                    <a:gd name="connsiteX3" fmla="*/ 315754 w 361950"/>
                    <a:gd name="connsiteY3" fmla="*/ 103346 h 409575"/>
                    <a:gd name="connsiteX4" fmla="*/ 208121 w 361950"/>
                    <a:gd name="connsiteY4" fmla="*/ 53816 h 409575"/>
                    <a:gd name="connsiteX5" fmla="*/ 57626 w 361950"/>
                    <a:gd name="connsiteY5" fmla="*/ 208121 h 409575"/>
                    <a:gd name="connsiteX6" fmla="*/ 208121 w 361950"/>
                    <a:gd name="connsiteY6" fmla="*/ 362426 h 409575"/>
                    <a:gd name="connsiteX7" fmla="*/ 327184 w 361950"/>
                    <a:gd name="connsiteY7" fmla="*/ 306229 h 409575"/>
                    <a:gd name="connsiteX8" fmla="*/ 361474 w 361950"/>
                    <a:gd name="connsiteY8" fmla="*/ 340519 h 409575"/>
                    <a:gd name="connsiteX9" fmla="*/ 208121 w 361950"/>
                    <a:gd name="connsiteY9" fmla="*/ 410051 h 409575"/>
                    <a:gd name="connsiteX10" fmla="*/ 7144 w 361950"/>
                    <a:gd name="connsiteY10" fmla="*/ 209074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950" h="409575">
                      <a:moveTo>
                        <a:pt x="7144" y="209074"/>
                      </a:moveTo>
                      <a:cubicBezTo>
                        <a:pt x="7144" y="93821"/>
                        <a:pt x="93821" y="7144"/>
                        <a:pt x="208121" y="7144"/>
                      </a:cubicBezTo>
                      <a:cubicBezTo>
                        <a:pt x="266224" y="7144"/>
                        <a:pt x="315754" y="30004"/>
                        <a:pt x="350044" y="70009"/>
                      </a:cubicBezTo>
                      <a:lnTo>
                        <a:pt x="315754" y="103346"/>
                      </a:lnTo>
                      <a:cubicBezTo>
                        <a:pt x="289084" y="70009"/>
                        <a:pt x="252889" y="53816"/>
                        <a:pt x="208121" y="53816"/>
                      </a:cubicBezTo>
                      <a:cubicBezTo>
                        <a:pt x="126206" y="53816"/>
                        <a:pt x="57626" y="112871"/>
                        <a:pt x="57626" y="208121"/>
                      </a:cubicBezTo>
                      <a:cubicBezTo>
                        <a:pt x="57626" y="303371"/>
                        <a:pt x="126206" y="362426"/>
                        <a:pt x="208121" y="362426"/>
                      </a:cubicBezTo>
                      <a:cubicBezTo>
                        <a:pt x="256699" y="362426"/>
                        <a:pt x="297656" y="339566"/>
                        <a:pt x="327184" y="306229"/>
                      </a:cubicBezTo>
                      <a:lnTo>
                        <a:pt x="361474" y="340519"/>
                      </a:lnTo>
                      <a:cubicBezTo>
                        <a:pt x="327184" y="381476"/>
                        <a:pt x="272891" y="410051"/>
                        <a:pt x="208121" y="410051"/>
                      </a:cubicBezTo>
                      <a:cubicBezTo>
                        <a:pt x="94774" y="411004"/>
                        <a:pt x="7144" y="324326"/>
                        <a:pt x="7144" y="20907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27">
                  <a:extLst>
                    <a:ext uri="{FF2B5EF4-FFF2-40B4-BE49-F238E27FC236}">
                      <a16:creationId xmlns:a16="http://schemas.microsoft.com/office/drawing/2014/main" id="{F04F25E6-313D-0449-B568-BE568DA51C56}"/>
                    </a:ext>
                  </a:extLst>
                </p:cNvPr>
                <p:cNvSpPr/>
                <p:nvPr/>
              </p:nvSpPr>
              <p:spPr>
                <a:xfrm>
                  <a:off x="5484971" y="3572351"/>
                  <a:ext cx="57150" cy="400050"/>
                </a:xfrm>
                <a:custGeom>
                  <a:avLst/>
                  <a:gdLst>
                    <a:gd name="connsiteX0" fmla="*/ 7144 w 57150"/>
                    <a:gd name="connsiteY0" fmla="*/ 7144 h 400050"/>
                    <a:gd name="connsiteX1" fmla="*/ 56674 w 57150"/>
                    <a:gd name="connsiteY1" fmla="*/ 7144 h 400050"/>
                    <a:gd name="connsiteX2" fmla="*/ 56674 w 57150"/>
                    <a:gd name="connsiteY2" fmla="*/ 393859 h 400050"/>
                    <a:gd name="connsiteX3" fmla="*/ 7144 w 57150"/>
                    <a:gd name="connsiteY3" fmla="*/ 393859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400050">
                      <a:moveTo>
                        <a:pt x="7144" y="7144"/>
                      </a:moveTo>
                      <a:lnTo>
                        <a:pt x="56674" y="7144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28">
                  <a:extLst>
                    <a:ext uri="{FF2B5EF4-FFF2-40B4-BE49-F238E27FC236}">
                      <a16:creationId xmlns:a16="http://schemas.microsoft.com/office/drawing/2014/main" id="{84498121-1AAC-1747-AE4B-DE67702CBBFF}"/>
                    </a:ext>
                  </a:extLst>
                </p:cNvPr>
                <p:cNvSpPr/>
                <p:nvPr/>
              </p:nvSpPr>
              <p:spPr>
                <a:xfrm>
                  <a:off x="5571649" y="3685698"/>
                  <a:ext cx="285750" cy="295275"/>
                </a:xfrm>
                <a:custGeom>
                  <a:avLst/>
                  <a:gdLst>
                    <a:gd name="connsiteX0" fmla="*/ 279559 w 285750"/>
                    <a:gd name="connsiteY0" fmla="*/ 148114 h 295275"/>
                    <a:gd name="connsiteX1" fmla="*/ 143351 w 285750"/>
                    <a:gd name="connsiteY1" fmla="*/ 289084 h 295275"/>
                    <a:gd name="connsiteX2" fmla="*/ 7144 w 285750"/>
                    <a:gd name="connsiteY2" fmla="*/ 148114 h 295275"/>
                    <a:gd name="connsiteX3" fmla="*/ 143351 w 285750"/>
                    <a:gd name="connsiteY3" fmla="*/ 7144 h 295275"/>
                    <a:gd name="connsiteX4" fmla="*/ 279559 w 285750"/>
                    <a:gd name="connsiteY4" fmla="*/ 148114 h 295275"/>
                    <a:gd name="connsiteX5" fmla="*/ 230029 w 285750"/>
                    <a:gd name="connsiteY5" fmla="*/ 148114 h 295275"/>
                    <a:gd name="connsiteX6" fmla="*/ 143351 w 285750"/>
                    <a:gd name="connsiteY6" fmla="*/ 52864 h 295275"/>
                    <a:gd name="connsiteX7" fmla="*/ 56674 w 285750"/>
                    <a:gd name="connsiteY7" fmla="*/ 148114 h 295275"/>
                    <a:gd name="connsiteX8" fmla="*/ 143351 w 285750"/>
                    <a:gd name="connsiteY8" fmla="*/ 243364 h 295275"/>
                    <a:gd name="connsiteX9" fmla="*/ 230029 w 285750"/>
                    <a:gd name="connsiteY9" fmla="*/ 14811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5750" h="295275">
                      <a:moveTo>
                        <a:pt x="279559" y="148114"/>
                      </a:moveTo>
                      <a:cubicBezTo>
                        <a:pt x="279559" y="228124"/>
                        <a:pt x="222409" y="289084"/>
                        <a:pt x="143351" y="289084"/>
                      </a:cubicBezTo>
                      <a:cubicBezTo>
                        <a:pt x="64294" y="289084"/>
                        <a:pt x="7144" y="229076"/>
                        <a:pt x="7144" y="148114"/>
                      </a:cubicBezTo>
                      <a:cubicBezTo>
                        <a:pt x="7144" y="67151"/>
                        <a:pt x="63341" y="7144"/>
                        <a:pt x="143351" y="7144"/>
                      </a:cubicBezTo>
                      <a:cubicBezTo>
                        <a:pt x="223361" y="7144"/>
                        <a:pt x="279559" y="68104"/>
                        <a:pt x="279559" y="148114"/>
                      </a:cubicBezTo>
                      <a:moveTo>
                        <a:pt x="230029" y="148114"/>
                      </a:moveTo>
                      <a:cubicBezTo>
                        <a:pt x="230029" y="87154"/>
                        <a:pt x="188119" y="52864"/>
                        <a:pt x="143351" y="52864"/>
                      </a:cubicBezTo>
                      <a:cubicBezTo>
                        <a:pt x="99536" y="52864"/>
                        <a:pt x="56674" y="88106"/>
                        <a:pt x="56674" y="148114"/>
                      </a:cubicBezTo>
                      <a:cubicBezTo>
                        <a:pt x="56674" y="208121"/>
                        <a:pt x="98584" y="243364"/>
                        <a:pt x="143351" y="243364"/>
                      </a:cubicBezTo>
                      <a:cubicBezTo>
                        <a:pt x="188119" y="244316"/>
                        <a:pt x="230029" y="209074"/>
                        <a:pt x="230029" y="14811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29">
                  <a:extLst>
                    <a:ext uri="{FF2B5EF4-FFF2-40B4-BE49-F238E27FC236}">
                      <a16:creationId xmlns:a16="http://schemas.microsoft.com/office/drawing/2014/main" id="{CD52F070-E3AA-5D49-99F3-CDBAE5C5DB79}"/>
                    </a:ext>
                  </a:extLst>
                </p:cNvPr>
                <p:cNvSpPr/>
                <p:nvPr/>
              </p:nvSpPr>
              <p:spPr>
                <a:xfrm>
                  <a:off x="5882164" y="3694271"/>
                  <a:ext cx="247650" cy="285750"/>
                </a:xfrm>
                <a:custGeom>
                  <a:avLst/>
                  <a:gdLst>
                    <a:gd name="connsiteX0" fmla="*/ 193834 w 247650"/>
                    <a:gd name="connsiteY0" fmla="*/ 271939 h 285750"/>
                    <a:gd name="connsiteX1" fmla="*/ 193834 w 247650"/>
                    <a:gd name="connsiteY1" fmla="*/ 234791 h 285750"/>
                    <a:gd name="connsiteX2" fmla="*/ 191929 w 247650"/>
                    <a:gd name="connsiteY2" fmla="*/ 234791 h 285750"/>
                    <a:gd name="connsiteX3" fmla="*/ 108109 w 247650"/>
                    <a:gd name="connsiteY3" fmla="*/ 280511 h 285750"/>
                    <a:gd name="connsiteX4" fmla="*/ 7144 w 247650"/>
                    <a:gd name="connsiteY4" fmla="*/ 169069 h 285750"/>
                    <a:gd name="connsiteX5" fmla="*/ 7144 w 247650"/>
                    <a:gd name="connsiteY5" fmla="*/ 7144 h 285750"/>
                    <a:gd name="connsiteX6" fmla="*/ 56674 w 247650"/>
                    <a:gd name="connsiteY6" fmla="*/ 7144 h 285750"/>
                    <a:gd name="connsiteX7" fmla="*/ 56674 w 247650"/>
                    <a:gd name="connsiteY7" fmla="*/ 161449 h 285750"/>
                    <a:gd name="connsiteX8" fmla="*/ 122396 w 247650"/>
                    <a:gd name="connsiteY8" fmla="*/ 235744 h 285750"/>
                    <a:gd name="connsiteX9" fmla="*/ 191929 w 247650"/>
                    <a:gd name="connsiteY9" fmla="*/ 153829 h 285750"/>
                    <a:gd name="connsiteX10" fmla="*/ 191929 w 247650"/>
                    <a:gd name="connsiteY10" fmla="*/ 8096 h 285750"/>
                    <a:gd name="connsiteX11" fmla="*/ 241459 w 247650"/>
                    <a:gd name="connsiteY11" fmla="*/ 8096 h 285750"/>
                    <a:gd name="connsiteX12" fmla="*/ 241459 w 247650"/>
                    <a:gd name="connsiteY12" fmla="*/ 272891 h 285750"/>
                    <a:gd name="connsiteX13" fmla="*/ 193834 w 247650"/>
                    <a:gd name="connsiteY13" fmla="*/ 272891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7650" h="285750">
                      <a:moveTo>
                        <a:pt x="193834" y="271939"/>
                      </a:moveTo>
                      <a:lnTo>
                        <a:pt x="193834" y="234791"/>
                      </a:lnTo>
                      <a:lnTo>
                        <a:pt x="191929" y="234791"/>
                      </a:lnTo>
                      <a:cubicBezTo>
                        <a:pt x="177641" y="259556"/>
                        <a:pt x="144304" y="280511"/>
                        <a:pt x="108109" y="280511"/>
                      </a:cubicBezTo>
                      <a:cubicBezTo>
                        <a:pt x="40481" y="280511"/>
                        <a:pt x="7144" y="234791"/>
                        <a:pt x="7144" y="169069"/>
                      </a:cubicBezTo>
                      <a:lnTo>
                        <a:pt x="7144" y="7144"/>
                      </a:lnTo>
                      <a:lnTo>
                        <a:pt x="56674" y="7144"/>
                      </a:lnTo>
                      <a:lnTo>
                        <a:pt x="56674" y="161449"/>
                      </a:lnTo>
                      <a:cubicBezTo>
                        <a:pt x="56674" y="216694"/>
                        <a:pt x="84296" y="235744"/>
                        <a:pt x="122396" y="235744"/>
                      </a:cubicBezTo>
                      <a:cubicBezTo>
                        <a:pt x="165259" y="235744"/>
                        <a:pt x="191929" y="193834"/>
                        <a:pt x="191929" y="153829"/>
                      </a:cubicBezTo>
                      <a:lnTo>
                        <a:pt x="191929" y="8096"/>
                      </a:lnTo>
                      <a:lnTo>
                        <a:pt x="241459" y="8096"/>
                      </a:lnTo>
                      <a:lnTo>
                        <a:pt x="241459" y="272891"/>
                      </a:lnTo>
                      <a:lnTo>
                        <a:pt x="193834" y="272891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30">
                  <a:extLst>
                    <a:ext uri="{FF2B5EF4-FFF2-40B4-BE49-F238E27FC236}">
                      <a16:creationId xmlns:a16="http://schemas.microsoft.com/office/drawing/2014/main" id="{538574EB-D537-9B4B-A144-01F415FFBD2F}"/>
                    </a:ext>
                  </a:extLst>
                </p:cNvPr>
                <p:cNvSpPr/>
                <p:nvPr/>
              </p:nvSpPr>
              <p:spPr>
                <a:xfrm>
                  <a:off x="6155531" y="3572351"/>
                  <a:ext cx="276225" cy="409575"/>
                </a:xfrm>
                <a:custGeom>
                  <a:avLst/>
                  <a:gdLst>
                    <a:gd name="connsiteX0" fmla="*/ 7144 w 276225"/>
                    <a:gd name="connsiteY0" fmla="*/ 261461 h 409575"/>
                    <a:gd name="connsiteX1" fmla="*/ 132874 w 276225"/>
                    <a:gd name="connsiteY1" fmla="*/ 120491 h 409575"/>
                    <a:gd name="connsiteX2" fmla="*/ 223361 w 276225"/>
                    <a:gd name="connsiteY2" fmla="*/ 166211 h 409575"/>
                    <a:gd name="connsiteX3" fmla="*/ 225266 w 276225"/>
                    <a:gd name="connsiteY3" fmla="*/ 166211 h 409575"/>
                    <a:gd name="connsiteX4" fmla="*/ 223361 w 276225"/>
                    <a:gd name="connsiteY4" fmla="*/ 129064 h 409575"/>
                    <a:gd name="connsiteX5" fmla="*/ 223361 w 276225"/>
                    <a:gd name="connsiteY5" fmla="*/ 7144 h 409575"/>
                    <a:gd name="connsiteX6" fmla="*/ 272891 w 276225"/>
                    <a:gd name="connsiteY6" fmla="*/ 7144 h 409575"/>
                    <a:gd name="connsiteX7" fmla="*/ 272891 w 276225"/>
                    <a:gd name="connsiteY7" fmla="*/ 393859 h 409575"/>
                    <a:gd name="connsiteX8" fmla="*/ 225266 w 276225"/>
                    <a:gd name="connsiteY8" fmla="*/ 393859 h 409575"/>
                    <a:gd name="connsiteX9" fmla="*/ 225266 w 276225"/>
                    <a:gd name="connsiteY9" fmla="*/ 356711 h 409575"/>
                    <a:gd name="connsiteX10" fmla="*/ 223361 w 276225"/>
                    <a:gd name="connsiteY10" fmla="*/ 356711 h 409575"/>
                    <a:gd name="connsiteX11" fmla="*/ 132874 w 276225"/>
                    <a:gd name="connsiteY11" fmla="*/ 402431 h 409575"/>
                    <a:gd name="connsiteX12" fmla="*/ 7144 w 276225"/>
                    <a:gd name="connsiteY12" fmla="*/ 261461 h 409575"/>
                    <a:gd name="connsiteX13" fmla="*/ 226219 w 276225"/>
                    <a:gd name="connsiteY13" fmla="*/ 261461 h 409575"/>
                    <a:gd name="connsiteX14" fmla="*/ 142399 w 276225"/>
                    <a:gd name="connsiteY14" fmla="*/ 166211 h 409575"/>
                    <a:gd name="connsiteX15" fmla="*/ 58579 w 276225"/>
                    <a:gd name="connsiteY15" fmla="*/ 261461 h 409575"/>
                    <a:gd name="connsiteX16" fmla="*/ 142399 w 276225"/>
                    <a:gd name="connsiteY16" fmla="*/ 356711 h 409575"/>
                    <a:gd name="connsiteX17" fmla="*/ 226219 w 276225"/>
                    <a:gd name="connsiteY17" fmla="*/ 26146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6225" h="409575">
                      <a:moveTo>
                        <a:pt x="7144" y="261461"/>
                      </a:moveTo>
                      <a:cubicBezTo>
                        <a:pt x="7144" y="180499"/>
                        <a:pt x="66199" y="120491"/>
                        <a:pt x="132874" y="120491"/>
                      </a:cubicBezTo>
                      <a:cubicBezTo>
                        <a:pt x="174784" y="120491"/>
                        <a:pt x="208121" y="141446"/>
                        <a:pt x="223361" y="166211"/>
                      </a:cubicBezTo>
                      <a:lnTo>
                        <a:pt x="225266" y="166211"/>
                      </a:lnTo>
                      <a:lnTo>
                        <a:pt x="223361" y="129064"/>
                      </a:lnTo>
                      <a:lnTo>
                        <a:pt x="223361" y="7144"/>
                      </a:lnTo>
                      <a:lnTo>
                        <a:pt x="272891" y="7144"/>
                      </a:lnTo>
                      <a:lnTo>
                        <a:pt x="272891" y="393859"/>
                      </a:lnTo>
                      <a:lnTo>
                        <a:pt x="225266" y="393859"/>
                      </a:lnTo>
                      <a:lnTo>
                        <a:pt x="225266" y="356711"/>
                      </a:lnTo>
                      <a:lnTo>
                        <a:pt x="223361" y="356711"/>
                      </a:lnTo>
                      <a:cubicBezTo>
                        <a:pt x="208121" y="381476"/>
                        <a:pt x="175736" y="402431"/>
                        <a:pt x="132874" y="402431"/>
                      </a:cubicBezTo>
                      <a:cubicBezTo>
                        <a:pt x="66199" y="402431"/>
                        <a:pt x="7144" y="342424"/>
                        <a:pt x="7144" y="261461"/>
                      </a:cubicBezTo>
                      <a:moveTo>
                        <a:pt x="226219" y="261461"/>
                      </a:moveTo>
                      <a:cubicBezTo>
                        <a:pt x="226219" y="200501"/>
                        <a:pt x="186214" y="166211"/>
                        <a:pt x="142399" y="166211"/>
                      </a:cubicBezTo>
                      <a:cubicBezTo>
                        <a:pt x="98584" y="166211"/>
                        <a:pt x="58579" y="202406"/>
                        <a:pt x="58579" y="261461"/>
                      </a:cubicBezTo>
                      <a:cubicBezTo>
                        <a:pt x="58579" y="320516"/>
                        <a:pt x="98584" y="356711"/>
                        <a:pt x="142399" y="356711"/>
                      </a:cubicBezTo>
                      <a:cubicBezTo>
                        <a:pt x="186214" y="356711"/>
                        <a:pt x="226219" y="322421"/>
                        <a:pt x="226219" y="261461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31">
                  <a:extLst>
                    <a:ext uri="{FF2B5EF4-FFF2-40B4-BE49-F238E27FC236}">
                      <a16:creationId xmlns:a16="http://schemas.microsoft.com/office/drawing/2014/main" id="{9A61A7C6-33FC-774E-AAE4-225960C33E00}"/>
                    </a:ext>
                  </a:extLst>
                </p:cNvPr>
                <p:cNvSpPr/>
                <p:nvPr/>
              </p:nvSpPr>
              <p:spPr>
                <a:xfrm>
                  <a:off x="6557486" y="3572351"/>
                  <a:ext cx="266700" cy="400050"/>
                </a:xfrm>
                <a:custGeom>
                  <a:avLst/>
                  <a:gdLst>
                    <a:gd name="connsiteX0" fmla="*/ 7144 w 266700"/>
                    <a:gd name="connsiteY0" fmla="*/ 393859 h 400050"/>
                    <a:gd name="connsiteX1" fmla="*/ 7144 w 266700"/>
                    <a:gd name="connsiteY1" fmla="*/ 7144 h 400050"/>
                    <a:gd name="connsiteX2" fmla="*/ 138589 w 266700"/>
                    <a:gd name="connsiteY2" fmla="*/ 7144 h 400050"/>
                    <a:gd name="connsiteX3" fmla="*/ 259556 w 266700"/>
                    <a:gd name="connsiteY3" fmla="*/ 122396 h 400050"/>
                    <a:gd name="connsiteX4" fmla="*/ 138589 w 266700"/>
                    <a:gd name="connsiteY4" fmla="*/ 237649 h 400050"/>
                    <a:gd name="connsiteX5" fmla="*/ 56674 w 266700"/>
                    <a:gd name="connsiteY5" fmla="*/ 237649 h 400050"/>
                    <a:gd name="connsiteX6" fmla="*/ 56674 w 266700"/>
                    <a:gd name="connsiteY6" fmla="*/ 393859 h 400050"/>
                    <a:gd name="connsiteX7" fmla="*/ 7144 w 266700"/>
                    <a:gd name="connsiteY7" fmla="*/ 393859 h 400050"/>
                    <a:gd name="connsiteX8" fmla="*/ 139541 w 266700"/>
                    <a:gd name="connsiteY8" fmla="*/ 190024 h 400050"/>
                    <a:gd name="connsiteX9" fmla="*/ 209074 w 266700"/>
                    <a:gd name="connsiteY9" fmla="*/ 122396 h 400050"/>
                    <a:gd name="connsiteX10" fmla="*/ 139541 w 266700"/>
                    <a:gd name="connsiteY10" fmla="*/ 54769 h 400050"/>
                    <a:gd name="connsiteX11" fmla="*/ 56674 w 266700"/>
                    <a:gd name="connsiteY11" fmla="*/ 54769 h 400050"/>
                    <a:gd name="connsiteX12" fmla="*/ 56674 w 266700"/>
                    <a:gd name="connsiteY12" fmla="*/ 190024 h 400050"/>
                    <a:gd name="connsiteX13" fmla="*/ 139541 w 266700"/>
                    <a:gd name="connsiteY13" fmla="*/ 190024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400050">
                      <a:moveTo>
                        <a:pt x="7144" y="393859"/>
                      </a:moveTo>
                      <a:lnTo>
                        <a:pt x="7144" y="7144"/>
                      </a:lnTo>
                      <a:lnTo>
                        <a:pt x="138589" y="7144"/>
                      </a:lnTo>
                      <a:cubicBezTo>
                        <a:pt x="202406" y="7144"/>
                        <a:pt x="259556" y="54769"/>
                        <a:pt x="259556" y="122396"/>
                      </a:cubicBezTo>
                      <a:cubicBezTo>
                        <a:pt x="259556" y="190024"/>
                        <a:pt x="202406" y="237649"/>
                        <a:pt x="138589" y="237649"/>
                      </a:cubicBezTo>
                      <a:lnTo>
                        <a:pt x="56674" y="237649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  <a:moveTo>
                        <a:pt x="139541" y="190024"/>
                      </a:moveTo>
                      <a:cubicBezTo>
                        <a:pt x="183356" y="190024"/>
                        <a:pt x="209074" y="152876"/>
                        <a:pt x="209074" y="122396"/>
                      </a:cubicBezTo>
                      <a:cubicBezTo>
                        <a:pt x="209074" y="91916"/>
                        <a:pt x="184309" y="54769"/>
                        <a:pt x="139541" y="54769"/>
                      </a:cubicBezTo>
                      <a:lnTo>
                        <a:pt x="56674" y="54769"/>
                      </a:lnTo>
                      <a:lnTo>
                        <a:pt x="56674" y="190024"/>
                      </a:lnTo>
                      <a:lnTo>
                        <a:pt x="139541" y="190024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32">
                  <a:extLst>
                    <a:ext uri="{FF2B5EF4-FFF2-40B4-BE49-F238E27FC236}">
                      <a16:creationId xmlns:a16="http://schemas.microsoft.com/office/drawing/2014/main" id="{4B7DFFC3-8124-F64E-8BE4-EE1DF917F6D8}"/>
                    </a:ext>
                  </a:extLst>
                </p:cNvPr>
                <p:cNvSpPr/>
                <p:nvPr/>
              </p:nvSpPr>
              <p:spPr>
                <a:xfrm>
                  <a:off x="6845141" y="3572351"/>
                  <a:ext cx="57150" cy="400050"/>
                </a:xfrm>
                <a:custGeom>
                  <a:avLst/>
                  <a:gdLst>
                    <a:gd name="connsiteX0" fmla="*/ 7144 w 57150"/>
                    <a:gd name="connsiteY0" fmla="*/ 7144 h 400050"/>
                    <a:gd name="connsiteX1" fmla="*/ 56674 w 57150"/>
                    <a:gd name="connsiteY1" fmla="*/ 7144 h 400050"/>
                    <a:gd name="connsiteX2" fmla="*/ 56674 w 57150"/>
                    <a:gd name="connsiteY2" fmla="*/ 393859 h 400050"/>
                    <a:gd name="connsiteX3" fmla="*/ 7144 w 57150"/>
                    <a:gd name="connsiteY3" fmla="*/ 393859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400050">
                      <a:moveTo>
                        <a:pt x="7144" y="7144"/>
                      </a:moveTo>
                      <a:lnTo>
                        <a:pt x="56674" y="7144"/>
                      </a:lnTo>
                      <a:lnTo>
                        <a:pt x="56674" y="393859"/>
                      </a:lnTo>
                      <a:lnTo>
                        <a:pt x="7144" y="39385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33">
                  <a:extLst>
                    <a:ext uri="{FF2B5EF4-FFF2-40B4-BE49-F238E27FC236}">
                      <a16:creationId xmlns:a16="http://schemas.microsoft.com/office/drawing/2014/main" id="{1AB25C4E-D3A0-1342-80CF-982AC814AFB2}"/>
                    </a:ext>
                  </a:extLst>
                </p:cNvPr>
                <p:cNvSpPr/>
                <p:nvPr/>
              </p:nvSpPr>
              <p:spPr>
                <a:xfrm>
                  <a:off x="6937534" y="3685698"/>
                  <a:ext cx="247650" cy="295275"/>
                </a:xfrm>
                <a:custGeom>
                  <a:avLst/>
                  <a:gdLst>
                    <a:gd name="connsiteX0" fmla="*/ 7144 w 247650"/>
                    <a:gd name="connsiteY0" fmla="*/ 200501 h 295275"/>
                    <a:gd name="connsiteX1" fmla="*/ 123349 w 247650"/>
                    <a:gd name="connsiteY1" fmla="*/ 108109 h 295275"/>
                    <a:gd name="connsiteX2" fmla="*/ 194786 w 247650"/>
                    <a:gd name="connsiteY2" fmla="*/ 124301 h 295275"/>
                    <a:gd name="connsiteX3" fmla="*/ 194786 w 247650"/>
                    <a:gd name="connsiteY3" fmla="*/ 116681 h 295275"/>
                    <a:gd name="connsiteX4" fmla="*/ 125254 w 247650"/>
                    <a:gd name="connsiteY4" fmla="*/ 51911 h 295275"/>
                    <a:gd name="connsiteX5" fmla="*/ 62389 w 247650"/>
                    <a:gd name="connsiteY5" fmla="*/ 90011 h 295275"/>
                    <a:gd name="connsiteX6" fmla="*/ 16669 w 247650"/>
                    <a:gd name="connsiteY6" fmla="*/ 70961 h 295275"/>
                    <a:gd name="connsiteX7" fmla="*/ 124301 w 247650"/>
                    <a:gd name="connsiteY7" fmla="*/ 7144 h 295275"/>
                    <a:gd name="connsiteX8" fmla="*/ 242411 w 247650"/>
                    <a:gd name="connsiteY8" fmla="*/ 120491 h 295275"/>
                    <a:gd name="connsiteX9" fmla="*/ 242411 w 247650"/>
                    <a:gd name="connsiteY9" fmla="*/ 280511 h 295275"/>
                    <a:gd name="connsiteX10" fmla="*/ 194786 w 247650"/>
                    <a:gd name="connsiteY10" fmla="*/ 280511 h 295275"/>
                    <a:gd name="connsiteX11" fmla="*/ 194786 w 247650"/>
                    <a:gd name="connsiteY11" fmla="*/ 243364 h 295275"/>
                    <a:gd name="connsiteX12" fmla="*/ 192881 w 247650"/>
                    <a:gd name="connsiteY12" fmla="*/ 243364 h 295275"/>
                    <a:gd name="connsiteX13" fmla="*/ 106204 w 247650"/>
                    <a:gd name="connsiteY13" fmla="*/ 289084 h 295275"/>
                    <a:gd name="connsiteX14" fmla="*/ 7144 w 247650"/>
                    <a:gd name="connsiteY14" fmla="*/ 200501 h 295275"/>
                    <a:gd name="connsiteX15" fmla="*/ 194786 w 247650"/>
                    <a:gd name="connsiteY15" fmla="*/ 167164 h 295275"/>
                    <a:gd name="connsiteX16" fmla="*/ 131921 w 247650"/>
                    <a:gd name="connsiteY16" fmla="*/ 150019 h 295275"/>
                    <a:gd name="connsiteX17" fmla="*/ 58579 w 247650"/>
                    <a:gd name="connsiteY17" fmla="*/ 202406 h 295275"/>
                    <a:gd name="connsiteX18" fmla="*/ 113824 w 247650"/>
                    <a:gd name="connsiteY18" fmla="*/ 244316 h 295275"/>
                    <a:gd name="connsiteX19" fmla="*/ 194786 w 247650"/>
                    <a:gd name="connsiteY19" fmla="*/ 16716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7650" h="295275">
                      <a:moveTo>
                        <a:pt x="7144" y="200501"/>
                      </a:moveTo>
                      <a:cubicBezTo>
                        <a:pt x="7144" y="140494"/>
                        <a:pt x="61436" y="108109"/>
                        <a:pt x="123349" y="108109"/>
                      </a:cubicBezTo>
                      <a:cubicBezTo>
                        <a:pt x="158591" y="108109"/>
                        <a:pt x="185261" y="118586"/>
                        <a:pt x="194786" y="124301"/>
                      </a:cubicBezTo>
                      <a:lnTo>
                        <a:pt x="194786" y="116681"/>
                      </a:lnTo>
                      <a:cubicBezTo>
                        <a:pt x="194786" y="76676"/>
                        <a:pt x="163354" y="51911"/>
                        <a:pt x="125254" y="51911"/>
                      </a:cubicBezTo>
                      <a:cubicBezTo>
                        <a:pt x="97631" y="51911"/>
                        <a:pt x="70961" y="65246"/>
                        <a:pt x="62389" y="90011"/>
                      </a:cubicBezTo>
                      <a:lnTo>
                        <a:pt x="16669" y="70961"/>
                      </a:lnTo>
                      <a:cubicBezTo>
                        <a:pt x="26194" y="46196"/>
                        <a:pt x="57626" y="7144"/>
                        <a:pt x="124301" y="7144"/>
                      </a:cubicBezTo>
                      <a:cubicBezTo>
                        <a:pt x="189071" y="7144"/>
                        <a:pt x="242411" y="46196"/>
                        <a:pt x="242411" y="120491"/>
                      </a:cubicBezTo>
                      <a:lnTo>
                        <a:pt x="242411" y="280511"/>
                      </a:lnTo>
                      <a:lnTo>
                        <a:pt x="194786" y="280511"/>
                      </a:lnTo>
                      <a:lnTo>
                        <a:pt x="194786" y="243364"/>
                      </a:lnTo>
                      <a:lnTo>
                        <a:pt x="192881" y="243364"/>
                      </a:lnTo>
                      <a:cubicBezTo>
                        <a:pt x="178594" y="265271"/>
                        <a:pt x="150971" y="289084"/>
                        <a:pt x="106204" y="289084"/>
                      </a:cubicBezTo>
                      <a:cubicBezTo>
                        <a:pt x="51911" y="289084"/>
                        <a:pt x="7144" y="255746"/>
                        <a:pt x="7144" y="200501"/>
                      </a:cubicBezTo>
                      <a:moveTo>
                        <a:pt x="194786" y="167164"/>
                      </a:moveTo>
                      <a:cubicBezTo>
                        <a:pt x="194786" y="167164"/>
                        <a:pt x="173831" y="150019"/>
                        <a:pt x="131921" y="150019"/>
                      </a:cubicBezTo>
                      <a:cubicBezTo>
                        <a:pt x="79534" y="150019"/>
                        <a:pt x="58579" y="177641"/>
                        <a:pt x="58579" y="202406"/>
                      </a:cubicBezTo>
                      <a:cubicBezTo>
                        <a:pt x="58579" y="230981"/>
                        <a:pt x="88106" y="244316"/>
                        <a:pt x="113824" y="244316"/>
                      </a:cubicBezTo>
                      <a:cubicBezTo>
                        <a:pt x="152876" y="244316"/>
                        <a:pt x="194786" y="210026"/>
                        <a:pt x="194786" y="16716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34">
                  <a:extLst>
                    <a:ext uri="{FF2B5EF4-FFF2-40B4-BE49-F238E27FC236}">
                      <a16:creationId xmlns:a16="http://schemas.microsoft.com/office/drawing/2014/main" id="{6289434A-A19D-5148-9932-9576AACD03F5}"/>
                    </a:ext>
                  </a:extLst>
                </p:cNvPr>
                <p:cNvSpPr/>
                <p:nvPr/>
              </p:nvSpPr>
              <p:spPr>
                <a:xfrm>
                  <a:off x="7197566" y="3613308"/>
                  <a:ext cx="180975" cy="361950"/>
                </a:xfrm>
                <a:custGeom>
                  <a:avLst/>
                  <a:gdLst>
                    <a:gd name="connsiteX0" fmla="*/ 53816 w 180975"/>
                    <a:gd name="connsiteY0" fmla="*/ 272891 h 361950"/>
                    <a:gd name="connsiteX1" fmla="*/ 53816 w 180975"/>
                    <a:gd name="connsiteY1" fmla="*/ 133826 h 361950"/>
                    <a:gd name="connsiteX2" fmla="*/ 7144 w 180975"/>
                    <a:gd name="connsiteY2" fmla="*/ 133826 h 361950"/>
                    <a:gd name="connsiteX3" fmla="*/ 7144 w 180975"/>
                    <a:gd name="connsiteY3" fmla="*/ 88106 h 361950"/>
                    <a:gd name="connsiteX4" fmla="*/ 53816 w 180975"/>
                    <a:gd name="connsiteY4" fmla="*/ 88106 h 361950"/>
                    <a:gd name="connsiteX5" fmla="*/ 53816 w 180975"/>
                    <a:gd name="connsiteY5" fmla="*/ 7144 h 361950"/>
                    <a:gd name="connsiteX6" fmla="*/ 103346 w 180975"/>
                    <a:gd name="connsiteY6" fmla="*/ 7144 h 361950"/>
                    <a:gd name="connsiteX7" fmla="*/ 103346 w 180975"/>
                    <a:gd name="connsiteY7" fmla="*/ 88106 h 361950"/>
                    <a:gd name="connsiteX8" fmla="*/ 168116 w 180975"/>
                    <a:gd name="connsiteY8" fmla="*/ 88106 h 361950"/>
                    <a:gd name="connsiteX9" fmla="*/ 168116 w 180975"/>
                    <a:gd name="connsiteY9" fmla="*/ 133826 h 361950"/>
                    <a:gd name="connsiteX10" fmla="*/ 103346 w 180975"/>
                    <a:gd name="connsiteY10" fmla="*/ 133826 h 361950"/>
                    <a:gd name="connsiteX11" fmla="*/ 103346 w 180975"/>
                    <a:gd name="connsiteY11" fmla="*/ 269081 h 361950"/>
                    <a:gd name="connsiteX12" fmla="*/ 138589 w 180975"/>
                    <a:gd name="connsiteY12" fmla="*/ 311944 h 361950"/>
                    <a:gd name="connsiteX13" fmla="*/ 161449 w 180975"/>
                    <a:gd name="connsiteY13" fmla="*/ 307181 h 361950"/>
                    <a:gd name="connsiteX14" fmla="*/ 178594 w 180975"/>
                    <a:gd name="connsiteY14" fmla="*/ 350044 h 361950"/>
                    <a:gd name="connsiteX15" fmla="*/ 138589 w 180975"/>
                    <a:gd name="connsiteY15" fmla="*/ 356711 h 361950"/>
                    <a:gd name="connsiteX16" fmla="*/ 53816 w 180975"/>
                    <a:gd name="connsiteY16" fmla="*/ 27289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0975" h="361950">
                      <a:moveTo>
                        <a:pt x="53816" y="272891"/>
                      </a:moveTo>
                      <a:lnTo>
                        <a:pt x="53816" y="133826"/>
                      </a:lnTo>
                      <a:lnTo>
                        <a:pt x="7144" y="133826"/>
                      </a:lnTo>
                      <a:lnTo>
                        <a:pt x="7144" y="88106"/>
                      </a:lnTo>
                      <a:lnTo>
                        <a:pt x="53816" y="88106"/>
                      </a:lnTo>
                      <a:lnTo>
                        <a:pt x="53816" y="7144"/>
                      </a:lnTo>
                      <a:lnTo>
                        <a:pt x="103346" y="7144"/>
                      </a:lnTo>
                      <a:lnTo>
                        <a:pt x="103346" y="88106"/>
                      </a:lnTo>
                      <a:lnTo>
                        <a:pt x="168116" y="88106"/>
                      </a:lnTo>
                      <a:lnTo>
                        <a:pt x="168116" y="133826"/>
                      </a:lnTo>
                      <a:lnTo>
                        <a:pt x="103346" y="133826"/>
                      </a:lnTo>
                      <a:lnTo>
                        <a:pt x="103346" y="269081"/>
                      </a:lnTo>
                      <a:cubicBezTo>
                        <a:pt x="103346" y="298609"/>
                        <a:pt x="115729" y="311944"/>
                        <a:pt x="138589" y="311944"/>
                      </a:cubicBezTo>
                      <a:cubicBezTo>
                        <a:pt x="148114" y="311944"/>
                        <a:pt x="153829" y="310991"/>
                        <a:pt x="161449" y="307181"/>
                      </a:cubicBezTo>
                      <a:lnTo>
                        <a:pt x="178594" y="350044"/>
                      </a:lnTo>
                      <a:cubicBezTo>
                        <a:pt x="167164" y="354806"/>
                        <a:pt x="155734" y="356711"/>
                        <a:pt x="138589" y="356711"/>
                      </a:cubicBezTo>
                      <a:cubicBezTo>
                        <a:pt x="83344" y="357664"/>
                        <a:pt x="53816" y="327184"/>
                        <a:pt x="53816" y="272891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35">
                  <a:extLst>
                    <a:ext uri="{FF2B5EF4-FFF2-40B4-BE49-F238E27FC236}">
                      <a16:creationId xmlns:a16="http://schemas.microsoft.com/office/drawing/2014/main" id="{173817BF-8DED-144C-B9CE-097752142BB2}"/>
                    </a:ext>
                  </a:extLst>
                </p:cNvPr>
                <p:cNvSpPr/>
                <p:nvPr/>
              </p:nvSpPr>
              <p:spPr>
                <a:xfrm>
                  <a:off x="7384256" y="3570446"/>
                  <a:ext cx="190500" cy="400050"/>
                </a:xfrm>
                <a:custGeom>
                  <a:avLst/>
                  <a:gdLst>
                    <a:gd name="connsiteX0" fmla="*/ 190024 w 190500"/>
                    <a:gd name="connsiteY0" fmla="*/ 14764 h 400050"/>
                    <a:gd name="connsiteX1" fmla="*/ 172879 w 190500"/>
                    <a:gd name="connsiteY1" fmla="*/ 57626 h 400050"/>
                    <a:gd name="connsiteX2" fmla="*/ 150019 w 190500"/>
                    <a:gd name="connsiteY2" fmla="*/ 52864 h 400050"/>
                    <a:gd name="connsiteX3" fmla="*/ 106204 w 190500"/>
                    <a:gd name="connsiteY3" fmla="*/ 98584 h 400050"/>
                    <a:gd name="connsiteX4" fmla="*/ 106204 w 190500"/>
                    <a:gd name="connsiteY4" fmla="*/ 131921 h 400050"/>
                    <a:gd name="connsiteX5" fmla="*/ 175736 w 190500"/>
                    <a:gd name="connsiteY5" fmla="*/ 131921 h 400050"/>
                    <a:gd name="connsiteX6" fmla="*/ 175736 w 190500"/>
                    <a:gd name="connsiteY6" fmla="*/ 177641 h 400050"/>
                    <a:gd name="connsiteX7" fmla="*/ 106204 w 190500"/>
                    <a:gd name="connsiteY7" fmla="*/ 177641 h 400050"/>
                    <a:gd name="connsiteX8" fmla="*/ 106204 w 190500"/>
                    <a:gd name="connsiteY8" fmla="*/ 396716 h 400050"/>
                    <a:gd name="connsiteX9" fmla="*/ 56674 w 190500"/>
                    <a:gd name="connsiteY9" fmla="*/ 396716 h 400050"/>
                    <a:gd name="connsiteX10" fmla="*/ 56674 w 190500"/>
                    <a:gd name="connsiteY10" fmla="*/ 177641 h 400050"/>
                    <a:gd name="connsiteX11" fmla="*/ 7144 w 190500"/>
                    <a:gd name="connsiteY11" fmla="*/ 177641 h 400050"/>
                    <a:gd name="connsiteX12" fmla="*/ 7144 w 190500"/>
                    <a:gd name="connsiteY12" fmla="*/ 131921 h 400050"/>
                    <a:gd name="connsiteX13" fmla="*/ 56674 w 190500"/>
                    <a:gd name="connsiteY13" fmla="*/ 131921 h 400050"/>
                    <a:gd name="connsiteX14" fmla="*/ 56674 w 190500"/>
                    <a:gd name="connsiteY14" fmla="*/ 96679 h 400050"/>
                    <a:gd name="connsiteX15" fmla="*/ 150971 w 190500"/>
                    <a:gd name="connsiteY15" fmla="*/ 7144 h 400050"/>
                    <a:gd name="connsiteX16" fmla="*/ 190024 w 190500"/>
                    <a:gd name="connsiteY16" fmla="*/ 14764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0500" h="400050">
                      <a:moveTo>
                        <a:pt x="190024" y="14764"/>
                      </a:moveTo>
                      <a:lnTo>
                        <a:pt x="172879" y="57626"/>
                      </a:lnTo>
                      <a:cubicBezTo>
                        <a:pt x="166211" y="54769"/>
                        <a:pt x="159544" y="52864"/>
                        <a:pt x="150019" y="52864"/>
                      </a:cubicBezTo>
                      <a:cubicBezTo>
                        <a:pt x="125254" y="52864"/>
                        <a:pt x="106204" y="67151"/>
                        <a:pt x="106204" y="98584"/>
                      </a:cubicBezTo>
                      <a:lnTo>
                        <a:pt x="106204" y="131921"/>
                      </a:lnTo>
                      <a:lnTo>
                        <a:pt x="175736" y="131921"/>
                      </a:lnTo>
                      <a:lnTo>
                        <a:pt x="175736" y="177641"/>
                      </a:lnTo>
                      <a:lnTo>
                        <a:pt x="106204" y="177641"/>
                      </a:lnTo>
                      <a:lnTo>
                        <a:pt x="106204" y="396716"/>
                      </a:lnTo>
                      <a:lnTo>
                        <a:pt x="56674" y="396716"/>
                      </a:lnTo>
                      <a:lnTo>
                        <a:pt x="56674" y="177641"/>
                      </a:lnTo>
                      <a:lnTo>
                        <a:pt x="7144" y="177641"/>
                      </a:lnTo>
                      <a:lnTo>
                        <a:pt x="7144" y="131921"/>
                      </a:lnTo>
                      <a:lnTo>
                        <a:pt x="56674" y="131921"/>
                      </a:lnTo>
                      <a:lnTo>
                        <a:pt x="56674" y="96679"/>
                      </a:lnTo>
                      <a:cubicBezTo>
                        <a:pt x="56674" y="42386"/>
                        <a:pt x="94774" y="7144"/>
                        <a:pt x="150971" y="7144"/>
                      </a:cubicBezTo>
                      <a:cubicBezTo>
                        <a:pt x="167164" y="7144"/>
                        <a:pt x="178594" y="9049"/>
                        <a:pt x="190024" y="1476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36">
                  <a:extLst>
                    <a:ext uri="{FF2B5EF4-FFF2-40B4-BE49-F238E27FC236}">
                      <a16:creationId xmlns:a16="http://schemas.microsoft.com/office/drawing/2014/main" id="{F6C02F52-9DF3-5849-BAB9-7EB1A4C7AB93}"/>
                    </a:ext>
                  </a:extLst>
                </p:cNvPr>
                <p:cNvSpPr/>
                <p:nvPr/>
              </p:nvSpPr>
              <p:spPr>
                <a:xfrm>
                  <a:off x="7565231" y="3685698"/>
                  <a:ext cx="285750" cy="295275"/>
                </a:xfrm>
                <a:custGeom>
                  <a:avLst/>
                  <a:gdLst>
                    <a:gd name="connsiteX0" fmla="*/ 279559 w 285750"/>
                    <a:gd name="connsiteY0" fmla="*/ 148114 h 295275"/>
                    <a:gd name="connsiteX1" fmla="*/ 143351 w 285750"/>
                    <a:gd name="connsiteY1" fmla="*/ 289084 h 295275"/>
                    <a:gd name="connsiteX2" fmla="*/ 7144 w 285750"/>
                    <a:gd name="connsiteY2" fmla="*/ 148114 h 295275"/>
                    <a:gd name="connsiteX3" fmla="*/ 143351 w 285750"/>
                    <a:gd name="connsiteY3" fmla="*/ 7144 h 295275"/>
                    <a:gd name="connsiteX4" fmla="*/ 279559 w 285750"/>
                    <a:gd name="connsiteY4" fmla="*/ 148114 h 295275"/>
                    <a:gd name="connsiteX5" fmla="*/ 230029 w 285750"/>
                    <a:gd name="connsiteY5" fmla="*/ 148114 h 295275"/>
                    <a:gd name="connsiteX6" fmla="*/ 143351 w 285750"/>
                    <a:gd name="connsiteY6" fmla="*/ 52864 h 295275"/>
                    <a:gd name="connsiteX7" fmla="*/ 56674 w 285750"/>
                    <a:gd name="connsiteY7" fmla="*/ 148114 h 295275"/>
                    <a:gd name="connsiteX8" fmla="*/ 143351 w 285750"/>
                    <a:gd name="connsiteY8" fmla="*/ 243364 h 295275"/>
                    <a:gd name="connsiteX9" fmla="*/ 230029 w 285750"/>
                    <a:gd name="connsiteY9" fmla="*/ 14811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5750" h="295275">
                      <a:moveTo>
                        <a:pt x="279559" y="148114"/>
                      </a:moveTo>
                      <a:cubicBezTo>
                        <a:pt x="279559" y="228124"/>
                        <a:pt x="222409" y="289084"/>
                        <a:pt x="143351" y="289084"/>
                      </a:cubicBezTo>
                      <a:cubicBezTo>
                        <a:pt x="64294" y="289084"/>
                        <a:pt x="7144" y="229076"/>
                        <a:pt x="7144" y="148114"/>
                      </a:cubicBezTo>
                      <a:cubicBezTo>
                        <a:pt x="7144" y="67151"/>
                        <a:pt x="63341" y="7144"/>
                        <a:pt x="143351" y="7144"/>
                      </a:cubicBezTo>
                      <a:cubicBezTo>
                        <a:pt x="223361" y="8096"/>
                        <a:pt x="279559" y="68104"/>
                        <a:pt x="279559" y="148114"/>
                      </a:cubicBezTo>
                      <a:moveTo>
                        <a:pt x="230029" y="148114"/>
                      </a:moveTo>
                      <a:cubicBezTo>
                        <a:pt x="230029" y="87154"/>
                        <a:pt x="188119" y="52864"/>
                        <a:pt x="143351" y="52864"/>
                      </a:cubicBezTo>
                      <a:cubicBezTo>
                        <a:pt x="98584" y="52864"/>
                        <a:pt x="56674" y="88106"/>
                        <a:pt x="56674" y="148114"/>
                      </a:cubicBezTo>
                      <a:cubicBezTo>
                        <a:pt x="56674" y="208121"/>
                        <a:pt x="98584" y="243364"/>
                        <a:pt x="143351" y="243364"/>
                      </a:cubicBezTo>
                      <a:cubicBezTo>
                        <a:pt x="188119" y="243364"/>
                        <a:pt x="230029" y="209074"/>
                        <a:pt x="230029" y="14811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37">
                  <a:extLst>
                    <a:ext uri="{FF2B5EF4-FFF2-40B4-BE49-F238E27FC236}">
                      <a16:creationId xmlns:a16="http://schemas.microsoft.com/office/drawing/2014/main" id="{29FAE7AB-1D58-1449-B95B-2AA579669A46}"/>
                    </a:ext>
                  </a:extLst>
                </p:cNvPr>
                <p:cNvSpPr/>
                <p:nvPr/>
              </p:nvSpPr>
              <p:spPr>
                <a:xfrm>
                  <a:off x="7877651" y="3688556"/>
                  <a:ext cx="171450" cy="285750"/>
                </a:xfrm>
                <a:custGeom>
                  <a:avLst/>
                  <a:gdLst>
                    <a:gd name="connsiteX0" fmla="*/ 7144 w 171450"/>
                    <a:gd name="connsiteY0" fmla="*/ 277654 h 285750"/>
                    <a:gd name="connsiteX1" fmla="*/ 7144 w 171450"/>
                    <a:gd name="connsiteY1" fmla="*/ 13811 h 285750"/>
                    <a:gd name="connsiteX2" fmla="*/ 54769 w 171450"/>
                    <a:gd name="connsiteY2" fmla="*/ 13811 h 285750"/>
                    <a:gd name="connsiteX3" fmla="*/ 54769 w 171450"/>
                    <a:gd name="connsiteY3" fmla="*/ 56674 h 285750"/>
                    <a:gd name="connsiteX4" fmla="*/ 56674 w 171450"/>
                    <a:gd name="connsiteY4" fmla="*/ 56674 h 285750"/>
                    <a:gd name="connsiteX5" fmla="*/ 132874 w 171450"/>
                    <a:gd name="connsiteY5" fmla="*/ 7144 h 285750"/>
                    <a:gd name="connsiteX6" fmla="*/ 170021 w 171450"/>
                    <a:gd name="connsiteY6" fmla="*/ 13811 h 285750"/>
                    <a:gd name="connsiteX7" fmla="*/ 150971 w 171450"/>
                    <a:gd name="connsiteY7" fmla="*/ 60484 h 285750"/>
                    <a:gd name="connsiteX8" fmla="*/ 124301 w 171450"/>
                    <a:gd name="connsiteY8" fmla="*/ 56674 h 285750"/>
                    <a:gd name="connsiteX9" fmla="*/ 55721 w 171450"/>
                    <a:gd name="connsiteY9" fmla="*/ 133826 h 285750"/>
                    <a:gd name="connsiteX10" fmla="*/ 55721 w 171450"/>
                    <a:gd name="connsiteY10" fmla="*/ 278606 h 285750"/>
                    <a:gd name="connsiteX11" fmla="*/ 7144 w 171450"/>
                    <a:gd name="connsiteY11" fmla="*/ 278606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1450" h="285750">
                      <a:moveTo>
                        <a:pt x="7144" y="277654"/>
                      </a:moveTo>
                      <a:lnTo>
                        <a:pt x="7144" y="13811"/>
                      </a:lnTo>
                      <a:lnTo>
                        <a:pt x="54769" y="13811"/>
                      </a:lnTo>
                      <a:lnTo>
                        <a:pt x="54769" y="56674"/>
                      </a:lnTo>
                      <a:lnTo>
                        <a:pt x="56674" y="56674"/>
                      </a:lnTo>
                      <a:cubicBezTo>
                        <a:pt x="67151" y="26194"/>
                        <a:pt x="106204" y="7144"/>
                        <a:pt x="132874" y="7144"/>
                      </a:cubicBezTo>
                      <a:cubicBezTo>
                        <a:pt x="149066" y="7144"/>
                        <a:pt x="159544" y="9049"/>
                        <a:pt x="170021" y="13811"/>
                      </a:cubicBezTo>
                      <a:lnTo>
                        <a:pt x="150971" y="60484"/>
                      </a:lnTo>
                      <a:cubicBezTo>
                        <a:pt x="144304" y="57626"/>
                        <a:pt x="135731" y="56674"/>
                        <a:pt x="124301" y="56674"/>
                      </a:cubicBezTo>
                      <a:cubicBezTo>
                        <a:pt x="90011" y="56674"/>
                        <a:pt x="55721" y="85249"/>
                        <a:pt x="55721" y="133826"/>
                      </a:cubicBezTo>
                      <a:lnTo>
                        <a:pt x="55721" y="278606"/>
                      </a:lnTo>
                      <a:lnTo>
                        <a:pt x="7144" y="278606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38">
                  <a:extLst>
                    <a:ext uri="{FF2B5EF4-FFF2-40B4-BE49-F238E27FC236}">
                      <a16:creationId xmlns:a16="http://schemas.microsoft.com/office/drawing/2014/main" id="{21D7C58F-EE75-8841-B73F-4A26E4C20291}"/>
                    </a:ext>
                  </a:extLst>
                </p:cNvPr>
                <p:cNvSpPr/>
                <p:nvPr/>
              </p:nvSpPr>
              <p:spPr>
                <a:xfrm>
                  <a:off x="8068151" y="3685698"/>
                  <a:ext cx="409575" cy="285750"/>
                </a:xfrm>
                <a:custGeom>
                  <a:avLst/>
                  <a:gdLst>
                    <a:gd name="connsiteX0" fmla="*/ 7144 w 409575"/>
                    <a:gd name="connsiteY0" fmla="*/ 16669 h 285750"/>
                    <a:gd name="connsiteX1" fmla="*/ 54769 w 409575"/>
                    <a:gd name="connsiteY1" fmla="*/ 16669 h 285750"/>
                    <a:gd name="connsiteX2" fmla="*/ 54769 w 409575"/>
                    <a:gd name="connsiteY2" fmla="*/ 52864 h 285750"/>
                    <a:gd name="connsiteX3" fmla="*/ 56674 w 409575"/>
                    <a:gd name="connsiteY3" fmla="*/ 52864 h 285750"/>
                    <a:gd name="connsiteX4" fmla="*/ 138589 w 409575"/>
                    <a:gd name="connsiteY4" fmla="*/ 7144 h 285750"/>
                    <a:gd name="connsiteX5" fmla="*/ 222409 w 409575"/>
                    <a:gd name="connsiteY5" fmla="*/ 57626 h 285750"/>
                    <a:gd name="connsiteX6" fmla="*/ 314801 w 409575"/>
                    <a:gd name="connsiteY6" fmla="*/ 7144 h 285750"/>
                    <a:gd name="connsiteX7" fmla="*/ 409099 w 409575"/>
                    <a:gd name="connsiteY7" fmla="*/ 118586 h 285750"/>
                    <a:gd name="connsiteX8" fmla="*/ 409099 w 409575"/>
                    <a:gd name="connsiteY8" fmla="*/ 280511 h 285750"/>
                    <a:gd name="connsiteX9" fmla="*/ 359569 w 409575"/>
                    <a:gd name="connsiteY9" fmla="*/ 280511 h 285750"/>
                    <a:gd name="connsiteX10" fmla="*/ 359569 w 409575"/>
                    <a:gd name="connsiteY10" fmla="*/ 126206 h 285750"/>
                    <a:gd name="connsiteX11" fmla="*/ 300514 w 409575"/>
                    <a:gd name="connsiteY11" fmla="*/ 52864 h 285750"/>
                    <a:gd name="connsiteX12" fmla="*/ 232886 w 409575"/>
                    <a:gd name="connsiteY12" fmla="*/ 134779 h 285750"/>
                    <a:gd name="connsiteX13" fmla="*/ 232886 w 409575"/>
                    <a:gd name="connsiteY13" fmla="*/ 281464 h 285750"/>
                    <a:gd name="connsiteX14" fmla="*/ 183356 w 409575"/>
                    <a:gd name="connsiteY14" fmla="*/ 281464 h 285750"/>
                    <a:gd name="connsiteX15" fmla="*/ 183356 w 409575"/>
                    <a:gd name="connsiteY15" fmla="*/ 126206 h 285750"/>
                    <a:gd name="connsiteX16" fmla="*/ 124301 w 409575"/>
                    <a:gd name="connsiteY16" fmla="*/ 52864 h 285750"/>
                    <a:gd name="connsiteX17" fmla="*/ 56674 w 409575"/>
                    <a:gd name="connsiteY17" fmla="*/ 134779 h 285750"/>
                    <a:gd name="connsiteX18" fmla="*/ 56674 w 409575"/>
                    <a:gd name="connsiteY18" fmla="*/ 281464 h 285750"/>
                    <a:gd name="connsiteX19" fmla="*/ 7144 w 409575"/>
                    <a:gd name="connsiteY19" fmla="*/ 281464 h 285750"/>
                    <a:gd name="connsiteX20" fmla="*/ 7144 w 409575"/>
                    <a:gd name="connsiteY20" fmla="*/ 1666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9575" h="285750">
                      <a:moveTo>
                        <a:pt x="7144" y="16669"/>
                      </a:moveTo>
                      <a:lnTo>
                        <a:pt x="54769" y="16669"/>
                      </a:lnTo>
                      <a:lnTo>
                        <a:pt x="54769" y="52864"/>
                      </a:lnTo>
                      <a:lnTo>
                        <a:pt x="56674" y="52864"/>
                      </a:lnTo>
                      <a:cubicBezTo>
                        <a:pt x="71914" y="27146"/>
                        <a:pt x="107156" y="7144"/>
                        <a:pt x="138589" y="7144"/>
                      </a:cubicBezTo>
                      <a:cubicBezTo>
                        <a:pt x="181451" y="7144"/>
                        <a:pt x="209074" y="26194"/>
                        <a:pt x="222409" y="57626"/>
                      </a:cubicBezTo>
                      <a:cubicBezTo>
                        <a:pt x="241459" y="28099"/>
                        <a:pt x="273844" y="7144"/>
                        <a:pt x="314801" y="7144"/>
                      </a:cubicBezTo>
                      <a:cubicBezTo>
                        <a:pt x="379571" y="7144"/>
                        <a:pt x="409099" y="52864"/>
                        <a:pt x="409099" y="118586"/>
                      </a:cubicBezTo>
                      <a:lnTo>
                        <a:pt x="409099" y="280511"/>
                      </a:lnTo>
                      <a:lnTo>
                        <a:pt x="359569" y="280511"/>
                      </a:lnTo>
                      <a:lnTo>
                        <a:pt x="359569" y="126206"/>
                      </a:lnTo>
                      <a:cubicBezTo>
                        <a:pt x="359569" y="70961"/>
                        <a:pt x="338614" y="52864"/>
                        <a:pt x="300514" y="52864"/>
                      </a:cubicBezTo>
                      <a:cubicBezTo>
                        <a:pt x="260509" y="52864"/>
                        <a:pt x="232886" y="93821"/>
                        <a:pt x="232886" y="134779"/>
                      </a:cubicBezTo>
                      <a:lnTo>
                        <a:pt x="232886" y="281464"/>
                      </a:lnTo>
                      <a:lnTo>
                        <a:pt x="183356" y="281464"/>
                      </a:lnTo>
                      <a:lnTo>
                        <a:pt x="183356" y="126206"/>
                      </a:lnTo>
                      <a:cubicBezTo>
                        <a:pt x="183356" y="70961"/>
                        <a:pt x="162401" y="52864"/>
                        <a:pt x="124301" y="52864"/>
                      </a:cubicBezTo>
                      <a:cubicBezTo>
                        <a:pt x="83344" y="52864"/>
                        <a:pt x="56674" y="93821"/>
                        <a:pt x="56674" y="134779"/>
                      </a:cubicBezTo>
                      <a:lnTo>
                        <a:pt x="56674" y="281464"/>
                      </a:lnTo>
                      <a:lnTo>
                        <a:pt x="7144" y="281464"/>
                      </a:lnTo>
                      <a:lnTo>
                        <a:pt x="7144" y="16669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39">
                  <a:extLst>
                    <a:ext uri="{FF2B5EF4-FFF2-40B4-BE49-F238E27FC236}">
                      <a16:creationId xmlns:a16="http://schemas.microsoft.com/office/drawing/2014/main" id="{F0320273-35EE-B047-993F-E2D37E49463F}"/>
                    </a:ext>
                  </a:extLst>
                </p:cNvPr>
                <p:cNvSpPr/>
                <p:nvPr/>
              </p:nvSpPr>
              <p:spPr>
                <a:xfrm>
                  <a:off x="5091589" y="2878931"/>
                  <a:ext cx="438150" cy="457200"/>
                </a:xfrm>
                <a:custGeom>
                  <a:avLst/>
                  <a:gdLst>
                    <a:gd name="connsiteX0" fmla="*/ 7144 w 438150"/>
                    <a:gd name="connsiteY0" fmla="*/ 228124 h 457200"/>
                    <a:gd name="connsiteX1" fmla="*/ 231934 w 438150"/>
                    <a:gd name="connsiteY1" fmla="*/ 7144 h 457200"/>
                    <a:gd name="connsiteX2" fmla="*/ 383381 w 438150"/>
                    <a:gd name="connsiteY2" fmla="*/ 68104 h 457200"/>
                    <a:gd name="connsiteX3" fmla="*/ 340519 w 438150"/>
                    <a:gd name="connsiteY3" fmla="*/ 110966 h 457200"/>
                    <a:gd name="connsiteX4" fmla="*/ 231934 w 438150"/>
                    <a:gd name="connsiteY4" fmla="*/ 68104 h 457200"/>
                    <a:gd name="connsiteX5" fmla="*/ 72866 w 438150"/>
                    <a:gd name="connsiteY5" fmla="*/ 229076 h 457200"/>
                    <a:gd name="connsiteX6" fmla="*/ 231934 w 438150"/>
                    <a:gd name="connsiteY6" fmla="*/ 390049 h 457200"/>
                    <a:gd name="connsiteX7" fmla="*/ 343376 w 438150"/>
                    <a:gd name="connsiteY7" fmla="*/ 345281 h 457200"/>
                    <a:gd name="connsiteX8" fmla="*/ 376714 w 438150"/>
                    <a:gd name="connsiteY8" fmla="*/ 269081 h 457200"/>
                    <a:gd name="connsiteX9" fmla="*/ 231934 w 438150"/>
                    <a:gd name="connsiteY9" fmla="*/ 269081 h 457200"/>
                    <a:gd name="connsiteX10" fmla="*/ 231934 w 438150"/>
                    <a:gd name="connsiteY10" fmla="*/ 208121 h 457200"/>
                    <a:gd name="connsiteX11" fmla="*/ 435769 w 438150"/>
                    <a:gd name="connsiteY11" fmla="*/ 208121 h 457200"/>
                    <a:gd name="connsiteX12" fmla="*/ 438626 w 438150"/>
                    <a:gd name="connsiteY12" fmla="*/ 246221 h 457200"/>
                    <a:gd name="connsiteX13" fmla="*/ 386239 w 438150"/>
                    <a:gd name="connsiteY13" fmla="*/ 388144 h 457200"/>
                    <a:gd name="connsiteX14" fmla="*/ 231934 w 438150"/>
                    <a:gd name="connsiteY14" fmla="*/ 450056 h 457200"/>
                    <a:gd name="connsiteX15" fmla="*/ 7144 w 438150"/>
                    <a:gd name="connsiteY15" fmla="*/ 22812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8150" h="457200">
                      <a:moveTo>
                        <a:pt x="7144" y="228124"/>
                      </a:moveTo>
                      <a:cubicBezTo>
                        <a:pt x="7144" y="106204"/>
                        <a:pt x="110014" y="7144"/>
                        <a:pt x="231934" y="7144"/>
                      </a:cubicBezTo>
                      <a:cubicBezTo>
                        <a:pt x="299561" y="7144"/>
                        <a:pt x="347186" y="33814"/>
                        <a:pt x="383381" y="68104"/>
                      </a:cubicBezTo>
                      <a:lnTo>
                        <a:pt x="340519" y="110966"/>
                      </a:lnTo>
                      <a:cubicBezTo>
                        <a:pt x="314801" y="86201"/>
                        <a:pt x="279559" y="68104"/>
                        <a:pt x="231934" y="68104"/>
                      </a:cubicBezTo>
                      <a:cubicBezTo>
                        <a:pt x="142399" y="68104"/>
                        <a:pt x="72866" y="139541"/>
                        <a:pt x="72866" y="229076"/>
                      </a:cubicBezTo>
                      <a:cubicBezTo>
                        <a:pt x="72866" y="318611"/>
                        <a:pt x="142399" y="390049"/>
                        <a:pt x="231934" y="390049"/>
                      </a:cubicBezTo>
                      <a:cubicBezTo>
                        <a:pt x="290036" y="390049"/>
                        <a:pt x="322421" y="367189"/>
                        <a:pt x="343376" y="345281"/>
                      </a:cubicBezTo>
                      <a:cubicBezTo>
                        <a:pt x="360521" y="328136"/>
                        <a:pt x="371951" y="303371"/>
                        <a:pt x="376714" y="269081"/>
                      </a:cubicBezTo>
                      <a:lnTo>
                        <a:pt x="231934" y="269081"/>
                      </a:lnTo>
                      <a:lnTo>
                        <a:pt x="231934" y="208121"/>
                      </a:lnTo>
                      <a:lnTo>
                        <a:pt x="435769" y="208121"/>
                      </a:lnTo>
                      <a:cubicBezTo>
                        <a:pt x="437674" y="218599"/>
                        <a:pt x="438626" y="231934"/>
                        <a:pt x="438626" y="246221"/>
                      </a:cubicBezTo>
                      <a:cubicBezTo>
                        <a:pt x="438626" y="291941"/>
                        <a:pt x="426244" y="348139"/>
                        <a:pt x="386239" y="388144"/>
                      </a:cubicBezTo>
                      <a:cubicBezTo>
                        <a:pt x="347186" y="429101"/>
                        <a:pt x="297656" y="450056"/>
                        <a:pt x="231934" y="450056"/>
                      </a:cubicBezTo>
                      <a:cubicBezTo>
                        <a:pt x="110014" y="449104"/>
                        <a:pt x="7144" y="350044"/>
                        <a:pt x="7144" y="22812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40">
                  <a:extLst>
                    <a:ext uri="{FF2B5EF4-FFF2-40B4-BE49-F238E27FC236}">
                      <a16:creationId xmlns:a16="http://schemas.microsoft.com/office/drawing/2014/main" id="{66E511EF-064C-774C-BA9A-F414F60025F7}"/>
                    </a:ext>
                  </a:extLst>
                </p:cNvPr>
                <p:cNvSpPr/>
                <p:nvPr/>
              </p:nvSpPr>
              <p:spPr>
                <a:xfrm>
                  <a:off x="5544979" y="3036093"/>
                  <a:ext cx="295275" cy="295275"/>
                </a:xfrm>
                <a:custGeom>
                  <a:avLst/>
                  <a:gdLst>
                    <a:gd name="connsiteX0" fmla="*/ 150019 w 295275"/>
                    <a:gd name="connsiteY0" fmla="*/ 7144 h 295275"/>
                    <a:gd name="connsiteX1" fmla="*/ 7144 w 295275"/>
                    <a:gd name="connsiteY1" fmla="*/ 150019 h 295275"/>
                    <a:gd name="connsiteX2" fmla="*/ 150019 w 295275"/>
                    <a:gd name="connsiteY2" fmla="*/ 292894 h 295275"/>
                    <a:gd name="connsiteX3" fmla="*/ 292894 w 295275"/>
                    <a:gd name="connsiteY3" fmla="*/ 150019 h 295275"/>
                    <a:gd name="connsiteX4" fmla="*/ 150019 w 295275"/>
                    <a:gd name="connsiteY4" fmla="*/ 7144 h 295275"/>
                    <a:gd name="connsiteX5" fmla="*/ 150019 w 295275"/>
                    <a:gd name="connsiteY5" fmla="*/ 235744 h 295275"/>
                    <a:gd name="connsiteX6" fmla="*/ 70009 w 295275"/>
                    <a:gd name="connsiteY6" fmla="*/ 149066 h 295275"/>
                    <a:gd name="connsiteX7" fmla="*/ 150019 w 295275"/>
                    <a:gd name="connsiteY7" fmla="*/ 62389 h 295275"/>
                    <a:gd name="connsiteX8" fmla="*/ 230029 w 295275"/>
                    <a:gd name="connsiteY8" fmla="*/ 149066 h 295275"/>
                    <a:gd name="connsiteX9" fmla="*/ 150019 w 295275"/>
                    <a:gd name="connsiteY9" fmla="*/ 23574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95275">
                      <a:moveTo>
                        <a:pt x="150019" y="7144"/>
                      </a:moveTo>
                      <a:cubicBezTo>
                        <a:pt x="70961" y="7144"/>
                        <a:pt x="7144" y="67151"/>
                        <a:pt x="7144" y="150019"/>
                      </a:cubicBezTo>
                      <a:cubicBezTo>
                        <a:pt x="7144" y="231934"/>
                        <a:pt x="70961" y="292894"/>
                        <a:pt x="150019" y="292894"/>
                      </a:cubicBezTo>
                      <a:cubicBezTo>
                        <a:pt x="229076" y="292894"/>
                        <a:pt x="292894" y="231934"/>
                        <a:pt x="292894" y="150019"/>
                      </a:cubicBezTo>
                      <a:cubicBezTo>
                        <a:pt x="292894" y="67151"/>
                        <a:pt x="229076" y="7144"/>
                        <a:pt x="150019" y="7144"/>
                      </a:cubicBezTo>
                      <a:moveTo>
                        <a:pt x="150019" y="235744"/>
                      </a:moveTo>
                      <a:cubicBezTo>
                        <a:pt x="107156" y="235744"/>
                        <a:pt x="70009" y="200501"/>
                        <a:pt x="70009" y="149066"/>
                      </a:cubicBezTo>
                      <a:cubicBezTo>
                        <a:pt x="70009" y="97631"/>
                        <a:pt x="107156" y="62389"/>
                        <a:pt x="150019" y="62389"/>
                      </a:cubicBezTo>
                      <a:cubicBezTo>
                        <a:pt x="192881" y="62389"/>
                        <a:pt x="230029" y="97631"/>
                        <a:pt x="230029" y="149066"/>
                      </a:cubicBezTo>
                      <a:cubicBezTo>
                        <a:pt x="230029" y="200501"/>
                        <a:pt x="192881" y="235744"/>
                        <a:pt x="150019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41">
                  <a:extLst>
                    <a:ext uri="{FF2B5EF4-FFF2-40B4-BE49-F238E27FC236}">
                      <a16:creationId xmlns:a16="http://schemas.microsoft.com/office/drawing/2014/main" id="{944B1569-4A07-E94A-AC68-ED5E339CC68E}"/>
                    </a:ext>
                  </a:extLst>
                </p:cNvPr>
                <p:cNvSpPr/>
                <p:nvPr/>
              </p:nvSpPr>
              <p:spPr>
                <a:xfrm>
                  <a:off x="5857399" y="3036093"/>
                  <a:ext cx="295275" cy="295275"/>
                </a:xfrm>
                <a:custGeom>
                  <a:avLst/>
                  <a:gdLst>
                    <a:gd name="connsiteX0" fmla="*/ 150019 w 295275"/>
                    <a:gd name="connsiteY0" fmla="*/ 7144 h 295275"/>
                    <a:gd name="connsiteX1" fmla="*/ 7144 w 295275"/>
                    <a:gd name="connsiteY1" fmla="*/ 150019 h 295275"/>
                    <a:gd name="connsiteX2" fmla="*/ 150019 w 295275"/>
                    <a:gd name="connsiteY2" fmla="*/ 292894 h 295275"/>
                    <a:gd name="connsiteX3" fmla="*/ 292894 w 295275"/>
                    <a:gd name="connsiteY3" fmla="*/ 150019 h 295275"/>
                    <a:gd name="connsiteX4" fmla="*/ 150019 w 295275"/>
                    <a:gd name="connsiteY4" fmla="*/ 7144 h 295275"/>
                    <a:gd name="connsiteX5" fmla="*/ 150019 w 295275"/>
                    <a:gd name="connsiteY5" fmla="*/ 235744 h 295275"/>
                    <a:gd name="connsiteX6" fmla="*/ 70009 w 295275"/>
                    <a:gd name="connsiteY6" fmla="*/ 149066 h 295275"/>
                    <a:gd name="connsiteX7" fmla="*/ 150019 w 295275"/>
                    <a:gd name="connsiteY7" fmla="*/ 62389 h 295275"/>
                    <a:gd name="connsiteX8" fmla="*/ 230029 w 295275"/>
                    <a:gd name="connsiteY8" fmla="*/ 149066 h 295275"/>
                    <a:gd name="connsiteX9" fmla="*/ 150019 w 295275"/>
                    <a:gd name="connsiteY9" fmla="*/ 235744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95275">
                      <a:moveTo>
                        <a:pt x="150019" y="7144"/>
                      </a:moveTo>
                      <a:cubicBezTo>
                        <a:pt x="70961" y="7144"/>
                        <a:pt x="7144" y="67151"/>
                        <a:pt x="7144" y="150019"/>
                      </a:cubicBezTo>
                      <a:cubicBezTo>
                        <a:pt x="7144" y="231934"/>
                        <a:pt x="70961" y="292894"/>
                        <a:pt x="150019" y="292894"/>
                      </a:cubicBezTo>
                      <a:cubicBezTo>
                        <a:pt x="229076" y="292894"/>
                        <a:pt x="292894" y="231934"/>
                        <a:pt x="292894" y="150019"/>
                      </a:cubicBezTo>
                      <a:cubicBezTo>
                        <a:pt x="292894" y="67151"/>
                        <a:pt x="228124" y="7144"/>
                        <a:pt x="150019" y="7144"/>
                      </a:cubicBezTo>
                      <a:moveTo>
                        <a:pt x="150019" y="235744"/>
                      </a:moveTo>
                      <a:cubicBezTo>
                        <a:pt x="107156" y="235744"/>
                        <a:pt x="70009" y="200501"/>
                        <a:pt x="70009" y="149066"/>
                      </a:cubicBezTo>
                      <a:cubicBezTo>
                        <a:pt x="70009" y="97631"/>
                        <a:pt x="107156" y="62389"/>
                        <a:pt x="150019" y="62389"/>
                      </a:cubicBezTo>
                      <a:cubicBezTo>
                        <a:pt x="192881" y="62389"/>
                        <a:pt x="230029" y="97631"/>
                        <a:pt x="230029" y="149066"/>
                      </a:cubicBezTo>
                      <a:cubicBezTo>
                        <a:pt x="230029" y="200501"/>
                        <a:pt x="192881" y="235744"/>
                        <a:pt x="150019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42">
                  <a:extLst>
                    <a:ext uri="{FF2B5EF4-FFF2-40B4-BE49-F238E27FC236}">
                      <a16:creationId xmlns:a16="http://schemas.microsoft.com/office/drawing/2014/main" id="{900AC163-12A7-E945-BD5D-07FF7EC92234}"/>
                    </a:ext>
                  </a:extLst>
                </p:cNvPr>
                <p:cNvSpPr/>
                <p:nvPr/>
              </p:nvSpPr>
              <p:spPr>
                <a:xfrm>
                  <a:off x="6169819" y="3036093"/>
                  <a:ext cx="285750" cy="419100"/>
                </a:xfrm>
                <a:custGeom>
                  <a:avLst/>
                  <a:gdLst>
                    <a:gd name="connsiteX0" fmla="*/ 220504 w 285750"/>
                    <a:gd name="connsiteY0" fmla="*/ 15716 h 419100"/>
                    <a:gd name="connsiteX1" fmla="*/ 220504 w 285750"/>
                    <a:gd name="connsiteY1" fmla="*/ 38576 h 419100"/>
                    <a:gd name="connsiteX2" fmla="*/ 218599 w 285750"/>
                    <a:gd name="connsiteY2" fmla="*/ 38576 h 419100"/>
                    <a:gd name="connsiteX3" fmla="*/ 143351 w 285750"/>
                    <a:gd name="connsiteY3" fmla="*/ 7144 h 419100"/>
                    <a:gd name="connsiteX4" fmla="*/ 7144 w 285750"/>
                    <a:gd name="connsiteY4" fmla="*/ 150019 h 419100"/>
                    <a:gd name="connsiteX5" fmla="*/ 143351 w 285750"/>
                    <a:gd name="connsiteY5" fmla="*/ 291941 h 419100"/>
                    <a:gd name="connsiteX6" fmla="*/ 218599 w 285750"/>
                    <a:gd name="connsiteY6" fmla="*/ 259556 h 419100"/>
                    <a:gd name="connsiteX7" fmla="*/ 220504 w 285750"/>
                    <a:gd name="connsiteY7" fmla="*/ 259556 h 419100"/>
                    <a:gd name="connsiteX8" fmla="*/ 220504 w 285750"/>
                    <a:gd name="connsiteY8" fmla="*/ 280511 h 419100"/>
                    <a:gd name="connsiteX9" fmla="*/ 144304 w 285750"/>
                    <a:gd name="connsiteY9" fmla="*/ 364331 h 419100"/>
                    <a:gd name="connsiteX10" fmla="*/ 72866 w 285750"/>
                    <a:gd name="connsiteY10" fmla="*/ 313849 h 419100"/>
                    <a:gd name="connsiteX11" fmla="*/ 18574 w 285750"/>
                    <a:gd name="connsiteY11" fmla="*/ 336709 h 419100"/>
                    <a:gd name="connsiteX12" fmla="*/ 145256 w 285750"/>
                    <a:gd name="connsiteY12" fmla="*/ 420529 h 419100"/>
                    <a:gd name="connsiteX13" fmla="*/ 280511 w 285750"/>
                    <a:gd name="connsiteY13" fmla="*/ 271939 h 419100"/>
                    <a:gd name="connsiteX14" fmla="*/ 280511 w 285750"/>
                    <a:gd name="connsiteY14" fmla="*/ 15716 h 419100"/>
                    <a:gd name="connsiteX15" fmla="*/ 220504 w 285750"/>
                    <a:gd name="connsiteY15" fmla="*/ 15716 h 419100"/>
                    <a:gd name="connsiteX16" fmla="*/ 148114 w 285750"/>
                    <a:gd name="connsiteY16" fmla="*/ 235744 h 419100"/>
                    <a:gd name="connsiteX17" fmla="*/ 69056 w 285750"/>
                    <a:gd name="connsiteY17" fmla="*/ 150019 h 419100"/>
                    <a:gd name="connsiteX18" fmla="*/ 148114 w 285750"/>
                    <a:gd name="connsiteY18" fmla="*/ 63341 h 419100"/>
                    <a:gd name="connsiteX19" fmla="*/ 224314 w 285750"/>
                    <a:gd name="connsiteY19" fmla="*/ 150019 h 419100"/>
                    <a:gd name="connsiteX20" fmla="*/ 148114 w 285750"/>
                    <a:gd name="connsiteY20" fmla="*/ 235744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5750" h="419100">
                      <a:moveTo>
                        <a:pt x="220504" y="15716"/>
                      </a:moveTo>
                      <a:lnTo>
                        <a:pt x="220504" y="38576"/>
                      </a:lnTo>
                      <a:lnTo>
                        <a:pt x="218599" y="38576"/>
                      </a:lnTo>
                      <a:cubicBezTo>
                        <a:pt x="204311" y="21431"/>
                        <a:pt x="177641" y="7144"/>
                        <a:pt x="143351" y="7144"/>
                      </a:cubicBezTo>
                      <a:cubicBezTo>
                        <a:pt x="71914" y="7144"/>
                        <a:pt x="7144" y="70009"/>
                        <a:pt x="7144" y="150019"/>
                      </a:cubicBezTo>
                      <a:cubicBezTo>
                        <a:pt x="7144" y="230029"/>
                        <a:pt x="72866" y="291941"/>
                        <a:pt x="143351" y="291941"/>
                      </a:cubicBezTo>
                      <a:cubicBezTo>
                        <a:pt x="177641" y="291941"/>
                        <a:pt x="204311" y="276701"/>
                        <a:pt x="218599" y="259556"/>
                      </a:cubicBezTo>
                      <a:lnTo>
                        <a:pt x="220504" y="259556"/>
                      </a:lnTo>
                      <a:lnTo>
                        <a:pt x="220504" y="280511"/>
                      </a:lnTo>
                      <a:cubicBezTo>
                        <a:pt x="220504" y="334804"/>
                        <a:pt x="190976" y="364331"/>
                        <a:pt x="144304" y="364331"/>
                      </a:cubicBezTo>
                      <a:cubicBezTo>
                        <a:pt x="106204" y="364331"/>
                        <a:pt x="82391" y="336709"/>
                        <a:pt x="72866" y="313849"/>
                      </a:cubicBezTo>
                      <a:lnTo>
                        <a:pt x="18574" y="336709"/>
                      </a:lnTo>
                      <a:cubicBezTo>
                        <a:pt x="33814" y="374809"/>
                        <a:pt x="75724" y="420529"/>
                        <a:pt x="145256" y="420529"/>
                      </a:cubicBezTo>
                      <a:cubicBezTo>
                        <a:pt x="218599" y="420529"/>
                        <a:pt x="280511" y="377666"/>
                        <a:pt x="280511" y="271939"/>
                      </a:cubicBezTo>
                      <a:lnTo>
                        <a:pt x="280511" y="15716"/>
                      </a:lnTo>
                      <a:lnTo>
                        <a:pt x="220504" y="15716"/>
                      </a:lnTo>
                      <a:close/>
                      <a:moveTo>
                        <a:pt x="148114" y="235744"/>
                      </a:moveTo>
                      <a:cubicBezTo>
                        <a:pt x="105251" y="235744"/>
                        <a:pt x="69056" y="199549"/>
                        <a:pt x="69056" y="150019"/>
                      </a:cubicBezTo>
                      <a:cubicBezTo>
                        <a:pt x="69056" y="99536"/>
                        <a:pt x="105251" y="63341"/>
                        <a:pt x="148114" y="63341"/>
                      </a:cubicBezTo>
                      <a:cubicBezTo>
                        <a:pt x="190976" y="63341"/>
                        <a:pt x="224314" y="100489"/>
                        <a:pt x="224314" y="150019"/>
                      </a:cubicBezTo>
                      <a:cubicBezTo>
                        <a:pt x="224314" y="199549"/>
                        <a:pt x="190976" y="235744"/>
                        <a:pt x="148114" y="235744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43">
                  <a:extLst>
                    <a:ext uri="{FF2B5EF4-FFF2-40B4-BE49-F238E27FC236}">
                      <a16:creationId xmlns:a16="http://schemas.microsoft.com/office/drawing/2014/main" id="{E628B147-4339-FD4F-BCB7-F0CF10F2B86A}"/>
                    </a:ext>
                  </a:extLst>
                </p:cNvPr>
                <p:cNvSpPr/>
                <p:nvPr/>
              </p:nvSpPr>
              <p:spPr>
                <a:xfrm>
                  <a:off x="6485096" y="2893218"/>
                  <a:ext cx="76200" cy="428625"/>
                </a:xfrm>
                <a:custGeom>
                  <a:avLst/>
                  <a:gdLst>
                    <a:gd name="connsiteX0" fmla="*/ 7144 w 76200"/>
                    <a:gd name="connsiteY0" fmla="*/ 7144 h 428625"/>
                    <a:gd name="connsiteX1" fmla="*/ 70009 w 76200"/>
                    <a:gd name="connsiteY1" fmla="*/ 7144 h 428625"/>
                    <a:gd name="connsiteX2" fmla="*/ 70009 w 76200"/>
                    <a:gd name="connsiteY2" fmla="*/ 426244 h 428625"/>
                    <a:gd name="connsiteX3" fmla="*/ 7144 w 76200"/>
                    <a:gd name="connsiteY3" fmla="*/ 426244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428625">
                      <a:moveTo>
                        <a:pt x="7144" y="7144"/>
                      </a:moveTo>
                      <a:lnTo>
                        <a:pt x="70009" y="7144"/>
                      </a:lnTo>
                      <a:lnTo>
                        <a:pt x="70009" y="426244"/>
                      </a:lnTo>
                      <a:lnTo>
                        <a:pt x="7144" y="426244"/>
                      </a:lnTo>
                      <a:close/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44">
                  <a:extLst>
                    <a:ext uri="{FF2B5EF4-FFF2-40B4-BE49-F238E27FC236}">
                      <a16:creationId xmlns:a16="http://schemas.microsoft.com/office/drawing/2014/main" id="{CB3903BF-D8AB-EE4B-8D91-CF1A71D4A023}"/>
                    </a:ext>
                  </a:extLst>
                </p:cNvPr>
                <p:cNvSpPr/>
                <p:nvPr/>
              </p:nvSpPr>
              <p:spPr>
                <a:xfrm>
                  <a:off x="6578441" y="3036093"/>
                  <a:ext cx="276225" cy="295275"/>
                </a:xfrm>
                <a:custGeom>
                  <a:avLst/>
                  <a:gdLst>
                    <a:gd name="connsiteX0" fmla="*/ 149066 w 276225"/>
                    <a:gd name="connsiteY0" fmla="*/ 235744 h 295275"/>
                    <a:gd name="connsiteX1" fmla="*/ 79534 w 276225"/>
                    <a:gd name="connsiteY1" fmla="*/ 192881 h 295275"/>
                    <a:gd name="connsiteX2" fmla="*/ 270034 w 276225"/>
                    <a:gd name="connsiteY2" fmla="*/ 113824 h 295275"/>
                    <a:gd name="connsiteX3" fmla="*/ 263366 w 276225"/>
                    <a:gd name="connsiteY3" fmla="*/ 97631 h 295275"/>
                    <a:gd name="connsiteX4" fmla="*/ 141446 w 276225"/>
                    <a:gd name="connsiteY4" fmla="*/ 7144 h 295275"/>
                    <a:gd name="connsiteX5" fmla="*/ 7144 w 276225"/>
                    <a:gd name="connsiteY5" fmla="*/ 150019 h 295275"/>
                    <a:gd name="connsiteX6" fmla="*/ 149066 w 276225"/>
                    <a:gd name="connsiteY6" fmla="*/ 292894 h 295275"/>
                    <a:gd name="connsiteX7" fmla="*/ 268129 w 276225"/>
                    <a:gd name="connsiteY7" fmla="*/ 230029 h 295275"/>
                    <a:gd name="connsiteX8" fmla="*/ 219551 w 276225"/>
                    <a:gd name="connsiteY8" fmla="*/ 197644 h 295275"/>
                    <a:gd name="connsiteX9" fmla="*/ 149066 w 276225"/>
                    <a:gd name="connsiteY9" fmla="*/ 235744 h 295275"/>
                    <a:gd name="connsiteX10" fmla="*/ 143351 w 276225"/>
                    <a:gd name="connsiteY10" fmla="*/ 62389 h 295275"/>
                    <a:gd name="connsiteX11" fmla="*/ 196691 w 276225"/>
                    <a:gd name="connsiteY11" fmla="*/ 92869 h 295275"/>
                    <a:gd name="connsiteX12" fmla="*/ 69056 w 276225"/>
                    <a:gd name="connsiteY12" fmla="*/ 146209 h 295275"/>
                    <a:gd name="connsiteX13" fmla="*/ 143351 w 276225"/>
                    <a:gd name="connsiteY13" fmla="*/ 62389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225" h="295275">
                      <a:moveTo>
                        <a:pt x="149066" y="235744"/>
                      </a:moveTo>
                      <a:cubicBezTo>
                        <a:pt x="117634" y="235744"/>
                        <a:pt x="94774" y="221456"/>
                        <a:pt x="79534" y="192881"/>
                      </a:cubicBezTo>
                      <a:lnTo>
                        <a:pt x="270034" y="113824"/>
                      </a:lnTo>
                      <a:lnTo>
                        <a:pt x="263366" y="97631"/>
                      </a:lnTo>
                      <a:cubicBezTo>
                        <a:pt x="251936" y="66199"/>
                        <a:pt x="215741" y="7144"/>
                        <a:pt x="141446" y="7144"/>
                      </a:cubicBezTo>
                      <a:cubicBezTo>
                        <a:pt x="68104" y="7144"/>
                        <a:pt x="7144" y="65246"/>
                        <a:pt x="7144" y="150019"/>
                      </a:cubicBezTo>
                      <a:cubicBezTo>
                        <a:pt x="7144" y="230029"/>
                        <a:pt x="67151" y="292894"/>
                        <a:pt x="149066" y="292894"/>
                      </a:cubicBezTo>
                      <a:cubicBezTo>
                        <a:pt x="214789" y="292894"/>
                        <a:pt x="251936" y="252889"/>
                        <a:pt x="268129" y="230029"/>
                      </a:cubicBezTo>
                      <a:lnTo>
                        <a:pt x="219551" y="197644"/>
                      </a:lnTo>
                      <a:cubicBezTo>
                        <a:pt x="202406" y="220504"/>
                        <a:pt x="180499" y="235744"/>
                        <a:pt x="149066" y="235744"/>
                      </a:cubicBezTo>
                      <a:moveTo>
                        <a:pt x="143351" y="62389"/>
                      </a:moveTo>
                      <a:cubicBezTo>
                        <a:pt x="168116" y="62389"/>
                        <a:pt x="189071" y="74771"/>
                        <a:pt x="196691" y="92869"/>
                      </a:cubicBezTo>
                      <a:lnTo>
                        <a:pt x="69056" y="146209"/>
                      </a:lnTo>
                      <a:cubicBezTo>
                        <a:pt x="67151" y="90011"/>
                        <a:pt x="111919" y="62389"/>
                        <a:pt x="143351" y="62389"/>
                      </a:cubicBezTo>
                    </a:path>
                  </a:pathLst>
                </a:custGeom>
                <a:solidFill>
                  <a:srgbClr val="9196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FE66CCE-7F23-1B4E-8519-70431B365B26}"/>
              </a:ext>
            </a:extLst>
          </p:cNvPr>
          <p:cNvCxnSpPr>
            <a:cxnSpLocks/>
          </p:cNvCxnSpPr>
          <p:nvPr/>
        </p:nvCxnSpPr>
        <p:spPr>
          <a:xfrm>
            <a:off x="7251145" y="1603238"/>
            <a:ext cx="607155" cy="657578"/>
          </a:xfrm>
          <a:prstGeom prst="line">
            <a:avLst/>
          </a:prstGeom>
          <a:ln w="25400">
            <a:gradFill>
              <a:gsLst>
                <a:gs pos="15000">
                  <a:srgbClr val="035CD9"/>
                </a:gs>
                <a:gs pos="73000">
                  <a:srgbClr val="FF0000"/>
                </a:gs>
              </a:gsLst>
              <a:lin ang="5400000" scaled="1"/>
            </a:gra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D15784C-EC81-F74F-A96D-9944C8502A4F}"/>
              </a:ext>
            </a:extLst>
          </p:cNvPr>
          <p:cNvCxnSpPr>
            <a:cxnSpLocks/>
          </p:cNvCxnSpPr>
          <p:nvPr/>
        </p:nvCxnSpPr>
        <p:spPr>
          <a:xfrm>
            <a:off x="6325260" y="2715556"/>
            <a:ext cx="1037069" cy="0"/>
          </a:xfrm>
          <a:prstGeom prst="line">
            <a:avLst/>
          </a:prstGeom>
          <a:ln w="25400">
            <a:gradFill>
              <a:gsLst>
                <a:gs pos="15000">
                  <a:srgbClr val="F9A425"/>
                </a:gs>
                <a:gs pos="85000">
                  <a:srgbClr val="FF0000"/>
                </a:gs>
              </a:gsLst>
              <a:lin ang="0" scaled="0"/>
            </a:gra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DB64958-B02B-D044-B303-5CF83A7192D4}"/>
              </a:ext>
            </a:extLst>
          </p:cNvPr>
          <p:cNvGrpSpPr/>
          <p:nvPr/>
        </p:nvGrpSpPr>
        <p:grpSpPr>
          <a:xfrm>
            <a:off x="5160298" y="2334179"/>
            <a:ext cx="1037729" cy="685403"/>
            <a:chOff x="2047825" y="2549632"/>
            <a:chExt cx="1256216" cy="826511"/>
          </a:xfrm>
        </p:grpSpPr>
        <p:sp>
          <p:nvSpPr>
            <p:cNvPr id="170" name="Freeform: Shape 4">
              <a:extLst>
                <a:ext uri="{FF2B5EF4-FFF2-40B4-BE49-F238E27FC236}">
                  <a16:creationId xmlns:a16="http://schemas.microsoft.com/office/drawing/2014/main" id="{89F55C85-CE54-A741-A8E8-FA91C25FF5D2}"/>
                </a:ext>
              </a:extLst>
            </p:cNvPr>
            <p:cNvSpPr/>
            <p:nvPr/>
          </p:nvSpPr>
          <p:spPr>
            <a:xfrm>
              <a:off x="2047825" y="2549632"/>
              <a:ext cx="1255502" cy="826406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rgbClr val="FFFFFF">
                <a:alpha val="75000"/>
              </a:srgbClr>
            </a:solidFill>
            <a:ln w="19050" cap="flat">
              <a:solidFill>
                <a:srgbClr val="FEBE2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latin typeface="Helvetica Neue"/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F5CD153-0560-DE48-A99B-DF23E0112E5B}"/>
                </a:ext>
              </a:extLst>
            </p:cNvPr>
            <p:cNvGrpSpPr/>
            <p:nvPr/>
          </p:nvGrpSpPr>
          <p:grpSpPr>
            <a:xfrm>
              <a:off x="2048539" y="2549737"/>
              <a:ext cx="1255502" cy="826406"/>
              <a:chOff x="2048539" y="2549737"/>
              <a:chExt cx="1255502" cy="826406"/>
            </a:xfrm>
          </p:grpSpPr>
          <p:sp>
            <p:nvSpPr>
              <p:cNvPr id="172" name="Freeform: Shape 4">
                <a:extLst>
                  <a:ext uri="{FF2B5EF4-FFF2-40B4-BE49-F238E27FC236}">
                    <a16:creationId xmlns:a16="http://schemas.microsoft.com/office/drawing/2014/main" id="{EE28D7C5-8241-9D4E-8A53-ACDDC75B30DE}"/>
                  </a:ext>
                </a:extLst>
              </p:cNvPr>
              <p:cNvSpPr/>
              <p:nvPr/>
            </p:nvSpPr>
            <p:spPr>
              <a:xfrm>
                <a:off x="2048539" y="2549737"/>
                <a:ext cx="1255502" cy="826406"/>
              </a:xfrm>
              <a:custGeom>
                <a:avLst/>
                <a:gdLst>
                  <a:gd name="connsiteX0" fmla="*/ 3129439 w 3762375"/>
                  <a:gd name="connsiteY0" fmla="*/ 953929 h 2476500"/>
                  <a:gd name="connsiteX1" fmla="*/ 2126456 w 3762375"/>
                  <a:gd name="connsiteY1" fmla="*/ 7144 h 2476500"/>
                  <a:gd name="connsiteX2" fmla="*/ 1228249 w 3762375"/>
                  <a:gd name="connsiteY2" fmla="*/ 545306 h 2476500"/>
                  <a:gd name="connsiteX3" fmla="*/ 941546 w 3762375"/>
                  <a:gd name="connsiteY3" fmla="*/ 466249 h 2476500"/>
                  <a:gd name="connsiteX4" fmla="*/ 465296 w 3762375"/>
                  <a:gd name="connsiteY4" fmla="*/ 942499 h 2476500"/>
                  <a:gd name="connsiteX5" fmla="*/ 469106 w 3762375"/>
                  <a:gd name="connsiteY5" fmla="*/ 1004411 h 2476500"/>
                  <a:gd name="connsiteX6" fmla="*/ 7144 w 3762375"/>
                  <a:gd name="connsiteY6" fmla="*/ 1706404 h 2476500"/>
                  <a:gd name="connsiteX7" fmla="*/ 771049 w 3762375"/>
                  <a:gd name="connsiteY7" fmla="*/ 2470309 h 2476500"/>
                  <a:gd name="connsiteX8" fmla="*/ 2997994 w 3762375"/>
                  <a:gd name="connsiteY8" fmla="*/ 2470309 h 2476500"/>
                  <a:gd name="connsiteX9" fmla="*/ 3761899 w 3762375"/>
                  <a:gd name="connsiteY9" fmla="*/ 1706404 h 2476500"/>
                  <a:gd name="connsiteX10" fmla="*/ 3129439 w 3762375"/>
                  <a:gd name="connsiteY10" fmla="*/ 953929 h 247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2375" h="2476500">
                    <a:moveTo>
                      <a:pt x="3129439" y="953929"/>
                    </a:moveTo>
                    <a:cubicBezTo>
                      <a:pt x="3099911" y="426244"/>
                      <a:pt x="2661761" y="7144"/>
                      <a:pt x="2126456" y="7144"/>
                    </a:cubicBezTo>
                    <a:cubicBezTo>
                      <a:pt x="1733074" y="7144"/>
                      <a:pt x="1393031" y="216694"/>
                      <a:pt x="1228249" y="545306"/>
                    </a:cubicBezTo>
                    <a:cubicBezTo>
                      <a:pt x="1148239" y="485299"/>
                      <a:pt x="1049179" y="466249"/>
                      <a:pt x="941546" y="466249"/>
                    </a:cubicBezTo>
                    <a:cubicBezTo>
                      <a:pt x="678656" y="466249"/>
                      <a:pt x="465296" y="679609"/>
                      <a:pt x="465296" y="942499"/>
                    </a:cubicBezTo>
                    <a:cubicBezTo>
                      <a:pt x="465296" y="963454"/>
                      <a:pt x="467201" y="984409"/>
                      <a:pt x="469106" y="1004411"/>
                    </a:cubicBezTo>
                    <a:cubicBezTo>
                      <a:pt x="197644" y="1121569"/>
                      <a:pt x="7144" y="1392079"/>
                      <a:pt x="7144" y="1706404"/>
                    </a:cubicBezTo>
                    <a:cubicBezTo>
                      <a:pt x="7144" y="2128361"/>
                      <a:pt x="349091" y="2470309"/>
                      <a:pt x="771049" y="2470309"/>
                    </a:cubicBezTo>
                    <a:lnTo>
                      <a:pt x="2997994" y="2470309"/>
                    </a:lnTo>
                    <a:cubicBezTo>
                      <a:pt x="3419951" y="2470309"/>
                      <a:pt x="3761899" y="2128361"/>
                      <a:pt x="3761899" y="1706404"/>
                    </a:cubicBezTo>
                    <a:cubicBezTo>
                      <a:pt x="3761899" y="1330166"/>
                      <a:pt x="3488531" y="1016794"/>
                      <a:pt x="3129439" y="953929"/>
                    </a:cubicBezTo>
                  </a:path>
                </a:pathLst>
              </a:custGeom>
              <a:solidFill>
                <a:srgbClr val="F9A425">
                  <a:alpha val="10000"/>
                </a:srgbClr>
              </a:solidFill>
              <a:ln w="19050" cap="flat">
                <a:solidFill>
                  <a:srgbClr val="F9A42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F565C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D9DC2D12-C111-7042-8E80-11B1427DB141}"/>
                  </a:ext>
                </a:extLst>
              </p:cNvPr>
              <p:cNvGrpSpPr/>
              <p:nvPr/>
            </p:nvGrpSpPr>
            <p:grpSpPr>
              <a:xfrm>
                <a:off x="2415099" y="2885260"/>
                <a:ext cx="550734" cy="328598"/>
                <a:chOff x="3707606" y="2002233"/>
                <a:chExt cx="4775016" cy="2849039"/>
              </a:xfrm>
            </p:grpSpPr>
            <p:sp>
              <p:nvSpPr>
                <p:cNvPr id="174" name="Freeform: Shape 6">
                  <a:extLst>
                    <a:ext uri="{FF2B5EF4-FFF2-40B4-BE49-F238E27FC236}">
                      <a16:creationId xmlns:a16="http://schemas.microsoft.com/office/drawing/2014/main" id="{49172B78-AF79-364F-9767-474088C7D7FA}"/>
                    </a:ext>
                  </a:extLst>
                </p:cNvPr>
                <p:cNvSpPr/>
                <p:nvPr/>
              </p:nvSpPr>
              <p:spPr>
                <a:xfrm>
                  <a:off x="5199482" y="2033547"/>
                  <a:ext cx="1933575" cy="1419225"/>
                </a:xfrm>
                <a:custGeom>
                  <a:avLst/>
                  <a:gdLst>
                    <a:gd name="connsiteX0" fmla="*/ 569811 w 1933575"/>
                    <a:gd name="connsiteY0" fmla="*/ 1089700 h 1419225"/>
                    <a:gd name="connsiteX1" fmla="*/ 794601 w 1933575"/>
                    <a:gd name="connsiteY1" fmla="*/ 126723 h 1419225"/>
                    <a:gd name="connsiteX2" fmla="*/ 953668 w 1933575"/>
                    <a:gd name="connsiteY2" fmla="*/ 17185 h 1419225"/>
                    <a:gd name="connsiteX3" fmla="*/ 1132738 w 1933575"/>
                    <a:gd name="connsiteY3" fmla="*/ 131485 h 1419225"/>
                    <a:gd name="connsiteX4" fmla="*/ 1378483 w 1933575"/>
                    <a:gd name="connsiteY4" fmla="*/ 1115418 h 1419225"/>
                    <a:gd name="connsiteX5" fmla="*/ 1524216 w 1933575"/>
                    <a:gd name="connsiteY5" fmla="*/ 557253 h 1419225"/>
                    <a:gd name="connsiteX6" fmla="*/ 1640421 w 1933575"/>
                    <a:gd name="connsiteY6" fmla="*/ 113388 h 1419225"/>
                    <a:gd name="connsiteX7" fmla="*/ 1908073 w 1933575"/>
                    <a:gd name="connsiteY7" fmla="*/ 26710 h 1419225"/>
                    <a:gd name="connsiteX8" fmla="*/ 1909978 w 1933575"/>
                    <a:gd name="connsiteY8" fmla="*/ 127675 h 1419225"/>
                    <a:gd name="connsiteX9" fmla="*/ 1600416 w 1933575"/>
                    <a:gd name="connsiteY9" fmla="*/ 1094463 h 1419225"/>
                    <a:gd name="connsiteX10" fmla="*/ 1529931 w 1933575"/>
                    <a:gd name="connsiteY10" fmla="*/ 1334493 h 1419225"/>
                    <a:gd name="connsiteX11" fmla="*/ 1309903 w 1933575"/>
                    <a:gd name="connsiteY11" fmla="*/ 1417360 h 1419225"/>
                    <a:gd name="connsiteX12" fmla="*/ 1199413 w 1933575"/>
                    <a:gd name="connsiteY12" fmla="*/ 1321158 h 1419225"/>
                    <a:gd name="connsiteX13" fmla="*/ 958431 w 1933575"/>
                    <a:gd name="connsiteY13" fmla="*/ 329605 h 1419225"/>
                    <a:gd name="connsiteX14" fmla="*/ 835558 w 1933575"/>
                    <a:gd name="connsiteY14" fmla="*/ 837288 h 1419225"/>
                    <a:gd name="connsiteX15" fmla="*/ 720306 w 1933575"/>
                    <a:gd name="connsiteY15" fmla="*/ 1314490 h 1419225"/>
                    <a:gd name="connsiteX16" fmla="*/ 606006 w 1933575"/>
                    <a:gd name="connsiteY16" fmla="*/ 1417360 h 1419225"/>
                    <a:gd name="connsiteX17" fmla="*/ 387883 w 1933575"/>
                    <a:gd name="connsiteY17" fmla="*/ 1332588 h 1419225"/>
                    <a:gd name="connsiteX18" fmla="*/ 127851 w 1933575"/>
                    <a:gd name="connsiteY18" fmla="*/ 478195 h 1419225"/>
                    <a:gd name="connsiteX19" fmla="*/ 19266 w 1933575"/>
                    <a:gd name="connsiteY19" fmla="*/ 124818 h 1419225"/>
                    <a:gd name="connsiteX20" fmla="*/ 92608 w 1933575"/>
                    <a:gd name="connsiteY20" fmla="*/ 17185 h 1419225"/>
                    <a:gd name="connsiteX21" fmla="*/ 321208 w 1933575"/>
                    <a:gd name="connsiteY21" fmla="*/ 193398 h 1419225"/>
                    <a:gd name="connsiteX22" fmla="*/ 548856 w 1933575"/>
                    <a:gd name="connsiteY22" fmla="*/ 1092558 h 1419225"/>
                    <a:gd name="connsiteX23" fmla="*/ 569811 w 1933575"/>
                    <a:gd name="connsiteY23" fmla="*/ 1089700 h 1419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33575" h="1419225">
                      <a:moveTo>
                        <a:pt x="569811" y="1089700"/>
                      </a:moveTo>
                      <a:cubicBezTo>
                        <a:pt x="646011" y="768708"/>
                        <a:pt x="726021" y="448668"/>
                        <a:pt x="794601" y="126723"/>
                      </a:cubicBezTo>
                      <a:cubicBezTo>
                        <a:pt x="815556" y="25758"/>
                        <a:pt x="869848" y="17185"/>
                        <a:pt x="953668" y="17185"/>
                      </a:cubicBezTo>
                      <a:cubicBezTo>
                        <a:pt x="1041298" y="18138"/>
                        <a:pt x="1108926" y="20043"/>
                        <a:pt x="1132738" y="131485"/>
                      </a:cubicBezTo>
                      <a:cubicBezTo>
                        <a:pt x="1204176" y="460098"/>
                        <a:pt x="1285138" y="786805"/>
                        <a:pt x="1378483" y="1115418"/>
                      </a:cubicBezTo>
                      <a:cubicBezTo>
                        <a:pt x="1427061" y="929680"/>
                        <a:pt x="1475638" y="742990"/>
                        <a:pt x="1524216" y="557253"/>
                      </a:cubicBezTo>
                      <a:cubicBezTo>
                        <a:pt x="1563268" y="409615"/>
                        <a:pt x="1600416" y="261025"/>
                        <a:pt x="1640421" y="113388"/>
                      </a:cubicBezTo>
                      <a:cubicBezTo>
                        <a:pt x="1661376" y="35283"/>
                        <a:pt x="1846161" y="-25677"/>
                        <a:pt x="1908073" y="26710"/>
                      </a:cubicBezTo>
                      <a:cubicBezTo>
                        <a:pt x="1943316" y="56238"/>
                        <a:pt x="1920456" y="94338"/>
                        <a:pt x="1909978" y="127675"/>
                      </a:cubicBezTo>
                      <a:cubicBezTo>
                        <a:pt x="1807108" y="450573"/>
                        <a:pt x="1703286" y="772518"/>
                        <a:pt x="1600416" y="1094463"/>
                      </a:cubicBezTo>
                      <a:cubicBezTo>
                        <a:pt x="1574698" y="1173520"/>
                        <a:pt x="1553743" y="1254483"/>
                        <a:pt x="1529931" y="1334493"/>
                      </a:cubicBezTo>
                      <a:cubicBezTo>
                        <a:pt x="1493736" y="1461175"/>
                        <a:pt x="1388961" y="1406883"/>
                        <a:pt x="1309903" y="1417360"/>
                      </a:cubicBezTo>
                      <a:cubicBezTo>
                        <a:pt x="1240371" y="1425933"/>
                        <a:pt x="1213701" y="1381165"/>
                        <a:pt x="1199413" y="1321158"/>
                      </a:cubicBezTo>
                      <a:cubicBezTo>
                        <a:pt x="1121308" y="1000165"/>
                        <a:pt x="1043203" y="679173"/>
                        <a:pt x="958431" y="329605"/>
                      </a:cubicBezTo>
                      <a:cubicBezTo>
                        <a:pt x="913663" y="516295"/>
                        <a:pt x="874611" y="676315"/>
                        <a:pt x="835558" y="837288"/>
                      </a:cubicBezTo>
                      <a:cubicBezTo>
                        <a:pt x="796506" y="996355"/>
                        <a:pt x="758406" y="1155423"/>
                        <a:pt x="720306" y="1314490"/>
                      </a:cubicBezTo>
                      <a:cubicBezTo>
                        <a:pt x="706018" y="1375450"/>
                        <a:pt x="681253" y="1426885"/>
                        <a:pt x="606006" y="1417360"/>
                      </a:cubicBezTo>
                      <a:cubicBezTo>
                        <a:pt x="526948" y="1406883"/>
                        <a:pt x="425983" y="1463080"/>
                        <a:pt x="387883" y="1332588"/>
                      </a:cubicBezTo>
                      <a:cubicBezTo>
                        <a:pt x="304063" y="1046838"/>
                        <a:pt x="214528" y="762993"/>
                        <a:pt x="127851" y="478195"/>
                      </a:cubicBezTo>
                      <a:cubicBezTo>
                        <a:pt x="91656" y="360085"/>
                        <a:pt x="56413" y="241975"/>
                        <a:pt x="19266" y="124818"/>
                      </a:cubicBezTo>
                      <a:cubicBezTo>
                        <a:pt x="-3594" y="54333"/>
                        <a:pt x="-1689" y="15280"/>
                        <a:pt x="92608" y="17185"/>
                      </a:cubicBezTo>
                      <a:cubicBezTo>
                        <a:pt x="276441" y="20995"/>
                        <a:pt x="276441" y="17185"/>
                        <a:pt x="321208" y="193398"/>
                      </a:cubicBezTo>
                      <a:cubicBezTo>
                        <a:pt x="397408" y="493435"/>
                        <a:pt x="473608" y="792520"/>
                        <a:pt x="548856" y="1092558"/>
                      </a:cubicBezTo>
                      <a:cubicBezTo>
                        <a:pt x="554571" y="1091605"/>
                        <a:pt x="562191" y="1090653"/>
                        <a:pt x="569811" y="1089700"/>
                      </a:cubicBezTo>
                    </a:path>
                  </a:pathLst>
                </a:custGeom>
                <a:solidFill>
                  <a:srgbClr val="263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F565C"/>
                    </a:solidFill>
                    <a:effectLst/>
                    <a:uLnTx/>
                    <a:uFillTx/>
                    <a:latin typeface="Helvetica Neue"/>
                  </a:endParaRPr>
                </a:p>
              </p:txBody>
            </p:sp>
            <p:sp>
              <p:nvSpPr>
                <p:cNvPr id="175" name="Freeform: Shape 7">
                  <a:extLst>
                    <a:ext uri="{FF2B5EF4-FFF2-40B4-BE49-F238E27FC236}">
                      <a16:creationId xmlns:a16="http://schemas.microsoft.com/office/drawing/2014/main" id="{47B9A412-84D4-704B-B73F-45CE21812A41}"/>
                    </a:ext>
                  </a:extLst>
                </p:cNvPr>
                <p:cNvSpPr/>
                <p:nvPr/>
              </p:nvSpPr>
              <p:spPr>
                <a:xfrm>
                  <a:off x="3707606" y="3860672"/>
                  <a:ext cx="4352925" cy="990600"/>
                </a:xfrm>
                <a:custGeom>
                  <a:avLst/>
                  <a:gdLst>
                    <a:gd name="connsiteX0" fmla="*/ 2278856 w 4352925"/>
                    <a:gd name="connsiteY0" fmla="*/ 984695 h 990600"/>
                    <a:gd name="connsiteX1" fmla="*/ 100489 w 4352925"/>
                    <a:gd name="connsiteY1" fmla="*/ 155068 h 990600"/>
                    <a:gd name="connsiteX2" fmla="*/ 17621 w 4352925"/>
                    <a:gd name="connsiteY2" fmla="*/ 32195 h 990600"/>
                    <a:gd name="connsiteX3" fmla="*/ 160496 w 4352925"/>
                    <a:gd name="connsiteY3" fmla="*/ 65533 h 990600"/>
                    <a:gd name="connsiteX4" fmla="*/ 1951196 w 4352925"/>
                    <a:gd name="connsiteY4" fmla="*/ 619888 h 990600"/>
                    <a:gd name="connsiteX5" fmla="*/ 2692241 w 4352925"/>
                    <a:gd name="connsiteY5" fmla="*/ 642747 h 990600"/>
                    <a:gd name="connsiteX6" fmla="*/ 4169569 w 4352925"/>
                    <a:gd name="connsiteY6" fmla="*/ 301753 h 990600"/>
                    <a:gd name="connsiteX7" fmla="*/ 4223862 w 4352925"/>
                    <a:gd name="connsiteY7" fmla="*/ 279845 h 990600"/>
                    <a:gd name="connsiteX8" fmla="*/ 4337209 w 4352925"/>
                    <a:gd name="connsiteY8" fmla="*/ 304610 h 990600"/>
                    <a:gd name="connsiteX9" fmla="*/ 4296251 w 4352925"/>
                    <a:gd name="connsiteY9" fmla="*/ 409385 h 990600"/>
                    <a:gd name="connsiteX10" fmla="*/ 3756184 w 4352925"/>
                    <a:gd name="connsiteY10" fmla="*/ 708470 h 990600"/>
                    <a:gd name="connsiteX11" fmla="*/ 2278856 w 4352925"/>
                    <a:gd name="connsiteY11" fmla="*/ 984695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52925" h="990600">
                      <a:moveTo>
                        <a:pt x="2278856" y="984695"/>
                      </a:moveTo>
                      <a:cubicBezTo>
                        <a:pt x="1513999" y="976122"/>
                        <a:pt x="755809" y="705613"/>
                        <a:pt x="100489" y="155068"/>
                      </a:cubicBezTo>
                      <a:cubicBezTo>
                        <a:pt x="62389" y="123635"/>
                        <a:pt x="-22384" y="91250"/>
                        <a:pt x="17621" y="32195"/>
                      </a:cubicBezTo>
                      <a:cubicBezTo>
                        <a:pt x="60484" y="-30670"/>
                        <a:pt x="116681" y="41720"/>
                        <a:pt x="160496" y="65533"/>
                      </a:cubicBezTo>
                      <a:cubicBezTo>
                        <a:pt x="720566" y="368428"/>
                        <a:pt x="1318736" y="542735"/>
                        <a:pt x="1951196" y="619888"/>
                      </a:cubicBezTo>
                      <a:cubicBezTo>
                        <a:pt x="2198846" y="650368"/>
                        <a:pt x="2447449" y="658940"/>
                        <a:pt x="2692241" y="642747"/>
                      </a:cubicBezTo>
                      <a:cubicBezTo>
                        <a:pt x="3200876" y="609410"/>
                        <a:pt x="3695224" y="495110"/>
                        <a:pt x="4169569" y="301753"/>
                      </a:cubicBezTo>
                      <a:cubicBezTo>
                        <a:pt x="4187666" y="294133"/>
                        <a:pt x="4205764" y="285560"/>
                        <a:pt x="4223862" y="279845"/>
                      </a:cubicBezTo>
                      <a:cubicBezTo>
                        <a:pt x="4266724" y="264605"/>
                        <a:pt x="4309587" y="258890"/>
                        <a:pt x="4337209" y="304610"/>
                      </a:cubicBezTo>
                      <a:cubicBezTo>
                        <a:pt x="4368641" y="356045"/>
                        <a:pt x="4329589" y="384620"/>
                        <a:pt x="4296251" y="409385"/>
                      </a:cubicBezTo>
                      <a:cubicBezTo>
                        <a:pt x="4128611" y="532258"/>
                        <a:pt x="3947636" y="629413"/>
                        <a:pt x="3756184" y="708470"/>
                      </a:cubicBezTo>
                      <a:cubicBezTo>
                        <a:pt x="3311366" y="891350"/>
                        <a:pt x="2849404" y="984695"/>
                        <a:pt x="2278856" y="984695"/>
                      </a:cubicBezTo>
                    </a:path>
                  </a:pathLst>
                </a:custGeom>
                <a:solidFill>
                  <a:srgbClr val="F7991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F565C"/>
                    </a:solidFill>
                    <a:effectLst/>
                    <a:uLnTx/>
                    <a:uFillTx/>
                    <a:latin typeface="Helvetica Neue"/>
                  </a:endParaRPr>
                </a:p>
              </p:txBody>
            </p:sp>
            <p:sp>
              <p:nvSpPr>
                <p:cNvPr id="176" name="Freeform: Shape 8">
                  <a:extLst>
                    <a:ext uri="{FF2B5EF4-FFF2-40B4-BE49-F238E27FC236}">
                      <a16:creationId xmlns:a16="http://schemas.microsoft.com/office/drawing/2014/main" id="{ACF07275-8C49-AD42-90D1-3EEE3049FB55}"/>
                    </a:ext>
                  </a:extLst>
                </p:cNvPr>
                <p:cNvSpPr/>
                <p:nvPr/>
              </p:nvSpPr>
              <p:spPr>
                <a:xfrm>
                  <a:off x="3904289" y="2002233"/>
                  <a:ext cx="1228725" cy="1485900"/>
                </a:xfrm>
                <a:custGeom>
                  <a:avLst/>
                  <a:gdLst>
                    <a:gd name="connsiteX0" fmla="*/ 285759 w 1228725"/>
                    <a:gd name="connsiteY0" fmla="*/ 1108632 h 1485900"/>
                    <a:gd name="connsiteX1" fmla="*/ 338146 w 1228725"/>
                    <a:gd name="connsiteY1" fmla="*/ 1235315 h 1485900"/>
                    <a:gd name="connsiteX2" fmla="*/ 889644 w 1228725"/>
                    <a:gd name="connsiteY2" fmla="*/ 962900 h 1485900"/>
                    <a:gd name="connsiteX3" fmla="*/ 783916 w 1228725"/>
                    <a:gd name="connsiteY3" fmla="*/ 823835 h 1485900"/>
                    <a:gd name="connsiteX4" fmla="*/ 529599 w 1228725"/>
                    <a:gd name="connsiteY4" fmla="*/ 814310 h 1485900"/>
                    <a:gd name="connsiteX5" fmla="*/ 285759 w 1228725"/>
                    <a:gd name="connsiteY5" fmla="*/ 1108632 h 1485900"/>
                    <a:gd name="connsiteX6" fmla="*/ 1151581 w 1228725"/>
                    <a:gd name="connsiteY6" fmla="*/ 829550 h 1485900"/>
                    <a:gd name="connsiteX7" fmla="*/ 1151581 w 1228725"/>
                    <a:gd name="connsiteY7" fmla="*/ 1075295 h 1485900"/>
                    <a:gd name="connsiteX8" fmla="*/ 1203969 w 1228725"/>
                    <a:gd name="connsiteY8" fmla="*/ 1272462 h 1485900"/>
                    <a:gd name="connsiteX9" fmla="*/ 1111576 w 1228725"/>
                    <a:gd name="connsiteY9" fmla="*/ 1433435 h 1485900"/>
                    <a:gd name="connsiteX10" fmla="*/ 983941 w 1228725"/>
                    <a:gd name="connsiteY10" fmla="*/ 1396287 h 1485900"/>
                    <a:gd name="connsiteX11" fmla="*/ 957271 w 1228725"/>
                    <a:gd name="connsiteY11" fmla="*/ 1344852 h 1485900"/>
                    <a:gd name="connsiteX12" fmla="*/ 850591 w 1228725"/>
                    <a:gd name="connsiteY12" fmla="*/ 1324850 h 1485900"/>
                    <a:gd name="connsiteX13" fmla="*/ 418156 w 1228725"/>
                    <a:gd name="connsiteY13" fmla="*/ 1485822 h 1485900"/>
                    <a:gd name="connsiteX14" fmla="*/ 17154 w 1228725"/>
                    <a:gd name="connsiteY14" fmla="*/ 1163877 h 1485900"/>
                    <a:gd name="connsiteX15" fmla="*/ 262899 w 1228725"/>
                    <a:gd name="connsiteY15" fmla="*/ 674292 h 1485900"/>
                    <a:gd name="connsiteX16" fmla="*/ 802966 w 1228725"/>
                    <a:gd name="connsiteY16" fmla="*/ 651432 h 1485900"/>
                    <a:gd name="connsiteX17" fmla="*/ 891549 w 1228725"/>
                    <a:gd name="connsiteY17" fmla="*/ 574280 h 1485900"/>
                    <a:gd name="connsiteX18" fmla="*/ 526741 w 1228725"/>
                    <a:gd name="connsiteY18" fmla="*/ 230427 h 1485900"/>
                    <a:gd name="connsiteX19" fmla="*/ 232419 w 1228725"/>
                    <a:gd name="connsiteY19" fmla="*/ 296150 h 1485900"/>
                    <a:gd name="connsiteX20" fmla="*/ 110499 w 1228725"/>
                    <a:gd name="connsiteY20" fmla="*/ 295197 h 1485900"/>
                    <a:gd name="connsiteX21" fmla="*/ 163839 w 1228725"/>
                    <a:gd name="connsiteY21" fmla="*/ 106602 h 1485900"/>
                    <a:gd name="connsiteX22" fmla="*/ 509596 w 1228725"/>
                    <a:gd name="connsiteY22" fmla="*/ 14210 h 1485900"/>
                    <a:gd name="connsiteX23" fmla="*/ 829636 w 1228725"/>
                    <a:gd name="connsiteY23" fmla="*/ 35165 h 1485900"/>
                    <a:gd name="connsiteX24" fmla="*/ 1130626 w 1228725"/>
                    <a:gd name="connsiteY24" fmla="*/ 402830 h 1485900"/>
                    <a:gd name="connsiteX25" fmla="*/ 1149676 w 1228725"/>
                    <a:gd name="connsiteY25" fmla="*/ 613332 h 1485900"/>
                    <a:gd name="connsiteX26" fmla="*/ 1149676 w 1228725"/>
                    <a:gd name="connsiteY26" fmla="*/ 829550 h 1485900"/>
                    <a:gd name="connsiteX27" fmla="*/ 1151581 w 1228725"/>
                    <a:gd name="connsiteY27" fmla="*/ 829550 h 1485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228725" h="1485900">
                      <a:moveTo>
                        <a:pt x="285759" y="1108632"/>
                      </a:moveTo>
                      <a:cubicBezTo>
                        <a:pt x="283854" y="1145780"/>
                        <a:pt x="280996" y="1198167"/>
                        <a:pt x="338146" y="1235315"/>
                      </a:cubicBezTo>
                      <a:cubicBezTo>
                        <a:pt x="544839" y="1369617"/>
                        <a:pt x="867736" y="1209597"/>
                        <a:pt x="889644" y="962900"/>
                      </a:cubicBezTo>
                      <a:cubicBezTo>
                        <a:pt x="897264" y="876222"/>
                        <a:pt x="881071" y="830502"/>
                        <a:pt x="783916" y="823835"/>
                      </a:cubicBezTo>
                      <a:cubicBezTo>
                        <a:pt x="699144" y="818120"/>
                        <a:pt x="614371" y="807642"/>
                        <a:pt x="529599" y="814310"/>
                      </a:cubicBezTo>
                      <a:cubicBezTo>
                        <a:pt x="359101" y="828597"/>
                        <a:pt x="278139" y="920990"/>
                        <a:pt x="285759" y="1108632"/>
                      </a:cubicBezTo>
                      <a:moveTo>
                        <a:pt x="1151581" y="829550"/>
                      </a:moveTo>
                      <a:cubicBezTo>
                        <a:pt x="1151581" y="911465"/>
                        <a:pt x="1151581" y="993380"/>
                        <a:pt x="1151581" y="1075295"/>
                      </a:cubicBezTo>
                      <a:cubicBezTo>
                        <a:pt x="1151581" y="1145780"/>
                        <a:pt x="1162059" y="1210550"/>
                        <a:pt x="1203969" y="1272462"/>
                      </a:cubicBezTo>
                      <a:cubicBezTo>
                        <a:pt x="1274454" y="1377237"/>
                        <a:pt x="1162059" y="1392477"/>
                        <a:pt x="1111576" y="1433435"/>
                      </a:cubicBezTo>
                      <a:cubicBezTo>
                        <a:pt x="1056331" y="1477250"/>
                        <a:pt x="1014421" y="1448675"/>
                        <a:pt x="983941" y="1396287"/>
                      </a:cubicBezTo>
                      <a:cubicBezTo>
                        <a:pt x="974416" y="1380095"/>
                        <a:pt x="964891" y="1362950"/>
                        <a:pt x="957271" y="1344852"/>
                      </a:cubicBezTo>
                      <a:cubicBezTo>
                        <a:pt x="931554" y="1283892"/>
                        <a:pt x="906789" y="1270557"/>
                        <a:pt x="850591" y="1324850"/>
                      </a:cubicBezTo>
                      <a:cubicBezTo>
                        <a:pt x="731529" y="1439150"/>
                        <a:pt x="584844" y="1490585"/>
                        <a:pt x="418156" y="1485822"/>
                      </a:cubicBezTo>
                      <a:cubicBezTo>
                        <a:pt x="222894" y="1481060"/>
                        <a:pt x="59064" y="1346757"/>
                        <a:pt x="17154" y="1163877"/>
                      </a:cubicBezTo>
                      <a:cubicBezTo>
                        <a:pt x="-27614" y="964805"/>
                        <a:pt x="81924" y="750492"/>
                        <a:pt x="262899" y="674292"/>
                      </a:cubicBezTo>
                      <a:cubicBezTo>
                        <a:pt x="441016" y="598092"/>
                        <a:pt x="622944" y="610475"/>
                        <a:pt x="802966" y="651432"/>
                      </a:cubicBezTo>
                      <a:cubicBezTo>
                        <a:pt x="884881" y="669530"/>
                        <a:pt x="893454" y="645717"/>
                        <a:pt x="891549" y="574280"/>
                      </a:cubicBezTo>
                      <a:cubicBezTo>
                        <a:pt x="882024" y="287577"/>
                        <a:pt x="835351" y="233285"/>
                        <a:pt x="526741" y="230427"/>
                      </a:cubicBezTo>
                      <a:cubicBezTo>
                        <a:pt x="424824" y="229475"/>
                        <a:pt x="328621" y="265670"/>
                        <a:pt x="232419" y="296150"/>
                      </a:cubicBezTo>
                      <a:cubicBezTo>
                        <a:pt x="195271" y="307580"/>
                        <a:pt x="133359" y="371397"/>
                        <a:pt x="110499" y="295197"/>
                      </a:cubicBezTo>
                      <a:cubicBezTo>
                        <a:pt x="91449" y="233285"/>
                        <a:pt x="74304" y="150417"/>
                        <a:pt x="163839" y="106602"/>
                      </a:cubicBezTo>
                      <a:cubicBezTo>
                        <a:pt x="273376" y="53262"/>
                        <a:pt x="390534" y="28497"/>
                        <a:pt x="509596" y="14210"/>
                      </a:cubicBezTo>
                      <a:cubicBezTo>
                        <a:pt x="616276" y="875"/>
                        <a:pt x="724861" y="5637"/>
                        <a:pt x="829636" y="35165"/>
                      </a:cubicBezTo>
                      <a:cubicBezTo>
                        <a:pt x="993466" y="80885"/>
                        <a:pt x="1099194" y="168515"/>
                        <a:pt x="1130626" y="402830"/>
                      </a:cubicBezTo>
                      <a:cubicBezTo>
                        <a:pt x="1140151" y="473315"/>
                        <a:pt x="1148724" y="542847"/>
                        <a:pt x="1149676" y="613332"/>
                      </a:cubicBezTo>
                      <a:cubicBezTo>
                        <a:pt x="1150629" y="685722"/>
                        <a:pt x="1149676" y="757160"/>
                        <a:pt x="1149676" y="829550"/>
                      </a:cubicBezTo>
                      <a:lnTo>
                        <a:pt x="1151581" y="829550"/>
                      </a:lnTo>
                      <a:close/>
                    </a:path>
                  </a:pathLst>
                </a:custGeom>
                <a:solidFill>
                  <a:srgbClr val="263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F565C"/>
                    </a:solidFill>
                    <a:effectLst/>
                    <a:uLnTx/>
                    <a:uFillTx/>
                    <a:latin typeface="Helvetica Neue"/>
                  </a:endParaRPr>
                </a:p>
              </p:txBody>
            </p:sp>
            <p:sp>
              <p:nvSpPr>
                <p:cNvPr id="177" name="Freeform: Shape 9">
                  <a:extLst>
                    <a:ext uri="{FF2B5EF4-FFF2-40B4-BE49-F238E27FC236}">
                      <a16:creationId xmlns:a16="http://schemas.microsoft.com/office/drawing/2014/main" id="{8AEBEC97-251B-1642-8F29-7C189EFF0A4D}"/>
                    </a:ext>
                  </a:extLst>
                </p:cNvPr>
                <p:cNvSpPr/>
                <p:nvPr/>
              </p:nvSpPr>
              <p:spPr>
                <a:xfrm>
                  <a:off x="7217052" y="2002925"/>
                  <a:ext cx="1066800" cy="1495425"/>
                </a:xfrm>
                <a:custGeom>
                  <a:avLst/>
                  <a:gdLst>
                    <a:gd name="connsiteX0" fmla="*/ 482005 w 1066800"/>
                    <a:gd name="connsiteY0" fmla="*/ 1490845 h 1495425"/>
                    <a:gd name="connsiteX1" fmla="*/ 108625 w 1066800"/>
                    <a:gd name="connsiteY1" fmla="*/ 1417503 h 1495425"/>
                    <a:gd name="connsiteX2" fmla="*/ 16233 w 1066800"/>
                    <a:gd name="connsiteY2" fmla="*/ 1217477 h 1495425"/>
                    <a:gd name="connsiteX3" fmla="*/ 110530 w 1066800"/>
                    <a:gd name="connsiteY3" fmla="*/ 1197475 h 1495425"/>
                    <a:gd name="connsiteX4" fmla="*/ 453430 w 1066800"/>
                    <a:gd name="connsiteY4" fmla="*/ 1275580 h 1495425"/>
                    <a:gd name="connsiteX5" fmla="*/ 684888 w 1066800"/>
                    <a:gd name="connsiteY5" fmla="*/ 1241290 h 1495425"/>
                    <a:gd name="connsiteX6" fmla="*/ 794425 w 1066800"/>
                    <a:gd name="connsiteY6" fmla="*/ 1096510 h 1495425"/>
                    <a:gd name="connsiteX7" fmla="*/ 706795 w 1066800"/>
                    <a:gd name="connsiteY7" fmla="*/ 934585 h 1495425"/>
                    <a:gd name="connsiteX8" fmla="*/ 328653 w 1066800"/>
                    <a:gd name="connsiteY8" fmla="*/ 801235 h 1495425"/>
                    <a:gd name="connsiteX9" fmla="*/ 33378 w 1066800"/>
                    <a:gd name="connsiteY9" fmla="*/ 464050 h 1495425"/>
                    <a:gd name="connsiteX10" fmla="*/ 357228 w 1066800"/>
                    <a:gd name="connsiteY10" fmla="*/ 35425 h 1495425"/>
                    <a:gd name="connsiteX11" fmla="*/ 887770 w 1066800"/>
                    <a:gd name="connsiteY11" fmla="*/ 70667 h 1495425"/>
                    <a:gd name="connsiteX12" fmla="*/ 980163 w 1066800"/>
                    <a:gd name="connsiteY12" fmla="*/ 261167 h 1495425"/>
                    <a:gd name="connsiteX13" fmla="*/ 888723 w 1066800"/>
                    <a:gd name="connsiteY13" fmla="*/ 285932 h 1495425"/>
                    <a:gd name="connsiteX14" fmla="*/ 494388 w 1066800"/>
                    <a:gd name="connsiteY14" fmla="*/ 227830 h 1495425"/>
                    <a:gd name="connsiteX15" fmla="*/ 312460 w 1066800"/>
                    <a:gd name="connsiteY15" fmla="*/ 485957 h 1495425"/>
                    <a:gd name="connsiteX16" fmla="*/ 384850 w 1066800"/>
                    <a:gd name="connsiteY16" fmla="*/ 552632 h 1495425"/>
                    <a:gd name="connsiteX17" fmla="*/ 810618 w 1066800"/>
                    <a:gd name="connsiteY17" fmla="*/ 701222 h 1495425"/>
                    <a:gd name="connsiteX18" fmla="*/ 1017310 w 1066800"/>
                    <a:gd name="connsiteY18" fmla="*/ 1225097 h 1495425"/>
                    <a:gd name="connsiteX19" fmla="*/ 618213 w 1066800"/>
                    <a:gd name="connsiteY19" fmla="*/ 1481320 h 1495425"/>
                    <a:gd name="connsiteX20" fmla="*/ 482005 w 1066800"/>
                    <a:gd name="connsiteY20" fmla="*/ 1490845 h 149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66800" h="1495425">
                      <a:moveTo>
                        <a:pt x="482005" y="1490845"/>
                      </a:moveTo>
                      <a:cubicBezTo>
                        <a:pt x="352465" y="1489892"/>
                        <a:pt x="227688" y="1466080"/>
                        <a:pt x="108625" y="1417503"/>
                      </a:cubicBezTo>
                      <a:cubicBezTo>
                        <a:pt x="21948" y="1382260"/>
                        <a:pt x="-10437" y="1307012"/>
                        <a:pt x="16233" y="1217477"/>
                      </a:cubicBezTo>
                      <a:cubicBezTo>
                        <a:pt x="35283" y="1154612"/>
                        <a:pt x="78145" y="1183187"/>
                        <a:pt x="110530" y="1197475"/>
                      </a:cubicBezTo>
                      <a:cubicBezTo>
                        <a:pt x="220068" y="1245100"/>
                        <a:pt x="334368" y="1271770"/>
                        <a:pt x="453430" y="1275580"/>
                      </a:cubicBezTo>
                      <a:cubicBezTo>
                        <a:pt x="532488" y="1277485"/>
                        <a:pt x="608688" y="1268912"/>
                        <a:pt x="684888" y="1241290"/>
                      </a:cubicBezTo>
                      <a:cubicBezTo>
                        <a:pt x="756325" y="1215572"/>
                        <a:pt x="787758" y="1166995"/>
                        <a:pt x="794425" y="1096510"/>
                      </a:cubicBezTo>
                      <a:cubicBezTo>
                        <a:pt x="801093" y="1023167"/>
                        <a:pt x="770613" y="969827"/>
                        <a:pt x="706795" y="934585"/>
                      </a:cubicBezTo>
                      <a:cubicBezTo>
                        <a:pt x="587733" y="869815"/>
                        <a:pt x="453430" y="848860"/>
                        <a:pt x="328653" y="801235"/>
                      </a:cubicBezTo>
                      <a:cubicBezTo>
                        <a:pt x="172443" y="740275"/>
                        <a:pt x="56238" y="643120"/>
                        <a:pt x="33378" y="464050"/>
                      </a:cubicBezTo>
                      <a:cubicBezTo>
                        <a:pt x="7660" y="259262"/>
                        <a:pt x="152440" y="94480"/>
                        <a:pt x="357228" y="35425"/>
                      </a:cubicBezTo>
                      <a:cubicBezTo>
                        <a:pt x="536298" y="-16010"/>
                        <a:pt x="715368" y="6850"/>
                        <a:pt x="887770" y="70667"/>
                      </a:cubicBezTo>
                      <a:cubicBezTo>
                        <a:pt x="975400" y="103052"/>
                        <a:pt x="1003023" y="169727"/>
                        <a:pt x="980163" y="261167"/>
                      </a:cubicBezTo>
                      <a:cubicBezTo>
                        <a:pt x="963970" y="324032"/>
                        <a:pt x="923965" y="303077"/>
                        <a:pt x="888723" y="285932"/>
                      </a:cubicBezTo>
                      <a:cubicBezTo>
                        <a:pt x="762993" y="226877"/>
                        <a:pt x="629643" y="217352"/>
                        <a:pt x="494388" y="227830"/>
                      </a:cubicBezTo>
                      <a:cubicBezTo>
                        <a:pt x="329605" y="240212"/>
                        <a:pt x="259120" y="344987"/>
                        <a:pt x="312460" y="485957"/>
                      </a:cubicBezTo>
                      <a:cubicBezTo>
                        <a:pt x="326748" y="524057"/>
                        <a:pt x="349608" y="537392"/>
                        <a:pt x="384850" y="552632"/>
                      </a:cubicBezTo>
                      <a:cubicBezTo>
                        <a:pt x="523915" y="612640"/>
                        <a:pt x="672505" y="643120"/>
                        <a:pt x="810618" y="701222"/>
                      </a:cubicBezTo>
                      <a:cubicBezTo>
                        <a:pt x="1027788" y="792662"/>
                        <a:pt x="1126848" y="1045075"/>
                        <a:pt x="1017310" y="1225097"/>
                      </a:cubicBezTo>
                      <a:cubicBezTo>
                        <a:pt x="926823" y="1374640"/>
                        <a:pt x="785853" y="1450840"/>
                        <a:pt x="618213" y="1481320"/>
                      </a:cubicBezTo>
                      <a:cubicBezTo>
                        <a:pt x="574398" y="1490845"/>
                        <a:pt x="527725" y="1488940"/>
                        <a:pt x="482005" y="1490845"/>
                      </a:cubicBezTo>
                    </a:path>
                  </a:pathLst>
                </a:custGeom>
                <a:solidFill>
                  <a:srgbClr val="263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F565C"/>
                    </a:solidFill>
                    <a:effectLst/>
                    <a:uLnTx/>
                    <a:uFillTx/>
                    <a:latin typeface="Helvetica Neue"/>
                  </a:endParaRPr>
                </a:p>
              </p:txBody>
            </p:sp>
            <p:sp>
              <p:nvSpPr>
                <p:cNvPr id="178" name="Freeform: Shape 10">
                  <a:extLst>
                    <a:ext uri="{FF2B5EF4-FFF2-40B4-BE49-F238E27FC236}">
                      <a16:creationId xmlns:a16="http://schemas.microsoft.com/office/drawing/2014/main" id="{DC64BD81-36A2-2A41-BC37-F1268317142E}"/>
                    </a:ext>
                  </a:extLst>
                </p:cNvPr>
                <p:cNvSpPr/>
                <p:nvPr/>
              </p:nvSpPr>
              <p:spPr>
                <a:xfrm>
                  <a:off x="7577747" y="3771000"/>
                  <a:ext cx="904875" cy="885825"/>
                </a:xfrm>
                <a:custGeom>
                  <a:avLst/>
                  <a:gdLst>
                    <a:gd name="connsiteX0" fmla="*/ 560413 w 904875"/>
                    <a:gd name="connsiteY0" fmla="*/ 7567 h 885825"/>
                    <a:gd name="connsiteX1" fmla="*/ 599466 w 904875"/>
                    <a:gd name="connsiteY1" fmla="*/ 7567 h 885825"/>
                    <a:gd name="connsiteX2" fmla="*/ 867118 w 904875"/>
                    <a:gd name="connsiteY2" fmla="*/ 365707 h 885825"/>
                    <a:gd name="connsiteX3" fmla="*/ 608038 w 904875"/>
                    <a:gd name="connsiteY3" fmla="*/ 841005 h 885825"/>
                    <a:gd name="connsiteX4" fmla="*/ 525171 w 904875"/>
                    <a:gd name="connsiteY4" fmla="*/ 871485 h 885825"/>
                    <a:gd name="connsiteX5" fmla="*/ 532791 w 904875"/>
                    <a:gd name="connsiteY5" fmla="*/ 791475 h 885825"/>
                    <a:gd name="connsiteX6" fmla="*/ 665188 w 904875"/>
                    <a:gd name="connsiteY6" fmla="*/ 360945 h 885825"/>
                    <a:gd name="connsiteX7" fmla="*/ 548983 w 904875"/>
                    <a:gd name="connsiteY7" fmla="*/ 199972 h 885825"/>
                    <a:gd name="connsiteX8" fmla="*/ 88926 w 904875"/>
                    <a:gd name="connsiteY8" fmla="*/ 216165 h 885825"/>
                    <a:gd name="connsiteX9" fmla="*/ 10821 w 904875"/>
                    <a:gd name="connsiteY9" fmla="*/ 201877 h 885825"/>
                    <a:gd name="connsiteX10" fmla="*/ 62256 w 904875"/>
                    <a:gd name="connsiteY10" fmla="*/ 130440 h 885825"/>
                    <a:gd name="connsiteX11" fmla="*/ 560413 w 904875"/>
                    <a:gd name="connsiteY11" fmla="*/ 7567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04875" h="885825">
                      <a:moveTo>
                        <a:pt x="560413" y="7567"/>
                      </a:moveTo>
                      <a:cubicBezTo>
                        <a:pt x="573748" y="7567"/>
                        <a:pt x="586131" y="6615"/>
                        <a:pt x="599466" y="7567"/>
                      </a:cubicBezTo>
                      <a:cubicBezTo>
                        <a:pt x="915696" y="27570"/>
                        <a:pt x="933793" y="51382"/>
                        <a:pt x="867118" y="365707"/>
                      </a:cubicBezTo>
                      <a:cubicBezTo>
                        <a:pt x="828066" y="546682"/>
                        <a:pt x="746151" y="711465"/>
                        <a:pt x="608038" y="841005"/>
                      </a:cubicBezTo>
                      <a:cubicBezTo>
                        <a:pt x="585178" y="862912"/>
                        <a:pt x="558508" y="897202"/>
                        <a:pt x="525171" y="871485"/>
                      </a:cubicBezTo>
                      <a:cubicBezTo>
                        <a:pt x="496596" y="849577"/>
                        <a:pt x="523266" y="817192"/>
                        <a:pt x="532791" y="791475"/>
                      </a:cubicBezTo>
                      <a:cubicBezTo>
                        <a:pt x="587083" y="651457"/>
                        <a:pt x="645186" y="512392"/>
                        <a:pt x="665188" y="360945"/>
                      </a:cubicBezTo>
                      <a:cubicBezTo>
                        <a:pt x="679476" y="249502"/>
                        <a:pt x="656616" y="218070"/>
                        <a:pt x="548983" y="199972"/>
                      </a:cubicBezTo>
                      <a:cubicBezTo>
                        <a:pt x="394678" y="174255"/>
                        <a:pt x="242278" y="203782"/>
                        <a:pt x="88926" y="216165"/>
                      </a:cubicBezTo>
                      <a:cubicBezTo>
                        <a:pt x="61303" y="218070"/>
                        <a:pt x="24156" y="238072"/>
                        <a:pt x="10821" y="201877"/>
                      </a:cubicBezTo>
                      <a:cubicBezTo>
                        <a:pt x="-5372" y="161872"/>
                        <a:pt x="35586" y="145680"/>
                        <a:pt x="62256" y="130440"/>
                      </a:cubicBezTo>
                      <a:cubicBezTo>
                        <a:pt x="215608" y="38047"/>
                        <a:pt x="384201" y="7567"/>
                        <a:pt x="560413" y="7567"/>
                      </a:cubicBezTo>
                    </a:path>
                  </a:pathLst>
                </a:custGeom>
                <a:solidFill>
                  <a:srgbClr val="F7991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F565C"/>
                    </a:solidFill>
                    <a:effectLst/>
                    <a:uLnTx/>
                    <a:uFillTx/>
                    <a:latin typeface="Helvetica Neue"/>
                  </a:endParaRPr>
                </a:p>
              </p:txBody>
            </p:sp>
          </p:grpSp>
        </p:grpSp>
      </p:grp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1E8C403-CD2C-354B-8BC4-01631792A3A9}"/>
              </a:ext>
            </a:extLst>
          </p:cNvPr>
          <p:cNvCxnSpPr>
            <a:cxnSpLocks/>
          </p:cNvCxnSpPr>
          <p:nvPr/>
        </p:nvCxnSpPr>
        <p:spPr>
          <a:xfrm flipH="1">
            <a:off x="5621479" y="1678836"/>
            <a:ext cx="640342" cy="625972"/>
          </a:xfrm>
          <a:prstGeom prst="line">
            <a:avLst/>
          </a:prstGeom>
          <a:noFill/>
          <a:ln w="25400" cap="flat" cmpd="sng" algn="ctr">
            <a:gradFill>
              <a:gsLst>
                <a:gs pos="32000">
                  <a:srgbClr val="F9A425"/>
                </a:gs>
                <a:gs pos="85000">
                  <a:srgbClr val="035CD9"/>
                </a:gs>
              </a:gsLst>
              <a:lin ang="10800000" scaled="0"/>
            </a:gradFill>
            <a:prstDash val="sysDot"/>
            <a:miter lim="800000"/>
            <a:headEnd type="triangl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3977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7968FF-913D-9746-97E0-432818B53464}"/>
              </a:ext>
            </a:extLst>
          </p:cNvPr>
          <p:cNvSpPr/>
          <p:nvPr/>
        </p:nvSpPr>
        <p:spPr>
          <a:xfrm>
            <a:off x="496767" y="1665467"/>
            <a:ext cx="8174579" cy="96970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2100" spc="2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66609A-D39B-794D-9182-2DB214F1FDAF}"/>
              </a:ext>
            </a:extLst>
          </p:cNvPr>
          <p:cNvGrpSpPr/>
          <p:nvPr/>
        </p:nvGrpSpPr>
        <p:grpSpPr>
          <a:xfrm>
            <a:off x="496767" y="1556607"/>
            <a:ext cx="8174579" cy="1624488"/>
            <a:chOff x="423980" y="1665467"/>
            <a:chExt cx="8174579" cy="1624488"/>
          </a:xfrm>
        </p:grpSpPr>
        <p:sp>
          <p:nvSpPr>
            <p:cNvPr id="10" name="Text Placeholder 6">
              <a:extLst>
                <a:ext uri="{FF2B5EF4-FFF2-40B4-BE49-F238E27FC236}">
                  <a16:creationId xmlns:a16="http://schemas.microsoft.com/office/drawing/2014/main" id="{A3D1797D-B45E-E640-B331-7143AE81E089}"/>
                </a:ext>
              </a:extLst>
            </p:cNvPr>
            <p:cNvSpPr txBox="1">
              <a:spLocks/>
            </p:cNvSpPr>
            <p:nvPr/>
          </p:nvSpPr>
          <p:spPr>
            <a:xfrm>
              <a:off x="619229" y="1770124"/>
              <a:ext cx="7759967" cy="127576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6858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3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1500" indent="-228600" algn="l" defTabSz="685800" rtl="0" eaLnBrk="1" latinLnBrk="0" hangingPunct="1">
                <a:lnSpc>
                  <a:spcPct val="100000"/>
                </a:lnSpc>
                <a:spcBef>
                  <a:spcPts val="480"/>
                </a:spcBef>
                <a:buClr>
                  <a:schemeClr val="accent3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–"/>
                <a:defRPr sz="1800" kern="1200" spc="20" baseline="0">
                  <a:solidFill>
                    <a:schemeClr val="tx1"/>
                  </a:solidFill>
                  <a:latin typeface="Helvetica Neue Light"/>
                  <a:ea typeface="+mn-ea"/>
                  <a:cs typeface="+mn-cs"/>
                </a:defRPr>
              </a:lvl2pPr>
              <a:lvl3pPr marL="822960" indent="-228600" algn="l" defTabSz="685800" rtl="0" eaLnBrk="1" latinLnBrk="0" hangingPunct="1">
                <a:lnSpc>
                  <a:spcPct val="100000"/>
                </a:lnSpc>
                <a:spcBef>
                  <a:spcPts val="432"/>
                </a:spcBef>
                <a:buClr>
                  <a:schemeClr val="accent3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500" kern="1200" spc="20" baseline="0">
                  <a:solidFill>
                    <a:schemeClr val="tx1"/>
                  </a:solidFill>
                  <a:latin typeface="Helvetica Neue Ligh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Helvetica Neue Ligh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Helvetica Neue Ligh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3600" spc="50" dirty="0">
                  <a:latin typeface="+mj-lt"/>
                  <a:ea typeface="Helvetica Neue Light" panose="02000403000000020004" pitchFamily="2" charset="0"/>
                </a:rPr>
                <a:t>HOW DO WE MAKE DECISIONS ABOUT THE CLOUD TODAY?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C93878-A7F5-3A43-B262-E9FBE81595C4}"/>
                </a:ext>
              </a:extLst>
            </p:cNvPr>
            <p:cNvSpPr/>
            <p:nvPr/>
          </p:nvSpPr>
          <p:spPr>
            <a:xfrm>
              <a:off x="423980" y="1665467"/>
              <a:ext cx="8174579" cy="1624488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143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262DBC-A327-5141-B9B5-F21B4D2B4E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Calibri" panose="020F0502020204030204" pitchFamily="34" charset="0"/>
              </a:rPr>
              <a:t>Summary of Learnings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6DCE2B-02AA-DB49-A469-EDBCCC8A6187}"/>
              </a:ext>
            </a:extLst>
          </p:cNvPr>
          <p:cNvGrpSpPr>
            <a:grpSpLocks noChangeAspect="1"/>
          </p:cNvGrpSpPr>
          <p:nvPr/>
        </p:nvGrpSpPr>
        <p:grpSpPr>
          <a:xfrm>
            <a:off x="237744" y="1058473"/>
            <a:ext cx="1306588" cy="3585314"/>
            <a:chOff x="1591437" y="953197"/>
            <a:chExt cx="1074743" cy="29491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1F14C8-CAB3-ED4E-B45B-3F2570CC7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1437" y="953197"/>
              <a:ext cx="1074743" cy="75328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A4C4B5-D5B2-564E-B2BD-E61A8C753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1437" y="2433124"/>
              <a:ext cx="1074743" cy="7388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7D4BDC-92F1-8E40-BA61-C95E379AB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1437" y="3163435"/>
              <a:ext cx="1074743" cy="7388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868EA6-61C0-7B4E-9E1A-FEA1D95C4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1437" y="1701065"/>
              <a:ext cx="1074743" cy="72752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B30D74-5C4C-844B-BA94-49D69BE897D6}"/>
              </a:ext>
            </a:extLst>
          </p:cNvPr>
          <p:cNvGrpSpPr>
            <a:grpSpLocks noChangeAspect="1"/>
          </p:cNvGrpSpPr>
          <p:nvPr/>
        </p:nvGrpSpPr>
        <p:grpSpPr>
          <a:xfrm>
            <a:off x="5877871" y="1075993"/>
            <a:ext cx="3017185" cy="3574610"/>
            <a:chOff x="6168141" y="968693"/>
            <a:chExt cx="182880" cy="292245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66043C-74A3-B646-BCA1-12E1FF0755D6}"/>
                </a:ext>
              </a:extLst>
            </p:cNvPr>
            <p:cNvSpPr/>
            <p:nvPr/>
          </p:nvSpPr>
          <p:spPr>
            <a:xfrm>
              <a:off x="6168141" y="968693"/>
              <a:ext cx="182880" cy="750423"/>
            </a:xfrm>
            <a:prstGeom prst="rect">
              <a:avLst/>
            </a:prstGeom>
            <a:solidFill>
              <a:srgbClr val="BEE6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Helvetica Neue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DFADEF-6010-3443-A690-F6CE271E6830}"/>
                </a:ext>
              </a:extLst>
            </p:cNvPr>
            <p:cNvSpPr/>
            <p:nvPr/>
          </p:nvSpPr>
          <p:spPr>
            <a:xfrm>
              <a:off x="6168141" y="1713488"/>
              <a:ext cx="182880" cy="732065"/>
            </a:xfrm>
            <a:prstGeom prst="rect">
              <a:avLst/>
            </a:prstGeom>
            <a:solidFill>
              <a:srgbClr val="6F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Helvetica Neue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132BAC-EC50-DA44-8375-9A9A665EC05D}"/>
                </a:ext>
              </a:extLst>
            </p:cNvPr>
            <p:cNvSpPr/>
            <p:nvPr/>
          </p:nvSpPr>
          <p:spPr>
            <a:xfrm>
              <a:off x="6168141" y="2432224"/>
              <a:ext cx="182880" cy="736081"/>
            </a:xfrm>
            <a:prstGeom prst="rect">
              <a:avLst/>
            </a:prstGeom>
            <a:solidFill>
              <a:srgbClr val="00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Helvetica Neue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69AD80-CB10-8E49-AEF8-CD71A5F8929B}"/>
                </a:ext>
              </a:extLst>
            </p:cNvPr>
            <p:cNvSpPr/>
            <p:nvPr/>
          </p:nvSpPr>
          <p:spPr>
            <a:xfrm>
              <a:off x="6168141" y="3155066"/>
              <a:ext cx="182880" cy="736080"/>
            </a:xfrm>
            <a:prstGeom prst="rect">
              <a:avLst/>
            </a:prstGeom>
            <a:solidFill>
              <a:srgbClr val="055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Helvetica Neue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2D1E3F5-C75F-B742-9704-16AF23AEA0D8}"/>
              </a:ext>
            </a:extLst>
          </p:cNvPr>
          <p:cNvCxnSpPr>
            <a:cxnSpLocks/>
          </p:cNvCxnSpPr>
          <p:nvPr/>
        </p:nvCxnSpPr>
        <p:spPr>
          <a:xfrm>
            <a:off x="237744" y="1055948"/>
            <a:ext cx="8650224" cy="31021"/>
          </a:xfrm>
          <a:prstGeom prst="line">
            <a:avLst/>
          </a:prstGeom>
          <a:ln w="12700">
            <a:solidFill>
              <a:srgbClr val="BEE6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C4D4C23-5329-D245-B613-795311584105}"/>
              </a:ext>
            </a:extLst>
          </p:cNvPr>
          <p:cNvSpPr txBox="1"/>
          <p:nvPr/>
        </p:nvSpPr>
        <p:spPr>
          <a:xfrm>
            <a:off x="1872616" y="1188140"/>
            <a:ext cx="3766534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rgbClr val="00B1B1"/>
                </a:solidFill>
              </a:rPr>
              <a:t>NOT ALL CLOUDS ARE CREATED EQUAL</a:t>
            </a:r>
          </a:p>
          <a:p>
            <a:r>
              <a:rPr lang="en-US" sz="1200" dirty="0"/>
              <a:t>Architectural and connectivity differences have an impact on performance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C81D87-530C-0244-80F2-168B304493AF}"/>
              </a:ext>
            </a:extLst>
          </p:cNvPr>
          <p:cNvSpPr txBox="1"/>
          <p:nvPr/>
        </p:nvSpPr>
        <p:spPr>
          <a:xfrm>
            <a:off x="1848282" y="2078405"/>
            <a:ext cx="3790868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rgbClr val="00B1B1"/>
                </a:solidFill>
              </a:rPr>
              <a:t>GEOGRAPHICAL PERFORMANCE VARIES</a:t>
            </a:r>
          </a:p>
          <a:p>
            <a:r>
              <a:rPr lang="en-US" sz="1200" dirty="0"/>
              <a:t>Do not assume uniform performance across the globe and use data to test, validate and optimize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E2614D-1376-674C-B903-B9917AF56A97}"/>
              </a:ext>
            </a:extLst>
          </p:cNvPr>
          <p:cNvSpPr txBox="1"/>
          <p:nvPr/>
        </p:nvSpPr>
        <p:spPr>
          <a:xfrm>
            <a:off x="1848282" y="2973429"/>
            <a:ext cx="3790868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rgbClr val="00B1B1"/>
                </a:solidFill>
              </a:rPr>
              <a:t>INTRA-CLOUD PERFORMANCE IS STELLAR</a:t>
            </a:r>
          </a:p>
          <a:p>
            <a:r>
              <a:rPr lang="en-US" sz="1200" dirty="0"/>
              <a:t>Robust internal backbone supports redundant and distributed application architectures</a:t>
            </a:r>
            <a:endParaRPr lang="en-US" sz="1200" dirty="0">
              <a:latin typeface="Helvetica Neue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EA50CF-3235-034D-9202-5486540A550B}"/>
              </a:ext>
            </a:extLst>
          </p:cNvPr>
          <p:cNvSpPr txBox="1"/>
          <p:nvPr/>
        </p:nvSpPr>
        <p:spPr>
          <a:xfrm>
            <a:off x="1848282" y="3829688"/>
            <a:ext cx="3592393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rgbClr val="00B1B1"/>
                </a:solidFill>
              </a:rPr>
              <a:t>MULTI-CLOUD IS SAFE</a:t>
            </a:r>
          </a:p>
          <a:p>
            <a:r>
              <a:rPr lang="en-US" sz="1200" dirty="0"/>
              <a:t>Symbiotic coexistence between the Big 3 and stable multi-cloud performance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202B8D-F858-6F4E-9CC2-A9DD191DA590}"/>
              </a:ext>
            </a:extLst>
          </p:cNvPr>
          <p:cNvSpPr txBox="1"/>
          <p:nvPr/>
        </p:nvSpPr>
        <p:spPr>
          <a:xfrm>
            <a:off x="6297772" y="1263567"/>
            <a:ext cx="216008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055E6F"/>
                </a:solidFill>
              </a:rPr>
              <a:t>AWS has less performance stability in Asia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577B63-4F01-EE4A-A39B-367E35589CB9}"/>
              </a:ext>
            </a:extLst>
          </p:cNvPr>
          <p:cNvSpPr txBox="1"/>
          <p:nvPr/>
        </p:nvSpPr>
        <p:spPr>
          <a:xfrm>
            <a:off x="6297771" y="2177723"/>
            <a:ext cx="228624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055E6F"/>
                </a:solidFill>
              </a:rPr>
              <a:t>GCP is 3x slower from Europe to India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DE3D80-E81B-B64E-9DA6-357B361C3123}"/>
              </a:ext>
            </a:extLst>
          </p:cNvPr>
          <p:cNvSpPr txBox="1"/>
          <p:nvPr/>
        </p:nvSpPr>
        <p:spPr>
          <a:xfrm>
            <a:off x="6297772" y="3005181"/>
            <a:ext cx="216008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Inter-AZ performance between 0.5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– 1.5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538A43-F4D4-454F-986C-7CA5E4525719}"/>
              </a:ext>
            </a:extLst>
          </p:cNvPr>
          <p:cNvSpPr txBox="1"/>
          <p:nvPr/>
        </p:nvSpPr>
        <p:spPr>
          <a:xfrm>
            <a:off x="6297772" y="3925342"/>
            <a:ext cx="216008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AWS, Azure and GCP peer directly with each other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1FE449-90CE-5641-86F0-F6638AB799FD}"/>
              </a:ext>
            </a:extLst>
          </p:cNvPr>
          <p:cNvCxnSpPr>
            <a:cxnSpLocks/>
          </p:cNvCxnSpPr>
          <p:nvPr/>
        </p:nvCxnSpPr>
        <p:spPr>
          <a:xfrm>
            <a:off x="237744" y="4636971"/>
            <a:ext cx="8650224" cy="13632"/>
          </a:xfrm>
          <a:prstGeom prst="line">
            <a:avLst/>
          </a:prstGeom>
          <a:ln w="12700">
            <a:solidFill>
              <a:srgbClr val="0A4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0E13BF-35EE-AB40-A66D-271B601723C3}"/>
              </a:ext>
            </a:extLst>
          </p:cNvPr>
          <p:cNvCxnSpPr>
            <a:cxnSpLocks/>
          </p:cNvCxnSpPr>
          <p:nvPr/>
        </p:nvCxnSpPr>
        <p:spPr>
          <a:xfrm>
            <a:off x="237744" y="1971861"/>
            <a:ext cx="8650224" cy="26650"/>
          </a:xfrm>
          <a:prstGeom prst="line">
            <a:avLst/>
          </a:prstGeom>
          <a:ln w="12700">
            <a:solidFill>
              <a:srgbClr val="6FC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2BC78D6-F321-084A-961D-D492D6BE982F}"/>
              </a:ext>
            </a:extLst>
          </p:cNvPr>
          <p:cNvCxnSpPr>
            <a:cxnSpLocks/>
          </p:cNvCxnSpPr>
          <p:nvPr/>
        </p:nvCxnSpPr>
        <p:spPr>
          <a:xfrm>
            <a:off x="237744" y="2852267"/>
            <a:ext cx="8650224" cy="31021"/>
          </a:xfrm>
          <a:prstGeom prst="line">
            <a:avLst/>
          </a:prstGeom>
          <a:ln w="12700">
            <a:solidFill>
              <a:srgbClr val="00B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E4DDE52-78F2-4E49-83CD-73FFC0638E29}"/>
              </a:ext>
            </a:extLst>
          </p:cNvPr>
          <p:cNvCxnSpPr>
            <a:cxnSpLocks/>
          </p:cNvCxnSpPr>
          <p:nvPr/>
        </p:nvCxnSpPr>
        <p:spPr>
          <a:xfrm>
            <a:off x="237744" y="3745507"/>
            <a:ext cx="8650224" cy="0"/>
          </a:xfrm>
          <a:prstGeom prst="line">
            <a:avLst/>
          </a:prstGeom>
          <a:ln w="12700">
            <a:solidFill>
              <a:srgbClr val="055E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57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C8A1B-9C4C-E04E-931A-E6CD604166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Recommendations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680B5-2889-FB4B-B3C8-B6467B1ABE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055688"/>
            <a:ext cx="8229600" cy="3830637"/>
          </a:xfrm>
        </p:spPr>
        <p:txBody>
          <a:bodyPr>
            <a:normAutofit fontScale="77500" lnSpcReduction="20000"/>
          </a:bodyPr>
          <a:lstStyle/>
          <a:p>
            <a:pPr marL="800100" lvl="1" indent="-342900">
              <a:buFont typeface="Wingdings" pitchFamily="2" charset="2"/>
              <a:buChar char="q"/>
            </a:pPr>
            <a:r>
              <a:rPr lang="en-US" sz="2900" dirty="0"/>
              <a:t>Use data, not your gut to guide your cloud investment decisions </a:t>
            </a:r>
          </a:p>
          <a:p>
            <a:pPr marL="800100" lvl="1" indent="-342900">
              <a:buFont typeface="Wingdings" pitchFamily="2" charset="2"/>
              <a:buChar char="q"/>
            </a:pPr>
            <a:endParaRPr lang="en-US" sz="2900" dirty="0"/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900" dirty="0"/>
              <a:t>Find your “best” and ”worst” region pairs before deciding on your cloud architecture </a:t>
            </a:r>
          </a:p>
          <a:p>
            <a:pPr marL="800100" lvl="1" indent="-342900">
              <a:buFont typeface="Wingdings" pitchFamily="2" charset="2"/>
              <a:buChar char="q"/>
            </a:pPr>
            <a:endParaRPr lang="en-US" sz="2900" dirty="0"/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900" dirty="0"/>
              <a:t>Consider your organization’s tolerance to Internet exposure and evaluate risk vs $$</a:t>
            </a:r>
          </a:p>
          <a:p>
            <a:pPr marL="800100" lvl="1" indent="-342900">
              <a:buFont typeface="Wingdings" pitchFamily="2" charset="2"/>
              <a:buChar char="q"/>
            </a:pPr>
            <a:endParaRPr lang="en-US" sz="2900" dirty="0"/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900" dirty="0"/>
              <a:t>Factor in inter-AZ and inter-region performance. Your app performance and user-experience relies on it </a:t>
            </a:r>
          </a:p>
          <a:p>
            <a:pPr marL="800100" lvl="1" indent="-342900">
              <a:buNone/>
            </a:pPr>
            <a:endParaRPr lang="en-US" sz="2900" dirty="0"/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900" dirty="0"/>
              <a:t>Trust, but verify. Avoid assumptions in the cloud</a:t>
            </a:r>
          </a:p>
          <a:p>
            <a:pPr marL="342900" lvl="1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16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418804F-4C71-E44A-AC39-19D8E7F4E3EC}"/>
              </a:ext>
            </a:extLst>
          </p:cNvPr>
          <p:cNvSpPr txBox="1">
            <a:spLocks/>
          </p:cNvSpPr>
          <p:nvPr/>
        </p:nvSpPr>
        <p:spPr>
          <a:xfrm>
            <a:off x="0" y="232403"/>
            <a:ext cx="9144000" cy="576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  <a:cs typeface="Calibri" panose="020F0502020204030204" pitchFamily="34" charset="0"/>
              </a:rPr>
              <a:t>Our Research Vision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6ED4E3-A09A-FD4B-A459-5A77B2FB1E86}"/>
              </a:ext>
            </a:extLst>
          </p:cNvPr>
          <p:cNvGrpSpPr/>
          <p:nvPr/>
        </p:nvGrpSpPr>
        <p:grpSpPr>
          <a:xfrm rot="21440901">
            <a:off x="-396239" y="1404507"/>
            <a:ext cx="10251440" cy="2781862"/>
            <a:chOff x="0" y="1371395"/>
            <a:chExt cx="10611847" cy="278186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A3B80EF-EEA2-9645-9741-995D70618270}"/>
                </a:ext>
              </a:extLst>
            </p:cNvPr>
            <p:cNvSpPr/>
            <p:nvPr/>
          </p:nvSpPr>
          <p:spPr>
            <a:xfrm>
              <a:off x="0" y="1469304"/>
              <a:ext cx="7662441" cy="2683953"/>
            </a:xfrm>
            <a:custGeom>
              <a:avLst/>
              <a:gdLst>
                <a:gd name="connsiteX0" fmla="*/ 0 w 9213448"/>
                <a:gd name="connsiteY0" fmla="*/ 2858947 h 2858947"/>
                <a:gd name="connsiteX1" fmla="*/ 3715473 w 9213448"/>
                <a:gd name="connsiteY1" fmla="*/ 2372810 h 2858947"/>
                <a:gd name="connsiteX2" fmla="*/ 7292051 w 9213448"/>
                <a:gd name="connsiteY2" fmla="*/ 486137 h 2858947"/>
                <a:gd name="connsiteX3" fmla="*/ 9213448 w 9213448"/>
                <a:gd name="connsiteY3" fmla="*/ 0 h 285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3448" h="2858947">
                  <a:moveTo>
                    <a:pt x="0" y="2858947"/>
                  </a:moveTo>
                  <a:cubicBezTo>
                    <a:pt x="1250065" y="2813612"/>
                    <a:pt x="2500131" y="2768278"/>
                    <a:pt x="3715473" y="2372810"/>
                  </a:cubicBezTo>
                  <a:cubicBezTo>
                    <a:pt x="4930815" y="1977342"/>
                    <a:pt x="6375722" y="881605"/>
                    <a:pt x="7292051" y="486137"/>
                  </a:cubicBezTo>
                  <a:cubicBezTo>
                    <a:pt x="8208380" y="90669"/>
                    <a:pt x="8710914" y="45334"/>
                    <a:pt x="9213448" y="0"/>
                  </a:cubicBezTo>
                </a:path>
              </a:pathLst>
            </a:custGeom>
            <a:noFill/>
            <a:ln w="254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82CEE4C-14F7-9648-98D4-8D49CA962088}"/>
                </a:ext>
              </a:extLst>
            </p:cNvPr>
            <p:cNvSpPr/>
            <p:nvPr/>
          </p:nvSpPr>
          <p:spPr>
            <a:xfrm>
              <a:off x="7938095" y="1371395"/>
              <a:ext cx="2673752" cy="291975"/>
            </a:xfrm>
            <a:custGeom>
              <a:avLst/>
              <a:gdLst>
                <a:gd name="connsiteX0" fmla="*/ 0 w 2673752"/>
                <a:gd name="connsiteY0" fmla="*/ 79801 h 291975"/>
                <a:gd name="connsiteX1" fmla="*/ 1400537 w 2673752"/>
                <a:gd name="connsiteY1" fmla="*/ 10353 h 291975"/>
                <a:gd name="connsiteX2" fmla="*/ 2673752 w 2673752"/>
                <a:gd name="connsiteY2" fmla="*/ 276570 h 2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3752" h="291975">
                  <a:moveTo>
                    <a:pt x="0" y="79801"/>
                  </a:moveTo>
                  <a:cubicBezTo>
                    <a:pt x="477456" y="28679"/>
                    <a:pt x="954912" y="-22442"/>
                    <a:pt x="1400537" y="10353"/>
                  </a:cubicBezTo>
                  <a:cubicBezTo>
                    <a:pt x="1846162" y="43148"/>
                    <a:pt x="2671823" y="365309"/>
                    <a:pt x="2673752" y="276570"/>
                  </a:cubicBezTo>
                </a:path>
              </a:pathLst>
            </a:custGeom>
            <a:noFill/>
            <a:ln w="2540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D655FF-F09C-ED4C-874E-E2557917C836}"/>
              </a:ext>
            </a:extLst>
          </p:cNvPr>
          <p:cNvGrpSpPr/>
          <p:nvPr/>
        </p:nvGrpSpPr>
        <p:grpSpPr>
          <a:xfrm rot="21440901">
            <a:off x="-396239" y="1404507"/>
            <a:ext cx="10251440" cy="2781862"/>
            <a:chOff x="0" y="1371395"/>
            <a:chExt cx="10611847" cy="278186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02E8A27-8ECA-6742-B8E1-942EC6A5C654}"/>
                </a:ext>
              </a:extLst>
            </p:cNvPr>
            <p:cNvSpPr/>
            <p:nvPr/>
          </p:nvSpPr>
          <p:spPr>
            <a:xfrm>
              <a:off x="0" y="1469304"/>
              <a:ext cx="7662441" cy="2683953"/>
            </a:xfrm>
            <a:custGeom>
              <a:avLst/>
              <a:gdLst>
                <a:gd name="connsiteX0" fmla="*/ 0 w 9213448"/>
                <a:gd name="connsiteY0" fmla="*/ 2858947 h 2858947"/>
                <a:gd name="connsiteX1" fmla="*/ 3715473 w 9213448"/>
                <a:gd name="connsiteY1" fmla="*/ 2372810 h 2858947"/>
                <a:gd name="connsiteX2" fmla="*/ 7292051 w 9213448"/>
                <a:gd name="connsiteY2" fmla="*/ 486137 h 2858947"/>
                <a:gd name="connsiteX3" fmla="*/ 9213448 w 9213448"/>
                <a:gd name="connsiteY3" fmla="*/ 0 h 285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3448" h="2858947">
                  <a:moveTo>
                    <a:pt x="0" y="2858947"/>
                  </a:moveTo>
                  <a:cubicBezTo>
                    <a:pt x="1250065" y="2813612"/>
                    <a:pt x="2500131" y="2768278"/>
                    <a:pt x="3715473" y="2372810"/>
                  </a:cubicBezTo>
                  <a:cubicBezTo>
                    <a:pt x="4930815" y="1977342"/>
                    <a:pt x="6375722" y="881605"/>
                    <a:pt x="7292051" y="486137"/>
                  </a:cubicBezTo>
                  <a:cubicBezTo>
                    <a:pt x="8208380" y="90669"/>
                    <a:pt x="8710914" y="45334"/>
                    <a:pt x="9213448" y="0"/>
                  </a:cubicBezTo>
                </a:path>
              </a:pathLst>
            </a:custGeom>
            <a:noFill/>
            <a:ln w="254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8E3CAC3-9A86-624F-A38F-4266E5E32C94}"/>
                </a:ext>
              </a:extLst>
            </p:cNvPr>
            <p:cNvSpPr/>
            <p:nvPr/>
          </p:nvSpPr>
          <p:spPr>
            <a:xfrm>
              <a:off x="7938095" y="1371395"/>
              <a:ext cx="2673752" cy="291975"/>
            </a:xfrm>
            <a:custGeom>
              <a:avLst/>
              <a:gdLst>
                <a:gd name="connsiteX0" fmla="*/ 0 w 2673752"/>
                <a:gd name="connsiteY0" fmla="*/ 79801 h 291975"/>
                <a:gd name="connsiteX1" fmla="*/ 1400537 w 2673752"/>
                <a:gd name="connsiteY1" fmla="*/ 10353 h 291975"/>
                <a:gd name="connsiteX2" fmla="*/ 2673752 w 2673752"/>
                <a:gd name="connsiteY2" fmla="*/ 276570 h 2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3752" h="291975">
                  <a:moveTo>
                    <a:pt x="0" y="79801"/>
                  </a:moveTo>
                  <a:cubicBezTo>
                    <a:pt x="477456" y="28679"/>
                    <a:pt x="954912" y="-22442"/>
                    <a:pt x="1400537" y="10353"/>
                  </a:cubicBezTo>
                  <a:cubicBezTo>
                    <a:pt x="1846162" y="43148"/>
                    <a:pt x="2671823" y="365309"/>
                    <a:pt x="2673752" y="276570"/>
                  </a:cubicBezTo>
                </a:path>
              </a:pathLst>
            </a:custGeom>
            <a:noFill/>
            <a:ln w="2540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B0A8C8D-CFD1-7E42-8036-0CC9EDB03319}"/>
              </a:ext>
            </a:extLst>
          </p:cNvPr>
          <p:cNvGrpSpPr/>
          <p:nvPr/>
        </p:nvGrpSpPr>
        <p:grpSpPr>
          <a:xfrm>
            <a:off x="6749346" y="932188"/>
            <a:ext cx="1009788" cy="995782"/>
            <a:chOff x="6801092" y="1012104"/>
            <a:chExt cx="834535" cy="8229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F8F9A5-34DF-9148-AFF3-8990E392B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01092" y="1012104"/>
              <a:ext cx="822960" cy="822960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Helvetica Neue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831AC7-51F5-5640-8D33-F7D8D4D8B003}"/>
                </a:ext>
              </a:extLst>
            </p:cNvPr>
            <p:cNvSpPr txBox="1"/>
            <p:nvPr/>
          </p:nvSpPr>
          <p:spPr>
            <a:xfrm>
              <a:off x="6812667" y="1266004"/>
              <a:ext cx="822960" cy="3319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spc="100" dirty="0">
                  <a:solidFill>
                    <a:schemeClr val="accent2"/>
                  </a:solidFill>
                </a:rPr>
                <a:t>2019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E8004F-D10D-E449-AA6E-DF45509776BA}"/>
              </a:ext>
            </a:extLst>
          </p:cNvPr>
          <p:cNvGrpSpPr/>
          <p:nvPr/>
        </p:nvGrpSpPr>
        <p:grpSpPr>
          <a:xfrm>
            <a:off x="2066261" y="3390866"/>
            <a:ext cx="2112380" cy="995782"/>
            <a:chOff x="1846782" y="3436129"/>
            <a:chExt cx="1920345" cy="9052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12F943-CB10-3E4B-8143-D3B1889BE15E}"/>
                </a:ext>
              </a:extLst>
            </p:cNvPr>
            <p:cNvSpPr txBox="1"/>
            <p:nvPr/>
          </p:nvSpPr>
          <p:spPr>
            <a:xfrm>
              <a:off x="2833888" y="3830946"/>
              <a:ext cx="933239" cy="415498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b="1" spc="50" dirty="0">
                  <a:solidFill>
                    <a:schemeClr val="accent2"/>
                  </a:solidFill>
                </a:rPr>
                <a:t>160M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F3C07E-5E2B-DA43-B3AD-7BF1E136D68D}"/>
                </a:ext>
              </a:extLst>
            </p:cNvPr>
            <p:cNvGrpSpPr/>
            <p:nvPr/>
          </p:nvGrpSpPr>
          <p:grpSpPr>
            <a:xfrm>
              <a:off x="1846782" y="3436129"/>
              <a:ext cx="917989" cy="905256"/>
              <a:chOff x="6801092" y="1012104"/>
              <a:chExt cx="834535" cy="82296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9D270E-4568-994C-B073-19E0EB689D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01092" y="1012104"/>
                <a:ext cx="822960" cy="82296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/>
                  </a:solidFill>
                  <a:latin typeface="Helvetica Neue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05A27B-0F4F-E740-9EC3-31F63BF5CA23}"/>
                  </a:ext>
                </a:extLst>
              </p:cNvPr>
              <p:cNvSpPr txBox="1"/>
              <p:nvPr/>
            </p:nvSpPr>
            <p:spPr>
              <a:xfrm>
                <a:off x="6812667" y="1266004"/>
                <a:ext cx="822960" cy="331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400" b="1" spc="100" dirty="0">
                    <a:solidFill>
                      <a:schemeClr val="accent2"/>
                    </a:solidFill>
                  </a:rPr>
                  <a:t>2018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C2A52F-A97D-DA4A-B99A-A7F6F4DC8CF7}"/>
              </a:ext>
            </a:extLst>
          </p:cNvPr>
          <p:cNvGrpSpPr>
            <a:grpSpLocks noChangeAspect="1"/>
          </p:cNvGrpSpPr>
          <p:nvPr/>
        </p:nvGrpSpPr>
        <p:grpSpPr>
          <a:xfrm>
            <a:off x="1766181" y="2435400"/>
            <a:ext cx="1029302" cy="677515"/>
            <a:chOff x="3947511" y="1597712"/>
            <a:chExt cx="1255502" cy="826406"/>
          </a:xfrm>
        </p:grpSpPr>
        <p:sp>
          <p:nvSpPr>
            <p:cNvPr id="18" name="Freeform: Shape 4">
              <a:extLst>
                <a:ext uri="{FF2B5EF4-FFF2-40B4-BE49-F238E27FC236}">
                  <a16:creationId xmlns:a16="http://schemas.microsoft.com/office/drawing/2014/main" id="{2A4C49E9-11D5-C84D-8601-69FBC529BEF1}"/>
                </a:ext>
              </a:extLst>
            </p:cNvPr>
            <p:cNvSpPr/>
            <p:nvPr/>
          </p:nvSpPr>
          <p:spPr>
            <a:xfrm>
              <a:off x="3947511" y="1597712"/>
              <a:ext cx="1255502" cy="826406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tx1"/>
            </a:solidFill>
            <a:ln w="25400" cap="flat">
              <a:solidFill>
                <a:srgbClr val="035C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34C7BBE-F217-D24C-96E9-DB7D339879D5}"/>
                </a:ext>
              </a:extLst>
            </p:cNvPr>
            <p:cNvGrpSpPr/>
            <p:nvPr/>
          </p:nvGrpSpPr>
          <p:grpSpPr>
            <a:xfrm>
              <a:off x="4142223" y="1970566"/>
              <a:ext cx="901486" cy="262266"/>
              <a:chOff x="3707606" y="2731293"/>
              <a:chExt cx="4776788" cy="1389698"/>
            </a:xfrm>
          </p:grpSpPr>
          <p:sp>
            <p:nvSpPr>
              <p:cNvPr id="20" name="Freeform: Shape 6">
                <a:extLst>
                  <a:ext uri="{FF2B5EF4-FFF2-40B4-BE49-F238E27FC236}">
                    <a16:creationId xmlns:a16="http://schemas.microsoft.com/office/drawing/2014/main" id="{B2B6B8BC-606F-E540-A275-D966CAB5A92F}"/>
                  </a:ext>
                </a:extLst>
              </p:cNvPr>
              <p:cNvSpPr/>
              <p:nvPr/>
            </p:nvSpPr>
            <p:spPr>
              <a:xfrm>
                <a:off x="4150519" y="2939891"/>
                <a:ext cx="1343025" cy="1181100"/>
              </a:xfrm>
              <a:custGeom>
                <a:avLst/>
                <a:gdLst>
                  <a:gd name="connsiteX0" fmla="*/ 402431 w 1343025"/>
                  <a:gd name="connsiteY0" fmla="*/ 534829 h 1181100"/>
                  <a:gd name="connsiteX1" fmla="*/ 863441 w 1343025"/>
                  <a:gd name="connsiteY1" fmla="*/ 1069181 h 1181100"/>
                  <a:gd name="connsiteX2" fmla="*/ 7144 w 1343025"/>
                  <a:gd name="connsiteY2" fmla="*/ 1166336 h 1181100"/>
                  <a:gd name="connsiteX3" fmla="*/ 1335881 w 1343025"/>
                  <a:gd name="connsiteY3" fmla="*/ 1180624 h 1181100"/>
                  <a:gd name="connsiteX4" fmla="*/ 664369 w 1343025"/>
                  <a:gd name="connsiteY4" fmla="*/ 714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025" h="1181100">
                    <a:moveTo>
                      <a:pt x="402431" y="534829"/>
                    </a:moveTo>
                    <a:lnTo>
                      <a:pt x="863441" y="1069181"/>
                    </a:lnTo>
                    <a:lnTo>
                      <a:pt x="7144" y="1166336"/>
                    </a:lnTo>
                    <a:lnTo>
                      <a:pt x="1335881" y="1180624"/>
                    </a:lnTo>
                    <a:lnTo>
                      <a:pt x="664369" y="7144"/>
                    </a:lnTo>
                    <a:close/>
                  </a:path>
                </a:pathLst>
              </a:custGeom>
              <a:solidFill>
                <a:srgbClr val="035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31FF4D4-712B-7E48-83CC-B4C8DC7D35B9}"/>
                  </a:ext>
                </a:extLst>
              </p:cNvPr>
              <p:cNvSpPr/>
              <p:nvPr/>
            </p:nvSpPr>
            <p:spPr>
              <a:xfrm>
                <a:off x="3707606" y="2731293"/>
                <a:ext cx="1057275" cy="1266825"/>
              </a:xfrm>
              <a:custGeom>
                <a:avLst/>
                <a:gdLst>
                  <a:gd name="connsiteX0" fmla="*/ 453866 w 1057275"/>
                  <a:gd name="connsiteY0" fmla="*/ 511016 h 1266825"/>
                  <a:gd name="connsiteX1" fmla="*/ 7144 w 1057275"/>
                  <a:gd name="connsiteY1" fmla="*/ 1264444 h 1266825"/>
                  <a:gd name="connsiteX2" fmla="*/ 387191 w 1057275"/>
                  <a:gd name="connsiteY2" fmla="*/ 1226344 h 1266825"/>
                  <a:gd name="connsiteX3" fmla="*/ 1055846 w 1057275"/>
                  <a:gd name="connsiteY3" fmla="*/ 7144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7275" h="1266825">
                    <a:moveTo>
                      <a:pt x="453866" y="511016"/>
                    </a:moveTo>
                    <a:lnTo>
                      <a:pt x="7144" y="1264444"/>
                    </a:lnTo>
                    <a:lnTo>
                      <a:pt x="387191" y="1226344"/>
                    </a:lnTo>
                    <a:lnTo>
                      <a:pt x="1055846" y="7144"/>
                    </a:lnTo>
                    <a:close/>
                  </a:path>
                </a:pathLst>
              </a:custGeom>
              <a:solidFill>
                <a:srgbClr val="035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A5A08674-8CC3-0E4E-9C5C-77ABCC981609}"/>
                  </a:ext>
                </a:extLst>
              </p:cNvPr>
              <p:cNvSpPr/>
              <p:nvPr/>
            </p:nvSpPr>
            <p:spPr>
              <a:xfrm>
                <a:off x="5693569" y="3264693"/>
                <a:ext cx="2790825" cy="723900"/>
              </a:xfrm>
              <a:custGeom>
                <a:avLst/>
                <a:gdLst>
                  <a:gd name="connsiteX0" fmla="*/ 2561749 w 2790825"/>
                  <a:gd name="connsiteY0" fmla="*/ 264319 h 723900"/>
                  <a:gd name="connsiteX1" fmla="*/ 2659856 w 2790825"/>
                  <a:gd name="connsiteY1" fmla="*/ 303371 h 723900"/>
                  <a:gd name="connsiteX2" fmla="*/ 2696051 w 2790825"/>
                  <a:gd name="connsiteY2" fmla="*/ 411956 h 723900"/>
                  <a:gd name="connsiteX3" fmla="*/ 2406491 w 2790825"/>
                  <a:gd name="connsiteY3" fmla="*/ 411956 h 723900"/>
                  <a:gd name="connsiteX4" fmla="*/ 2458879 w 2790825"/>
                  <a:gd name="connsiteY4" fmla="*/ 305276 h 723900"/>
                  <a:gd name="connsiteX5" fmla="*/ 2561749 w 2790825"/>
                  <a:gd name="connsiteY5" fmla="*/ 264319 h 723900"/>
                  <a:gd name="connsiteX6" fmla="*/ 1304449 w 2790825"/>
                  <a:gd name="connsiteY6" fmla="*/ 208121 h 723900"/>
                  <a:gd name="connsiteX7" fmla="*/ 1304449 w 2790825"/>
                  <a:gd name="connsiteY7" fmla="*/ 509111 h 723900"/>
                  <a:gd name="connsiteX8" fmla="*/ 1495901 w 2790825"/>
                  <a:gd name="connsiteY8" fmla="*/ 723424 h 723900"/>
                  <a:gd name="connsiteX9" fmla="*/ 1661636 w 2790825"/>
                  <a:gd name="connsiteY9" fmla="*/ 631984 h 723900"/>
                  <a:gd name="connsiteX10" fmla="*/ 1663541 w 2790825"/>
                  <a:gd name="connsiteY10" fmla="*/ 631984 h 723900"/>
                  <a:gd name="connsiteX11" fmla="*/ 1663541 w 2790825"/>
                  <a:gd name="connsiteY11" fmla="*/ 711994 h 723900"/>
                  <a:gd name="connsiteX12" fmla="*/ 1749266 w 2790825"/>
                  <a:gd name="connsiteY12" fmla="*/ 711994 h 723900"/>
                  <a:gd name="connsiteX13" fmla="*/ 1749266 w 2790825"/>
                  <a:gd name="connsiteY13" fmla="*/ 208121 h 723900"/>
                  <a:gd name="connsiteX14" fmla="*/ 1663541 w 2790825"/>
                  <a:gd name="connsiteY14" fmla="*/ 208121 h 723900"/>
                  <a:gd name="connsiteX15" fmla="*/ 1663541 w 2790825"/>
                  <a:gd name="connsiteY15" fmla="*/ 498634 h 723900"/>
                  <a:gd name="connsiteX16" fmla="*/ 1622584 w 2790825"/>
                  <a:gd name="connsiteY16" fmla="*/ 612934 h 723900"/>
                  <a:gd name="connsiteX17" fmla="*/ 1519714 w 2790825"/>
                  <a:gd name="connsiteY17" fmla="*/ 656749 h 723900"/>
                  <a:gd name="connsiteX18" fmla="*/ 1390174 w 2790825"/>
                  <a:gd name="connsiteY18" fmla="*/ 497681 h 723900"/>
                  <a:gd name="connsiteX19" fmla="*/ 1390174 w 2790825"/>
                  <a:gd name="connsiteY19" fmla="*/ 208121 h 723900"/>
                  <a:gd name="connsiteX20" fmla="*/ 1304449 w 2790825"/>
                  <a:gd name="connsiteY20" fmla="*/ 208121 h 723900"/>
                  <a:gd name="connsiteX21" fmla="*/ 762476 w 2790825"/>
                  <a:gd name="connsiteY21" fmla="*/ 208121 h 723900"/>
                  <a:gd name="connsiteX22" fmla="*/ 762476 w 2790825"/>
                  <a:gd name="connsiteY22" fmla="*/ 276701 h 723900"/>
                  <a:gd name="connsiteX23" fmla="*/ 1050131 w 2790825"/>
                  <a:gd name="connsiteY23" fmla="*/ 276701 h 723900"/>
                  <a:gd name="connsiteX24" fmla="*/ 732949 w 2790825"/>
                  <a:gd name="connsiteY24" fmla="*/ 686276 h 723900"/>
                  <a:gd name="connsiteX25" fmla="*/ 732949 w 2790825"/>
                  <a:gd name="connsiteY25" fmla="*/ 711041 h 723900"/>
                  <a:gd name="connsiteX26" fmla="*/ 1173004 w 2790825"/>
                  <a:gd name="connsiteY26" fmla="*/ 711041 h 723900"/>
                  <a:gd name="connsiteX27" fmla="*/ 1173004 w 2790825"/>
                  <a:gd name="connsiteY27" fmla="*/ 642461 h 723900"/>
                  <a:gd name="connsiteX28" fmla="*/ 858679 w 2790825"/>
                  <a:gd name="connsiteY28" fmla="*/ 642461 h 723900"/>
                  <a:gd name="connsiteX29" fmla="*/ 1175861 w 2790825"/>
                  <a:gd name="connsiteY29" fmla="*/ 230981 h 723900"/>
                  <a:gd name="connsiteX30" fmla="*/ 1175861 w 2790825"/>
                  <a:gd name="connsiteY30" fmla="*/ 208121 h 723900"/>
                  <a:gd name="connsiteX31" fmla="*/ 762476 w 2790825"/>
                  <a:gd name="connsiteY31" fmla="*/ 208121 h 723900"/>
                  <a:gd name="connsiteX32" fmla="*/ 2179796 w 2790825"/>
                  <a:gd name="connsiteY32" fmla="*/ 199549 h 723900"/>
                  <a:gd name="connsiteX33" fmla="*/ 2095976 w 2790825"/>
                  <a:gd name="connsiteY33" fmla="*/ 230029 h 723900"/>
                  <a:gd name="connsiteX34" fmla="*/ 2039779 w 2790825"/>
                  <a:gd name="connsiteY34" fmla="*/ 312896 h 723900"/>
                  <a:gd name="connsiteX35" fmla="*/ 2037874 w 2790825"/>
                  <a:gd name="connsiteY35" fmla="*/ 312896 h 723900"/>
                  <a:gd name="connsiteX36" fmla="*/ 2037874 w 2790825"/>
                  <a:gd name="connsiteY36" fmla="*/ 208121 h 723900"/>
                  <a:gd name="connsiteX37" fmla="*/ 1952149 w 2790825"/>
                  <a:gd name="connsiteY37" fmla="*/ 208121 h 723900"/>
                  <a:gd name="connsiteX38" fmla="*/ 1952149 w 2790825"/>
                  <a:gd name="connsiteY38" fmla="*/ 711994 h 723900"/>
                  <a:gd name="connsiteX39" fmla="*/ 2037874 w 2790825"/>
                  <a:gd name="connsiteY39" fmla="*/ 711994 h 723900"/>
                  <a:gd name="connsiteX40" fmla="*/ 2037874 w 2790825"/>
                  <a:gd name="connsiteY40" fmla="*/ 454819 h 723900"/>
                  <a:gd name="connsiteX41" fmla="*/ 2074069 w 2790825"/>
                  <a:gd name="connsiteY41" fmla="*/ 322421 h 723900"/>
                  <a:gd name="connsiteX42" fmla="*/ 2166461 w 2790825"/>
                  <a:gd name="connsiteY42" fmla="*/ 273844 h 723900"/>
                  <a:gd name="connsiteX43" fmla="*/ 2231231 w 2790825"/>
                  <a:gd name="connsiteY43" fmla="*/ 290036 h 723900"/>
                  <a:gd name="connsiteX44" fmla="*/ 2231231 w 2790825"/>
                  <a:gd name="connsiteY44" fmla="*/ 206216 h 723900"/>
                  <a:gd name="connsiteX45" fmla="*/ 2179796 w 2790825"/>
                  <a:gd name="connsiteY45" fmla="*/ 199549 h 723900"/>
                  <a:gd name="connsiteX46" fmla="*/ 2563654 w 2790825"/>
                  <a:gd name="connsiteY46" fmla="*/ 196691 h 723900"/>
                  <a:gd name="connsiteX47" fmla="*/ 2387441 w 2790825"/>
                  <a:gd name="connsiteY47" fmla="*/ 270986 h 723900"/>
                  <a:gd name="connsiteX48" fmla="*/ 2316956 w 2790825"/>
                  <a:gd name="connsiteY48" fmla="*/ 462439 h 723900"/>
                  <a:gd name="connsiteX49" fmla="*/ 2381726 w 2790825"/>
                  <a:gd name="connsiteY49" fmla="*/ 655796 h 723900"/>
                  <a:gd name="connsiteX50" fmla="*/ 2559844 w 2790825"/>
                  <a:gd name="connsiteY50" fmla="*/ 724376 h 723900"/>
                  <a:gd name="connsiteX51" fmla="*/ 2746534 w 2790825"/>
                  <a:gd name="connsiteY51" fmla="*/ 675799 h 723900"/>
                  <a:gd name="connsiteX52" fmla="*/ 2746534 w 2790825"/>
                  <a:gd name="connsiteY52" fmla="*/ 600551 h 723900"/>
                  <a:gd name="connsiteX53" fmla="*/ 2579846 w 2790825"/>
                  <a:gd name="connsiteY53" fmla="*/ 656749 h 723900"/>
                  <a:gd name="connsiteX54" fmla="*/ 2453164 w 2790825"/>
                  <a:gd name="connsiteY54" fmla="*/ 611029 h 723900"/>
                  <a:gd name="connsiteX55" fmla="*/ 2404586 w 2790825"/>
                  <a:gd name="connsiteY55" fmla="*/ 481489 h 723900"/>
                  <a:gd name="connsiteX56" fmla="*/ 2783681 w 2790825"/>
                  <a:gd name="connsiteY56" fmla="*/ 481489 h 723900"/>
                  <a:gd name="connsiteX57" fmla="*/ 2783681 w 2790825"/>
                  <a:gd name="connsiteY57" fmla="*/ 439579 h 723900"/>
                  <a:gd name="connsiteX58" fmla="*/ 2726531 w 2790825"/>
                  <a:gd name="connsiteY58" fmla="*/ 261461 h 723900"/>
                  <a:gd name="connsiteX59" fmla="*/ 2563654 w 2790825"/>
                  <a:gd name="connsiteY59" fmla="*/ 196691 h 723900"/>
                  <a:gd name="connsiteX60" fmla="*/ 338614 w 2790825"/>
                  <a:gd name="connsiteY60" fmla="*/ 91916 h 723900"/>
                  <a:gd name="connsiteX61" fmla="*/ 340519 w 2790825"/>
                  <a:gd name="connsiteY61" fmla="*/ 91916 h 723900"/>
                  <a:gd name="connsiteX62" fmla="*/ 351949 w 2790825"/>
                  <a:gd name="connsiteY62" fmla="*/ 139541 h 723900"/>
                  <a:gd name="connsiteX63" fmla="*/ 470059 w 2790825"/>
                  <a:gd name="connsiteY63" fmla="*/ 440531 h 723900"/>
                  <a:gd name="connsiteX64" fmla="*/ 210026 w 2790825"/>
                  <a:gd name="connsiteY64" fmla="*/ 440531 h 723900"/>
                  <a:gd name="connsiteX65" fmla="*/ 326231 w 2790825"/>
                  <a:gd name="connsiteY65" fmla="*/ 139541 h 723900"/>
                  <a:gd name="connsiteX66" fmla="*/ 338614 w 2790825"/>
                  <a:gd name="connsiteY66" fmla="*/ 91916 h 723900"/>
                  <a:gd name="connsiteX67" fmla="*/ 295751 w 2790825"/>
                  <a:gd name="connsiteY67" fmla="*/ 7144 h 723900"/>
                  <a:gd name="connsiteX68" fmla="*/ 7144 w 2790825"/>
                  <a:gd name="connsiteY68" fmla="*/ 711994 h 723900"/>
                  <a:gd name="connsiteX69" fmla="*/ 105251 w 2790825"/>
                  <a:gd name="connsiteY69" fmla="*/ 711994 h 723900"/>
                  <a:gd name="connsiteX70" fmla="*/ 179546 w 2790825"/>
                  <a:gd name="connsiteY70" fmla="*/ 513874 h 723900"/>
                  <a:gd name="connsiteX71" fmla="*/ 497681 w 2790825"/>
                  <a:gd name="connsiteY71" fmla="*/ 513874 h 723900"/>
                  <a:gd name="connsiteX72" fmla="*/ 577691 w 2790825"/>
                  <a:gd name="connsiteY72" fmla="*/ 711994 h 723900"/>
                  <a:gd name="connsiteX73" fmla="*/ 674846 w 2790825"/>
                  <a:gd name="connsiteY73" fmla="*/ 711994 h 723900"/>
                  <a:gd name="connsiteX74" fmla="*/ 386239 w 2790825"/>
                  <a:gd name="connsiteY74" fmla="*/ 7144 h 723900"/>
                  <a:gd name="connsiteX75" fmla="*/ 295751 w 2790825"/>
                  <a:gd name="connsiteY75" fmla="*/ 7144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790825" h="723900">
                    <a:moveTo>
                      <a:pt x="2561749" y="264319"/>
                    </a:moveTo>
                    <a:cubicBezTo>
                      <a:pt x="2603659" y="264319"/>
                      <a:pt x="2636044" y="277654"/>
                      <a:pt x="2659856" y="303371"/>
                    </a:cubicBezTo>
                    <a:cubicBezTo>
                      <a:pt x="2683669" y="329089"/>
                      <a:pt x="2695099" y="365284"/>
                      <a:pt x="2696051" y="411956"/>
                    </a:cubicBezTo>
                    <a:lnTo>
                      <a:pt x="2406491" y="411956"/>
                    </a:lnTo>
                    <a:cubicBezTo>
                      <a:pt x="2413159" y="368141"/>
                      <a:pt x="2430304" y="331946"/>
                      <a:pt x="2458879" y="305276"/>
                    </a:cubicBezTo>
                    <a:cubicBezTo>
                      <a:pt x="2487454" y="278606"/>
                      <a:pt x="2521744" y="264319"/>
                      <a:pt x="2561749" y="264319"/>
                    </a:cubicBezTo>
                    <a:moveTo>
                      <a:pt x="1304449" y="208121"/>
                    </a:moveTo>
                    <a:lnTo>
                      <a:pt x="1304449" y="509111"/>
                    </a:lnTo>
                    <a:cubicBezTo>
                      <a:pt x="1304449" y="651986"/>
                      <a:pt x="1368266" y="723424"/>
                      <a:pt x="1495901" y="723424"/>
                    </a:cubicBezTo>
                    <a:cubicBezTo>
                      <a:pt x="1570196" y="723424"/>
                      <a:pt x="1625441" y="692944"/>
                      <a:pt x="1661636" y="631984"/>
                    </a:cubicBezTo>
                    <a:lnTo>
                      <a:pt x="1663541" y="631984"/>
                    </a:lnTo>
                    <a:lnTo>
                      <a:pt x="1663541" y="711994"/>
                    </a:lnTo>
                    <a:lnTo>
                      <a:pt x="1749266" y="711994"/>
                    </a:lnTo>
                    <a:lnTo>
                      <a:pt x="1749266" y="208121"/>
                    </a:lnTo>
                    <a:lnTo>
                      <a:pt x="1663541" y="208121"/>
                    </a:lnTo>
                    <a:lnTo>
                      <a:pt x="1663541" y="498634"/>
                    </a:lnTo>
                    <a:cubicBezTo>
                      <a:pt x="1663541" y="545306"/>
                      <a:pt x="1650206" y="583406"/>
                      <a:pt x="1622584" y="612934"/>
                    </a:cubicBezTo>
                    <a:cubicBezTo>
                      <a:pt x="1595914" y="641509"/>
                      <a:pt x="1561624" y="656749"/>
                      <a:pt x="1519714" y="656749"/>
                    </a:cubicBezTo>
                    <a:cubicBezTo>
                      <a:pt x="1433036" y="656749"/>
                      <a:pt x="1390174" y="603409"/>
                      <a:pt x="1390174" y="497681"/>
                    </a:cubicBezTo>
                    <a:lnTo>
                      <a:pt x="1390174" y="208121"/>
                    </a:lnTo>
                    <a:lnTo>
                      <a:pt x="1304449" y="208121"/>
                    </a:lnTo>
                    <a:close/>
                    <a:moveTo>
                      <a:pt x="762476" y="208121"/>
                    </a:moveTo>
                    <a:lnTo>
                      <a:pt x="762476" y="276701"/>
                    </a:lnTo>
                    <a:lnTo>
                      <a:pt x="1050131" y="276701"/>
                    </a:lnTo>
                    <a:lnTo>
                      <a:pt x="732949" y="686276"/>
                    </a:lnTo>
                    <a:lnTo>
                      <a:pt x="732949" y="711041"/>
                    </a:lnTo>
                    <a:lnTo>
                      <a:pt x="1173004" y="711041"/>
                    </a:lnTo>
                    <a:lnTo>
                      <a:pt x="1173004" y="642461"/>
                    </a:lnTo>
                    <a:lnTo>
                      <a:pt x="858679" y="642461"/>
                    </a:lnTo>
                    <a:lnTo>
                      <a:pt x="1175861" y="230981"/>
                    </a:lnTo>
                    <a:lnTo>
                      <a:pt x="1175861" y="208121"/>
                    </a:lnTo>
                    <a:lnTo>
                      <a:pt x="762476" y="208121"/>
                    </a:lnTo>
                    <a:close/>
                    <a:moveTo>
                      <a:pt x="2179796" y="199549"/>
                    </a:moveTo>
                    <a:cubicBezTo>
                      <a:pt x="2148364" y="199549"/>
                      <a:pt x="2120741" y="209074"/>
                      <a:pt x="2095976" y="230029"/>
                    </a:cubicBezTo>
                    <a:cubicBezTo>
                      <a:pt x="2071211" y="250031"/>
                      <a:pt x="2052161" y="277654"/>
                      <a:pt x="2039779" y="312896"/>
                    </a:cubicBezTo>
                    <a:lnTo>
                      <a:pt x="2037874" y="312896"/>
                    </a:lnTo>
                    <a:lnTo>
                      <a:pt x="2037874" y="208121"/>
                    </a:lnTo>
                    <a:lnTo>
                      <a:pt x="1952149" y="208121"/>
                    </a:lnTo>
                    <a:lnTo>
                      <a:pt x="1952149" y="711994"/>
                    </a:lnTo>
                    <a:lnTo>
                      <a:pt x="2037874" y="711994"/>
                    </a:lnTo>
                    <a:lnTo>
                      <a:pt x="2037874" y="454819"/>
                    </a:lnTo>
                    <a:cubicBezTo>
                      <a:pt x="2037874" y="398621"/>
                      <a:pt x="2050256" y="354806"/>
                      <a:pt x="2074069" y="322421"/>
                    </a:cubicBezTo>
                    <a:cubicBezTo>
                      <a:pt x="2098834" y="290036"/>
                      <a:pt x="2129314" y="273844"/>
                      <a:pt x="2166461" y="273844"/>
                    </a:cubicBezTo>
                    <a:cubicBezTo>
                      <a:pt x="2195036" y="273844"/>
                      <a:pt x="2215991" y="279559"/>
                      <a:pt x="2231231" y="290036"/>
                    </a:cubicBezTo>
                    <a:lnTo>
                      <a:pt x="2231231" y="206216"/>
                    </a:lnTo>
                    <a:cubicBezTo>
                      <a:pt x="2219801" y="201454"/>
                      <a:pt x="2202656" y="199549"/>
                      <a:pt x="2179796" y="199549"/>
                    </a:cubicBezTo>
                    <a:moveTo>
                      <a:pt x="2563654" y="196691"/>
                    </a:moveTo>
                    <a:cubicBezTo>
                      <a:pt x="2493169" y="196691"/>
                      <a:pt x="2435066" y="221456"/>
                      <a:pt x="2387441" y="270986"/>
                    </a:cubicBezTo>
                    <a:cubicBezTo>
                      <a:pt x="2340769" y="320516"/>
                      <a:pt x="2316956" y="384334"/>
                      <a:pt x="2316956" y="462439"/>
                    </a:cubicBezTo>
                    <a:cubicBezTo>
                      <a:pt x="2316956" y="545306"/>
                      <a:pt x="2338864" y="610076"/>
                      <a:pt x="2381726" y="655796"/>
                    </a:cubicBezTo>
                    <a:cubicBezTo>
                      <a:pt x="2424589" y="701516"/>
                      <a:pt x="2484596" y="724376"/>
                      <a:pt x="2559844" y="724376"/>
                    </a:cubicBezTo>
                    <a:cubicBezTo>
                      <a:pt x="2636996" y="724376"/>
                      <a:pt x="2699861" y="708184"/>
                      <a:pt x="2746534" y="675799"/>
                    </a:cubicBezTo>
                    <a:lnTo>
                      <a:pt x="2746534" y="600551"/>
                    </a:lnTo>
                    <a:cubicBezTo>
                      <a:pt x="2696051" y="637699"/>
                      <a:pt x="2640806" y="656749"/>
                      <a:pt x="2579846" y="656749"/>
                    </a:cubicBezTo>
                    <a:cubicBezTo>
                      <a:pt x="2526506" y="656749"/>
                      <a:pt x="2483644" y="641509"/>
                      <a:pt x="2453164" y="611029"/>
                    </a:cubicBezTo>
                    <a:cubicBezTo>
                      <a:pt x="2422684" y="580549"/>
                      <a:pt x="2406491" y="537686"/>
                      <a:pt x="2404586" y="481489"/>
                    </a:cubicBezTo>
                    <a:lnTo>
                      <a:pt x="2783681" y="481489"/>
                    </a:lnTo>
                    <a:lnTo>
                      <a:pt x="2783681" y="439579"/>
                    </a:lnTo>
                    <a:cubicBezTo>
                      <a:pt x="2783681" y="363379"/>
                      <a:pt x="2764631" y="304324"/>
                      <a:pt x="2726531" y="261461"/>
                    </a:cubicBezTo>
                    <a:cubicBezTo>
                      <a:pt x="2687479" y="217646"/>
                      <a:pt x="2633186" y="196691"/>
                      <a:pt x="2563654" y="196691"/>
                    </a:cubicBezTo>
                    <a:moveTo>
                      <a:pt x="338614" y="91916"/>
                    </a:moveTo>
                    <a:lnTo>
                      <a:pt x="340519" y="91916"/>
                    </a:lnTo>
                    <a:cubicBezTo>
                      <a:pt x="344329" y="113824"/>
                      <a:pt x="348139" y="129064"/>
                      <a:pt x="351949" y="139541"/>
                    </a:cubicBezTo>
                    <a:lnTo>
                      <a:pt x="470059" y="440531"/>
                    </a:lnTo>
                    <a:lnTo>
                      <a:pt x="210026" y="440531"/>
                    </a:lnTo>
                    <a:lnTo>
                      <a:pt x="326231" y="139541"/>
                    </a:lnTo>
                    <a:cubicBezTo>
                      <a:pt x="330994" y="128111"/>
                      <a:pt x="334804" y="111919"/>
                      <a:pt x="338614" y="91916"/>
                    </a:cubicBezTo>
                    <a:moveTo>
                      <a:pt x="295751" y="7144"/>
                    </a:moveTo>
                    <a:lnTo>
                      <a:pt x="7144" y="711994"/>
                    </a:lnTo>
                    <a:lnTo>
                      <a:pt x="105251" y="711994"/>
                    </a:lnTo>
                    <a:lnTo>
                      <a:pt x="179546" y="513874"/>
                    </a:lnTo>
                    <a:lnTo>
                      <a:pt x="497681" y="513874"/>
                    </a:lnTo>
                    <a:lnTo>
                      <a:pt x="577691" y="711994"/>
                    </a:lnTo>
                    <a:lnTo>
                      <a:pt x="674846" y="711994"/>
                    </a:lnTo>
                    <a:lnTo>
                      <a:pt x="386239" y="7144"/>
                    </a:lnTo>
                    <a:lnTo>
                      <a:pt x="295751" y="7144"/>
                    </a:lnTo>
                    <a:close/>
                  </a:path>
                </a:pathLst>
              </a:custGeom>
              <a:solidFill>
                <a:srgbClr val="035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252DD8-873B-9E4F-8546-67BDC4585923}"/>
              </a:ext>
            </a:extLst>
          </p:cNvPr>
          <p:cNvGrpSpPr>
            <a:grpSpLocks noChangeAspect="1"/>
          </p:cNvGrpSpPr>
          <p:nvPr/>
        </p:nvGrpSpPr>
        <p:grpSpPr>
          <a:xfrm>
            <a:off x="894604" y="3019325"/>
            <a:ext cx="1029303" cy="677515"/>
            <a:chOff x="2047825" y="2549632"/>
            <a:chExt cx="1255502" cy="826406"/>
          </a:xfrm>
        </p:grpSpPr>
        <p:sp>
          <p:nvSpPr>
            <p:cNvPr id="24" name="Freeform: Shape 4">
              <a:extLst>
                <a:ext uri="{FF2B5EF4-FFF2-40B4-BE49-F238E27FC236}">
                  <a16:creationId xmlns:a16="http://schemas.microsoft.com/office/drawing/2014/main" id="{6F79D1B6-F30E-B94D-90B1-41E6EEB4B1B8}"/>
                </a:ext>
              </a:extLst>
            </p:cNvPr>
            <p:cNvSpPr/>
            <p:nvPr/>
          </p:nvSpPr>
          <p:spPr>
            <a:xfrm>
              <a:off x="2047825" y="2549632"/>
              <a:ext cx="1255502" cy="826406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tx1"/>
            </a:solidFill>
            <a:ln w="25400" cap="flat">
              <a:solidFill>
                <a:srgbClr val="F9A4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461418-8B92-0645-8C8F-8C0E4242629E}"/>
                </a:ext>
              </a:extLst>
            </p:cNvPr>
            <p:cNvGrpSpPr/>
            <p:nvPr/>
          </p:nvGrpSpPr>
          <p:grpSpPr>
            <a:xfrm>
              <a:off x="2415098" y="2885259"/>
              <a:ext cx="550734" cy="328598"/>
              <a:chOff x="3707606" y="2002233"/>
              <a:chExt cx="4775016" cy="2849039"/>
            </a:xfrm>
          </p:grpSpPr>
          <p:sp>
            <p:nvSpPr>
              <p:cNvPr id="26" name="Freeform: Shape 6">
                <a:extLst>
                  <a:ext uri="{FF2B5EF4-FFF2-40B4-BE49-F238E27FC236}">
                    <a16:creationId xmlns:a16="http://schemas.microsoft.com/office/drawing/2014/main" id="{02386027-E2D4-744B-8DA5-E3C6B249DB68}"/>
                  </a:ext>
                </a:extLst>
              </p:cNvPr>
              <p:cNvSpPr/>
              <p:nvPr/>
            </p:nvSpPr>
            <p:spPr>
              <a:xfrm>
                <a:off x="5199482" y="2033547"/>
                <a:ext cx="1933575" cy="1419225"/>
              </a:xfrm>
              <a:custGeom>
                <a:avLst/>
                <a:gdLst>
                  <a:gd name="connsiteX0" fmla="*/ 569811 w 1933575"/>
                  <a:gd name="connsiteY0" fmla="*/ 1089700 h 1419225"/>
                  <a:gd name="connsiteX1" fmla="*/ 794601 w 1933575"/>
                  <a:gd name="connsiteY1" fmla="*/ 126723 h 1419225"/>
                  <a:gd name="connsiteX2" fmla="*/ 953668 w 1933575"/>
                  <a:gd name="connsiteY2" fmla="*/ 17185 h 1419225"/>
                  <a:gd name="connsiteX3" fmla="*/ 1132738 w 1933575"/>
                  <a:gd name="connsiteY3" fmla="*/ 131485 h 1419225"/>
                  <a:gd name="connsiteX4" fmla="*/ 1378483 w 1933575"/>
                  <a:gd name="connsiteY4" fmla="*/ 1115418 h 1419225"/>
                  <a:gd name="connsiteX5" fmla="*/ 1524216 w 1933575"/>
                  <a:gd name="connsiteY5" fmla="*/ 557253 h 1419225"/>
                  <a:gd name="connsiteX6" fmla="*/ 1640421 w 1933575"/>
                  <a:gd name="connsiteY6" fmla="*/ 113388 h 1419225"/>
                  <a:gd name="connsiteX7" fmla="*/ 1908073 w 1933575"/>
                  <a:gd name="connsiteY7" fmla="*/ 26710 h 1419225"/>
                  <a:gd name="connsiteX8" fmla="*/ 1909978 w 1933575"/>
                  <a:gd name="connsiteY8" fmla="*/ 127675 h 1419225"/>
                  <a:gd name="connsiteX9" fmla="*/ 1600416 w 1933575"/>
                  <a:gd name="connsiteY9" fmla="*/ 1094463 h 1419225"/>
                  <a:gd name="connsiteX10" fmla="*/ 1529931 w 1933575"/>
                  <a:gd name="connsiteY10" fmla="*/ 1334493 h 1419225"/>
                  <a:gd name="connsiteX11" fmla="*/ 1309903 w 1933575"/>
                  <a:gd name="connsiteY11" fmla="*/ 1417360 h 1419225"/>
                  <a:gd name="connsiteX12" fmla="*/ 1199413 w 1933575"/>
                  <a:gd name="connsiteY12" fmla="*/ 1321158 h 1419225"/>
                  <a:gd name="connsiteX13" fmla="*/ 958431 w 1933575"/>
                  <a:gd name="connsiteY13" fmla="*/ 329605 h 1419225"/>
                  <a:gd name="connsiteX14" fmla="*/ 835558 w 1933575"/>
                  <a:gd name="connsiteY14" fmla="*/ 837288 h 1419225"/>
                  <a:gd name="connsiteX15" fmla="*/ 720306 w 1933575"/>
                  <a:gd name="connsiteY15" fmla="*/ 1314490 h 1419225"/>
                  <a:gd name="connsiteX16" fmla="*/ 606006 w 1933575"/>
                  <a:gd name="connsiteY16" fmla="*/ 1417360 h 1419225"/>
                  <a:gd name="connsiteX17" fmla="*/ 387883 w 1933575"/>
                  <a:gd name="connsiteY17" fmla="*/ 1332588 h 1419225"/>
                  <a:gd name="connsiteX18" fmla="*/ 127851 w 1933575"/>
                  <a:gd name="connsiteY18" fmla="*/ 478195 h 1419225"/>
                  <a:gd name="connsiteX19" fmla="*/ 19266 w 1933575"/>
                  <a:gd name="connsiteY19" fmla="*/ 124818 h 1419225"/>
                  <a:gd name="connsiteX20" fmla="*/ 92608 w 1933575"/>
                  <a:gd name="connsiteY20" fmla="*/ 17185 h 1419225"/>
                  <a:gd name="connsiteX21" fmla="*/ 321208 w 1933575"/>
                  <a:gd name="connsiteY21" fmla="*/ 193398 h 1419225"/>
                  <a:gd name="connsiteX22" fmla="*/ 548856 w 1933575"/>
                  <a:gd name="connsiteY22" fmla="*/ 1092558 h 1419225"/>
                  <a:gd name="connsiteX23" fmla="*/ 569811 w 1933575"/>
                  <a:gd name="connsiteY23" fmla="*/ 108970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33575" h="1419225">
                    <a:moveTo>
                      <a:pt x="569811" y="1089700"/>
                    </a:moveTo>
                    <a:cubicBezTo>
                      <a:pt x="646011" y="768708"/>
                      <a:pt x="726021" y="448668"/>
                      <a:pt x="794601" y="126723"/>
                    </a:cubicBezTo>
                    <a:cubicBezTo>
                      <a:pt x="815556" y="25758"/>
                      <a:pt x="869848" y="17185"/>
                      <a:pt x="953668" y="17185"/>
                    </a:cubicBezTo>
                    <a:cubicBezTo>
                      <a:pt x="1041298" y="18138"/>
                      <a:pt x="1108926" y="20043"/>
                      <a:pt x="1132738" y="131485"/>
                    </a:cubicBezTo>
                    <a:cubicBezTo>
                      <a:pt x="1204176" y="460098"/>
                      <a:pt x="1285138" y="786805"/>
                      <a:pt x="1378483" y="1115418"/>
                    </a:cubicBezTo>
                    <a:cubicBezTo>
                      <a:pt x="1427061" y="929680"/>
                      <a:pt x="1475638" y="742990"/>
                      <a:pt x="1524216" y="557253"/>
                    </a:cubicBezTo>
                    <a:cubicBezTo>
                      <a:pt x="1563268" y="409615"/>
                      <a:pt x="1600416" y="261025"/>
                      <a:pt x="1640421" y="113388"/>
                    </a:cubicBezTo>
                    <a:cubicBezTo>
                      <a:pt x="1661376" y="35283"/>
                      <a:pt x="1846161" y="-25677"/>
                      <a:pt x="1908073" y="26710"/>
                    </a:cubicBezTo>
                    <a:cubicBezTo>
                      <a:pt x="1943316" y="56238"/>
                      <a:pt x="1920456" y="94338"/>
                      <a:pt x="1909978" y="127675"/>
                    </a:cubicBezTo>
                    <a:cubicBezTo>
                      <a:pt x="1807108" y="450573"/>
                      <a:pt x="1703286" y="772518"/>
                      <a:pt x="1600416" y="1094463"/>
                    </a:cubicBezTo>
                    <a:cubicBezTo>
                      <a:pt x="1574698" y="1173520"/>
                      <a:pt x="1553743" y="1254483"/>
                      <a:pt x="1529931" y="1334493"/>
                    </a:cubicBezTo>
                    <a:cubicBezTo>
                      <a:pt x="1493736" y="1461175"/>
                      <a:pt x="1388961" y="1406883"/>
                      <a:pt x="1309903" y="1417360"/>
                    </a:cubicBezTo>
                    <a:cubicBezTo>
                      <a:pt x="1240371" y="1425933"/>
                      <a:pt x="1213701" y="1381165"/>
                      <a:pt x="1199413" y="1321158"/>
                    </a:cubicBezTo>
                    <a:cubicBezTo>
                      <a:pt x="1121308" y="1000165"/>
                      <a:pt x="1043203" y="679173"/>
                      <a:pt x="958431" y="329605"/>
                    </a:cubicBezTo>
                    <a:cubicBezTo>
                      <a:pt x="913663" y="516295"/>
                      <a:pt x="874611" y="676315"/>
                      <a:pt x="835558" y="837288"/>
                    </a:cubicBezTo>
                    <a:cubicBezTo>
                      <a:pt x="796506" y="996355"/>
                      <a:pt x="758406" y="1155423"/>
                      <a:pt x="720306" y="1314490"/>
                    </a:cubicBezTo>
                    <a:cubicBezTo>
                      <a:pt x="706018" y="1375450"/>
                      <a:pt x="681253" y="1426885"/>
                      <a:pt x="606006" y="1417360"/>
                    </a:cubicBezTo>
                    <a:cubicBezTo>
                      <a:pt x="526948" y="1406883"/>
                      <a:pt x="425983" y="1463080"/>
                      <a:pt x="387883" y="1332588"/>
                    </a:cubicBezTo>
                    <a:cubicBezTo>
                      <a:pt x="304063" y="1046838"/>
                      <a:pt x="214528" y="762993"/>
                      <a:pt x="127851" y="478195"/>
                    </a:cubicBezTo>
                    <a:cubicBezTo>
                      <a:pt x="91656" y="360085"/>
                      <a:pt x="56413" y="241975"/>
                      <a:pt x="19266" y="124818"/>
                    </a:cubicBezTo>
                    <a:cubicBezTo>
                      <a:pt x="-3594" y="54333"/>
                      <a:pt x="-1689" y="15280"/>
                      <a:pt x="92608" y="17185"/>
                    </a:cubicBezTo>
                    <a:cubicBezTo>
                      <a:pt x="276441" y="20995"/>
                      <a:pt x="276441" y="17185"/>
                      <a:pt x="321208" y="193398"/>
                    </a:cubicBezTo>
                    <a:cubicBezTo>
                      <a:pt x="397408" y="493435"/>
                      <a:pt x="473608" y="792520"/>
                      <a:pt x="548856" y="1092558"/>
                    </a:cubicBezTo>
                    <a:cubicBezTo>
                      <a:pt x="554571" y="1091605"/>
                      <a:pt x="562191" y="1090653"/>
                      <a:pt x="569811" y="1089700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7">
                <a:extLst>
                  <a:ext uri="{FF2B5EF4-FFF2-40B4-BE49-F238E27FC236}">
                    <a16:creationId xmlns:a16="http://schemas.microsoft.com/office/drawing/2014/main" id="{5B391379-1BE5-A043-813A-424140C57DD6}"/>
                  </a:ext>
                </a:extLst>
              </p:cNvPr>
              <p:cNvSpPr/>
              <p:nvPr/>
            </p:nvSpPr>
            <p:spPr>
              <a:xfrm>
                <a:off x="3707606" y="3860672"/>
                <a:ext cx="4352925" cy="990600"/>
              </a:xfrm>
              <a:custGeom>
                <a:avLst/>
                <a:gdLst>
                  <a:gd name="connsiteX0" fmla="*/ 2278856 w 4352925"/>
                  <a:gd name="connsiteY0" fmla="*/ 984695 h 990600"/>
                  <a:gd name="connsiteX1" fmla="*/ 100489 w 4352925"/>
                  <a:gd name="connsiteY1" fmla="*/ 155068 h 990600"/>
                  <a:gd name="connsiteX2" fmla="*/ 17621 w 4352925"/>
                  <a:gd name="connsiteY2" fmla="*/ 32195 h 990600"/>
                  <a:gd name="connsiteX3" fmla="*/ 160496 w 4352925"/>
                  <a:gd name="connsiteY3" fmla="*/ 65533 h 990600"/>
                  <a:gd name="connsiteX4" fmla="*/ 1951196 w 4352925"/>
                  <a:gd name="connsiteY4" fmla="*/ 619888 h 990600"/>
                  <a:gd name="connsiteX5" fmla="*/ 2692241 w 4352925"/>
                  <a:gd name="connsiteY5" fmla="*/ 642747 h 990600"/>
                  <a:gd name="connsiteX6" fmla="*/ 4169569 w 4352925"/>
                  <a:gd name="connsiteY6" fmla="*/ 301753 h 990600"/>
                  <a:gd name="connsiteX7" fmla="*/ 4223862 w 4352925"/>
                  <a:gd name="connsiteY7" fmla="*/ 279845 h 990600"/>
                  <a:gd name="connsiteX8" fmla="*/ 4337209 w 4352925"/>
                  <a:gd name="connsiteY8" fmla="*/ 304610 h 990600"/>
                  <a:gd name="connsiteX9" fmla="*/ 4296251 w 4352925"/>
                  <a:gd name="connsiteY9" fmla="*/ 409385 h 990600"/>
                  <a:gd name="connsiteX10" fmla="*/ 3756184 w 4352925"/>
                  <a:gd name="connsiteY10" fmla="*/ 708470 h 990600"/>
                  <a:gd name="connsiteX11" fmla="*/ 2278856 w 4352925"/>
                  <a:gd name="connsiteY11" fmla="*/ 984695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52925" h="990600">
                    <a:moveTo>
                      <a:pt x="2278856" y="984695"/>
                    </a:moveTo>
                    <a:cubicBezTo>
                      <a:pt x="1513999" y="976122"/>
                      <a:pt x="755809" y="705613"/>
                      <a:pt x="100489" y="155068"/>
                    </a:cubicBezTo>
                    <a:cubicBezTo>
                      <a:pt x="62389" y="123635"/>
                      <a:pt x="-22384" y="91250"/>
                      <a:pt x="17621" y="32195"/>
                    </a:cubicBezTo>
                    <a:cubicBezTo>
                      <a:pt x="60484" y="-30670"/>
                      <a:pt x="116681" y="41720"/>
                      <a:pt x="160496" y="65533"/>
                    </a:cubicBezTo>
                    <a:cubicBezTo>
                      <a:pt x="720566" y="368428"/>
                      <a:pt x="1318736" y="542735"/>
                      <a:pt x="1951196" y="619888"/>
                    </a:cubicBezTo>
                    <a:cubicBezTo>
                      <a:pt x="2198846" y="650368"/>
                      <a:pt x="2447449" y="658940"/>
                      <a:pt x="2692241" y="642747"/>
                    </a:cubicBezTo>
                    <a:cubicBezTo>
                      <a:pt x="3200876" y="609410"/>
                      <a:pt x="3695224" y="495110"/>
                      <a:pt x="4169569" y="301753"/>
                    </a:cubicBezTo>
                    <a:cubicBezTo>
                      <a:pt x="4187666" y="294133"/>
                      <a:pt x="4205764" y="285560"/>
                      <a:pt x="4223862" y="279845"/>
                    </a:cubicBezTo>
                    <a:cubicBezTo>
                      <a:pt x="4266724" y="264605"/>
                      <a:pt x="4309587" y="258890"/>
                      <a:pt x="4337209" y="304610"/>
                    </a:cubicBezTo>
                    <a:cubicBezTo>
                      <a:pt x="4368641" y="356045"/>
                      <a:pt x="4329589" y="384620"/>
                      <a:pt x="4296251" y="409385"/>
                    </a:cubicBezTo>
                    <a:cubicBezTo>
                      <a:pt x="4128611" y="532258"/>
                      <a:pt x="3947636" y="629413"/>
                      <a:pt x="3756184" y="708470"/>
                    </a:cubicBezTo>
                    <a:cubicBezTo>
                      <a:pt x="3311366" y="891350"/>
                      <a:pt x="2849404" y="984695"/>
                      <a:pt x="2278856" y="984695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8">
                <a:extLst>
                  <a:ext uri="{FF2B5EF4-FFF2-40B4-BE49-F238E27FC236}">
                    <a16:creationId xmlns:a16="http://schemas.microsoft.com/office/drawing/2014/main" id="{AF048E1D-8983-C14A-BB10-502A9114C1C1}"/>
                  </a:ext>
                </a:extLst>
              </p:cNvPr>
              <p:cNvSpPr/>
              <p:nvPr/>
            </p:nvSpPr>
            <p:spPr>
              <a:xfrm>
                <a:off x="3904289" y="2002233"/>
                <a:ext cx="1228725" cy="1485900"/>
              </a:xfrm>
              <a:custGeom>
                <a:avLst/>
                <a:gdLst>
                  <a:gd name="connsiteX0" fmla="*/ 285759 w 1228725"/>
                  <a:gd name="connsiteY0" fmla="*/ 1108632 h 1485900"/>
                  <a:gd name="connsiteX1" fmla="*/ 338146 w 1228725"/>
                  <a:gd name="connsiteY1" fmla="*/ 1235315 h 1485900"/>
                  <a:gd name="connsiteX2" fmla="*/ 889644 w 1228725"/>
                  <a:gd name="connsiteY2" fmla="*/ 962900 h 1485900"/>
                  <a:gd name="connsiteX3" fmla="*/ 783916 w 1228725"/>
                  <a:gd name="connsiteY3" fmla="*/ 823835 h 1485900"/>
                  <a:gd name="connsiteX4" fmla="*/ 529599 w 1228725"/>
                  <a:gd name="connsiteY4" fmla="*/ 814310 h 1485900"/>
                  <a:gd name="connsiteX5" fmla="*/ 285759 w 1228725"/>
                  <a:gd name="connsiteY5" fmla="*/ 1108632 h 1485900"/>
                  <a:gd name="connsiteX6" fmla="*/ 1151581 w 1228725"/>
                  <a:gd name="connsiteY6" fmla="*/ 829550 h 1485900"/>
                  <a:gd name="connsiteX7" fmla="*/ 1151581 w 1228725"/>
                  <a:gd name="connsiteY7" fmla="*/ 1075295 h 1485900"/>
                  <a:gd name="connsiteX8" fmla="*/ 1203969 w 1228725"/>
                  <a:gd name="connsiteY8" fmla="*/ 1272462 h 1485900"/>
                  <a:gd name="connsiteX9" fmla="*/ 1111576 w 1228725"/>
                  <a:gd name="connsiteY9" fmla="*/ 1433435 h 1485900"/>
                  <a:gd name="connsiteX10" fmla="*/ 983941 w 1228725"/>
                  <a:gd name="connsiteY10" fmla="*/ 1396287 h 1485900"/>
                  <a:gd name="connsiteX11" fmla="*/ 957271 w 1228725"/>
                  <a:gd name="connsiteY11" fmla="*/ 1344852 h 1485900"/>
                  <a:gd name="connsiteX12" fmla="*/ 850591 w 1228725"/>
                  <a:gd name="connsiteY12" fmla="*/ 1324850 h 1485900"/>
                  <a:gd name="connsiteX13" fmla="*/ 418156 w 1228725"/>
                  <a:gd name="connsiteY13" fmla="*/ 1485822 h 1485900"/>
                  <a:gd name="connsiteX14" fmla="*/ 17154 w 1228725"/>
                  <a:gd name="connsiteY14" fmla="*/ 1163877 h 1485900"/>
                  <a:gd name="connsiteX15" fmla="*/ 262899 w 1228725"/>
                  <a:gd name="connsiteY15" fmla="*/ 674292 h 1485900"/>
                  <a:gd name="connsiteX16" fmla="*/ 802966 w 1228725"/>
                  <a:gd name="connsiteY16" fmla="*/ 651432 h 1485900"/>
                  <a:gd name="connsiteX17" fmla="*/ 891549 w 1228725"/>
                  <a:gd name="connsiteY17" fmla="*/ 574280 h 1485900"/>
                  <a:gd name="connsiteX18" fmla="*/ 526741 w 1228725"/>
                  <a:gd name="connsiteY18" fmla="*/ 230427 h 1485900"/>
                  <a:gd name="connsiteX19" fmla="*/ 232419 w 1228725"/>
                  <a:gd name="connsiteY19" fmla="*/ 296150 h 1485900"/>
                  <a:gd name="connsiteX20" fmla="*/ 110499 w 1228725"/>
                  <a:gd name="connsiteY20" fmla="*/ 295197 h 1485900"/>
                  <a:gd name="connsiteX21" fmla="*/ 163839 w 1228725"/>
                  <a:gd name="connsiteY21" fmla="*/ 106602 h 1485900"/>
                  <a:gd name="connsiteX22" fmla="*/ 509596 w 1228725"/>
                  <a:gd name="connsiteY22" fmla="*/ 14210 h 1485900"/>
                  <a:gd name="connsiteX23" fmla="*/ 829636 w 1228725"/>
                  <a:gd name="connsiteY23" fmla="*/ 35165 h 1485900"/>
                  <a:gd name="connsiteX24" fmla="*/ 1130626 w 1228725"/>
                  <a:gd name="connsiteY24" fmla="*/ 402830 h 1485900"/>
                  <a:gd name="connsiteX25" fmla="*/ 1149676 w 1228725"/>
                  <a:gd name="connsiteY25" fmla="*/ 613332 h 1485900"/>
                  <a:gd name="connsiteX26" fmla="*/ 1149676 w 1228725"/>
                  <a:gd name="connsiteY26" fmla="*/ 829550 h 1485900"/>
                  <a:gd name="connsiteX27" fmla="*/ 1151581 w 1228725"/>
                  <a:gd name="connsiteY27" fmla="*/ 82955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28725" h="1485900">
                    <a:moveTo>
                      <a:pt x="285759" y="1108632"/>
                    </a:moveTo>
                    <a:cubicBezTo>
                      <a:pt x="283854" y="1145780"/>
                      <a:pt x="280996" y="1198167"/>
                      <a:pt x="338146" y="1235315"/>
                    </a:cubicBezTo>
                    <a:cubicBezTo>
                      <a:pt x="544839" y="1369617"/>
                      <a:pt x="867736" y="1209597"/>
                      <a:pt x="889644" y="962900"/>
                    </a:cubicBezTo>
                    <a:cubicBezTo>
                      <a:pt x="897264" y="876222"/>
                      <a:pt x="881071" y="830502"/>
                      <a:pt x="783916" y="823835"/>
                    </a:cubicBezTo>
                    <a:cubicBezTo>
                      <a:pt x="699144" y="818120"/>
                      <a:pt x="614371" y="807642"/>
                      <a:pt x="529599" y="814310"/>
                    </a:cubicBezTo>
                    <a:cubicBezTo>
                      <a:pt x="359101" y="828597"/>
                      <a:pt x="278139" y="920990"/>
                      <a:pt x="285759" y="1108632"/>
                    </a:cubicBezTo>
                    <a:moveTo>
                      <a:pt x="1151581" y="829550"/>
                    </a:moveTo>
                    <a:cubicBezTo>
                      <a:pt x="1151581" y="911465"/>
                      <a:pt x="1151581" y="993380"/>
                      <a:pt x="1151581" y="1075295"/>
                    </a:cubicBezTo>
                    <a:cubicBezTo>
                      <a:pt x="1151581" y="1145780"/>
                      <a:pt x="1162059" y="1210550"/>
                      <a:pt x="1203969" y="1272462"/>
                    </a:cubicBezTo>
                    <a:cubicBezTo>
                      <a:pt x="1274454" y="1377237"/>
                      <a:pt x="1162059" y="1392477"/>
                      <a:pt x="1111576" y="1433435"/>
                    </a:cubicBezTo>
                    <a:cubicBezTo>
                      <a:pt x="1056331" y="1477250"/>
                      <a:pt x="1014421" y="1448675"/>
                      <a:pt x="983941" y="1396287"/>
                    </a:cubicBezTo>
                    <a:cubicBezTo>
                      <a:pt x="974416" y="1380095"/>
                      <a:pt x="964891" y="1362950"/>
                      <a:pt x="957271" y="1344852"/>
                    </a:cubicBezTo>
                    <a:cubicBezTo>
                      <a:pt x="931554" y="1283892"/>
                      <a:pt x="906789" y="1270557"/>
                      <a:pt x="850591" y="1324850"/>
                    </a:cubicBezTo>
                    <a:cubicBezTo>
                      <a:pt x="731529" y="1439150"/>
                      <a:pt x="584844" y="1490585"/>
                      <a:pt x="418156" y="1485822"/>
                    </a:cubicBezTo>
                    <a:cubicBezTo>
                      <a:pt x="222894" y="1481060"/>
                      <a:pt x="59064" y="1346757"/>
                      <a:pt x="17154" y="1163877"/>
                    </a:cubicBezTo>
                    <a:cubicBezTo>
                      <a:pt x="-27614" y="964805"/>
                      <a:pt x="81924" y="750492"/>
                      <a:pt x="262899" y="674292"/>
                    </a:cubicBezTo>
                    <a:cubicBezTo>
                      <a:pt x="441016" y="598092"/>
                      <a:pt x="622944" y="610475"/>
                      <a:pt x="802966" y="651432"/>
                    </a:cubicBezTo>
                    <a:cubicBezTo>
                      <a:pt x="884881" y="669530"/>
                      <a:pt x="893454" y="645717"/>
                      <a:pt x="891549" y="574280"/>
                    </a:cubicBezTo>
                    <a:cubicBezTo>
                      <a:pt x="882024" y="287577"/>
                      <a:pt x="835351" y="233285"/>
                      <a:pt x="526741" y="230427"/>
                    </a:cubicBezTo>
                    <a:cubicBezTo>
                      <a:pt x="424824" y="229475"/>
                      <a:pt x="328621" y="265670"/>
                      <a:pt x="232419" y="296150"/>
                    </a:cubicBezTo>
                    <a:cubicBezTo>
                      <a:pt x="195271" y="307580"/>
                      <a:pt x="133359" y="371397"/>
                      <a:pt x="110499" y="295197"/>
                    </a:cubicBezTo>
                    <a:cubicBezTo>
                      <a:pt x="91449" y="233285"/>
                      <a:pt x="74304" y="150417"/>
                      <a:pt x="163839" y="106602"/>
                    </a:cubicBezTo>
                    <a:cubicBezTo>
                      <a:pt x="273376" y="53262"/>
                      <a:pt x="390534" y="28497"/>
                      <a:pt x="509596" y="14210"/>
                    </a:cubicBezTo>
                    <a:cubicBezTo>
                      <a:pt x="616276" y="875"/>
                      <a:pt x="724861" y="5637"/>
                      <a:pt x="829636" y="35165"/>
                    </a:cubicBezTo>
                    <a:cubicBezTo>
                      <a:pt x="993466" y="80885"/>
                      <a:pt x="1099194" y="168515"/>
                      <a:pt x="1130626" y="402830"/>
                    </a:cubicBezTo>
                    <a:cubicBezTo>
                      <a:pt x="1140151" y="473315"/>
                      <a:pt x="1148724" y="542847"/>
                      <a:pt x="1149676" y="613332"/>
                    </a:cubicBezTo>
                    <a:cubicBezTo>
                      <a:pt x="1150629" y="685722"/>
                      <a:pt x="1149676" y="757160"/>
                      <a:pt x="1149676" y="829550"/>
                    </a:cubicBezTo>
                    <a:lnTo>
                      <a:pt x="1151581" y="829550"/>
                    </a:lnTo>
                    <a:close/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9">
                <a:extLst>
                  <a:ext uri="{FF2B5EF4-FFF2-40B4-BE49-F238E27FC236}">
                    <a16:creationId xmlns:a16="http://schemas.microsoft.com/office/drawing/2014/main" id="{0FB40036-7194-2A4B-9D1F-E2F32649A990}"/>
                  </a:ext>
                </a:extLst>
              </p:cNvPr>
              <p:cNvSpPr/>
              <p:nvPr/>
            </p:nvSpPr>
            <p:spPr>
              <a:xfrm>
                <a:off x="7217052" y="2002925"/>
                <a:ext cx="1066800" cy="1495425"/>
              </a:xfrm>
              <a:custGeom>
                <a:avLst/>
                <a:gdLst>
                  <a:gd name="connsiteX0" fmla="*/ 482005 w 1066800"/>
                  <a:gd name="connsiteY0" fmla="*/ 1490845 h 1495425"/>
                  <a:gd name="connsiteX1" fmla="*/ 108625 w 1066800"/>
                  <a:gd name="connsiteY1" fmla="*/ 1417503 h 1495425"/>
                  <a:gd name="connsiteX2" fmla="*/ 16233 w 1066800"/>
                  <a:gd name="connsiteY2" fmla="*/ 1217477 h 1495425"/>
                  <a:gd name="connsiteX3" fmla="*/ 110530 w 1066800"/>
                  <a:gd name="connsiteY3" fmla="*/ 1197475 h 1495425"/>
                  <a:gd name="connsiteX4" fmla="*/ 453430 w 1066800"/>
                  <a:gd name="connsiteY4" fmla="*/ 1275580 h 1495425"/>
                  <a:gd name="connsiteX5" fmla="*/ 684888 w 1066800"/>
                  <a:gd name="connsiteY5" fmla="*/ 1241290 h 1495425"/>
                  <a:gd name="connsiteX6" fmla="*/ 794425 w 1066800"/>
                  <a:gd name="connsiteY6" fmla="*/ 1096510 h 1495425"/>
                  <a:gd name="connsiteX7" fmla="*/ 706795 w 1066800"/>
                  <a:gd name="connsiteY7" fmla="*/ 934585 h 1495425"/>
                  <a:gd name="connsiteX8" fmla="*/ 328653 w 1066800"/>
                  <a:gd name="connsiteY8" fmla="*/ 801235 h 1495425"/>
                  <a:gd name="connsiteX9" fmla="*/ 33378 w 1066800"/>
                  <a:gd name="connsiteY9" fmla="*/ 464050 h 1495425"/>
                  <a:gd name="connsiteX10" fmla="*/ 357228 w 1066800"/>
                  <a:gd name="connsiteY10" fmla="*/ 35425 h 1495425"/>
                  <a:gd name="connsiteX11" fmla="*/ 887770 w 1066800"/>
                  <a:gd name="connsiteY11" fmla="*/ 70667 h 1495425"/>
                  <a:gd name="connsiteX12" fmla="*/ 980163 w 1066800"/>
                  <a:gd name="connsiteY12" fmla="*/ 261167 h 1495425"/>
                  <a:gd name="connsiteX13" fmla="*/ 888723 w 1066800"/>
                  <a:gd name="connsiteY13" fmla="*/ 285932 h 1495425"/>
                  <a:gd name="connsiteX14" fmla="*/ 494388 w 1066800"/>
                  <a:gd name="connsiteY14" fmla="*/ 227830 h 1495425"/>
                  <a:gd name="connsiteX15" fmla="*/ 312460 w 1066800"/>
                  <a:gd name="connsiteY15" fmla="*/ 485957 h 1495425"/>
                  <a:gd name="connsiteX16" fmla="*/ 384850 w 1066800"/>
                  <a:gd name="connsiteY16" fmla="*/ 552632 h 1495425"/>
                  <a:gd name="connsiteX17" fmla="*/ 810618 w 1066800"/>
                  <a:gd name="connsiteY17" fmla="*/ 701222 h 1495425"/>
                  <a:gd name="connsiteX18" fmla="*/ 1017310 w 1066800"/>
                  <a:gd name="connsiteY18" fmla="*/ 1225097 h 1495425"/>
                  <a:gd name="connsiteX19" fmla="*/ 618213 w 1066800"/>
                  <a:gd name="connsiteY19" fmla="*/ 1481320 h 1495425"/>
                  <a:gd name="connsiteX20" fmla="*/ 482005 w 1066800"/>
                  <a:gd name="connsiteY20" fmla="*/ 149084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6800" h="1495425">
                    <a:moveTo>
                      <a:pt x="482005" y="1490845"/>
                    </a:moveTo>
                    <a:cubicBezTo>
                      <a:pt x="352465" y="1489892"/>
                      <a:pt x="227688" y="1466080"/>
                      <a:pt x="108625" y="1417503"/>
                    </a:cubicBezTo>
                    <a:cubicBezTo>
                      <a:pt x="21948" y="1382260"/>
                      <a:pt x="-10437" y="1307012"/>
                      <a:pt x="16233" y="1217477"/>
                    </a:cubicBezTo>
                    <a:cubicBezTo>
                      <a:pt x="35283" y="1154612"/>
                      <a:pt x="78145" y="1183187"/>
                      <a:pt x="110530" y="1197475"/>
                    </a:cubicBezTo>
                    <a:cubicBezTo>
                      <a:pt x="220068" y="1245100"/>
                      <a:pt x="334368" y="1271770"/>
                      <a:pt x="453430" y="1275580"/>
                    </a:cubicBezTo>
                    <a:cubicBezTo>
                      <a:pt x="532488" y="1277485"/>
                      <a:pt x="608688" y="1268912"/>
                      <a:pt x="684888" y="1241290"/>
                    </a:cubicBezTo>
                    <a:cubicBezTo>
                      <a:pt x="756325" y="1215572"/>
                      <a:pt x="787758" y="1166995"/>
                      <a:pt x="794425" y="1096510"/>
                    </a:cubicBezTo>
                    <a:cubicBezTo>
                      <a:pt x="801093" y="1023167"/>
                      <a:pt x="770613" y="969827"/>
                      <a:pt x="706795" y="934585"/>
                    </a:cubicBezTo>
                    <a:cubicBezTo>
                      <a:pt x="587733" y="869815"/>
                      <a:pt x="453430" y="848860"/>
                      <a:pt x="328653" y="801235"/>
                    </a:cubicBezTo>
                    <a:cubicBezTo>
                      <a:pt x="172443" y="740275"/>
                      <a:pt x="56238" y="643120"/>
                      <a:pt x="33378" y="464050"/>
                    </a:cubicBezTo>
                    <a:cubicBezTo>
                      <a:pt x="7660" y="259262"/>
                      <a:pt x="152440" y="94480"/>
                      <a:pt x="357228" y="35425"/>
                    </a:cubicBezTo>
                    <a:cubicBezTo>
                      <a:pt x="536298" y="-16010"/>
                      <a:pt x="715368" y="6850"/>
                      <a:pt x="887770" y="70667"/>
                    </a:cubicBezTo>
                    <a:cubicBezTo>
                      <a:pt x="975400" y="103052"/>
                      <a:pt x="1003023" y="169727"/>
                      <a:pt x="980163" y="261167"/>
                    </a:cubicBezTo>
                    <a:cubicBezTo>
                      <a:pt x="963970" y="324032"/>
                      <a:pt x="923965" y="303077"/>
                      <a:pt x="888723" y="285932"/>
                    </a:cubicBezTo>
                    <a:cubicBezTo>
                      <a:pt x="762993" y="226877"/>
                      <a:pt x="629643" y="217352"/>
                      <a:pt x="494388" y="227830"/>
                    </a:cubicBezTo>
                    <a:cubicBezTo>
                      <a:pt x="329605" y="240212"/>
                      <a:pt x="259120" y="344987"/>
                      <a:pt x="312460" y="485957"/>
                    </a:cubicBezTo>
                    <a:cubicBezTo>
                      <a:pt x="326748" y="524057"/>
                      <a:pt x="349608" y="537392"/>
                      <a:pt x="384850" y="552632"/>
                    </a:cubicBezTo>
                    <a:cubicBezTo>
                      <a:pt x="523915" y="612640"/>
                      <a:pt x="672505" y="643120"/>
                      <a:pt x="810618" y="701222"/>
                    </a:cubicBezTo>
                    <a:cubicBezTo>
                      <a:pt x="1027788" y="792662"/>
                      <a:pt x="1126848" y="1045075"/>
                      <a:pt x="1017310" y="1225097"/>
                    </a:cubicBezTo>
                    <a:cubicBezTo>
                      <a:pt x="926823" y="1374640"/>
                      <a:pt x="785853" y="1450840"/>
                      <a:pt x="618213" y="1481320"/>
                    </a:cubicBezTo>
                    <a:cubicBezTo>
                      <a:pt x="574398" y="1490845"/>
                      <a:pt x="527725" y="1488940"/>
                      <a:pt x="482005" y="1490845"/>
                    </a:cubicBezTo>
                  </a:path>
                </a:pathLst>
              </a:custGeom>
              <a:solidFill>
                <a:srgbClr val="263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0">
                <a:extLst>
                  <a:ext uri="{FF2B5EF4-FFF2-40B4-BE49-F238E27FC236}">
                    <a16:creationId xmlns:a16="http://schemas.microsoft.com/office/drawing/2014/main" id="{2FE1DFF3-3DD3-5E4E-8528-8A4FC4313988}"/>
                  </a:ext>
                </a:extLst>
              </p:cNvPr>
              <p:cNvSpPr/>
              <p:nvPr/>
            </p:nvSpPr>
            <p:spPr>
              <a:xfrm>
                <a:off x="7577747" y="3771000"/>
                <a:ext cx="904875" cy="885825"/>
              </a:xfrm>
              <a:custGeom>
                <a:avLst/>
                <a:gdLst>
                  <a:gd name="connsiteX0" fmla="*/ 560413 w 904875"/>
                  <a:gd name="connsiteY0" fmla="*/ 7567 h 885825"/>
                  <a:gd name="connsiteX1" fmla="*/ 599466 w 904875"/>
                  <a:gd name="connsiteY1" fmla="*/ 7567 h 885825"/>
                  <a:gd name="connsiteX2" fmla="*/ 867118 w 904875"/>
                  <a:gd name="connsiteY2" fmla="*/ 365707 h 885825"/>
                  <a:gd name="connsiteX3" fmla="*/ 608038 w 904875"/>
                  <a:gd name="connsiteY3" fmla="*/ 841005 h 885825"/>
                  <a:gd name="connsiteX4" fmla="*/ 525171 w 904875"/>
                  <a:gd name="connsiteY4" fmla="*/ 871485 h 885825"/>
                  <a:gd name="connsiteX5" fmla="*/ 532791 w 904875"/>
                  <a:gd name="connsiteY5" fmla="*/ 791475 h 885825"/>
                  <a:gd name="connsiteX6" fmla="*/ 665188 w 904875"/>
                  <a:gd name="connsiteY6" fmla="*/ 360945 h 885825"/>
                  <a:gd name="connsiteX7" fmla="*/ 548983 w 904875"/>
                  <a:gd name="connsiteY7" fmla="*/ 199972 h 885825"/>
                  <a:gd name="connsiteX8" fmla="*/ 88926 w 904875"/>
                  <a:gd name="connsiteY8" fmla="*/ 216165 h 885825"/>
                  <a:gd name="connsiteX9" fmla="*/ 10821 w 904875"/>
                  <a:gd name="connsiteY9" fmla="*/ 201877 h 885825"/>
                  <a:gd name="connsiteX10" fmla="*/ 62256 w 904875"/>
                  <a:gd name="connsiteY10" fmla="*/ 130440 h 885825"/>
                  <a:gd name="connsiteX11" fmla="*/ 560413 w 904875"/>
                  <a:gd name="connsiteY11" fmla="*/ 7567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875" h="885825">
                    <a:moveTo>
                      <a:pt x="560413" y="7567"/>
                    </a:moveTo>
                    <a:cubicBezTo>
                      <a:pt x="573748" y="7567"/>
                      <a:pt x="586131" y="6615"/>
                      <a:pt x="599466" y="7567"/>
                    </a:cubicBezTo>
                    <a:cubicBezTo>
                      <a:pt x="915696" y="27570"/>
                      <a:pt x="933793" y="51382"/>
                      <a:pt x="867118" y="365707"/>
                    </a:cubicBezTo>
                    <a:cubicBezTo>
                      <a:pt x="828066" y="546682"/>
                      <a:pt x="746151" y="711465"/>
                      <a:pt x="608038" y="841005"/>
                    </a:cubicBezTo>
                    <a:cubicBezTo>
                      <a:pt x="585178" y="862912"/>
                      <a:pt x="558508" y="897202"/>
                      <a:pt x="525171" y="871485"/>
                    </a:cubicBezTo>
                    <a:cubicBezTo>
                      <a:pt x="496596" y="849577"/>
                      <a:pt x="523266" y="817192"/>
                      <a:pt x="532791" y="791475"/>
                    </a:cubicBezTo>
                    <a:cubicBezTo>
                      <a:pt x="587083" y="651457"/>
                      <a:pt x="645186" y="512392"/>
                      <a:pt x="665188" y="360945"/>
                    </a:cubicBezTo>
                    <a:cubicBezTo>
                      <a:pt x="679476" y="249502"/>
                      <a:pt x="656616" y="218070"/>
                      <a:pt x="548983" y="199972"/>
                    </a:cubicBezTo>
                    <a:cubicBezTo>
                      <a:pt x="394678" y="174255"/>
                      <a:pt x="242278" y="203782"/>
                      <a:pt x="88926" y="216165"/>
                    </a:cubicBezTo>
                    <a:cubicBezTo>
                      <a:pt x="61303" y="218070"/>
                      <a:pt x="24156" y="238072"/>
                      <a:pt x="10821" y="201877"/>
                    </a:cubicBezTo>
                    <a:cubicBezTo>
                      <a:pt x="-5372" y="161872"/>
                      <a:pt x="35586" y="145680"/>
                      <a:pt x="62256" y="130440"/>
                    </a:cubicBezTo>
                    <a:cubicBezTo>
                      <a:pt x="215608" y="38047"/>
                      <a:pt x="384201" y="7567"/>
                      <a:pt x="560413" y="7567"/>
                    </a:cubicBezTo>
                  </a:path>
                </a:pathLst>
              </a:custGeom>
              <a:solidFill>
                <a:srgbClr val="F799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7AF94BC-AC1C-4F45-B6AA-5D7E048BD14D}"/>
              </a:ext>
            </a:extLst>
          </p:cNvPr>
          <p:cNvSpPr/>
          <p:nvPr/>
        </p:nvSpPr>
        <p:spPr>
          <a:xfrm>
            <a:off x="5770880" y="2138394"/>
            <a:ext cx="2966720" cy="581565"/>
          </a:xfrm>
          <a:prstGeom prst="rect">
            <a:avLst/>
          </a:prstGeom>
          <a:solidFill>
            <a:schemeClr val="tx1">
              <a:lumMod val="95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Expand to Include Other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Public Cloud Providers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F1C13E-A756-4143-A4E4-EA566E31C7C8}"/>
              </a:ext>
            </a:extLst>
          </p:cNvPr>
          <p:cNvSpPr/>
          <p:nvPr/>
        </p:nvSpPr>
        <p:spPr>
          <a:xfrm>
            <a:off x="5770880" y="4223166"/>
            <a:ext cx="2966720" cy="581565"/>
          </a:xfrm>
          <a:prstGeom prst="rect">
            <a:avLst/>
          </a:prstGeom>
          <a:solidFill>
            <a:schemeClr val="tx1">
              <a:lumMod val="95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Global Hot Spots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3B9691-1156-9F47-80A9-B4884AFEC0FC}"/>
              </a:ext>
            </a:extLst>
          </p:cNvPr>
          <p:cNvGrpSpPr>
            <a:grpSpLocks noChangeAspect="1"/>
          </p:cNvGrpSpPr>
          <p:nvPr/>
        </p:nvGrpSpPr>
        <p:grpSpPr>
          <a:xfrm>
            <a:off x="237744" y="2315278"/>
            <a:ext cx="1029303" cy="677515"/>
            <a:chOff x="5854281" y="2549632"/>
            <a:chExt cx="1255502" cy="826406"/>
          </a:xfrm>
        </p:grpSpPr>
        <p:sp>
          <p:nvSpPr>
            <p:cNvPr id="34" name="Freeform: Shape 4">
              <a:extLst>
                <a:ext uri="{FF2B5EF4-FFF2-40B4-BE49-F238E27FC236}">
                  <a16:creationId xmlns:a16="http://schemas.microsoft.com/office/drawing/2014/main" id="{0A7100E1-F987-194A-BE17-D8E9FA4DDBBC}"/>
                </a:ext>
              </a:extLst>
            </p:cNvPr>
            <p:cNvSpPr/>
            <p:nvPr/>
          </p:nvSpPr>
          <p:spPr>
            <a:xfrm>
              <a:off x="5854281" y="2549632"/>
              <a:ext cx="1255502" cy="826406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tx1"/>
            </a:solidFill>
            <a:ln w="254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B887BCE-8675-444A-8CAF-395BA0492489}"/>
                </a:ext>
              </a:extLst>
            </p:cNvPr>
            <p:cNvGrpSpPr/>
            <p:nvPr/>
          </p:nvGrpSpPr>
          <p:grpSpPr>
            <a:xfrm>
              <a:off x="5951719" y="2955852"/>
              <a:ext cx="1080533" cy="250918"/>
              <a:chOff x="3707368" y="2874168"/>
              <a:chExt cx="4770358" cy="1107758"/>
            </a:xfrm>
          </p:grpSpPr>
          <p:sp>
            <p:nvSpPr>
              <p:cNvPr id="36" name="Freeform: Shape 4">
                <a:extLst>
                  <a:ext uri="{FF2B5EF4-FFF2-40B4-BE49-F238E27FC236}">
                    <a16:creationId xmlns:a16="http://schemas.microsoft.com/office/drawing/2014/main" id="{212BE5C7-895D-A145-AB5E-4F948A53935A}"/>
                  </a:ext>
                </a:extLst>
              </p:cNvPr>
              <p:cNvSpPr/>
              <p:nvPr/>
            </p:nvSpPr>
            <p:spPr>
              <a:xfrm>
                <a:off x="3707368" y="3202781"/>
                <a:ext cx="809625" cy="771525"/>
              </a:xfrm>
              <a:custGeom>
                <a:avLst/>
                <a:gdLst>
                  <a:gd name="connsiteX0" fmla="*/ 808434 w 809625"/>
                  <a:gd name="connsiteY0" fmla="*/ 550069 h 771525"/>
                  <a:gd name="connsiteX1" fmla="*/ 683657 w 809625"/>
                  <a:gd name="connsiteY1" fmla="*/ 768191 h 771525"/>
                  <a:gd name="connsiteX2" fmla="*/ 355044 w 809625"/>
                  <a:gd name="connsiteY2" fmla="*/ 768191 h 771525"/>
                  <a:gd name="connsiteX3" fmla="*/ 284559 w 809625"/>
                  <a:gd name="connsiteY3" fmla="*/ 727234 h 771525"/>
                  <a:gd name="connsiteX4" fmla="*/ 17859 w 809625"/>
                  <a:gd name="connsiteY4" fmla="*/ 264319 h 771525"/>
                  <a:gd name="connsiteX5" fmla="*/ 17859 w 809625"/>
                  <a:gd name="connsiteY5" fmla="*/ 183356 h 771525"/>
                  <a:gd name="connsiteX6" fmla="*/ 118824 w 809625"/>
                  <a:gd name="connsiteY6" fmla="*/ 7144 h 771525"/>
                  <a:gd name="connsiteX7" fmla="*/ 243602 w 809625"/>
                  <a:gd name="connsiteY7" fmla="*/ 224314 h 771525"/>
                  <a:gd name="connsiteX8" fmla="*/ 432197 w 809625"/>
                  <a:gd name="connsiteY8" fmla="*/ 551021 h 771525"/>
                  <a:gd name="connsiteX9" fmla="*/ 808434 w 809625"/>
                  <a:gd name="connsiteY9" fmla="*/ 551021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9625" h="771525">
                    <a:moveTo>
                      <a:pt x="808434" y="550069"/>
                    </a:moveTo>
                    <a:lnTo>
                      <a:pt x="683657" y="768191"/>
                    </a:lnTo>
                    <a:lnTo>
                      <a:pt x="355044" y="768191"/>
                    </a:lnTo>
                    <a:cubicBezTo>
                      <a:pt x="325517" y="768191"/>
                      <a:pt x="298847" y="752951"/>
                      <a:pt x="284559" y="727234"/>
                    </a:cubicBezTo>
                    <a:lnTo>
                      <a:pt x="17859" y="264319"/>
                    </a:lnTo>
                    <a:cubicBezTo>
                      <a:pt x="3572" y="238601"/>
                      <a:pt x="3572" y="208121"/>
                      <a:pt x="17859" y="183356"/>
                    </a:cubicBezTo>
                    <a:lnTo>
                      <a:pt x="118824" y="7144"/>
                    </a:lnTo>
                    <a:lnTo>
                      <a:pt x="243602" y="224314"/>
                    </a:lnTo>
                    <a:lnTo>
                      <a:pt x="432197" y="551021"/>
                    </a:lnTo>
                    <a:lnTo>
                      <a:pt x="808434" y="551021"/>
                    </a:lnTo>
                    <a:close/>
                  </a:path>
                </a:pathLst>
              </a:custGeom>
              <a:solidFill>
                <a:srgbClr val="F7BA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5">
                <a:extLst>
                  <a:ext uri="{FF2B5EF4-FFF2-40B4-BE49-F238E27FC236}">
                    <a16:creationId xmlns:a16="http://schemas.microsoft.com/office/drawing/2014/main" id="{36F1B9D2-D343-124C-B47A-7F6B7CC9B4ED}"/>
                  </a:ext>
                </a:extLst>
              </p:cNvPr>
              <p:cNvSpPr/>
              <p:nvPr/>
            </p:nvSpPr>
            <p:spPr>
              <a:xfrm>
                <a:off x="4382929" y="3092291"/>
                <a:ext cx="561975" cy="885825"/>
              </a:xfrm>
              <a:custGeom>
                <a:avLst/>
                <a:gdLst>
                  <a:gd name="connsiteX0" fmla="*/ 547211 w 561975"/>
                  <a:gd name="connsiteY0" fmla="*/ 374809 h 885825"/>
                  <a:gd name="connsiteX1" fmla="*/ 281464 w 561975"/>
                  <a:gd name="connsiteY1" fmla="*/ 837724 h 885825"/>
                  <a:gd name="connsiteX2" fmla="*/ 210979 w 561975"/>
                  <a:gd name="connsiteY2" fmla="*/ 878681 h 885825"/>
                  <a:gd name="connsiteX3" fmla="*/ 7144 w 561975"/>
                  <a:gd name="connsiteY3" fmla="*/ 878681 h 885825"/>
                  <a:gd name="connsiteX4" fmla="*/ 132874 w 561975"/>
                  <a:gd name="connsiteY4" fmla="*/ 660559 h 885825"/>
                  <a:gd name="connsiteX5" fmla="*/ 321469 w 561975"/>
                  <a:gd name="connsiteY5" fmla="*/ 333851 h 885825"/>
                  <a:gd name="connsiteX6" fmla="*/ 132874 w 561975"/>
                  <a:gd name="connsiteY6" fmla="*/ 7144 h 885825"/>
                  <a:gd name="connsiteX7" fmla="*/ 382429 w 561975"/>
                  <a:gd name="connsiteY7" fmla="*/ 7144 h 885825"/>
                  <a:gd name="connsiteX8" fmla="*/ 546259 w 561975"/>
                  <a:gd name="connsiteY8" fmla="*/ 293846 h 885825"/>
                  <a:gd name="connsiteX9" fmla="*/ 547211 w 561975"/>
                  <a:gd name="connsiteY9" fmla="*/ 374809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975" h="885825">
                    <a:moveTo>
                      <a:pt x="547211" y="374809"/>
                    </a:moveTo>
                    <a:lnTo>
                      <a:pt x="281464" y="837724"/>
                    </a:lnTo>
                    <a:cubicBezTo>
                      <a:pt x="267176" y="863441"/>
                      <a:pt x="239554" y="878681"/>
                      <a:pt x="210979" y="878681"/>
                    </a:cubicBezTo>
                    <a:lnTo>
                      <a:pt x="7144" y="878681"/>
                    </a:lnTo>
                    <a:lnTo>
                      <a:pt x="132874" y="660559"/>
                    </a:lnTo>
                    <a:lnTo>
                      <a:pt x="321469" y="333851"/>
                    </a:lnTo>
                    <a:lnTo>
                      <a:pt x="132874" y="7144"/>
                    </a:lnTo>
                    <a:lnTo>
                      <a:pt x="382429" y="7144"/>
                    </a:lnTo>
                    <a:lnTo>
                      <a:pt x="546259" y="293846"/>
                    </a:lnTo>
                    <a:cubicBezTo>
                      <a:pt x="561499" y="318611"/>
                      <a:pt x="561499" y="349091"/>
                      <a:pt x="547211" y="374809"/>
                    </a:cubicBezTo>
                  </a:path>
                </a:pathLst>
              </a:custGeom>
              <a:solidFill>
                <a:srgbClr val="EB42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6">
                <a:extLst>
                  <a:ext uri="{FF2B5EF4-FFF2-40B4-BE49-F238E27FC236}">
                    <a16:creationId xmlns:a16="http://schemas.microsoft.com/office/drawing/2014/main" id="{7E4E23B2-27F1-6841-A9AF-EC05256D1993}"/>
                  </a:ext>
                </a:extLst>
              </p:cNvPr>
              <p:cNvSpPr/>
              <p:nvPr/>
            </p:nvSpPr>
            <p:spPr>
              <a:xfrm>
                <a:off x="3819049" y="2874168"/>
                <a:ext cx="952500" cy="552450"/>
              </a:xfrm>
              <a:custGeom>
                <a:avLst/>
                <a:gdLst>
                  <a:gd name="connsiteX0" fmla="*/ 946309 w 952500"/>
                  <a:gd name="connsiteY0" fmla="*/ 225266 h 552450"/>
                  <a:gd name="connsiteX1" fmla="*/ 320516 w 952500"/>
                  <a:gd name="connsiteY1" fmla="*/ 225266 h 552450"/>
                  <a:gd name="connsiteX2" fmla="*/ 132874 w 952500"/>
                  <a:gd name="connsiteY2" fmla="*/ 551974 h 552450"/>
                  <a:gd name="connsiteX3" fmla="*/ 7144 w 952500"/>
                  <a:gd name="connsiteY3" fmla="*/ 334804 h 552450"/>
                  <a:gd name="connsiteX4" fmla="*/ 171926 w 952500"/>
                  <a:gd name="connsiteY4" fmla="*/ 48101 h 552450"/>
                  <a:gd name="connsiteX5" fmla="*/ 243364 w 952500"/>
                  <a:gd name="connsiteY5" fmla="*/ 7144 h 552450"/>
                  <a:gd name="connsiteX6" fmla="*/ 774859 w 952500"/>
                  <a:gd name="connsiteY6" fmla="*/ 7144 h 552450"/>
                  <a:gd name="connsiteX7" fmla="*/ 845344 w 952500"/>
                  <a:gd name="connsiteY7" fmla="*/ 48101 h 552450"/>
                  <a:gd name="connsiteX8" fmla="*/ 946309 w 952500"/>
                  <a:gd name="connsiteY8" fmla="*/ 225266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0" h="552450">
                    <a:moveTo>
                      <a:pt x="946309" y="225266"/>
                    </a:moveTo>
                    <a:lnTo>
                      <a:pt x="320516" y="225266"/>
                    </a:lnTo>
                    <a:lnTo>
                      <a:pt x="132874" y="551974"/>
                    </a:lnTo>
                    <a:lnTo>
                      <a:pt x="7144" y="334804"/>
                    </a:lnTo>
                    <a:lnTo>
                      <a:pt x="171926" y="48101"/>
                    </a:lnTo>
                    <a:cubicBezTo>
                      <a:pt x="187166" y="22384"/>
                      <a:pt x="213836" y="7144"/>
                      <a:pt x="243364" y="7144"/>
                    </a:cubicBezTo>
                    <a:lnTo>
                      <a:pt x="774859" y="7144"/>
                    </a:lnTo>
                    <a:cubicBezTo>
                      <a:pt x="804386" y="7144"/>
                      <a:pt x="831056" y="22384"/>
                      <a:pt x="845344" y="48101"/>
                    </a:cubicBezTo>
                    <a:lnTo>
                      <a:pt x="946309" y="225266"/>
                    </a:lnTo>
                    <a:close/>
                  </a:path>
                </a:pathLst>
              </a:custGeom>
              <a:solidFill>
                <a:srgbClr val="0073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7">
                <a:extLst>
                  <a:ext uri="{FF2B5EF4-FFF2-40B4-BE49-F238E27FC236}">
                    <a16:creationId xmlns:a16="http://schemas.microsoft.com/office/drawing/2014/main" id="{FABAA405-FE2A-E447-A33B-BE1C38E575CB}"/>
                  </a:ext>
                </a:extLst>
              </p:cNvPr>
              <p:cNvSpPr/>
              <p:nvPr/>
            </p:nvSpPr>
            <p:spPr>
              <a:xfrm>
                <a:off x="3944779" y="3092291"/>
                <a:ext cx="762000" cy="666750"/>
              </a:xfrm>
              <a:custGeom>
                <a:avLst/>
                <a:gdLst>
                  <a:gd name="connsiteX0" fmla="*/ 571024 w 762000"/>
                  <a:gd name="connsiteY0" fmla="*/ 7144 h 666750"/>
                  <a:gd name="connsiteX1" fmla="*/ 759619 w 762000"/>
                  <a:gd name="connsiteY1" fmla="*/ 333851 h 666750"/>
                  <a:gd name="connsiteX2" fmla="*/ 571024 w 762000"/>
                  <a:gd name="connsiteY2" fmla="*/ 660559 h 666750"/>
                  <a:gd name="connsiteX3" fmla="*/ 194786 w 762000"/>
                  <a:gd name="connsiteY3" fmla="*/ 660559 h 666750"/>
                  <a:gd name="connsiteX4" fmla="*/ 7144 w 762000"/>
                  <a:gd name="connsiteY4" fmla="*/ 333851 h 666750"/>
                  <a:gd name="connsiteX5" fmla="*/ 194786 w 762000"/>
                  <a:gd name="connsiteY5" fmla="*/ 7144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0" h="666750">
                    <a:moveTo>
                      <a:pt x="571024" y="7144"/>
                    </a:moveTo>
                    <a:lnTo>
                      <a:pt x="759619" y="333851"/>
                    </a:lnTo>
                    <a:lnTo>
                      <a:pt x="571024" y="660559"/>
                    </a:lnTo>
                    <a:lnTo>
                      <a:pt x="194786" y="660559"/>
                    </a:lnTo>
                    <a:lnTo>
                      <a:pt x="7144" y="333851"/>
                    </a:lnTo>
                    <a:lnTo>
                      <a:pt x="194786" y="7144"/>
                    </a:lnTo>
                    <a:close/>
                  </a:path>
                </a:pathLst>
              </a:custGeom>
              <a:solidFill>
                <a:srgbClr val="E3E3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8">
                <a:extLst>
                  <a:ext uri="{FF2B5EF4-FFF2-40B4-BE49-F238E27FC236}">
                    <a16:creationId xmlns:a16="http://schemas.microsoft.com/office/drawing/2014/main" id="{352DF415-DA1D-1C4E-89F2-ADCBC47A6DC7}"/>
                  </a:ext>
                </a:extLst>
              </p:cNvPr>
              <p:cNvSpPr/>
              <p:nvPr/>
            </p:nvSpPr>
            <p:spPr>
              <a:xfrm>
                <a:off x="4157186" y="3255168"/>
                <a:ext cx="333375" cy="333375"/>
              </a:xfrm>
              <a:custGeom>
                <a:avLst/>
                <a:gdLst>
                  <a:gd name="connsiteX0" fmla="*/ 170974 w 333375"/>
                  <a:gd name="connsiteY0" fmla="*/ 7144 h 333375"/>
                  <a:gd name="connsiteX1" fmla="*/ 334804 w 333375"/>
                  <a:gd name="connsiteY1" fmla="*/ 170974 h 333375"/>
                  <a:gd name="connsiteX2" fmla="*/ 170974 w 333375"/>
                  <a:gd name="connsiteY2" fmla="*/ 334804 h 333375"/>
                  <a:gd name="connsiteX3" fmla="*/ 7144 w 333375"/>
                  <a:gd name="connsiteY3" fmla="*/ 170974 h 333375"/>
                  <a:gd name="connsiteX4" fmla="*/ 170974 w 333375"/>
                  <a:gd name="connsiteY4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375" h="333375">
                    <a:moveTo>
                      <a:pt x="170974" y="7144"/>
                    </a:moveTo>
                    <a:cubicBezTo>
                      <a:pt x="261461" y="7144"/>
                      <a:pt x="334804" y="80486"/>
                      <a:pt x="334804" y="170974"/>
                    </a:cubicBezTo>
                    <a:cubicBezTo>
                      <a:pt x="334804" y="261461"/>
                      <a:pt x="261461" y="334804"/>
                      <a:pt x="170974" y="334804"/>
                    </a:cubicBezTo>
                    <a:cubicBezTo>
                      <a:pt x="80486" y="334804"/>
                      <a:pt x="7144" y="261461"/>
                      <a:pt x="7144" y="170974"/>
                    </a:cubicBezTo>
                    <a:cubicBezTo>
                      <a:pt x="7144" y="80486"/>
                      <a:pt x="80486" y="7144"/>
                      <a:pt x="170974" y="7144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9">
                <a:extLst>
                  <a:ext uri="{FF2B5EF4-FFF2-40B4-BE49-F238E27FC236}">
                    <a16:creationId xmlns:a16="http://schemas.microsoft.com/office/drawing/2014/main" id="{8F2436CD-85AC-7545-9F94-275069942A4B}"/>
                  </a:ext>
                </a:extLst>
              </p:cNvPr>
              <p:cNvSpPr/>
              <p:nvPr/>
            </p:nvSpPr>
            <p:spPr>
              <a:xfrm>
                <a:off x="3820001" y="2874168"/>
                <a:ext cx="942975" cy="333375"/>
              </a:xfrm>
              <a:custGeom>
                <a:avLst/>
                <a:gdLst>
                  <a:gd name="connsiteX0" fmla="*/ 773906 w 942975"/>
                  <a:gd name="connsiteY0" fmla="*/ 7144 h 333375"/>
                  <a:gd name="connsiteX1" fmla="*/ 242411 w 942975"/>
                  <a:gd name="connsiteY1" fmla="*/ 7144 h 333375"/>
                  <a:gd name="connsiteX2" fmla="*/ 171926 w 942975"/>
                  <a:gd name="connsiteY2" fmla="*/ 48101 h 333375"/>
                  <a:gd name="connsiteX3" fmla="*/ 7144 w 942975"/>
                  <a:gd name="connsiteY3" fmla="*/ 334804 h 333375"/>
                  <a:gd name="connsiteX4" fmla="*/ 170974 w 942975"/>
                  <a:gd name="connsiteY4" fmla="*/ 48101 h 333375"/>
                  <a:gd name="connsiteX5" fmla="*/ 242411 w 942975"/>
                  <a:gd name="connsiteY5" fmla="*/ 7144 h 333375"/>
                  <a:gd name="connsiteX6" fmla="*/ 773906 w 942975"/>
                  <a:gd name="connsiteY6" fmla="*/ 7144 h 333375"/>
                  <a:gd name="connsiteX7" fmla="*/ 844391 w 942975"/>
                  <a:gd name="connsiteY7" fmla="*/ 48101 h 333375"/>
                  <a:gd name="connsiteX8" fmla="*/ 941546 w 942975"/>
                  <a:gd name="connsiteY8" fmla="*/ 218599 h 333375"/>
                  <a:gd name="connsiteX9" fmla="*/ 844391 w 942975"/>
                  <a:gd name="connsiteY9" fmla="*/ 48101 h 333375"/>
                  <a:gd name="connsiteX10" fmla="*/ 773906 w 942975"/>
                  <a:gd name="connsiteY10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975" h="333375">
                    <a:moveTo>
                      <a:pt x="773906" y="7144"/>
                    </a:moveTo>
                    <a:lnTo>
                      <a:pt x="242411" y="7144"/>
                    </a:lnTo>
                    <a:cubicBezTo>
                      <a:pt x="212884" y="7144"/>
                      <a:pt x="186214" y="22384"/>
                      <a:pt x="171926" y="48101"/>
                    </a:cubicBezTo>
                    <a:lnTo>
                      <a:pt x="7144" y="334804"/>
                    </a:lnTo>
                    <a:lnTo>
                      <a:pt x="170974" y="48101"/>
                    </a:lnTo>
                    <a:cubicBezTo>
                      <a:pt x="186214" y="22384"/>
                      <a:pt x="212884" y="7144"/>
                      <a:pt x="242411" y="7144"/>
                    </a:cubicBezTo>
                    <a:lnTo>
                      <a:pt x="773906" y="7144"/>
                    </a:lnTo>
                    <a:cubicBezTo>
                      <a:pt x="803434" y="7144"/>
                      <a:pt x="830104" y="22384"/>
                      <a:pt x="844391" y="48101"/>
                    </a:cubicBezTo>
                    <a:lnTo>
                      <a:pt x="941546" y="218599"/>
                    </a:lnTo>
                    <a:lnTo>
                      <a:pt x="844391" y="48101"/>
                    </a:lnTo>
                    <a:cubicBezTo>
                      <a:pt x="830104" y="22384"/>
                      <a:pt x="802481" y="7144"/>
                      <a:pt x="773906" y="7144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0">
                <a:extLst>
                  <a:ext uri="{FF2B5EF4-FFF2-40B4-BE49-F238E27FC236}">
                    <a16:creationId xmlns:a16="http://schemas.microsoft.com/office/drawing/2014/main" id="{E0BF97C9-2C27-D241-9BE5-0964B39F864D}"/>
                  </a:ext>
                </a:extLst>
              </p:cNvPr>
              <p:cNvSpPr/>
              <p:nvPr/>
            </p:nvSpPr>
            <p:spPr>
              <a:xfrm>
                <a:off x="3820001" y="2874168"/>
                <a:ext cx="942975" cy="342900"/>
              </a:xfrm>
              <a:custGeom>
                <a:avLst/>
                <a:gdLst>
                  <a:gd name="connsiteX0" fmla="*/ 773906 w 942975"/>
                  <a:gd name="connsiteY0" fmla="*/ 7144 h 342900"/>
                  <a:gd name="connsiteX1" fmla="*/ 242411 w 942975"/>
                  <a:gd name="connsiteY1" fmla="*/ 7144 h 342900"/>
                  <a:gd name="connsiteX2" fmla="*/ 171926 w 942975"/>
                  <a:gd name="connsiteY2" fmla="*/ 48101 h 342900"/>
                  <a:gd name="connsiteX3" fmla="*/ 7144 w 942975"/>
                  <a:gd name="connsiteY3" fmla="*/ 334804 h 342900"/>
                  <a:gd name="connsiteX4" fmla="*/ 9049 w 942975"/>
                  <a:gd name="connsiteY4" fmla="*/ 338614 h 342900"/>
                  <a:gd name="connsiteX5" fmla="*/ 170974 w 942975"/>
                  <a:gd name="connsiteY5" fmla="*/ 54769 h 342900"/>
                  <a:gd name="connsiteX6" fmla="*/ 241459 w 942975"/>
                  <a:gd name="connsiteY6" fmla="*/ 13811 h 342900"/>
                  <a:gd name="connsiteX7" fmla="*/ 772954 w 942975"/>
                  <a:gd name="connsiteY7" fmla="*/ 13811 h 342900"/>
                  <a:gd name="connsiteX8" fmla="*/ 843439 w 942975"/>
                  <a:gd name="connsiteY8" fmla="*/ 54769 h 342900"/>
                  <a:gd name="connsiteX9" fmla="*/ 936784 w 942975"/>
                  <a:gd name="connsiteY9" fmla="*/ 217646 h 342900"/>
                  <a:gd name="connsiteX10" fmla="*/ 940594 w 942975"/>
                  <a:gd name="connsiteY10" fmla="*/ 217646 h 342900"/>
                  <a:gd name="connsiteX11" fmla="*/ 844391 w 942975"/>
                  <a:gd name="connsiteY11" fmla="*/ 48101 h 342900"/>
                  <a:gd name="connsiteX12" fmla="*/ 773906 w 942975"/>
                  <a:gd name="connsiteY12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2975" h="342900">
                    <a:moveTo>
                      <a:pt x="773906" y="7144"/>
                    </a:moveTo>
                    <a:lnTo>
                      <a:pt x="242411" y="7144"/>
                    </a:lnTo>
                    <a:cubicBezTo>
                      <a:pt x="212884" y="7144"/>
                      <a:pt x="186214" y="22384"/>
                      <a:pt x="171926" y="48101"/>
                    </a:cubicBezTo>
                    <a:lnTo>
                      <a:pt x="7144" y="334804"/>
                    </a:lnTo>
                    <a:lnTo>
                      <a:pt x="9049" y="338614"/>
                    </a:lnTo>
                    <a:lnTo>
                      <a:pt x="170974" y="54769"/>
                    </a:lnTo>
                    <a:cubicBezTo>
                      <a:pt x="185261" y="29051"/>
                      <a:pt x="212884" y="13811"/>
                      <a:pt x="241459" y="13811"/>
                    </a:cubicBezTo>
                    <a:lnTo>
                      <a:pt x="772954" y="13811"/>
                    </a:lnTo>
                    <a:cubicBezTo>
                      <a:pt x="802481" y="13811"/>
                      <a:pt x="829151" y="29051"/>
                      <a:pt x="843439" y="54769"/>
                    </a:cubicBezTo>
                    <a:lnTo>
                      <a:pt x="936784" y="217646"/>
                    </a:lnTo>
                    <a:lnTo>
                      <a:pt x="940594" y="217646"/>
                    </a:lnTo>
                    <a:lnTo>
                      <a:pt x="844391" y="48101"/>
                    </a:lnTo>
                    <a:cubicBezTo>
                      <a:pt x="830104" y="22384"/>
                      <a:pt x="802481" y="7144"/>
                      <a:pt x="773906" y="7144"/>
                    </a:cubicBezTo>
                  </a:path>
                </a:pathLst>
              </a:custGeom>
              <a:solidFill>
                <a:srgbClr val="338F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1">
                <a:extLst>
                  <a:ext uri="{FF2B5EF4-FFF2-40B4-BE49-F238E27FC236}">
                    <a16:creationId xmlns:a16="http://schemas.microsoft.com/office/drawing/2014/main" id="{0240E224-6B09-8E4B-A009-501B27C1C45E}"/>
                  </a:ext>
                </a:extLst>
              </p:cNvPr>
              <p:cNvSpPr/>
              <p:nvPr/>
            </p:nvSpPr>
            <p:spPr>
              <a:xfrm>
                <a:off x="4754404" y="3085623"/>
                <a:ext cx="9525" cy="19050"/>
              </a:xfrm>
              <a:custGeom>
                <a:avLst/>
                <a:gdLst>
                  <a:gd name="connsiteX0" fmla="*/ 10954 w 9525"/>
                  <a:gd name="connsiteY0" fmla="*/ 13811 h 19050"/>
                  <a:gd name="connsiteX1" fmla="*/ 7144 w 9525"/>
                  <a:gd name="connsiteY1" fmla="*/ 7144 h 19050"/>
                  <a:gd name="connsiteX2" fmla="*/ 10954 w 9525"/>
                  <a:gd name="connsiteY2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10954" y="13811"/>
                    </a:moveTo>
                    <a:lnTo>
                      <a:pt x="7144" y="7144"/>
                    </a:lnTo>
                    <a:lnTo>
                      <a:pt x="10954" y="13811"/>
                    </a:lnTo>
                    <a:close/>
                  </a:path>
                </a:pathLst>
              </a:custGeom>
              <a:solidFill>
                <a:srgbClr val="D6D6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2">
                <a:extLst>
                  <a:ext uri="{FF2B5EF4-FFF2-40B4-BE49-F238E27FC236}">
                    <a16:creationId xmlns:a16="http://schemas.microsoft.com/office/drawing/2014/main" id="{FC84355E-BD87-3E47-9E15-8F012379B1BA}"/>
                  </a:ext>
                </a:extLst>
              </p:cNvPr>
              <p:cNvSpPr/>
              <p:nvPr/>
            </p:nvSpPr>
            <p:spPr>
              <a:xfrm>
                <a:off x="3944779" y="3085623"/>
                <a:ext cx="819150" cy="342900"/>
              </a:xfrm>
              <a:custGeom>
                <a:avLst/>
                <a:gdLst>
                  <a:gd name="connsiteX0" fmla="*/ 812959 w 819150"/>
                  <a:gd name="connsiteY0" fmla="*/ 7144 h 342900"/>
                  <a:gd name="connsiteX1" fmla="*/ 194786 w 819150"/>
                  <a:gd name="connsiteY1" fmla="*/ 7144 h 342900"/>
                  <a:gd name="connsiteX2" fmla="*/ 7144 w 819150"/>
                  <a:gd name="connsiteY2" fmla="*/ 333851 h 342900"/>
                  <a:gd name="connsiteX3" fmla="*/ 7144 w 819150"/>
                  <a:gd name="connsiteY3" fmla="*/ 340519 h 342900"/>
                  <a:gd name="connsiteX4" fmla="*/ 194786 w 819150"/>
                  <a:gd name="connsiteY4" fmla="*/ 13811 h 342900"/>
                  <a:gd name="connsiteX5" fmla="*/ 571024 w 819150"/>
                  <a:gd name="connsiteY5" fmla="*/ 13811 h 342900"/>
                  <a:gd name="connsiteX6" fmla="*/ 816769 w 819150"/>
                  <a:gd name="connsiteY6" fmla="*/ 13811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9150" h="342900">
                    <a:moveTo>
                      <a:pt x="812959" y="7144"/>
                    </a:moveTo>
                    <a:lnTo>
                      <a:pt x="194786" y="7144"/>
                    </a:lnTo>
                    <a:lnTo>
                      <a:pt x="7144" y="333851"/>
                    </a:lnTo>
                    <a:lnTo>
                      <a:pt x="7144" y="340519"/>
                    </a:lnTo>
                    <a:lnTo>
                      <a:pt x="194786" y="13811"/>
                    </a:lnTo>
                    <a:lnTo>
                      <a:pt x="571024" y="13811"/>
                    </a:lnTo>
                    <a:lnTo>
                      <a:pt x="816769" y="13811"/>
                    </a:lnTo>
                    <a:close/>
                  </a:path>
                </a:pathLst>
              </a:custGeom>
              <a:solidFill>
                <a:srgbClr val="0A6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3">
                <a:extLst>
                  <a:ext uri="{FF2B5EF4-FFF2-40B4-BE49-F238E27FC236}">
                    <a16:creationId xmlns:a16="http://schemas.microsoft.com/office/drawing/2014/main" id="{A6A65C57-7267-6D4C-BD57-405D278E70CB}"/>
                  </a:ext>
                </a:extLst>
              </p:cNvPr>
              <p:cNvSpPr/>
              <p:nvPr/>
            </p:nvSpPr>
            <p:spPr>
              <a:xfrm>
                <a:off x="4750594" y="3085623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10954 w 19050"/>
                  <a:gd name="connsiteY1" fmla="*/ 13811 h 19050"/>
                  <a:gd name="connsiteX2" fmla="*/ 14764 w 19050"/>
                  <a:gd name="connsiteY2" fmla="*/ 13811 h 19050"/>
                  <a:gd name="connsiteX3" fmla="*/ 1095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lnTo>
                      <a:pt x="10954" y="13811"/>
                    </a:lnTo>
                    <a:lnTo>
                      <a:pt x="14764" y="13811"/>
                    </a:lnTo>
                    <a:lnTo>
                      <a:pt x="10954" y="7144"/>
                    </a:lnTo>
                    <a:close/>
                  </a:path>
                </a:pathLst>
              </a:custGeom>
              <a:solidFill>
                <a:srgbClr val="337D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4">
                <a:extLst>
                  <a:ext uri="{FF2B5EF4-FFF2-40B4-BE49-F238E27FC236}">
                    <a16:creationId xmlns:a16="http://schemas.microsoft.com/office/drawing/2014/main" id="{7933132B-C840-9144-B442-1BC9C5361686}"/>
                  </a:ext>
                </a:extLst>
              </p:cNvPr>
              <p:cNvSpPr/>
              <p:nvPr/>
            </p:nvSpPr>
            <p:spPr>
              <a:xfrm>
                <a:off x="3715226" y="3201828"/>
                <a:ext cx="800100" cy="552450"/>
              </a:xfrm>
              <a:custGeom>
                <a:avLst/>
                <a:gdLst>
                  <a:gd name="connsiteX0" fmla="*/ 111919 w 800100"/>
                  <a:gd name="connsiteY0" fmla="*/ 7144 h 552450"/>
                  <a:gd name="connsiteX1" fmla="*/ 10001 w 800100"/>
                  <a:gd name="connsiteY1" fmla="*/ 183356 h 552450"/>
                  <a:gd name="connsiteX2" fmla="*/ 8096 w 800100"/>
                  <a:gd name="connsiteY2" fmla="*/ 188119 h 552450"/>
                  <a:gd name="connsiteX3" fmla="*/ 10001 w 800100"/>
                  <a:gd name="connsiteY3" fmla="*/ 183356 h 552450"/>
                  <a:gd name="connsiteX4" fmla="*/ 111919 w 800100"/>
                  <a:gd name="connsiteY4" fmla="*/ 7144 h 552450"/>
                  <a:gd name="connsiteX5" fmla="*/ 236696 w 800100"/>
                  <a:gd name="connsiteY5" fmla="*/ 224314 h 552450"/>
                  <a:gd name="connsiteX6" fmla="*/ 424339 w 800100"/>
                  <a:gd name="connsiteY6" fmla="*/ 551021 h 552450"/>
                  <a:gd name="connsiteX7" fmla="*/ 800576 w 800100"/>
                  <a:gd name="connsiteY7" fmla="*/ 551021 h 552450"/>
                  <a:gd name="connsiteX8" fmla="*/ 424339 w 800100"/>
                  <a:gd name="connsiteY8" fmla="*/ 551021 h 552450"/>
                  <a:gd name="connsiteX9" fmla="*/ 424339 w 800100"/>
                  <a:gd name="connsiteY9" fmla="*/ 551021 h 552450"/>
                  <a:gd name="connsiteX10" fmla="*/ 236696 w 800100"/>
                  <a:gd name="connsiteY10" fmla="*/ 224314 h 552450"/>
                  <a:gd name="connsiteX11" fmla="*/ 111919 w 800100"/>
                  <a:gd name="connsiteY11" fmla="*/ 7144 h 552450"/>
                  <a:gd name="connsiteX12" fmla="*/ 8096 w 800100"/>
                  <a:gd name="connsiteY12" fmla="*/ 188119 h 552450"/>
                  <a:gd name="connsiteX13" fmla="*/ 8096 w 800100"/>
                  <a:gd name="connsiteY13" fmla="*/ 188119 h 552450"/>
                  <a:gd name="connsiteX14" fmla="*/ 8096 w 800100"/>
                  <a:gd name="connsiteY14" fmla="*/ 188119 h 552450"/>
                  <a:gd name="connsiteX15" fmla="*/ 7144 w 800100"/>
                  <a:gd name="connsiteY15" fmla="*/ 190024 h 552450"/>
                  <a:gd name="connsiteX16" fmla="*/ 7144 w 800100"/>
                  <a:gd name="connsiteY16" fmla="*/ 190024 h 552450"/>
                  <a:gd name="connsiteX17" fmla="*/ 7144 w 800100"/>
                  <a:gd name="connsiteY17" fmla="*/ 19002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0100" h="552450">
                    <a:moveTo>
                      <a:pt x="111919" y="7144"/>
                    </a:moveTo>
                    <a:lnTo>
                      <a:pt x="10001" y="183356"/>
                    </a:lnTo>
                    <a:cubicBezTo>
                      <a:pt x="9049" y="185261"/>
                      <a:pt x="9049" y="187166"/>
                      <a:pt x="8096" y="188119"/>
                    </a:cubicBezTo>
                    <a:cubicBezTo>
                      <a:pt x="9049" y="187166"/>
                      <a:pt x="9049" y="185261"/>
                      <a:pt x="10001" y="183356"/>
                    </a:cubicBezTo>
                    <a:lnTo>
                      <a:pt x="111919" y="7144"/>
                    </a:lnTo>
                    <a:lnTo>
                      <a:pt x="236696" y="224314"/>
                    </a:lnTo>
                    <a:lnTo>
                      <a:pt x="424339" y="551021"/>
                    </a:lnTo>
                    <a:lnTo>
                      <a:pt x="800576" y="551021"/>
                    </a:lnTo>
                    <a:lnTo>
                      <a:pt x="424339" y="551021"/>
                    </a:lnTo>
                    <a:lnTo>
                      <a:pt x="424339" y="551021"/>
                    </a:lnTo>
                    <a:lnTo>
                      <a:pt x="236696" y="224314"/>
                    </a:lnTo>
                    <a:lnTo>
                      <a:pt x="111919" y="7144"/>
                    </a:lnTo>
                    <a:close/>
                    <a:moveTo>
                      <a:pt x="8096" y="188119"/>
                    </a:moveTo>
                    <a:cubicBezTo>
                      <a:pt x="8096" y="189071"/>
                      <a:pt x="7144" y="189071"/>
                      <a:pt x="8096" y="188119"/>
                    </a:cubicBezTo>
                    <a:cubicBezTo>
                      <a:pt x="7144" y="189071"/>
                      <a:pt x="8096" y="189071"/>
                      <a:pt x="8096" y="188119"/>
                    </a:cubicBezTo>
                    <a:moveTo>
                      <a:pt x="7144" y="190024"/>
                    </a:moveTo>
                    <a:cubicBezTo>
                      <a:pt x="7144" y="190024"/>
                      <a:pt x="7144" y="190024"/>
                      <a:pt x="7144" y="190024"/>
                    </a:cubicBezTo>
                    <a:cubicBezTo>
                      <a:pt x="7144" y="190024"/>
                      <a:pt x="7144" y="190024"/>
                      <a:pt x="7144" y="190024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5">
                <a:extLst>
                  <a:ext uri="{FF2B5EF4-FFF2-40B4-BE49-F238E27FC236}">
                    <a16:creationId xmlns:a16="http://schemas.microsoft.com/office/drawing/2014/main" id="{4BD4925C-E69E-F949-B07F-56F26C50DCFC}"/>
                  </a:ext>
                </a:extLst>
              </p:cNvPr>
              <p:cNvSpPr/>
              <p:nvPr/>
            </p:nvSpPr>
            <p:spPr>
              <a:xfrm>
                <a:off x="3707606" y="3201828"/>
                <a:ext cx="809625" cy="561975"/>
              </a:xfrm>
              <a:custGeom>
                <a:avLst/>
                <a:gdLst>
                  <a:gd name="connsiteX0" fmla="*/ 118586 w 809625"/>
                  <a:gd name="connsiteY0" fmla="*/ 7144 h 561975"/>
                  <a:gd name="connsiteX1" fmla="*/ 17621 w 809625"/>
                  <a:gd name="connsiteY1" fmla="*/ 183356 h 561975"/>
                  <a:gd name="connsiteX2" fmla="*/ 15716 w 809625"/>
                  <a:gd name="connsiteY2" fmla="*/ 188119 h 561975"/>
                  <a:gd name="connsiteX3" fmla="*/ 15716 w 809625"/>
                  <a:gd name="connsiteY3" fmla="*/ 188119 h 561975"/>
                  <a:gd name="connsiteX4" fmla="*/ 15716 w 809625"/>
                  <a:gd name="connsiteY4" fmla="*/ 189071 h 561975"/>
                  <a:gd name="connsiteX5" fmla="*/ 15716 w 809625"/>
                  <a:gd name="connsiteY5" fmla="*/ 190024 h 561975"/>
                  <a:gd name="connsiteX6" fmla="*/ 15716 w 809625"/>
                  <a:gd name="connsiteY6" fmla="*/ 190976 h 561975"/>
                  <a:gd name="connsiteX7" fmla="*/ 7144 w 809625"/>
                  <a:gd name="connsiteY7" fmla="*/ 223361 h 561975"/>
                  <a:gd name="connsiteX8" fmla="*/ 7144 w 809625"/>
                  <a:gd name="connsiteY8" fmla="*/ 220504 h 561975"/>
                  <a:gd name="connsiteX9" fmla="*/ 7144 w 809625"/>
                  <a:gd name="connsiteY9" fmla="*/ 224314 h 561975"/>
                  <a:gd name="connsiteX10" fmla="*/ 17621 w 809625"/>
                  <a:gd name="connsiteY10" fmla="*/ 190024 h 561975"/>
                  <a:gd name="connsiteX11" fmla="*/ 118586 w 809625"/>
                  <a:gd name="connsiteY11" fmla="*/ 13811 h 561975"/>
                  <a:gd name="connsiteX12" fmla="*/ 243364 w 809625"/>
                  <a:gd name="connsiteY12" fmla="*/ 230981 h 561975"/>
                  <a:gd name="connsiteX13" fmla="*/ 431959 w 809625"/>
                  <a:gd name="connsiteY13" fmla="*/ 557689 h 561975"/>
                  <a:gd name="connsiteX14" fmla="*/ 804386 w 809625"/>
                  <a:gd name="connsiteY14" fmla="*/ 557689 h 561975"/>
                  <a:gd name="connsiteX15" fmla="*/ 808196 w 809625"/>
                  <a:gd name="connsiteY15" fmla="*/ 551021 h 561975"/>
                  <a:gd name="connsiteX16" fmla="*/ 431959 w 809625"/>
                  <a:gd name="connsiteY16" fmla="*/ 551021 h 561975"/>
                  <a:gd name="connsiteX17" fmla="*/ 244316 w 809625"/>
                  <a:gd name="connsiteY17" fmla="*/ 224314 h 561975"/>
                  <a:gd name="connsiteX18" fmla="*/ 118586 w 809625"/>
                  <a:gd name="connsiteY18" fmla="*/ 7144 h 561975"/>
                  <a:gd name="connsiteX19" fmla="*/ 7144 w 809625"/>
                  <a:gd name="connsiteY19" fmla="*/ 224314 h 561975"/>
                  <a:gd name="connsiteX20" fmla="*/ 7144 w 809625"/>
                  <a:gd name="connsiteY20" fmla="*/ 224314 h 561975"/>
                  <a:gd name="connsiteX21" fmla="*/ 7144 w 809625"/>
                  <a:gd name="connsiteY21" fmla="*/ 22431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9625" h="561975">
                    <a:moveTo>
                      <a:pt x="118586" y="7144"/>
                    </a:moveTo>
                    <a:lnTo>
                      <a:pt x="17621" y="183356"/>
                    </a:lnTo>
                    <a:cubicBezTo>
                      <a:pt x="16669" y="185261"/>
                      <a:pt x="16669" y="187166"/>
                      <a:pt x="15716" y="188119"/>
                    </a:cubicBezTo>
                    <a:lnTo>
                      <a:pt x="15716" y="188119"/>
                    </a:lnTo>
                    <a:cubicBezTo>
                      <a:pt x="15716" y="188119"/>
                      <a:pt x="15716" y="189071"/>
                      <a:pt x="15716" y="189071"/>
                    </a:cubicBezTo>
                    <a:cubicBezTo>
                      <a:pt x="15716" y="189071"/>
                      <a:pt x="15716" y="189071"/>
                      <a:pt x="15716" y="190024"/>
                    </a:cubicBezTo>
                    <a:cubicBezTo>
                      <a:pt x="15716" y="190024"/>
                      <a:pt x="15716" y="190024"/>
                      <a:pt x="15716" y="190976"/>
                    </a:cubicBezTo>
                    <a:cubicBezTo>
                      <a:pt x="10001" y="201454"/>
                      <a:pt x="7144" y="212884"/>
                      <a:pt x="7144" y="223361"/>
                    </a:cubicBezTo>
                    <a:cubicBezTo>
                      <a:pt x="7144" y="222409"/>
                      <a:pt x="7144" y="221456"/>
                      <a:pt x="7144" y="220504"/>
                    </a:cubicBezTo>
                    <a:cubicBezTo>
                      <a:pt x="7144" y="221456"/>
                      <a:pt x="7144" y="222409"/>
                      <a:pt x="7144" y="224314"/>
                    </a:cubicBezTo>
                    <a:cubicBezTo>
                      <a:pt x="8096" y="212884"/>
                      <a:pt x="11906" y="201454"/>
                      <a:pt x="17621" y="190024"/>
                    </a:cubicBezTo>
                    <a:lnTo>
                      <a:pt x="118586" y="13811"/>
                    </a:lnTo>
                    <a:lnTo>
                      <a:pt x="243364" y="230981"/>
                    </a:lnTo>
                    <a:lnTo>
                      <a:pt x="431959" y="557689"/>
                    </a:lnTo>
                    <a:lnTo>
                      <a:pt x="804386" y="557689"/>
                    </a:lnTo>
                    <a:lnTo>
                      <a:pt x="808196" y="551021"/>
                    </a:lnTo>
                    <a:lnTo>
                      <a:pt x="431959" y="551021"/>
                    </a:lnTo>
                    <a:lnTo>
                      <a:pt x="244316" y="224314"/>
                    </a:lnTo>
                    <a:lnTo>
                      <a:pt x="118586" y="7144"/>
                    </a:lnTo>
                    <a:close/>
                    <a:moveTo>
                      <a:pt x="7144" y="224314"/>
                    </a:moveTo>
                    <a:lnTo>
                      <a:pt x="7144" y="224314"/>
                    </a:lnTo>
                    <a:lnTo>
                      <a:pt x="7144" y="224314"/>
                    </a:lnTo>
                  </a:path>
                </a:pathLst>
              </a:custGeom>
              <a:solidFill>
                <a:srgbClr val="FAC9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6">
                <a:extLst>
                  <a:ext uri="{FF2B5EF4-FFF2-40B4-BE49-F238E27FC236}">
                    <a16:creationId xmlns:a16="http://schemas.microsoft.com/office/drawing/2014/main" id="{26BA1561-F740-5B4B-9403-3D676A3184E5}"/>
                  </a:ext>
                </a:extLst>
              </p:cNvPr>
              <p:cNvSpPr/>
              <p:nvPr/>
            </p:nvSpPr>
            <p:spPr>
              <a:xfrm>
                <a:off x="3707606" y="3418046"/>
                <a:ext cx="685800" cy="552450"/>
              </a:xfrm>
              <a:custGeom>
                <a:avLst/>
                <a:gdLst>
                  <a:gd name="connsiteX0" fmla="*/ 7144 w 685800"/>
                  <a:gd name="connsiteY0" fmla="*/ 7144 h 552450"/>
                  <a:gd name="connsiteX1" fmla="*/ 7144 w 685800"/>
                  <a:gd name="connsiteY1" fmla="*/ 7144 h 552450"/>
                  <a:gd name="connsiteX2" fmla="*/ 7144 w 685800"/>
                  <a:gd name="connsiteY2" fmla="*/ 7144 h 552450"/>
                  <a:gd name="connsiteX3" fmla="*/ 7144 w 685800"/>
                  <a:gd name="connsiteY3" fmla="*/ 8096 h 552450"/>
                  <a:gd name="connsiteX4" fmla="*/ 7144 w 685800"/>
                  <a:gd name="connsiteY4" fmla="*/ 11906 h 552450"/>
                  <a:gd name="connsiteX5" fmla="*/ 7144 w 685800"/>
                  <a:gd name="connsiteY5" fmla="*/ 8096 h 552450"/>
                  <a:gd name="connsiteX6" fmla="*/ 13811 w 685800"/>
                  <a:gd name="connsiteY6" fmla="*/ 42386 h 552450"/>
                  <a:gd name="connsiteX7" fmla="*/ 13811 w 685800"/>
                  <a:gd name="connsiteY7" fmla="*/ 42386 h 552450"/>
                  <a:gd name="connsiteX8" fmla="*/ 13811 w 685800"/>
                  <a:gd name="connsiteY8" fmla="*/ 43339 h 552450"/>
                  <a:gd name="connsiteX9" fmla="*/ 13811 w 685800"/>
                  <a:gd name="connsiteY9" fmla="*/ 44291 h 552450"/>
                  <a:gd name="connsiteX10" fmla="*/ 13811 w 685800"/>
                  <a:gd name="connsiteY10" fmla="*/ 44291 h 552450"/>
                  <a:gd name="connsiteX11" fmla="*/ 17621 w 685800"/>
                  <a:gd name="connsiteY11" fmla="*/ 49054 h 552450"/>
                  <a:gd name="connsiteX12" fmla="*/ 283369 w 685800"/>
                  <a:gd name="connsiteY12" fmla="*/ 511969 h 552450"/>
                  <a:gd name="connsiteX13" fmla="*/ 353854 w 685800"/>
                  <a:gd name="connsiteY13" fmla="*/ 552926 h 552450"/>
                  <a:gd name="connsiteX14" fmla="*/ 683419 w 685800"/>
                  <a:gd name="connsiteY14" fmla="*/ 552926 h 552450"/>
                  <a:gd name="connsiteX15" fmla="*/ 687229 w 685800"/>
                  <a:gd name="connsiteY15" fmla="*/ 546259 h 552450"/>
                  <a:gd name="connsiteX16" fmla="*/ 354806 w 685800"/>
                  <a:gd name="connsiteY16" fmla="*/ 546259 h 552450"/>
                  <a:gd name="connsiteX17" fmla="*/ 284321 w 685800"/>
                  <a:gd name="connsiteY17" fmla="*/ 505301 h 552450"/>
                  <a:gd name="connsiteX18" fmla="*/ 17621 w 685800"/>
                  <a:gd name="connsiteY18" fmla="*/ 42386 h 552450"/>
                  <a:gd name="connsiteX19" fmla="*/ 7144 w 685800"/>
                  <a:gd name="connsiteY19" fmla="*/ 8096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85800" h="552450">
                    <a:moveTo>
                      <a:pt x="7144" y="7144"/>
                    </a:moveTo>
                    <a:lnTo>
                      <a:pt x="7144" y="7144"/>
                    </a:lnTo>
                    <a:lnTo>
                      <a:pt x="7144" y="7144"/>
                    </a:lnTo>
                    <a:moveTo>
                      <a:pt x="7144" y="8096"/>
                    </a:moveTo>
                    <a:cubicBezTo>
                      <a:pt x="7144" y="9049"/>
                      <a:pt x="7144" y="10001"/>
                      <a:pt x="7144" y="11906"/>
                    </a:cubicBezTo>
                    <a:cubicBezTo>
                      <a:pt x="7144" y="10954"/>
                      <a:pt x="7144" y="10001"/>
                      <a:pt x="7144" y="8096"/>
                    </a:cubicBezTo>
                    <a:cubicBezTo>
                      <a:pt x="7144" y="20479"/>
                      <a:pt x="9049" y="30956"/>
                      <a:pt x="13811" y="42386"/>
                    </a:cubicBezTo>
                    <a:cubicBezTo>
                      <a:pt x="13811" y="42386"/>
                      <a:pt x="13811" y="42386"/>
                      <a:pt x="13811" y="42386"/>
                    </a:cubicBezTo>
                    <a:cubicBezTo>
                      <a:pt x="13811" y="42386"/>
                      <a:pt x="13811" y="42386"/>
                      <a:pt x="13811" y="43339"/>
                    </a:cubicBezTo>
                    <a:cubicBezTo>
                      <a:pt x="13811" y="43339"/>
                      <a:pt x="13811" y="44291"/>
                      <a:pt x="13811" y="44291"/>
                    </a:cubicBezTo>
                    <a:cubicBezTo>
                      <a:pt x="13811" y="44291"/>
                      <a:pt x="13811" y="44291"/>
                      <a:pt x="13811" y="44291"/>
                    </a:cubicBezTo>
                    <a:cubicBezTo>
                      <a:pt x="16669" y="46196"/>
                      <a:pt x="16669" y="47149"/>
                      <a:pt x="17621" y="49054"/>
                    </a:cubicBezTo>
                    <a:lnTo>
                      <a:pt x="283369" y="511969"/>
                    </a:lnTo>
                    <a:cubicBezTo>
                      <a:pt x="297656" y="537686"/>
                      <a:pt x="325279" y="552926"/>
                      <a:pt x="353854" y="552926"/>
                    </a:cubicBezTo>
                    <a:lnTo>
                      <a:pt x="683419" y="552926"/>
                    </a:lnTo>
                    <a:lnTo>
                      <a:pt x="687229" y="546259"/>
                    </a:lnTo>
                    <a:lnTo>
                      <a:pt x="354806" y="546259"/>
                    </a:lnTo>
                    <a:cubicBezTo>
                      <a:pt x="325279" y="546259"/>
                      <a:pt x="298609" y="531019"/>
                      <a:pt x="284321" y="505301"/>
                    </a:cubicBezTo>
                    <a:lnTo>
                      <a:pt x="17621" y="42386"/>
                    </a:lnTo>
                    <a:cubicBezTo>
                      <a:pt x="11906" y="30956"/>
                      <a:pt x="8096" y="19526"/>
                      <a:pt x="7144" y="8096"/>
                    </a:cubicBezTo>
                  </a:path>
                </a:pathLst>
              </a:custGeom>
              <a:solidFill>
                <a:srgbClr val="EDA1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7">
                <a:extLst>
                  <a:ext uri="{FF2B5EF4-FFF2-40B4-BE49-F238E27FC236}">
                    <a16:creationId xmlns:a16="http://schemas.microsoft.com/office/drawing/2014/main" id="{DCAD47D4-2CFD-A44A-AC56-E58461B0E304}"/>
                  </a:ext>
                </a:extLst>
              </p:cNvPr>
              <p:cNvSpPr/>
              <p:nvPr/>
            </p:nvSpPr>
            <p:spPr>
              <a:xfrm>
                <a:off x="3707606" y="3416141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7144 w 9525"/>
                  <a:gd name="connsiteY1" fmla="*/ 10001 h 19050"/>
                  <a:gd name="connsiteX2" fmla="*/ 7144 w 9525"/>
                  <a:gd name="connsiteY2" fmla="*/ 10954 h 19050"/>
                  <a:gd name="connsiteX3" fmla="*/ 7144 w 9525"/>
                  <a:gd name="connsiteY3" fmla="*/ 11906 h 19050"/>
                  <a:gd name="connsiteX4" fmla="*/ 7144 w 9525"/>
                  <a:gd name="connsiteY4" fmla="*/ 14764 h 19050"/>
                  <a:gd name="connsiteX5" fmla="*/ 7144 w 9525"/>
                  <a:gd name="connsiteY5" fmla="*/ 10954 h 19050"/>
                  <a:gd name="connsiteX6" fmla="*/ 7144 w 9525"/>
                  <a:gd name="connsiteY6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144" y="8096"/>
                      <a:pt x="7144" y="9049"/>
                      <a:pt x="7144" y="10001"/>
                    </a:cubicBezTo>
                    <a:lnTo>
                      <a:pt x="7144" y="10954"/>
                    </a:lnTo>
                    <a:lnTo>
                      <a:pt x="7144" y="11906"/>
                    </a:lnTo>
                    <a:cubicBezTo>
                      <a:pt x="7144" y="12859"/>
                      <a:pt x="7144" y="13811"/>
                      <a:pt x="7144" y="14764"/>
                    </a:cubicBezTo>
                    <a:cubicBezTo>
                      <a:pt x="7144" y="13811"/>
                      <a:pt x="7144" y="12859"/>
                      <a:pt x="7144" y="10954"/>
                    </a:cubicBezTo>
                    <a:cubicBezTo>
                      <a:pt x="7144" y="9049"/>
                      <a:pt x="7144" y="8096"/>
                      <a:pt x="7144" y="7144"/>
                    </a:cubicBezTo>
                  </a:path>
                </a:pathLst>
              </a:custGeom>
              <a:solidFill>
                <a:srgbClr val="EDA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8">
                <a:extLst>
                  <a:ext uri="{FF2B5EF4-FFF2-40B4-BE49-F238E27FC236}">
                    <a16:creationId xmlns:a16="http://schemas.microsoft.com/office/drawing/2014/main" id="{A4A646C0-FB6B-0D44-B6FD-969C464782EF}"/>
                  </a:ext>
                </a:extLst>
              </p:cNvPr>
              <p:cNvSpPr/>
              <p:nvPr/>
            </p:nvSpPr>
            <p:spPr>
              <a:xfrm>
                <a:off x="4508659" y="3092291"/>
                <a:ext cx="200025" cy="333375"/>
              </a:xfrm>
              <a:custGeom>
                <a:avLst/>
                <a:gdLst>
                  <a:gd name="connsiteX0" fmla="*/ 7144 w 200025"/>
                  <a:gd name="connsiteY0" fmla="*/ 7144 h 333375"/>
                  <a:gd name="connsiteX1" fmla="*/ 7144 w 200025"/>
                  <a:gd name="connsiteY1" fmla="*/ 7144 h 333375"/>
                  <a:gd name="connsiteX2" fmla="*/ 195739 w 200025"/>
                  <a:gd name="connsiteY2" fmla="*/ 333851 h 333375"/>
                  <a:gd name="connsiteX3" fmla="*/ 199549 w 200025"/>
                  <a:gd name="connsiteY3" fmla="*/ 333851 h 333375"/>
                  <a:gd name="connsiteX4" fmla="*/ 14764 w 200025"/>
                  <a:gd name="connsiteY4" fmla="*/ 13811 h 333375"/>
                  <a:gd name="connsiteX5" fmla="*/ 10954 w 200025"/>
                  <a:gd name="connsiteY5" fmla="*/ 1381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25" h="333375">
                    <a:moveTo>
                      <a:pt x="7144" y="7144"/>
                    </a:moveTo>
                    <a:lnTo>
                      <a:pt x="7144" y="7144"/>
                    </a:lnTo>
                    <a:lnTo>
                      <a:pt x="195739" y="333851"/>
                    </a:lnTo>
                    <a:lnTo>
                      <a:pt x="199549" y="333851"/>
                    </a:lnTo>
                    <a:lnTo>
                      <a:pt x="14764" y="13811"/>
                    </a:lnTo>
                    <a:lnTo>
                      <a:pt x="10954" y="13811"/>
                    </a:lnTo>
                    <a:close/>
                  </a:path>
                </a:pathLst>
              </a:custGeom>
              <a:solidFill>
                <a:srgbClr val="C73D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9">
                <a:extLst>
                  <a:ext uri="{FF2B5EF4-FFF2-40B4-BE49-F238E27FC236}">
                    <a16:creationId xmlns:a16="http://schemas.microsoft.com/office/drawing/2014/main" id="{C5A59CA6-FA88-5C40-BA8B-74AA558F9961}"/>
                  </a:ext>
                </a:extLst>
              </p:cNvPr>
              <p:cNvSpPr/>
              <p:nvPr/>
            </p:nvSpPr>
            <p:spPr>
              <a:xfrm>
                <a:off x="4922996" y="3451383"/>
                <a:ext cx="9525" cy="19050"/>
              </a:xfrm>
              <a:custGeom>
                <a:avLst/>
                <a:gdLst>
                  <a:gd name="connsiteX0" fmla="*/ 10954 w 9525"/>
                  <a:gd name="connsiteY0" fmla="*/ 7144 h 19050"/>
                  <a:gd name="connsiteX1" fmla="*/ 10954 w 9525"/>
                  <a:gd name="connsiteY1" fmla="*/ 7144 h 19050"/>
                  <a:gd name="connsiteX2" fmla="*/ 10954 w 9525"/>
                  <a:gd name="connsiteY2" fmla="*/ 7144 h 19050"/>
                  <a:gd name="connsiteX3" fmla="*/ 10954 w 9525"/>
                  <a:gd name="connsiteY3" fmla="*/ 9049 h 19050"/>
                  <a:gd name="connsiteX4" fmla="*/ 10954 w 9525"/>
                  <a:gd name="connsiteY4" fmla="*/ 9049 h 19050"/>
                  <a:gd name="connsiteX5" fmla="*/ 10954 w 9525"/>
                  <a:gd name="connsiteY5" fmla="*/ 9049 h 19050"/>
                  <a:gd name="connsiteX6" fmla="*/ 10001 w 9525"/>
                  <a:gd name="connsiteY6" fmla="*/ 10001 h 19050"/>
                  <a:gd name="connsiteX7" fmla="*/ 7144 w 9525"/>
                  <a:gd name="connsiteY7" fmla="*/ 15716 h 19050"/>
                  <a:gd name="connsiteX8" fmla="*/ 10001 w 9525"/>
                  <a:gd name="connsiteY8" fmla="*/ 1000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" h="19050">
                    <a:moveTo>
                      <a:pt x="10954" y="7144"/>
                    </a:moveTo>
                    <a:cubicBezTo>
                      <a:pt x="10954" y="7144"/>
                      <a:pt x="10954" y="8096"/>
                      <a:pt x="10954" y="7144"/>
                    </a:cubicBezTo>
                    <a:cubicBezTo>
                      <a:pt x="10954" y="8096"/>
                      <a:pt x="10954" y="7144"/>
                      <a:pt x="10954" y="7144"/>
                    </a:cubicBezTo>
                    <a:moveTo>
                      <a:pt x="10954" y="9049"/>
                    </a:moveTo>
                    <a:cubicBezTo>
                      <a:pt x="10001" y="9049"/>
                      <a:pt x="10001" y="9049"/>
                      <a:pt x="10954" y="9049"/>
                    </a:cubicBezTo>
                    <a:cubicBezTo>
                      <a:pt x="10001" y="9049"/>
                      <a:pt x="10001" y="9049"/>
                      <a:pt x="10954" y="9049"/>
                    </a:cubicBezTo>
                    <a:moveTo>
                      <a:pt x="10001" y="10001"/>
                    </a:moveTo>
                    <a:cubicBezTo>
                      <a:pt x="9049" y="11906"/>
                      <a:pt x="8096" y="13811"/>
                      <a:pt x="7144" y="15716"/>
                    </a:cubicBezTo>
                    <a:cubicBezTo>
                      <a:pt x="8096" y="13811"/>
                      <a:pt x="9049" y="11906"/>
                      <a:pt x="10001" y="10001"/>
                    </a:cubicBezTo>
                  </a:path>
                </a:pathLst>
              </a:custGeom>
              <a:solidFill>
                <a:srgbClr val="D9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20">
                <a:extLst>
                  <a:ext uri="{FF2B5EF4-FFF2-40B4-BE49-F238E27FC236}">
                    <a16:creationId xmlns:a16="http://schemas.microsoft.com/office/drawing/2014/main" id="{DBA256A2-6C28-FF47-A230-AD68A7CC491E}"/>
                  </a:ext>
                </a:extLst>
              </p:cNvPr>
              <p:cNvSpPr/>
              <p:nvPr/>
            </p:nvSpPr>
            <p:spPr>
              <a:xfrm>
                <a:off x="4383881" y="3418998"/>
                <a:ext cx="561975" cy="552450"/>
              </a:xfrm>
              <a:custGeom>
                <a:avLst/>
                <a:gdLst>
                  <a:gd name="connsiteX0" fmla="*/ 556736 w 561975"/>
                  <a:gd name="connsiteY0" fmla="*/ 7144 h 552450"/>
                  <a:gd name="connsiteX1" fmla="*/ 546259 w 561975"/>
                  <a:gd name="connsiteY1" fmla="*/ 41434 h 552450"/>
                  <a:gd name="connsiteX2" fmla="*/ 280511 w 561975"/>
                  <a:gd name="connsiteY2" fmla="*/ 504349 h 552450"/>
                  <a:gd name="connsiteX3" fmla="*/ 210026 w 561975"/>
                  <a:gd name="connsiteY3" fmla="*/ 545306 h 552450"/>
                  <a:gd name="connsiteX4" fmla="*/ 14764 w 561975"/>
                  <a:gd name="connsiteY4" fmla="*/ 545306 h 552450"/>
                  <a:gd name="connsiteX5" fmla="*/ 10954 w 561975"/>
                  <a:gd name="connsiteY5" fmla="*/ 551974 h 552450"/>
                  <a:gd name="connsiteX6" fmla="*/ 7144 w 561975"/>
                  <a:gd name="connsiteY6" fmla="*/ 551974 h 552450"/>
                  <a:gd name="connsiteX7" fmla="*/ 210026 w 561975"/>
                  <a:gd name="connsiteY7" fmla="*/ 551974 h 552450"/>
                  <a:gd name="connsiteX8" fmla="*/ 280511 w 561975"/>
                  <a:gd name="connsiteY8" fmla="*/ 511016 h 552450"/>
                  <a:gd name="connsiteX9" fmla="*/ 546259 w 561975"/>
                  <a:gd name="connsiteY9" fmla="*/ 48101 h 552450"/>
                  <a:gd name="connsiteX10" fmla="*/ 549116 w 561975"/>
                  <a:gd name="connsiteY10" fmla="*/ 42386 h 552450"/>
                  <a:gd name="connsiteX11" fmla="*/ 549116 w 561975"/>
                  <a:gd name="connsiteY11" fmla="*/ 42386 h 552450"/>
                  <a:gd name="connsiteX12" fmla="*/ 549116 w 561975"/>
                  <a:gd name="connsiteY12" fmla="*/ 41434 h 552450"/>
                  <a:gd name="connsiteX13" fmla="*/ 549116 w 561975"/>
                  <a:gd name="connsiteY13" fmla="*/ 40481 h 552450"/>
                  <a:gd name="connsiteX14" fmla="*/ 549116 w 561975"/>
                  <a:gd name="connsiteY14" fmla="*/ 40481 h 552450"/>
                  <a:gd name="connsiteX15" fmla="*/ 556736 w 561975"/>
                  <a:gd name="connsiteY15" fmla="*/ 7144 h 552450"/>
                  <a:gd name="connsiteX16" fmla="*/ 556736 w 561975"/>
                  <a:gd name="connsiteY16" fmla="*/ 10954 h 552450"/>
                  <a:gd name="connsiteX17" fmla="*/ 556736 w 561975"/>
                  <a:gd name="connsiteY17" fmla="*/ 714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1975" h="552450">
                    <a:moveTo>
                      <a:pt x="556736" y="7144"/>
                    </a:moveTo>
                    <a:cubicBezTo>
                      <a:pt x="555784" y="18574"/>
                      <a:pt x="551974" y="30004"/>
                      <a:pt x="546259" y="41434"/>
                    </a:cubicBezTo>
                    <a:lnTo>
                      <a:pt x="280511" y="504349"/>
                    </a:lnTo>
                    <a:cubicBezTo>
                      <a:pt x="266224" y="530066"/>
                      <a:pt x="238601" y="545306"/>
                      <a:pt x="210026" y="545306"/>
                    </a:cubicBezTo>
                    <a:lnTo>
                      <a:pt x="14764" y="545306"/>
                    </a:lnTo>
                    <a:lnTo>
                      <a:pt x="10954" y="551974"/>
                    </a:lnTo>
                    <a:lnTo>
                      <a:pt x="7144" y="551974"/>
                    </a:lnTo>
                    <a:lnTo>
                      <a:pt x="210026" y="551974"/>
                    </a:lnTo>
                    <a:cubicBezTo>
                      <a:pt x="239554" y="551974"/>
                      <a:pt x="266224" y="536734"/>
                      <a:pt x="280511" y="511016"/>
                    </a:cubicBezTo>
                    <a:lnTo>
                      <a:pt x="546259" y="48101"/>
                    </a:lnTo>
                    <a:cubicBezTo>
                      <a:pt x="547211" y="46196"/>
                      <a:pt x="548164" y="44291"/>
                      <a:pt x="549116" y="42386"/>
                    </a:cubicBezTo>
                    <a:cubicBezTo>
                      <a:pt x="549116" y="42386"/>
                      <a:pt x="549116" y="42386"/>
                      <a:pt x="549116" y="42386"/>
                    </a:cubicBezTo>
                    <a:cubicBezTo>
                      <a:pt x="549116" y="42386"/>
                      <a:pt x="549116" y="41434"/>
                      <a:pt x="549116" y="41434"/>
                    </a:cubicBezTo>
                    <a:cubicBezTo>
                      <a:pt x="549116" y="41434"/>
                      <a:pt x="549116" y="41434"/>
                      <a:pt x="549116" y="40481"/>
                    </a:cubicBezTo>
                    <a:cubicBezTo>
                      <a:pt x="549116" y="40481"/>
                      <a:pt x="549116" y="40481"/>
                      <a:pt x="549116" y="40481"/>
                    </a:cubicBezTo>
                    <a:cubicBezTo>
                      <a:pt x="554831" y="30004"/>
                      <a:pt x="556736" y="18574"/>
                      <a:pt x="556736" y="7144"/>
                    </a:cubicBezTo>
                    <a:cubicBezTo>
                      <a:pt x="556736" y="9049"/>
                      <a:pt x="556736" y="10001"/>
                      <a:pt x="556736" y="10954"/>
                    </a:cubicBezTo>
                    <a:cubicBezTo>
                      <a:pt x="556736" y="9049"/>
                      <a:pt x="556736" y="8096"/>
                      <a:pt x="556736" y="7144"/>
                    </a:cubicBezTo>
                  </a:path>
                </a:pathLst>
              </a:custGeom>
              <a:solidFill>
                <a:srgbClr val="C73D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21">
                <a:extLst>
                  <a:ext uri="{FF2B5EF4-FFF2-40B4-BE49-F238E27FC236}">
                    <a16:creationId xmlns:a16="http://schemas.microsoft.com/office/drawing/2014/main" id="{534DAAB8-AAB2-6840-8858-FD1D721D0311}"/>
                  </a:ext>
                </a:extLst>
              </p:cNvPr>
              <p:cNvSpPr/>
              <p:nvPr/>
            </p:nvSpPr>
            <p:spPr>
              <a:xfrm>
                <a:off x="4512469" y="3092291"/>
                <a:ext cx="428625" cy="304800"/>
              </a:xfrm>
              <a:custGeom>
                <a:avLst/>
                <a:gdLst>
                  <a:gd name="connsiteX0" fmla="*/ 252889 w 428625"/>
                  <a:gd name="connsiteY0" fmla="*/ 7144 h 304800"/>
                  <a:gd name="connsiteX1" fmla="*/ 252889 w 428625"/>
                  <a:gd name="connsiteY1" fmla="*/ 7144 h 304800"/>
                  <a:gd name="connsiteX2" fmla="*/ 7144 w 428625"/>
                  <a:gd name="connsiteY2" fmla="*/ 7144 h 304800"/>
                  <a:gd name="connsiteX3" fmla="*/ 252889 w 428625"/>
                  <a:gd name="connsiteY3" fmla="*/ 7144 h 304800"/>
                  <a:gd name="connsiteX4" fmla="*/ 416719 w 428625"/>
                  <a:gd name="connsiteY4" fmla="*/ 293846 h 304800"/>
                  <a:gd name="connsiteX5" fmla="*/ 419576 w 428625"/>
                  <a:gd name="connsiteY5" fmla="*/ 299561 h 304800"/>
                  <a:gd name="connsiteX6" fmla="*/ 416719 w 428625"/>
                  <a:gd name="connsiteY6" fmla="*/ 293846 h 304800"/>
                  <a:gd name="connsiteX7" fmla="*/ 252889 w 428625"/>
                  <a:gd name="connsiteY7" fmla="*/ 7144 h 304800"/>
                  <a:gd name="connsiteX8" fmla="*/ 420529 w 428625"/>
                  <a:gd name="connsiteY8" fmla="*/ 299561 h 304800"/>
                  <a:gd name="connsiteX9" fmla="*/ 420529 w 428625"/>
                  <a:gd name="connsiteY9" fmla="*/ 299561 h 304800"/>
                  <a:gd name="connsiteX10" fmla="*/ 420529 w 428625"/>
                  <a:gd name="connsiteY10" fmla="*/ 299561 h 304800"/>
                  <a:gd name="connsiteX11" fmla="*/ 421481 w 428625"/>
                  <a:gd name="connsiteY11" fmla="*/ 300514 h 304800"/>
                  <a:gd name="connsiteX12" fmla="*/ 421481 w 428625"/>
                  <a:gd name="connsiteY12" fmla="*/ 300514 h 304800"/>
                  <a:gd name="connsiteX13" fmla="*/ 421481 w 428625"/>
                  <a:gd name="connsiteY13" fmla="*/ 30051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8625" h="304800">
                    <a:moveTo>
                      <a:pt x="252889" y="7144"/>
                    </a:moveTo>
                    <a:lnTo>
                      <a:pt x="252889" y="7144"/>
                    </a:lnTo>
                    <a:lnTo>
                      <a:pt x="7144" y="7144"/>
                    </a:lnTo>
                    <a:lnTo>
                      <a:pt x="252889" y="7144"/>
                    </a:lnTo>
                    <a:lnTo>
                      <a:pt x="416719" y="293846"/>
                    </a:lnTo>
                    <a:cubicBezTo>
                      <a:pt x="417671" y="295751"/>
                      <a:pt x="418624" y="297656"/>
                      <a:pt x="419576" y="299561"/>
                    </a:cubicBezTo>
                    <a:cubicBezTo>
                      <a:pt x="418624" y="297656"/>
                      <a:pt x="417671" y="295751"/>
                      <a:pt x="416719" y="293846"/>
                    </a:cubicBezTo>
                    <a:lnTo>
                      <a:pt x="252889" y="7144"/>
                    </a:lnTo>
                    <a:close/>
                    <a:moveTo>
                      <a:pt x="420529" y="299561"/>
                    </a:moveTo>
                    <a:cubicBezTo>
                      <a:pt x="420529" y="299561"/>
                      <a:pt x="420529" y="299561"/>
                      <a:pt x="420529" y="299561"/>
                    </a:cubicBezTo>
                    <a:cubicBezTo>
                      <a:pt x="420529" y="299561"/>
                      <a:pt x="420529" y="299561"/>
                      <a:pt x="420529" y="299561"/>
                    </a:cubicBezTo>
                    <a:moveTo>
                      <a:pt x="421481" y="300514"/>
                    </a:moveTo>
                    <a:cubicBezTo>
                      <a:pt x="421481" y="300514"/>
                      <a:pt x="421481" y="301466"/>
                      <a:pt x="421481" y="300514"/>
                    </a:cubicBezTo>
                    <a:cubicBezTo>
                      <a:pt x="421481" y="301466"/>
                      <a:pt x="421481" y="300514"/>
                      <a:pt x="421481" y="300514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22">
                <a:extLst>
                  <a:ext uri="{FF2B5EF4-FFF2-40B4-BE49-F238E27FC236}">
                    <a16:creationId xmlns:a16="http://schemas.microsoft.com/office/drawing/2014/main" id="{70CF70F0-971D-DD4E-AFE2-85E061E3A137}"/>
                  </a:ext>
                </a:extLst>
              </p:cNvPr>
              <p:cNvSpPr/>
              <p:nvPr/>
            </p:nvSpPr>
            <p:spPr>
              <a:xfrm>
                <a:off x="4512469" y="3092291"/>
                <a:ext cx="428625" cy="333375"/>
              </a:xfrm>
              <a:custGeom>
                <a:avLst/>
                <a:gdLst>
                  <a:gd name="connsiteX0" fmla="*/ 252889 w 428625"/>
                  <a:gd name="connsiteY0" fmla="*/ 7144 h 333375"/>
                  <a:gd name="connsiteX1" fmla="*/ 7144 w 428625"/>
                  <a:gd name="connsiteY1" fmla="*/ 7144 h 333375"/>
                  <a:gd name="connsiteX2" fmla="*/ 10954 w 428625"/>
                  <a:gd name="connsiteY2" fmla="*/ 13811 h 333375"/>
                  <a:gd name="connsiteX3" fmla="*/ 252889 w 428625"/>
                  <a:gd name="connsiteY3" fmla="*/ 13811 h 333375"/>
                  <a:gd name="connsiteX4" fmla="*/ 416719 w 428625"/>
                  <a:gd name="connsiteY4" fmla="*/ 300514 h 333375"/>
                  <a:gd name="connsiteX5" fmla="*/ 427196 w 428625"/>
                  <a:gd name="connsiteY5" fmla="*/ 334804 h 333375"/>
                  <a:gd name="connsiteX6" fmla="*/ 427196 w 428625"/>
                  <a:gd name="connsiteY6" fmla="*/ 330994 h 333375"/>
                  <a:gd name="connsiteX7" fmla="*/ 427196 w 428625"/>
                  <a:gd name="connsiteY7" fmla="*/ 333851 h 333375"/>
                  <a:gd name="connsiteX8" fmla="*/ 420529 w 428625"/>
                  <a:gd name="connsiteY8" fmla="*/ 301466 h 333375"/>
                  <a:gd name="connsiteX9" fmla="*/ 420529 w 428625"/>
                  <a:gd name="connsiteY9" fmla="*/ 301466 h 333375"/>
                  <a:gd name="connsiteX10" fmla="*/ 420529 w 428625"/>
                  <a:gd name="connsiteY10" fmla="*/ 300514 h 333375"/>
                  <a:gd name="connsiteX11" fmla="*/ 420529 w 428625"/>
                  <a:gd name="connsiteY11" fmla="*/ 299561 h 333375"/>
                  <a:gd name="connsiteX12" fmla="*/ 420529 w 428625"/>
                  <a:gd name="connsiteY12" fmla="*/ 299561 h 333375"/>
                  <a:gd name="connsiteX13" fmla="*/ 417671 w 428625"/>
                  <a:gd name="connsiteY13" fmla="*/ 293846 h 333375"/>
                  <a:gd name="connsiteX14" fmla="*/ 252889 w 428625"/>
                  <a:gd name="connsiteY14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8625" h="333375">
                    <a:moveTo>
                      <a:pt x="252889" y="7144"/>
                    </a:moveTo>
                    <a:lnTo>
                      <a:pt x="7144" y="7144"/>
                    </a:lnTo>
                    <a:lnTo>
                      <a:pt x="10954" y="13811"/>
                    </a:lnTo>
                    <a:lnTo>
                      <a:pt x="252889" y="13811"/>
                    </a:lnTo>
                    <a:lnTo>
                      <a:pt x="416719" y="300514"/>
                    </a:lnTo>
                    <a:cubicBezTo>
                      <a:pt x="422434" y="310991"/>
                      <a:pt x="426244" y="322421"/>
                      <a:pt x="427196" y="334804"/>
                    </a:cubicBezTo>
                    <a:cubicBezTo>
                      <a:pt x="427196" y="333851"/>
                      <a:pt x="427196" y="332899"/>
                      <a:pt x="427196" y="330994"/>
                    </a:cubicBezTo>
                    <a:cubicBezTo>
                      <a:pt x="427196" y="331946"/>
                      <a:pt x="427196" y="332899"/>
                      <a:pt x="427196" y="333851"/>
                    </a:cubicBezTo>
                    <a:cubicBezTo>
                      <a:pt x="427196" y="323374"/>
                      <a:pt x="425291" y="311944"/>
                      <a:pt x="420529" y="301466"/>
                    </a:cubicBezTo>
                    <a:cubicBezTo>
                      <a:pt x="420529" y="301466"/>
                      <a:pt x="420529" y="301466"/>
                      <a:pt x="420529" y="301466"/>
                    </a:cubicBezTo>
                    <a:cubicBezTo>
                      <a:pt x="420529" y="301466"/>
                      <a:pt x="420529" y="300514"/>
                      <a:pt x="420529" y="300514"/>
                    </a:cubicBezTo>
                    <a:cubicBezTo>
                      <a:pt x="420529" y="300514"/>
                      <a:pt x="420529" y="299561"/>
                      <a:pt x="420529" y="299561"/>
                    </a:cubicBezTo>
                    <a:lnTo>
                      <a:pt x="420529" y="299561"/>
                    </a:lnTo>
                    <a:cubicBezTo>
                      <a:pt x="419576" y="297656"/>
                      <a:pt x="418624" y="295751"/>
                      <a:pt x="417671" y="293846"/>
                    </a:cubicBezTo>
                    <a:lnTo>
                      <a:pt x="252889" y="7144"/>
                    </a:lnTo>
                    <a:close/>
                  </a:path>
                </a:pathLst>
              </a:custGeom>
              <a:solidFill>
                <a:srgbClr val="ED69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23">
                <a:extLst>
                  <a:ext uri="{FF2B5EF4-FFF2-40B4-BE49-F238E27FC236}">
                    <a16:creationId xmlns:a16="http://schemas.microsoft.com/office/drawing/2014/main" id="{7B1F8CA6-3997-DA48-B47E-321B14B87C27}"/>
                  </a:ext>
                </a:extLst>
              </p:cNvPr>
              <p:cNvSpPr/>
              <p:nvPr/>
            </p:nvSpPr>
            <p:spPr>
              <a:xfrm>
                <a:off x="4508659" y="3092291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10954 w 19050"/>
                  <a:gd name="connsiteY1" fmla="*/ 13811 h 19050"/>
                  <a:gd name="connsiteX2" fmla="*/ 14764 w 19050"/>
                  <a:gd name="connsiteY2" fmla="*/ 13811 h 19050"/>
                  <a:gd name="connsiteX3" fmla="*/ 1095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lnTo>
                      <a:pt x="10954" y="13811"/>
                    </a:lnTo>
                    <a:lnTo>
                      <a:pt x="14764" y="13811"/>
                    </a:lnTo>
                    <a:lnTo>
                      <a:pt x="10954" y="7144"/>
                    </a:lnTo>
                    <a:close/>
                  </a:path>
                </a:pathLst>
              </a:custGeom>
              <a:solidFill>
                <a:srgbClr val="D4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24">
                <a:extLst>
                  <a:ext uri="{FF2B5EF4-FFF2-40B4-BE49-F238E27FC236}">
                    <a16:creationId xmlns:a16="http://schemas.microsoft.com/office/drawing/2014/main" id="{8D738675-7101-2940-9F38-351FEBDD040E}"/>
                  </a:ext>
                </a:extLst>
              </p:cNvPr>
              <p:cNvSpPr/>
              <p:nvPr/>
            </p:nvSpPr>
            <p:spPr>
              <a:xfrm>
                <a:off x="4933474" y="3416141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7144 w 9525"/>
                  <a:gd name="connsiteY1" fmla="*/ 10954 h 19050"/>
                  <a:gd name="connsiteX2" fmla="*/ 7144 w 9525"/>
                  <a:gd name="connsiteY2" fmla="*/ 14764 h 19050"/>
                  <a:gd name="connsiteX3" fmla="*/ 7144 w 9525"/>
                  <a:gd name="connsiteY3" fmla="*/ 11906 h 19050"/>
                  <a:gd name="connsiteX4" fmla="*/ 7144 w 9525"/>
                  <a:gd name="connsiteY4" fmla="*/ 10954 h 19050"/>
                  <a:gd name="connsiteX5" fmla="*/ 7144 w 9525"/>
                  <a:gd name="connsiteY5" fmla="*/ 10001 h 19050"/>
                  <a:gd name="connsiteX6" fmla="*/ 7144 w 9525"/>
                  <a:gd name="connsiteY6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144" y="8096"/>
                      <a:pt x="7144" y="9049"/>
                      <a:pt x="7144" y="10954"/>
                    </a:cubicBezTo>
                    <a:cubicBezTo>
                      <a:pt x="7144" y="11906"/>
                      <a:pt x="7144" y="12859"/>
                      <a:pt x="7144" y="14764"/>
                    </a:cubicBezTo>
                    <a:cubicBezTo>
                      <a:pt x="7144" y="13811"/>
                      <a:pt x="7144" y="12859"/>
                      <a:pt x="7144" y="11906"/>
                    </a:cubicBezTo>
                    <a:lnTo>
                      <a:pt x="7144" y="10954"/>
                    </a:lnTo>
                    <a:lnTo>
                      <a:pt x="7144" y="10001"/>
                    </a:lnTo>
                    <a:cubicBezTo>
                      <a:pt x="7144" y="8096"/>
                      <a:pt x="7144" y="7144"/>
                      <a:pt x="7144" y="7144"/>
                    </a:cubicBezTo>
                  </a:path>
                </a:pathLst>
              </a:custGeom>
              <a:solidFill>
                <a:srgbClr val="D4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25">
                <a:extLst>
                  <a:ext uri="{FF2B5EF4-FFF2-40B4-BE49-F238E27FC236}">
                    <a16:creationId xmlns:a16="http://schemas.microsoft.com/office/drawing/2014/main" id="{118D5711-2282-1441-B85D-B76FD9FDBE34}"/>
                  </a:ext>
                </a:extLst>
              </p:cNvPr>
              <p:cNvSpPr/>
              <p:nvPr/>
            </p:nvSpPr>
            <p:spPr>
              <a:xfrm>
                <a:off x="4387691" y="3418998"/>
                <a:ext cx="323850" cy="542925"/>
              </a:xfrm>
              <a:custGeom>
                <a:avLst/>
                <a:gdLst>
                  <a:gd name="connsiteX0" fmla="*/ 316706 w 323850"/>
                  <a:gd name="connsiteY0" fmla="*/ 7144 h 542925"/>
                  <a:gd name="connsiteX1" fmla="*/ 128111 w 323850"/>
                  <a:gd name="connsiteY1" fmla="*/ 333851 h 542925"/>
                  <a:gd name="connsiteX2" fmla="*/ 7144 w 323850"/>
                  <a:gd name="connsiteY2" fmla="*/ 545306 h 542925"/>
                  <a:gd name="connsiteX3" fmla="*/ 7144 w 323850"/>
                  <a:gd name="connsiteY3" fmla="*/ 545306 h 542925"/>
                  <a:gd name="connsiteX4" fmla="*/ 10954 w 323850"/>
                  <a:gd name="connsiteY4" fmla="*/ 545306 h 542925"/>
                  <a:gd name="connsiteX5" fmla="*/ 128111 w 323850"/>
                  <a:gd name="connsiteY5" fmla="*/ 340519 h 542925"/>
                  <a:gd name="connsiteX6" fmla="*/ 320516 w 323850"/>
                  <a:gd name="connsiteY6" fmla="*/ 7144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50" h="542925">
                    <a:moveTo>
                      <a:pt x="316706" y="7144"/>
                    </a:moveTo>
                    <a:lnTo>
                      <a:pt x="128111" y="333851"/>
                    </a:lnTo>
                    <a:lnTo>
                      <a:pt x="7144" y="545306"/>
                    </a:lnTo>
                    <a:lnTo>
                      <a:pt x="7144" y="545306"/>
                    </a:lnTo>
                    <a:lnTo>
                      <a:pt x="10954" y="545306"/>
                    </a:lnTo>
                    <a:lnTo>
                      <a:pt x="128111" y="340519"/>
                    </a:lnTo>
                    <a:lnTo>
                      <a:pt x="320516" y="7144"/>
                    </a:lnTo>
                    <a:close/>
                  </a:path>
                </a:pathLst>
              </a:custGeom>
              <a:solidFill>
                <a:srgbClr val="ED69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26">
                <a:extLst>
                  <a:ext uri="{FF2B5EF4-FFF2-40B4-BE49-F238E27FC236}">
                    <a16:creationId xmlns:a16="http://schemas.microsoft.com/office/drawing/2014/main" id="{E235ACCF-69C7-5E4C-AEAD-817B5BE89CC8}"/>
                  </a:ext>
                </a:extLst>
              </p:cNvPr>
              <p:cNvSpPr/>
              <p:nvPr/>
            </p:nvSpPr>
            <p:spPr>
              <a:xfrm>
                <a:off x="5091589" y="3563778"/>
                <a:ext cx="361950" cy="409575"/>
              </a:xfrm>
              <a:custGeom>
                <a:avLst/>
                <a:gdLst>
                  <a:gd name="connsiteX0" fmla="*/ 7144 w 361950"/>
                  <a:gd name="connsiteY0" fmla="*/ 209074 h 409575"/>
                  <a:gd name="connsiteX1" fmla="*/ 208121 w 361950"/>
                  <a:gd name="connsiteY1" fmla="*/ 7144 h 409575"/>
                  <a:gd name="connsiteX2" fmla="*/ 350044 w 361950"/>
                  <a:gd name="connsiteY2" fmla="*/ 70009 h 409575"/>
                  <a:gd name="connsiteX3" fmla="*/ 315754 w 361950"/>
                  <a:gd name="connsiteY3" fmla="*/ 103346 h 409575"/>
                  <a:gd name="connsiteX4" fmla="*/ 208121 w 361950"/>
                  <a:gd name="connsiteY4" fmla="*/ 53816 h 409575"/>
                  <a:gd name="connsiteX5" fmla="*/ 57626 w 361950"/>
                  <a:gd name="connsiteY5" fmla="*/ 208121 h 409575"/>
                  <a:gd name="connsiteX6" fmla="*/ 208121 w 361950"/>
                  <a:gd name="connsiteY6" fmla="*/ 362426 h 409575"/>
                  <a:gd name="connsiteX7" fmla="*/ 327184 w 361950"/>
                  <a:gd name="connsiteY7" fmla="*/ 306229 h 409575"/>
                  <a:gd name="connsiteX8" fmla="*/ 361474 w 361950"/>
                  <a:gd name="connsiteY8" fmla="*/ 340519 h 409575"/>
                  <a:gd name="connsiteX9" fmla="*/ 208121 w 361950"/>
                  <a:gd name="connsiteY9" fmla="*/ 410051 h 409575"/>
                  <a:gd name="connsiteX10" fmla="*/ 7144 w 361950"/>
                  <a:gd name="connsiteY10" fmla="*/ 2090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950" h="409575">
                    <a:moveTo>
                      <a:pt x="7144" y="209074"/>
                    </a:moveTo>
                    <a:cubicBezTo>
                      <a:pt x="7144" y="93821"/>
                      <a:pt x="93821" y="7144"/>
                      <a:pt x="208121" y="7144"/>
                    </a:cubicBezTo>
                    <a:cubicBezTo>
                      <a:pt x="266224" y="7144"/>
                      <a:pt x="315754" y="30004"/>
                      <a:pt x="350044" y="70009"/>
                    </a:cubicBezTo>
                    <a:lnTo>
                      <a:pt x="315754" y="103346"/>
                    </a:lnTo>
                    <a:cubicBezTo>
                      <a:pt x="289084" y="70009"/>
                      <a:pt x="252889" y="53816"/>
                      <a:pt x="208121" y="53816"/>
                    </a:cubicBezTo>
                    <a:cubicBezTo>
                      <a:pt x="126206" y="53816"/>
                      <a:pt x="57626" y="112871"/>
                      <a:pt x="57626" y="208121"/>
                    </a:cubicBezTo>
                    <a:cubicBezTo>
                      <a:pt x="57626" y="303371"/>
                      <a:pt x="126206" y="362426"/>
                      <a:pt x="208121" y="362426"/>
                    </a:cubicBezTo>
                    <a:cubicBezTo>
                      <a:pt x="256699" y="362426"/>
                      <a:pt x="297656" y="339566"/>
                      <a:pt x="327184" y="306229"/>
                    </a:cubicBezTo>
                    <a:lnTo>
                      <a:pt x="361474" y="340519"/>
                    </a:lnTo>
                    <a:cubicBezTo>
                      <a:pt x="327184" y="381476"/>
                      <a:pt x="272891" y="410051"/>
                      <a:pt x="208121" y="410051"/>
                    </a:cubicBezTo>
                    <a:cubicBezTo>
                      <a:pt x="94774" y="411004"/>
                      <a:pt x="7144" y="324326"/>
                      <a:pt x="7144" y="209074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27">
                <a:extLst>
                  <a:ext uri="{FF2B5EF4-FFF2-40B4-BE49-F238E27FC236}">
                    <a16:creationId xmlns:a16="http://schemas.microsoft.com/office/drawing/2014/main" id="{BC9E274E-0258-4F43-B438-8BDE0463D332}"/>
                  </a:ext>
                </a:extLst>
              </p:cNvPr>
              <p:cNvSpPr/>
              <p:nvPr/>
            </p:nvSpPr>
            <p:spPr>
              <a:xfrm>
                <a:off x="5484971" y="3572351"/>
                <a:ext cx="57150" cy="400050"/>
              </a:xfrm>
              <a:custGeom>
                <a:avLst/>
                <a:gdLst>
                  <a:gd name="connsiteX0" fmla="*/ 7144 w 57150"/>
                  <a:gd name="connsiteY0" fmla="*/ 7144 h 400050"/>
                  <a:gd name="connsiteX1" fmla="*/ 56674 w 57150"/>
                  <a:gd name="connsiteY1" fmla="*/ 7144 h 400050"/>
                  <a:gd name="connsiteX2" fmla="*/ 56674 w 57150"/>
                  <a:gd name="connsiteY2" fmla="*/ 393859 h 400050"/>
                  <a:gd name="connsiteX3" fmla="*/ 7144 w 57150"/>
                  <a:gd name="connsiteY3" fmla="*/ 393859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400050">
                    <a:moveTo>
                      <a:pt x="7144" y="7144"/>
                    </a:moveTo>
                    <a:lnTo>
                      <a:pt x="56674" y="7144"/>
                    </a:lnTo>
                    <a:lnTo>
                      <a:pt x="56674" y="393859"/>
                    </a:lnTo>
                    <a:lnTo>
                      <a:pt x="7144" y="393859"/>
                    </a:lnTo>
                    <a:close/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28">
                <a:extLst>
                  <a:ext uri="{FF2B5EF4-FFF2-40B4-BE49-F238E27FC236}">
                    <a16:creationId xmlns:a16="http://schemas.microsoft.com/office/drawing/2014/main" id="{B0BA37B3-932E-194F-A064-9699AE9E76C6}"/>
                  </a:ext>
                </a:extLst>
              </p:cNvPr>
              <p:cNvSpPr/>
              <p:nvPr/>
            </p:nvSpPr>
            <p:spPr>
              <a:xfrm>
                <a:off x="5571649" y="3685698"/>
                <a:ext cx="285750" cy="295275"/>
              </a:xfrm>
              <a:custGeom>
                <a:avLst/>
                <a:gdLst>
                  <a:gd name="connsiteX0" fmla="*/ 279559 w 285750"/>
                  <a:gd name="connsiteY0" fmla="*/ 148114 h 295275"/>
                  <a:gd name="connsiteX1" fmla="*/ 143351 w 285750"/>
                  <a:gd name="connsiteY1" fmla="*/ 289084 h 295275"/>
                  <a:gd name="connsiteX2" fmla="*/ 7144 w 285750"/>
                  <a:gd name="connsiteY2" fmla="*/ 148114 h 295275"/>
                  <a:gd name="connsiteX3" fmla="*/ 143351 w 285750"/>
                  <a:gd name="connsiteY3" fmla="*/ 7144 h 295275"/>
                  <a:gd name="connsiteX4" fmla="*/ 279559 w 285750"/>
                  <a:gd name="connsiteY4" fmla="*/ 148114 h 295275"/>
                  <a:gd name="connsiteX5" fmla="*/ 230029 w 285750"/>
                  <a:gd name="connsiteY5" fmla="*/ 148114 h 295275"/>
                  <a:gd name="connsiteX6" fmla="*/ 143351 w 285750"/>
                  <a:gd name="connsiteY6" fmla="*/ 52864 h 295275"/>
                  <a:gd name="connsiteX7" fmla="*/ 56674 w 285750"/>
                  <a:gd name="connsiteY7" fmla="*/ 148114 h 295275"/>
                  <a:gd name="connsiteX8" fmla="*/ 143351 w 285750"/>
                  <a:gd name="connsiteY8" fmla="*/ 243364 h 295275"/>
                  <a:gd name="connsiteX9" fmla="*/ 230029 w 285750"/>
                  <a:gd name="connsiteY9" fmla="*/ 14811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295275">
                    <a:moveTo>
                      <a:pt x="279559" y="148114"/>
                    </a:moveTo>
                    <a:cubicBezTo>
                      <a:pt x="279559" y="228124"/>
                      <a:pt x="222409" y="289084"/>
                      <a:pt x="143351" y="289084"/>
                    </a:cubicBezTo>
                    <a:cubicBezTo>
                      <a:pt x="64294" y="289084"/>
                      <a:pt x="7144" y="229076"/>
                      <a:pt x="7144" y="148114"/>
                    </a:cubicBezTo>
                    <a:cubicBezTo>
                      <a:pt x="7144" y="67151"/>
                      <a:pt x="63341" y="7144"/>
                      <a:pt x="143351" y="7144"/>
                    </a:cubicBezTo>
                    <a:cubicBezTo>
                      <a:pt x="223361" y="7144"/>
                      <a:pt x="279559" y="68104"/>
                      <a:pt x="279559" y="148114"/>
                    </a:cubicBezTo>
                    <a:moveTo>
                      <a:pt x="230029" y="148114"/>
                    </a:moveTo>
                    <a:cubicBezTo>
                      <a:pt x="230029" y="87154"/>
                      <a:pt x="188119" y="52864"/>
                      <a:pt x="143351" y="52864"/>
                    </a:cubicBezTo>
                    <a:cubicBezTo>
                      <a:pt x="99536" y="52864"/>
                      <a:pt x="56674" y="88106"/>
                      <a:pt x="56674" y="148114"/>
                    </a:cubicBezTo>
                    <a:cubicBezTo>
                      <a:pt x="56674" y="208121"/>
                      <a:pt x="98584" y="243364"/>
                      <a:pt x="143351" y="243364"/>
                    </a:cubicBezTo>
                    <a:cubicBezTo>
                      <a:pt x="188119" y="244316"/>
                      <a:pt x="230029" y="209074"/>
                      <a:pt x="230029" y="148114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29">
                <a:extLst>
                  <a:ext uri="{FF2B5EF4-FFF2-40B4-BE49-F238E27FC236}">
                    <a16:creationId xmlns:a16="http://schemas.microsoft.com/office/drawing/2014/main" id="{E9948B14-CC42-614E-ABC1-437881D9622D}"/>
                  </a:ext>
                </a:extLst>
              </p:cNvPr>
              <p:cNvSpPr/>
              <p:nvPr/>
            </p:nvSpPr>
            <p:spPr>
              <a:xfrm>
                <a:off x="5882164" y="3694271"/>
                <a:ext cx="247650" cy="285750"/>
              </a:xfrm>
              <a:custGeom>
                <a:avLst/>
                <a:gdLst>
                  <a:gd name="connsiteX0" fmla="*/ 193834 w 247650"/>
                  <a:gd name="connsiteY0" fmla="*/ 271939 h 285750"/>
                  <a:gd name="connsiteX1" fmla="*/ 193834 w 247650"/>
                  <a:gd name="connsiteY1" fmla="*/ 234791 h 285750"/>
                  <a:gd name="connsiteX2" fmla="*/ 191929 w 247650"/>
                  <a:gd name="connsiteY2" fmla="*/ 234791 h 285750"/>
                  <a:gd name="connsiteX3" fmla="*/ 108109 w 247650"/>
                  <a:gd name="connsiteY3" fmla="*/ 280511 h 285750"/>
                  <a:gd name="connsiteX4" fmla="*/ 7144 w 247650"/>
                  <a:gd name="connsiteY4" fmla="*/ 169069 h 285750"/>
                  <a:gd name="connsiteX5" fmla="*/ 7144 w 247650"/>
                  <a:gd name="connsiteY5" fmla="*/ 7144 h 285750"/>
                  <a:gd name="connsiteX6" fmla="*/ 56674 w 247650"/>
                  <a:gd name="connsiteY6" fmla="*/ 7144 h 285750"/>
                  <a:gd name="connsiteX7" fmla="*/ 56674 w 247650"/>
                  <a:gd name="connsiteY7" fmla="*/ 161449 h 285750"/>
                  <a:gd name="connsiteX8" fmla="*/ 122396 w 247650"/>
                  <a:gd name="connsiteY8" fmla="*/ 235744 h 285750"/>
                  <a:gd name="connsiteX9" fmla="*/ 191929 w 247650"/>
                  <a:gd name="connsiteY9" fmla="*/ 153829 h 285750"/>
                  <a:gd name="connsiteX10" fmla="*/ 191929 w 247650"/>
                  <a:gd name="connsiteY10" fmla="*/ 8096 h 285750"/>
                  <a:gd name="connsiteX11" fmla="*/ 241459 w 247650"/>
                  <a:gd name="connsiteY11" fmla="*/ 8096 h 285750"/>
                  <a:gd name="connsiteX12" fmla="*/ 241459 w 247650"/>
                  <a:gd name="connsiteY12" fmla="*/ 272891 h 285750"/>
                  <a:gd name="connsiteX13" fmla="*/ 193834 w 247650"/>
                  <a:gd name="connsiteY13" fmla="*/ 27289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285750">
                    <a:moveTo>
                      <a:pt x="193834" y="271939"/>
                    </a:moveTo>
                    <a:lnTo>
                      <a:pt x="193834" y="234791"/>
                    </a:lnTo>
                    <a:lnTo>
                      <a:pt x="191929" y="234791"/>
                    </a:lnTo>
                    <a:cubicBezTo>
                      <a:pt x="177641" y="259556"/>
                      <a:pt x="144304" y="280511"/>
                      <a:pt x="108109" y="280511"/>
                    </a:cubicBezTo>
                    <a:cubicBezTo>
                      <a:pt x="40481" y="280511"/>
                      <a:pt x="7144" y="234791"/>
                      <a:pt x="7144" y="169069"/>
                    </a:cubicBezTo>
                    <a:lnTo>
                      <a:pt x="7144" y="7144"/>
                    </a:lnTo>
                    <a:lnTo>
                      <a:pt x="56674" y="7144"/>
                    </a:lnTo>
                    <a:lnTo>
                      <a:pt x="56674" y="161449"/>
                    </a:lnTo>
                    <a:cubicBezTo>
                      <a:pt x="56674" y="216694"/>
                      <a:pt x="84296" y="235744"/>
                      <a:pt x="122396" y="235744"/>
                    </a:cubicBezTo>
                    <a:cubicBezTo>
                      <a:pt x="165259" y="235744"/>
                      <a:pt x="191929" y="193834"/>
                      <a:pt x="191929" y="153829"/>
                    </a:cubicBezTo>
                    <a:lnTo>
                      <a:pt x="191929" y="8096"/>
                    </a:lnTo>
                    <a:lnTo>
                      <a:pt x="241459" y="8096"/>
                    </a:lnTo>
                    <a:lnTo>
                      <a:pt x="241459" y="272891"/>
                    </a:lnTo>
                    <a:lnTo>
                      <a:pt x="193834" y="272891"/>
                    </a:lnTo>
                    <a:close/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30">
                <a:extLst>
                  <a:ext uri="{FF2B5EF4-FFF2-40B4-BE49-F238E27FC236}">
                    <a16:creationId xmlns:a16="http://schemas.microsoft.com/office/drawing/2014/main" id="{729DCEEB-5ACB-B24C-856E-53A4D683B2A8}"/>
                  </a:ext>
                </a:extLst>
              </p:cNvPr>
              <p:cNvSpPr/>
              <p:nvPr/>
            </p:nvSpPr>
            <p:spPr>
              <a:xfrm>
                <a:off x="6155531" y="3572351"/>
                <a:ext cx="276225" cy="409575"/>
              </a:xfrm>
              <a:custGeom>
                <a:avLst/>
                <a:gdLst>
                  <a:gd name="connsiteX0" fmla="*/ 7144 w 276225"/>
                  <a:gd name="connsiteY0" fmla="*/ 261461 h 409575"/>
                  <a:gd name="connsiteX1" fmla="*/ 132874 w 276225"/>
                  <a:gd name="connsiteY1" fmla="*/ 120491 h 409575"/>
                  <a:gd name="connsiteX2" fmla="*/ 223361 w 276225"/>
                  <a:gd name="connsiteY2" fmla="*/ 166211 h 409575"/>
                  <a:gd name="connsiteX3" fmla="*/ 225266 w 276225"/>
                  <a:gd name="connsiteY3" fmla="*/ 166211 h 409575"/>
                  <a:gd name="connsiteX4" fmla="*/ 223361 w 276225"/>
                  <a:gd name="connsiteY4" fmla="*/ 129064 h 409575"/>
                  <a:gd name="connsiteX5" fmla="*/ 223361 w 276225"/>
                  <a:gd name="connsiteY5" fmla="*/ 7144 h 409575"/>
                  <a:gd name="connsiteX6" fmla="*/ 272891 w 276225"/>
                  <a:gd name="connsiteY6" fmla="*/ 7144 h 409575"/>
                  <a:gd name="connsiteX7" fmla="*/ 272891 w 276225"/>
                  <a:gd name="connsiteY7" fmla="*/ 393859 h 409575"/>
                  <a:gd name="connsiteX8" fmla="*/ 225266 w 276225"/>
                  <a:gd name="connsiteY8" fmla="*/ 393859 h 409575"/>
                  <a:gd name="connsiteX9" fmla="*/ 225266 w 276225"/>
                  <a:gd name="connsiteY9" fmla="*/ 356711 h 409575"/>
                  <a:gd name="connsiteX10" fmla="*/ 223361 w 276225"/>
                  <a:gd name="connsiteY10" fmla="*/ 356711 h 409575"/>
                  <a:gd name="connsiteX11" fmla="*/ 132874 w 276225"/>
                  <a:gd name="connsiteY11" fmla="*/ 402431 h 409575"/>
                  <a:gd name="connsiteX12" fmla="*/ 7144 w 276225"/>
                  <a:gd name="connsiteY12" fmla="*/ 261461 h 409575"/>
                  <a:gd name="connsiteX13" fmla="*/ 226219 w 276225"/>
                  <a:gd name="connsiteY13" fmla="*/ 261461 h 409575"/>
                  <a:gd name="connsiteX14" fmla="*/ 142399 w 276225"/>
                  <a:gd name="connsiteY14" fmla="*/ 166211 h 409575"/>
                  <a:gd name="connsiteX15" fmla="*/ 58579 w 276225"/>
                  <a:gd name="connsiteY15" fmla="*/ 261461 h 409575"/>
                  <a:gd name="connsiteX16" fmla="*/ 142399 w 276225"/>
                  <a:gd name="connsiteY16" fmla="*/ 356711 h 409575"/>
                  <a:gd name="connsiteX17" fmla="*/ 226219 w 276225"/>
                  <a:gd name="connsiteY17" fmla="*/ 26146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6225" h="409575">
                    <a:moveTo>
                      <a:pt x="7144" y="261461"/>
                    </a:moveTo>
                    <a:cubicBezTo>
                      <a:pt x="7144" y="180499"/>
                      <a:pt x="66199" y="120491"/>
                      <a:pt x="132874" y="120491"/>
                    </a:cubicBezTo>
                    <a:cubicBezTo>
                      <a:pt x="174784" y="120491"/>
                      <a:pt x="208121" y="141446"/>
                      <a:pt x="223361" y="166211"/>
                    </a:cubicBezTo>
                    <a:lnTo>
                      <a:pt x="225266" y="166211"/>
                    </a:lnTo>
                    <a:lnTo>
                      <a:pt x="223361" y="129064"/>
                    </a:lnTo>
                    <a:lnTo>
                      <a:pt x="223361" y="7144"/>
                    </a:lnTo>
                    <a:lnTo>
                      <a:pt x="272891" y="7144"/>
                    </a:lnTo>
                    <a:lnTo>
                      <a:pt x="272891" y="393859"/>
                    </a:lnTo>
                    <a:lnTo>
                      <a:pt x="225266" y="393859"/>
                    </a:lnTo>
                    <a:lnTo>
                      <a:pt x="225266" y="356711"/>
                    </a:lnTo>
                    <a:lnTo>
                      <a:pt x="223361" y="356711"/>
                    </a:lnTo>
                    <a:cubicBezTo>
                      <a:pt x="208121" y="381476"/>
                      <a:pt x="175736" y="402431"/>
                      <a:pt x="132874" y="402431"/>
                    </a:cubicBezTo>
                    <a:cubicBezTo>
                      <a:pt x="66199" y="402431"/>
                      <a:pt x="7144" y="342424"/>
                      <a:pt x="7144" y="261461"/>
                    </a:cubicBezTo>
                    <a:moveTo>
                      <a:pt x="226219" y="261461"/>
                    </a:moveTo>
                    <a:cubicBezTo>
                      <a:pt x="226219" y="200501"/>
                      <a:pt x="186214" y="166211"/>
                      <a:pt x="142399" y="166211"/>
                    </a:cubicBezTo>
                    <a:cubicBezTo>
                      <a:pt x="98584" y="166211"/>
                      <a:pt x="58579" y="202406"/>
                      <a:pt x="58579" y="261461"/>
                    </a:cubicBezTo>
                    <a:cubicBezTo>
                      <a:pt x="58579" y="320516"/>
                      <a:pt x="98584" y="356711"/>
                      <a:pt x="142399" y="356711"/>
                    </a:cubicBezTo>
                    <a:cubicBezTo>
                      <a:pt x="186214" y="356711"/>
                      <a:pt x="226219" y="322421"/>
                      <a:pt x="226219" y="261461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31">
                <a:extLst>
                  <a:ext uri="{FF2B5EF4-FFF2-40B4-BE49-F238E27FC236}">
                    <a16:creationId xmlns:a16="http://schemas.microsoft.com/office/drawing/2014/main" id="{C3F073DB-F0F6-204A-B3D8-FA3C232433F6}"/>
                  </a:ext>
                </a:extLst>
              </p:cNvPr>
              <p:cNvSpPr/>
              <p:nvPr/>
            </p:nvSpPr>
            <p:spPr>
              <a:xfrm>
                <a:off x="6557486" y="3572351"/>
                <a:ext cx="266700" cy="400050"/>
              </a:xfrm>
              <a:custGeom>
                <a:avLst/>
                <a:gdLst>
                  <a:gd name="connsiteX0" fmla="*/ 7144 w 266700"/>
                  <a:gd name="connsiteY0" fmla="*/ 393859 h 400050"/>
                  <a:gd name="connsiteX1" fmla="*/ 7144 w 266700"/>
                  <a:gd name="connsiteY1" fmla="*/ 7144 h 400050"/>
                  <a:gd name="connsiteX2" fmla="*/ 138589 w 266700"/>
                  <a:gd name="connsiteY2" fmla="*/ 7144 h 400050"/>
                  <a:gd name="connsiteX3" fmla="*/ 259556 w 266700"/>
                  <a:gd name="connsiteY3" fmla="*/ 122396 h 400050"/>
                  <a:gd name="connsiteX4" fmla="*/ 138589 w 266700"/>
                  <a:gd name="connsiteY4" fmla="*/ 237649 h 400050"/>
                  <a:gd name="connsiteX5" fmla="*/ 56674 w 266700"/>
                  <a:gd name="connsiteY5" fmla="*/ 237649 h 400050"/>
                  <a:gd name="connsiteX6" fmla="*/ 56674 w 266700"/>
                  <a:gd name="connsiteY6" fmla="*/ 393859 h 400050"/>
                  <a:gd name="connsiteX7" fmla="*/ 7144 w 266700"/>
                  <a:gd name="connsiteY7" fmla="*/ 393859 h 400050"/>
                  <a:gd name="connsiteX8" fmla="*/ 139541 w 266700"/>
                  <a:gd name="connsiteY8" fmla="*/ 190024 h 400050"/>
                  <a:gd name="connsiteX9" fmla="*/ 209074 w 266700"/>
                  <a:gd name="connsiteY9" fmla="*/ 122396 h 400050"/>
                  <a:gd name="connsiteX10" fmla="*/ 139541 w 266700"/>
                  <a:gd name="connsiteY10" fmla="*/ 54769 h 400050"/>
                  <a:gd name="connsiteX11" fmla="*/ 56674 w 266700"/>
                  <a:gd name="connsiteY11" fmla="*/ 54769 h 400050"/>
                  <a:gd name="connsiteX12" fmla="*/ 56674 w 266700"/>
                  <a:gd name="connsiteY12" fmla="*/ 190024 h 400050"/>
                  <a:gd name="connsiteX13" fmla="*/ 139541 w 266700"/>
                  <a:gd name="connsiteY13" fmla="*/ 19002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6700" h="400050">
                    <a:moveTo>
                      <a:pt x="7144" y="393859"/>
                    </a:moveTo>
                    <a:lnTo>
                      <a:pt x="7144" y="7144"/>
                    </a:lnTo>
                    <a:lnTo>
                      <a:pt x="138589" y="7144"/>
                    </a:lnTo>
                    <a:cubicBezTo>
                      <a:pt x="202406" y="7144"/>
                      <a:pt x="259556" y="54769"/>
                      <a:pt x="259556" y="122396"/>
                    </a:cubicBezTo>
                    <a:cubicBezTo>
                      <a:pt x="259556" y="190024"/>
                      <a:pt x="202406" y="237649"/>
                      <a:pt x="138589" y="237649"/>
                    </a:cubicBezTo>
                    <a:lnTo>
                      <a:pt x="56674" y="237649"/>
                    </a:lnTo>
                    <a:lnTo>
                      <a:pt x="56674" y="393859"/>
                    </a:lnTo>
                    <a:lnTo>
                      <a:pt x="7144" y="393859"/>
                    </a:lnTo>
                    <a:close/>
                    <a:moveTo>
                      <a:pt x="139541" y="190024"/>
                    </a:moveTo>
                    <a:cubicBezTo>
                      <a:pt x="183356" y="190024"/>
                      <a:pt x="209074" y="152876"/>
                      <a:pt x="209074" y="122396"/>
                    </a:cubicBezTo>
                    <a:cubicBezTo>
                      <a:pt x="209074" y="91916"/>
                      <a:pt x="184309" y="54769"/>
                      <a:pt x="139541" y="54769"/>
                    </a:cubicBezTo>
                    <a:lnTo>
                      <a:pt x="56674" y="54769"/>
                    </a:lnTo>
                    <a:lnTo>
                      <a:pt x="56674" y="190024"/>
                    </a:lnTo>
                    <a:lnTo>
                      <a:pt x="139541" y="190024"/>
                    </a:lnTo>
                    <a:close/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32">
                <a:extLst>
                  <a:ext uri="{FF2B5EF4-FFF2-40B4-BE49-F238E27FC236}">
                    <a16:creationId xmlns:a16="http://schemas.microsoft.com/office/drawing/2014/main" id="{445D2B40-610E-BF4A-9700-51F25A1B366D}"/>
                  </a:ext>
                </a:extLst>
              </p:cNvPr>
              <p:cNvSpPr/>
              <p:nvPr/>
            </p:nvSpPr>
            <p:spPr>
              <a:xfrm>
                <a:off x="6845141" y="3572351"/>
                <a:ext cx="57150" cy="400050"/>
              </a:xfrm>
              <a:custGeom>
                <a:avLst/>
                <a:gdLst>
                  <a:gd name="connsiteX0" fmla="*/ 7144 w 57150"/>
                  <a:gd name="connsiteY0" fmla="*/ 7144 h 400050"/>
                  <a:gd name="connsiteX1" fmla="*/ 56674 w 57150"/>
                  <a:gd name="connsiteY1" fmla="*/ 7144 h 400050"/>
                  <a:gd name="connsiteX2" fmla="*/ 56674 w 57150"/>
                  <a:gd name="connsiteY2" fmla="*/ 393859 h 400050"/>
                  <a:gd name="connsiteX3" fmla="*/ 7144 w 57150"/>
                  <a:gd name="connsiteY3" fmla="*/ 393859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400050">
                    <a:moveTo>
                      <a:pt x="7144" y="7144"/>
                    </a:moveTo>
                    <a:lnTo>
                      <a:pt x="56674" y="7144"/>
                    </a:lnTo>
                    <a:lnTo>
                      <a:pt x="56674" y="393859"/>
                    </a:lnTo>
                    <a:lnTo>
                      <a:pt x="7144" y="393859"/>
                    </a:lnTo>
                    <a:close/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33">
                <a:extLst>
                  <a:ext uri="{FF2B5EF4-FFF2-40B4-BE49-F238E27FC236}">
                    <a16:creationId xmlns:a16="http://schemas.microsoft.com/office/drawing/2014/main" id="{035BA382-C1C3-D945-AE5B-CB7EB454C91F}"/>
                  </a:ext>
                </a:extLst>
              </p:cNvPr>
              <p:cNvSpPr/>
              <p:nvPr/>
            </p:nvSpPr>
            <p:spPr>
              <a:xfrm>
                <a:off x="6937534" y="3685698"/>
                <a:ext cx="247650" cy="295275"/>
              </a:xfrm>
              <a:custGeom>
                <a:avLst/>
                <a:gdLst>
                  <a:gd name="connsiteX0" fmla="*/ 7144 w 247650"/>
                  <a:gd name="connsiteY0" fmla="*/ 200501 h 295275"/>
                  <a:gd name="connsiteX1" fmla="*/ 123349 w 247650"/>
                  <a:gd name="connsiteY1" fmla="*/ 108109 h 295275"/>
                  <a:gd name="connsiteX2" fmla="*/ 194786 w 247650"/>
                  <a:gd name="connsiteY2" fmla="*/ 124301 h 295275"/>
                  <a:gd name="connsiteX3" fmla="*/ 194786 w 247650"/>
                  <a:gd name="connsiteY3" fmla="*/ 116681 h 295275"/>
                  <a:gd name="connsiteX4" fmla="*/ 125254 w 247650"/>
                  <a:gd name="connsiteY4" fmla="*/ 51911 h 295275"/>
                  <a:gd name="connsiteX5" fmla="*/ 62389 w 247650"/>
                  <a:gd name="connsiteY5" fmla="*/ 90011 h 295275"/>
                  <a:gd name="connsiteX6" fmla="*/ 16669 w 247650"/>
                  <a:gd name="connsiteY6" fmla="*/ 70961 h 295275"/>
                  <a:gd name="connsiteX7" fmla="*/ 124301 w 247650"/>
                  <a:gd name="connsiteY7" fmla="*/ 7144 h 295275"/>
                  <a:gd name="connsiteX8" fmla="*/ 242411 w 247650"/>
                  <a:gd name="connsiteY8" fmla="*/ 120491 h 295275"/>
                  <a:gd name="connsiteX9" fmla="*/ 242411 w 247650"/>
                  <a:gd name="connsiteY9" fmla="*/ 280511 h 295275"/>
                  <a:gd name="connsiteX10" fmla="*/ 194786 w 247650"/>
                  <a:gd name="connsiteY10" fmla="*/ 280511 h 295275"/>
                  <a:gd name="connsiteX11" fmla="*/ 194786 w 247650"/>
                  <a:gd name="connsiteY11" fmla="*/ 243364 h 295275"/>
                  <a:gd name="connsiteX12" fmla="*/ 192881 w 247650"/>
                  <a:gd name="connsiteY12" fmla="*/ 243364 h 295275"/>
                  <a:gd name="connsiteX13" fmla="*/ 106204 w 247650"/>
                  <a:gd name="connsiteY13" fmla="*/ 289084 h 295275"/>
                  <a:gd name="connsiteX14" fmla="*/ 7144 w 247650"/>
                  <a:gd name="connsiteY14" fmla="*/ 200501 h 295275"/>
                  <a:gd name="connsiteX15" fmla="*/ 194786 w 247650"/>
                  <a:gd name="connsiteY15" fmla="*/ 167164 h 295275"/>
                  <a:gd name="connsiteX16" fmla="*/ 131921 w 247650"/>
                  <a:gd name="connsiteY16" fmla="*/ 150019 h 295275"/>
                  <a:gd name="connsiteX17" fmla="*/ 58579 w 247650"/>
                  <a:gd name="connsiteY17" fmla="*/ 202406 h 295275"/>
                  <a:gd name="connsiteX18" fmla="*/ 113824 w 247650"/>
                  <a:gd name="connsiteY18" fmla="*/ 244316 h 295275"/>
                  <a:gd name="connsiteX19" fmla="*/ 194786 w 247650"/>
                  <a:gd name="connsiteY19" fmla="*/ 16716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50" h="295275">
                    <a:moveTo>
                      <a:pt x="7144" y="200501"/>
                    </a:moveTo>
                    <a:cubicBezTo>
                      <a:pt x="7144" y="140494"/>
                      <a:pt x="61436" y="108109"/>
                      <a:pt x="123349" y="108109"/>
                    </a:cubicBezTo>
                    <a:cubicBezTo>
                      <a:pt x="158591" y="108109"/>
                      <a:pt x="185261" y="118586"/>
                      <a:pt x="194786" y="124301"/>
                    </a:cubicBezTo>
                    <a:lnTo>
                      <a:pt x="194786" y="116681"/>
                    </a:lnTo>
                    <a:cubicBezTo>
                      <a:pt x="194786" y="76676"/>
                      <a:pt x="163354" y="51911"/>
                      <a:pt x="125254" y="51911"/>
                    </a:cubicBezTo>
                    <a:cubicBezTo>
                      <a:pt x="97631" y="51911"/>
                      <a:pt x="70961" y="65246"/>
                      <a:pt x="62389" y="90011"/>
                    </a:cubicBezTo>
                    <a:lnTo>
                      <a:pt x="16669" y="70961"/>
                    </a:lnTo>
                    <a:cubicBezTo>
                      <a:pt x="26194" y="46196"/>
                      <a:pt x="57626" y="7144"/>
                      <a:pt x="124301" y="7144"/>
                    </a:cubicBezTo>
                    <a:cubicBezTo>
                      <a:pt x="189071" y="7144"/>
                      <a:pt x="242411" y="46196"/>
                      <a:pt x="242411" y="120491"/>
                    </a:cubicBezTo>
                    <a:lnTo>
                      <a:pt x="242411" y="280511"/>
                    </a:lnTo>
                    <a:lnTo>
                      <a:pt x="194786" y="280511"/>
                    </a:lnTo>
                    <a:lnTo>
                      <a:pt x="194786" y="243364"/>
                    </a:lnTo>
                    <a:lnTo>
                      <a:pt x="192881" y="243364"/>
                    </a:lnTo>
                    <a:cubicBezTo>
                      <a:pt x="178594" y="265271"/>
                      <a:pt x="150971" y="289084"/>
                      <a:pt x="106204" y="289084"/>
                    </a:cubicBezTo>
                    <a:cubicBezTo>
                      <a:pt x="51911" y="289084"/>
                      <a:pt x="7144" y="255746"/>
                      <a:pt x="7144" y="200501"/>
                    </a:cubicBezTo>
                    <a:moveTo>
                      <a:pt x="194786" y="167164"/>
                    </a:moveTo>
                    <a:cubicBezTo>
                      <a:pt x="194786" y="167164"/>
                      <a:pt x="173831" y="150019"/>
                      <a:pt x="131921" y="150019"/>
                    </a:cubicBezTo>
                    <a:cubicBezTo>
                      <a:pt x="79534" y="150019"/>
                      <a:pt x="58579" y="177641"/>
                      <a:pt x="58579" y="202406"/>
                    </a:cubicBezTo>
                    <a:cubicBezTo>
                      <a:pt x="58579" y="230981"/>
                      <a:pt x="88106" y="244316"/>
                      <a:pt x="113824" y="244316"/>
                    </a:cubicBezTo>
                    <a:cubicBezTo>
                      <a:pt x="152876" y="244316"/>
                      <a:pt x="194786" y="210026"/>
                      <a:pt x="194786" y="167164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34">
                <a:extLst>
                  <a:ext uri="{FF2B5EF4-FFF2-40B4-BE49-F238E27FC236}">
                    <a16:creationId xmlns:a16="http://schemas.microsoft.com/office/drawing/2014/main" id="{E6524F6A-F47F-B84D-BEDE-8E22E6F24CEB}"/>
                  </a:ext>
                </a:extLst>
              </p:cNvPr>
              <p:cNvSpPr/>
              <p:nvPr/>
            </p:nvSpPr>
            <p:spPr>
              <a:xfrm>
                <a:off x="7197566" y="3613308"/>
                <a:ext cx="180975" cy="361950"/>
              </a:xfrm>
              <a:custGeom>
                <a:avLst/>
                <a:gdLst>
                  <a:gd name="connsiteX0" fmla="*/ 53816 w 180975"/>
                  <a:gd name="connsiteY0" fmla="*/ 272891 h 361950"/>
                  <a:gd name="connsiteX1" fmla="*/ 53816 w 180975"/>
                  <a:gd name="connsiteY1" fmla="*/ 133826 h 361950"/>
                  <a:gd name="connsiteX2" fmla="*/ 7144 w 180975"/>
                  <a:gd name="connsiteY2" fmla="*/ 133826 h 361950"/>
                  <a:gd name="connsiteX3" fmla="*/ 7144 w 180975"/>
                  <a:gd name="connsiteY3" fmla="*/ 88106 h 361950"/>
                  <a:gd name="connsiteX4" fmla="*/ 53816 w 180975"/>
                  <a:gd name="connsiteY4" fmla="*/ 88106 h 361950"/>
                  <a:gd name="connsiteX5" fmla="*/ 53816 w 180975"/>
                  <a:gd name="connsiteY5" fmla="*/ 7144 h 361950"/>
                  <a:gd name="connsiteX6" fmla="*/ 103346 w 180975"/>
                  <a:gd name="connsiteY6" fmla="*/ 7144 h 361950"/>
                  <a:gd name="connsiteX7" fmla="*/ 103346 w 180975"/>
                  <a:gd name="connsiteY7" fmla="*/ 88106 h 361950"/>
                  <a:gd name="connsiteX8" fmla="*/ 168116 w 180975"/>
                  <a:gd name="connsiteY8" fmla="*/ 88106 h 361950"/>
                  <a:gd name="connsiteX9" fmla="*/ 168116 w 180975"/>
                  <a:gd name="connsiteY9" fmla="*/ 133826 h 361950"/>
                  <a:gd name="connsiteX10" fmla="*/ 103346 w 180975"/>
                  <a:gd name="connsiteY10" fmla="*/ 133826 h 361950"/>
                  <a:gd name="connsiteX11" fmla="*/ 103346 w 180975"/>
                  <a:gd name="connsiteY11" fmla="*/ 269081 h 361950"/>
                  <a:gd name="connsiteX12" fmla="*/ 138589 w 180975"/>
                  <a:gd name="connsiteY12" fmla="*/ 311944 h 361950"/>
                  <a:gd name="connsiteX13" fmla="*/ 161449 w 180975"/>
                  <a:gd name="connsiteY13" fmla="*/ 307181 h 361950"/>
                  <a:gd name="connsiteX14" fmla="*/ 178594 w 180975"/>
                  <a:gd name="connsiteY14" fmla="*/ 350044 h 361950"/>
                  <a:gd name="connsiteX15" fmla="*/ 138589 w 180975"/>
                  <a:gd name="connsiteY15" fmla="*/ 356711 h 361950"/>
                  <a:gd name="connsiteX16" fmla="*/ 53816 w 180975"/>
                  <a:gd name="connsiteY16" fmla="*/ 272891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0975" h="361950">
                    <a:moveTo>
                      <a:pt x="53816" y="272891"/>
                    </a:moveTo>
                    <a:lnTo>
                      <a:pt x="53816" y="133826"/>
                    </a:lnTo>
                    <a:lnTo>
                      <a:pt x="7144" y="133826"/>
                    </a:lnTo>
                    <a:lnTo>
                      <a:pt x="7144" y="88106"/>
                    </a:lnTo>
                    <a:lnTo>
                      <a:pt x="53816" y="88106"/>
                    </a:lnTo>
                    <a:lnTo>
                      <a:pt x="53816" y="7144"/>
                    </a:lnTo>
                    <a:lnTo>
                      <a:pt x="103346" y="7144"/>
                    </a:lnTo>
                    <a:lnTo>
                      <a:pt x="103346" y="88106"/>
                    </a:lnTo>
                    <a:lnTo>
                      <a:pt x="168116" y="88106"/>
                    </a:lnTo>
                    <a:lnTo>
                      <a:pt x="168116" y="133826"/>
                    </a:lnTo>
                    <a:lnTo>
                      <a:pt x="103346" y="133826"/>
                    </a:lnTo>
                    <a:lnTo>
                      <a:pt x="103346" y="269081"/>
                    </a:lnTo>
                    <a:cubicBezTo>
                      <a:pt x="103346" y="298609"/>
                      <a:pt x="115729" y="311944"/>
                      <a:pt x="138589" y="311944"/>
                    </a:cubicBezTo>
                    <a:cubicBezTo>
                      <a:pt x="148114" y="311944"/>
                      <a:pt x="153829" y="310991"/>
                      <a:pt x="161449" y="307181"/>
                    </a:cubicBezTo>
                    <a:lnTo>
                      <a:pt x="178594" y="350044"/>
                    </a:lnTo>
                    <a:cubicBezTo>
                      <a:pt x="167164" y="354806"/>
                      <a:pt x="155734" y="356711"/>
                      <a:pt x="138589" y="356711"/>
                    </a:cubicBezTo>
                    <a:cubicBezTo>
                      <a:pt x="83344" y="357664"/>
                      <a:pt x="53816" y="327184"/>
                      <a:pt x="53816" y="272891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35">
                <a:extLst>
                  <a:ext uri="{FF2B5EF4-FFF2-40B4-BE49-F238E27FC236}">
                    <a16:creationId xmlns:a16="http://schemas.microsoft.com/office/drawing/2014/main" id="{C5B4A225-5554-D541-9144-2DAA72107AD4}"/>
                  </a:ext>
                </a:extLst>
              </p:cNvPr>
              <p:cNvSpPr/>
              <p:nvPr/>
            </p:nvSpPr>
            <p:spPr>
              <a:xfrm>
                <a:off x="7384256" y="3570446"/>
                <a:ext cx="190500" cy="400050"/>
              </a:xfrm>
              <a:custGeom>
                <a:avLst/>
                <a:gdLst>
                  <a:gd name="connsiteX0" fmla="*/ 190024 w 190500"/>
                  <a:gd name="connsiteY0" fmla="*/ 14764 h 400050"/>
                  <a:gd name="connsiteX1" fmla="*/ 172879 w 190500"/>
                  <a:gd name="connsiteY1" fmla="*/ 57626 h 400050"/>
                  <a:gd name="connsiteX2" fmla="*/ 150019 w 190500"/>
                  <a:gd name="connsiteY2" fmla="*/ 52864 h 400050"/>
                  <a:gd name="connsiteX3" fmla="*/ 106204 w 190500"/>
                  <a:gd name="connsiteY3" fmla="*/ 98584 h 400050"/>
                  <a:gd name="connsiteX4" fmla="*/ 106204 w 190500"/>
                  <a:gd name="connsiteY4" fmla="*/ 131921 h 400050"/>
                  <a:gd name="connsiteX5" fmla="*/ 175736 w 190500"/>
                  <a:gd name="connsiteY5" fmla="*/ 131921 h 400050"/>
                  <a:gd name="connsiteX6" fmla="*/ 175736 w 190500"/>
                  <a:gd name="connsiteY6" fmla="*/ 177641 h 400050"/>
                  <a:gd name="connsiteX7" fmla="*/ 106204 w 190500"/>
                  <a:gd name="connsiteY7" fmla="*/ 177641 h 400050"/>
                  <a:gd name="connsiteX8" fmla="*/ 106204 w 190500"/>
                  <a:gd name="connsiteY8" fmla="*/ 396716 h 400050"/>
                  <a:gd name="connsiteX9" fmla="*/ 56674 w 190500"/>
                  <a:gd name="connsiteY9" fmla="*/ 396716 h 400050"/>
                  <a:gd name="connsiteX10" fmla="*/ 56674 w 190500"/>
                  <a:gd name="connsiteY10" fmla="*/ 177641 h 400050"/>
                  <a:gd name="connsiteX11" fmla="*/ 7144 w 190500"/>
                  <a:gd name="connsiteY11" fmla="*/ 177641 h 400050"/>
                  <a:gd name="connsiteX12" fmla="*/ 7144 w 190500"/>
                  <a:gd name="connsiteY12" fmla="*/ 131921 h 400050"/>
                  <a:gd name="connsiteX13" fmla="*/ 56674 w 190500"/>
                  <a:gd name="connsiteY13" fmla="*/ 131921 h 400050"/>
                  <a:gd name="connsiteX14" fmla="*/ 56674 w 190500"/>
                  <a:gd name="connsiteY14" fmla="*/ 96679 h 400050"/>
                  <a:gd name="connsiteX15" fmla="*/ 150971 w 190500"/>
                  <a:gd name="connsiteY15" fmla="*/ 7144 h 400050"/>
                  <a:gd name="connsiteX16" fmla="*/ 190024 w 190500"/>
                  <a:gd name="connsiteY16" fmla="*/ 1476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0" h="400050">
                    <a:moveTo>
                      <a:pt x="190024" y="14764"/>
                    </a:moveTo>
                    <a:lnTo>
                      <a:pt x="172879" y="57626"/>
                    </a:lnTo>
                    <a:cubicBezTo>
                      <a:pt x="166211" y="54769"/>
                      <a:pt x="159544" y="52864"/>
                      <a:pt x="150019" y="52864"/>
                    </a:cubicBezTo>
                    <a:cubicBezTo>
                      <a:pt x="125254" y="52864"/>
                      <a:pt x="106204" y="67151"/>
                      <a:pt x="106204" y="98584"/>
                    </a:cubicBezTo>
                    <a:lnTo>
                      <a:pt x="106204" y="131921"/>
                    </a:lnTo>
                    <a:lnTo>
                      <a:pt x="175736" y="131921"/>
                    </a:lnTo>
                    <a:lnTo>
                      <a:pt x="175736" y="177641"/>
                    </a:lnTo>
                    <a:lnTo>
                      <a:pt x="106204" y="177641"/>
                    </a:lnTo>
                    <a:lnTo>
                      <a:pt x="106204" y="396716"/>
                    </a:lnTo>
                    <a:lnTo>
                      <a:pt x="56674" y="396716"/>
                    </a:lnTo>
                    <a:lnTo>
                      <a:pt x="56674" y="177641"/>
                    </a:lnTo>
                    <a:lnTo>
                      <a:pt x="7144" y="177641"/>
                    </a:lnTo>
                    <a:lnTo>
                      <a:pt x="7144" y="131921"/>
                    </a:lnTo>
                    <a:lnTo>
                      <a:pt x="56674" y="131921"/>
                    </a:lnTo>
                    <a:lnTo>
                      <a:pt x="56674" y="96679"/>
                    </a:lnTo>
                    <a:cubicBezTo>
                      <a:pt x="56674" y="42386"/>
                      <a:pt x="94774" y="7144"/>
                      <a:pt x="150971" y="7144"/>
                    </a:cubicBezTo>
                    <a:cubicBezTo>
                      <a:pt x="167164" y="7144"/>
                      <a:pt x="178594" y="9049"/>
                      <a:pt x="190024" y="14764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36">
                <a:extLst>
                  <a:ext uri="{FF2B5EF4-FFF2-40B4-BE49-F238E27FC236}">
                    <a16:creationId xmlns:a16="http://schemas.microsoft.com/office/drawing/2014/main" id="{279977D2-3204-8D4A-9229-4CF240E942B8}"/>
                  </a:ext>
                </a:extLst>
              </p:cNvPr>
              <p:cNvSpPr/>
              <p:nvPr/>
            </p:nvSpPr>
            <p:spPr>
              <a:xfrm>
                <a:off x="7565231" y="3685698"/>
                <a:ext cx="285750" cy="295275"/>
              </a:xfrm>
              <a:custGeom>
                <a:avLst/>
                <a:gdLst>
                  <a:gd name="connsiteX0" fmla="*/ 279559 w 285750"/>
                  <a:gd name="connsiteY0" fmla="*/ 148114 h 295275"/>
                  <a:gd name="connsiteX1" fmla="*/ 143351 w 285750"/>
                  <a:gd name="connsiteY1" fmla="*/ 289084 h 295275"/>
                  <a:gd name="connsiteX2" fmla="*/ 7144 w 285750"/>
                  <a:gd name="connsiteY2" fmla="*/ 148114 h 295275"/>
                  <a:gd name="connsiteX3" fmla="*/ 143351 w 285750"/>
                  <a:gd name="connsiteY3" fmla="*/ 7144 h 295275"/>
                  <a:gd name="connsiteX4" fmla="*/ 279559 w 285750"/>
                  <a:gd name="connsiteY4" fmla="*/ 148114 h 295275"/>
                  <a:gd name="connsiteX5" fmla="*/ 230029 w 285750"/>
                  <a:gd name="connsiteY5" fmla="*/ 148114 h 295275"/>
                  <a:gd name="connsiteX6" fmla="*/ 143351 w 285750"/>
                  <a:gd name="connsiteY6" fmla="*/ 52864 h 295275"/>
                  <a:gd name="connsiteX7" fmla="*/ 56674 w 285750"/>
                  <a:gd name="connsiteY7" fmla="*/ 148114 h 295275"/>
                  <a:gd name="connsiteX8" fmla="*/ 143351 w 285750"/>
                  <a:gd name="connsiteY8" fmla="*/ 243364 h 295275"/>
                  <a:gd name="connsiteX9" fmla="*/ 230029 w 285750"/>
                  <a:gd name="connsiteY9" fmla="*/ 14811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295275">
                    <a:moveTo>
                      <a:pt x="279559" y="148114"/>
                    </a:moveTo>
                    <a:cubicBezTo>
                      <a:pt x="279559" y="228124"/>
                      <a:pt x="222409" y="289084"/>
                      <a:pt x="143351" y="289084"/>
                    </a:cubicBezTo>
                    <a:cubicBezTo>
                      <a:pt x="64294" y="289084"/>
                      <a:pt x="7144" y="229076"/>
                      <a:pt x="7144" y="148114"/>
                    </a:cubicBezTo>
                    <a:cubicBezTo>
                      <a:pt x="7144" y="67151"/>
                      <a:pt x="63341" y="7144"/>
                      <a:pt x="143351" y="7144"/>
                    </a:cubicBezTo>
                    <a:cubicBezTo>
                      <a:pt x="223361" y="8096"/>
                      <a:pt x="279559" y="68104"/>
                      <a:pt x="279559" y="148114"/>
                    </a:cubicBezTo>
                    <a:moveTo>
                      <a:pt x="230029" y="148114"/>
                    </a:moveTo>
                    <a:cubicBezTo>
                      <a:pt x="230029" y="87154"/>
                      <a:pt x="188119" y="52864"/>
                      <a:pt x="143351" y="52864"/>
                    </a:cubicBezTo>
                    <a:cubicBezTo>
                      <a:pt x="98584" y="52864"/>
                      <a:pt x="56674" y="88106"/>
                      <a:pt x="56674" y="148114"/>
                    </a:cubicBezTo>
                    <a:cubicBezTo>
                      <a:pt x="56674" y="208121"/>
                      <a:pt x="98584" y="243364"/>
                      <a:pt x="143351" y="243364"/>
                    </a:cubicBezTo>
                    <a:cubicBezTo>
                      <a:pt x="188119" y="243364"/>
                      <a:pt x="230029" y="209074"/>
                      <a:pt x="230029" y="148114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37">
                <a:extLst>
                  <a:ext uri="{FF2B5EF4-FFF2-40B4-BE49-F238E27FC236}">
                    <a16:creationId xmlns:a16="http://schemas.microsoft.com/office/drawing/2014/main" id="{E2091837-DDBD-FF4B-BA7D-EA13930A0486}"/>
                  </a:ext>
                </a:extLst>
              </p:cNvPr>
              <p:cNvSpPr/>
              <p:nvPr/>
            </p:nvSpPr>
            <p:spPr>
              <a:xfrm>
                <a:off x="7877651" y="3688556"/>
                <a:ext cx="171450" cy="285750"/>
              </a:xfrm>
              <a:custGeom>
                <a:avLst/>
                <a:gdLst>
                  <a:gd name="connsiteX0" fmla="*/ 7144 w 171450"/>
                  <a:gd name="connsiteY0" fmla="*/ 277654 h 285750"/>
                  <a:gd name="connsiteX1" fmla="*/ 7144 w 171450"/>
                  <a:gd name="connsiteY1" fmla="*/ 13811 h 285750"/>
                  <a:gd name="connsiteX2" fmla="*/ 54769 w 171450"/>
                  <a:gd name="connsiteY2" fmla="*/ 13811 h 285750"/>
                  <a:gd name="connsiteX3" fmla="*/ 54769 w 171450"/>
                  <a:gd name="connsiteY3" fmla="*/ 56674 h 285750"/>
                  <a:gd name="connsiteX4" fmla="*/ 56674 w 171450"/>
                  <a:gd name="connsiteY4" fmla="*/ 56674 h 285750"/>
                  <a:gd name="connsiteX5" fmla="*/ 132874 w 171450"/>
                  <a:gd name="connsiteY5" fmla="*/ 7144 h 285750"/>
                  <a:gd name="connsiteX6" fmla="*/ 170021 w 171450"/>
                  <a:gd name="connsiteY6" fmla="*/ 13811 h 285750"/>
                  <a:gd name="connsiteX7" fmla="*/ 150971 w 171450"/>
                  <a:gd name="connsiteY7" fmla="*/ 60484 h 285750"/>
                  <a:gd name="connsiteX8" fmla="*/ 124301 w 171450"/>
                  <a:gd name="connsiteY8" fmla="*/ 56674 h 285750"/>
                  <a:gd name="connsiteX9" fmla="*/ 55721 w 171450"/>
                  <a:gd name="connsiteY9" fmla="*/ 133826 h 285750"/>
                  <a:gd name="connsiteX10" fmla="*/ 55721 w 171450"/>
                  <a:gd name="connsiteY10" fmla="*/ 278606 h 285750"/>
                  <a:gd name="connsiteX11" fmla="*/ 7144 w 171450"/>
                  <a:gd name="connsiteY11" fmla="*/ 27860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450" h="285750">
                    <a:moveTo>
                      <a:pt x="7144" y="277654"/>
                    </a:moveTo>
                    <a:lnTo>
                      <a:pt x="7144" y="13811"/>
                    </a:lnTo>
                    <a:lnTo>
                      <a:pt x="54769" y="13811"/>
                    </a:lnTo>
                    <a:lnTo>
                      <a:pt x="54769" y="56674"/>
                    </a:lnTo>
                    <a:lnTo>
                      <a:pt x="56674" y="56674"/>
                    </a:lnTo>
                    <a:cubicBezTo>
                      <a:pt x="67151" y="26194"/>
                      <a:pt x="106204" y="7144"/>
                      <a:pt x="132874" y="7144"/>
                    </a:cubicBezTo>
                    <a:cubicBezTo>
                      <a:pt x="149066" y="7144"/>
                      <a:pt x="159544" y="9049"/>
                      <a:pt x="170021" y="13811"/>
                    </a:cubicBezTo>
                    <a:lnTo>
                      <a:pt x="150971" y="60484"/>
                    </a:lnTo>
                    <a:cubicBezTo>
                      <a:pt x="144304" y="57626"/>
                      <a:pt x="135731" y="56674"/>
                      <a:pt x="124301" y="56674"/>
                    </a:cubicBezTo>
                    <a:cubicBezTo>
                      <a:pt x="90011" y="56674"/>
                      <a:pt x="55721" y="85249"/>
                      <a:pt x="55721" y="133826"/>
                    </a:cubicBezTo>
                    <a:lnTo>
                      <a:pt x="55721" y="278606"/>
                    </a:lnTo>
                    <a:lnTo>
                      <a:pt x="7144" y="278606"/>
                    </a:lnTo>
                    <a:close/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38">
                <a:extLst>
                  <a:ext uri="{FF2B5EF4-FFF2-40B4-BE49-F238E27FC236}">
                    <a16:creationId xmlns:a16="http://schemas.microsoft.com/office/drawing/2014/main" id="{188ADC39-3989-E041-8CB6-730CDE29F06F}"/>
                  </a:ext>
                </a:extLst>
              </p:cNvPr>
              <p:cNvSpPr/>
              <p:nvPr/>
            </p:nvSpPr>
            <p:spPr>
              <a:xfrm>
                <a:off x="8068151" y="3685698"/>
                <a:ext cx="409575" cy="285750"/>
              </a:xfrm>
              <a:custGeom>
                <a:avLst/>
                <a:gdLst>
                  <a:gd name="connsiteX0" fmla="*/ 7144 w 409575"/>
                  <a:gd name="connsiteY0" fmla="*/ 16669 h 285750"/>
                  <a:gd name="connsiteX1" fmla="*/ 54769 w 409575"/>
                  <a:gd name="connsiteY1" fmla="*/ 16669 h 285750"/>
                  <a:gd name="connsiteX2" fmla="*/ 54769 w 409575"/>
                  <a:gd name="connsiteY2" fmla="*/ 52864 h 285750"/>
                  <a:gd name="connsiteX3" fmla="*/ 56674 w 409575"/>
                  <a:gd name="connsiteY3" fmla="*/ 52864 h 285750"/>
                  <a:gd name="connsiteX4" fmla="*/ 138589 w 409575"/>
                  <a:gd name="connsiteY4" fmla="*/ 7144 h 285750"/>
                  <a:gd name="connsiteX5" fmla="*/ 222409 w 409575"/>
                  <a:gd name="connsiteY5" fmla="*/ 57626 h 285750"/>
                  <a:gd name="connsiteX6" fmla="*/ 314801 w 409575"/>
                  <a:gd name="connsiteY6" fmla="*/ 7144 h 285750"/>
                  <a:gd name="connsiteX7" fmla="*/ 409099 w 409575"/>
                  <a:gd name="connsiteY7" fmla="*/ 118586 h 285750"/>
                  <a:gd name="connsiteX8" fmla="*/ 409099 w 409575"/>
                  <a:gd name="connsiteY8" fmla="*/ 280511 h 285750"/>
                  <a:gd name="connsiteX9" fmla="*/ 359569 w 409575"/>
                  <a:gd name="connsiteY9" fmla="*/ 280511 h 285750"/>
                  <a:gd name="connsiteX10" fmla="*/ 359569 w 409575"/>
                  <a:gd name="connsiteY10" fmla="*/ 126206 h 285750"/>
                  <a:gd name="connsiteX11" fmla="*/ 300514 w 409575"/>
                  <a:gd name="connsiteY11" fmla="*/ 52864 h 285750"/>
                  <a:gd name="connsiteX12" fmla="*/ 232886 w 409575"/>
                  <a:gd name="connsiteY12" fmla="*/ 134779 h 285750"/>
                  <a:gd name="connsiteX13" fmla="*/ 232886 w 409575"/>
                  <a:gd name="connsiteY13" fmla="*/ 281464 h 285750"/>
                  <a:gd name="connsiteX14" fmla="*/ 183356 w 409575"/>
                  <a:gd name="connsiteY14" fmla="*/ 281464 h 285750"/>
                  <a:gd name="connsiteX15" fmla="*/ 183356 w 409575"/>
                  <a:gd name="connsiteY15" fmla="*/ 126206 h 285750"/>
                  <a:gd name="connsiteX16" fmla="*/ 124301 w 409575"/>
                  <a:gd name="connsiteY16" fmla="*/ 52864 h 285750"/>
                  <a:gd name="connsiteX17" fmla="*/ 56674 w 409575"/>
                  <a:gd name="connsiteY17" fmla="*/ 134779 h 285750"/>
                  <a:gd name="connsiteX18" fmla="*/ 56674 w 409575"/>
                  <a:gd name="connsiteY18" fmla="*/ 281464 h 285750"/>
                  <a:gd name="connsiteX19" fmla="*/ 7144 w 409575"/>
                  <a:gd name="connsiteY19" fmla="*/ 281464 h 285750"/>
                  <a:gd name="connsiteX20" fmla="*/ 7144 w 409575"/>
                  <a:gd name="connsiteY20" fmla="*/ 166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9575" h="285750">
                    <a:moveTo>
                      <a:pt x="7144" y="16669"/>
                    </a:moveTo>
                    <a:lnTo>
                      <a:pt x="54769" y="16669"/>
                    </a:lnTo>
                    <a:lnTo>
                      <a:pt x="54769" y="52864"/>
                    </a:lnTo>
                    <a:lnTo>
                      <a:pt x="56674" y="52864"/>
                    </a:lnTo>
                    <a:cubicBezTo>
                      <a:pt x="71914" y="27146"/>
                      <a:pt x="107156" y="7144"/>
                      <a:pt x="138589" y="7144"/>
                    </a:cubicBezTo>
                    <a:cubicBezTo>
                      <a:pt x="181451" y="7144"/>
                      <a:pt x="209074" y="26194"/>
                      <a:pt x="222409" y="57626"/>
                    </a:cubicBezTo>
                    <a:cubicBezTo>
                      <a:pt x="241459" y="28099"/>
                      <a:pt x="273844" y="7144"/>
                      <a:pt x="314801" y="7144"/>
                    </a:cubicBezTo>
                    <a:cubicBezTo>
                      <a:pt x="379571" y="7144"/>
                      <a:pt x="409099" y="52864"/>
                      <a:pt x="409099" y="118586"/>
                    </a:cubicBezTo>
                    <a:lnTo>
                      <a:pt x="409099" y="280511"/>
                    </a:lnTo>
                    <a:lnTo>
                      <a:pt x="359569" y="280511"/>
                    </a:lnTo>
                    <a:lnTo>
                      <a:pt x="359569" y="126206"/>
                    </a:lnTo>
                    <a:cubicBezTo>
                      <a:pt x="359569" y="70961"/>
                      <a:pt x="338614" y="52864"/>
                      <a:pt x="300514" y="52864"/>
                    </a:cubicBezTo>
                    <a:cubicBezTo>
                      <a:pt x="260509" y="52864"/>
                      <a:pt x="232886" y="93821"/>
                      <a:pt x="232886" y="134779"/>
                    </a:cubicBezTo>
                    <a:lnTo>
                      <a:pt x="232886" y="281464"/>
                    </a:lnTo>
                    <a:lnTo>
                      <a:pt x="183356" y="281464"/>
                    </a:lnTo>
                    <a:lnTo>
                      <a:pt x="183356" y="126206"/>
                    </a:lnTo>
                    <a:cubicBezTo>
                      <a:pt x="183356" y="70961"/>
                      <a:pt x="162401" y="52864"/>
                      <a:pt x="124301" y="52864"/>
                    </a:cubicBezTo>
                    <a:cubicBezTo>
                      <a:pt x="83344" y="52864"/>
                      <a:pt x="56674" y="93821"/>
                      <a:pt x="56674" y="134779"/>
                    </a:cubicBezTo>
                    <a:lnTo>
                      <a:pt x="56674" y="281464"/>
                    </a:lnTo>
                    <a:lnTo>
                      <a:pt x="7144" y="281464"/>
                    </a:lnTo>
                    <a:lnTo>
                      <a:pt x="7144" y="16669"/>
                    </a:lnTo>
                    <a:close/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39">
                <a:extLst>
                  <a:ext uri="{FF2B5EF4-FFF2-40B4-BE49-F238E27FC236}">
                    <a16:creationId xmlns:a16="http://schemas.microsoft.com/office/drawing/2014/main" id="{6198EF45-8553-4A4D-8863-BA77FFCB4EB1}"/>
                  </a:ext>
                </a:extLst>
              </p:cNvPr>
              <p:cNvSpPr/>
              <p:nvPr/>
            </p:nvSpPr>
            <p:spPr>
              <a:xfrm>
                <a:off x="5091589" y="2878931"/>
                <a:ext cx="438150" cy="457200"/>
              </a:xfrm>
              <a:custGeom>
                <a:avLst/>
                <a:gdLst>
                  <a:gd name="connsiteX0" fmla="*/ 7144 w 438150"/>
                  <a:gd name="connsiteY0" fmla="*/ 228124 h 457200"/>
                  <a:gd name="connsiteX1" fmla="*/ 231934 w 438150"/>
                  <a:gd name="connsiteY1" fmla="*/ 7144 h 457200"/>
                  <a:gd name="connsiteX2" fmla="*/ 383381 w 438150"/>
                  <a:gd name="connsiteY2" fmla="*/ 68104 h 457200"/>
                  <a:gd name="connsiteX3" fmla="*/ 340519 w 438150"/>
                  <a:gd name="connsiteY3" fmla="*/ 110966 h 457200"/>
                  <a:gd name="connsiteX4" fmla="*/ 231934 w 438150"/>
                  <a:gd name="connsiteY4" fmla="*/ 68104 h 457200"/>
                  <a:gd name="connsiteX5" fmla="*/ 72866 w 438150"/>
                  <a:gd name="connsiteY5" fmla="*/ 229076 h 457200"/>
                  <a:gd name="connsiteX6" fmla="*/ 231934 w 438150"/>
                  <a:gd name="connsiteY6" fmla="*/ 390049 h 457200"/>
                  <a:gd name="connsiteX7" fmla="*/ 343376 w 438150"/>
                  <a:gd name="connsiteY7" fmla="*/ 345281 h 457200"/>
                  <a:gd name="connsiteX8" fmla="*/ 376714 w 438150"/>
                  <a:gd name="connsiteY8" fmla="*/ 269081 h 457200"/>
                  <a:gd name="connsiteX9" fmla="*/ 231934 w 438150"/>
                  <a:gd name="connsiteY9" fmla="*/ 269081 h 457200"/>
                  <a:gd name="connsiteX10" fmla="*/ 231934 w 438150"/>
                  <a:gd name="connsiteY10" fmla="*/ 208121 h 457200"/>
                  <a:gd name="connsiteX11" fmla="*/ 435769 w 438150"/>
                  <a:gd name="connsiteY11" fmla="*/ 208121 h 457200"/>
                  <a:gd name="connsiteX12" fmla="*/ 438626 w 438150"/>
                  <a:gd name="connsiteY12" fmla="*/ 246221 h 457200"/>
                  <a:gd name="connsiteX13" fmla="*/ 386239 w 438150"/>
                  <a:gd name="connsiteY13" fmla="*/ 388144 h 457200"/>
                  <a:gd name="connsiteX14" fmla="*/ 231934 w 438150"/>
                  <a:gd name="connsiteY14" fmla="*/ 450056 h 457200"/>
                  <a:gd name="connsiteX15" fmla="*/ 7144 w 438150"/>
                  <a:gd name="connsiteY15" fmla="*/ 228124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8150" h="457200">
                    <a:moveTo>
                      <a:pt x="7144" y="228124"/>
                    </a:moveTo>
                    <a:cubicBezTo>
                      <a:pt x="7144" y="106204"/>
                      <a:pt x="110014" y="7144"/>
                      <a:pt x="231934" y="7144"/>
                    </a:cubicBezTo>
                    <a:cubicBezTo>
                      <a:pt x="299561" y="7144"/>
                      <a:pt x="347186" y="33814"/>
                      <a:pt x="383381" y="68104"/>
                    </a:cubicBezTo>
                    <a:lnTo>
                      <a:pt x="340519" y="110966"/>
                    </a:lnTo>
                    <a:cubicBezTo>
                      <a:pt x="314801" y="86201"/>
                      <a:pt x="279559" y="68104"/>
                      <a:pt x="231934" y="68104"/>
                    </a:cubicBezTo>
                    <a:cubicBezTo>
                      <a:pt x="142399" y="68104"/>
                      <a:pt x="72866" y="139541"/>
                      <a:pt x="72866" y="229076"/>
                    </a:cubicBezTo>
                    <a:cubicBezTo>
                      <a:pt x="72866" y="318611"/>
                      <a:pt x="142399" y="390049"/>
                      <a:pt x="231934" y="390049"/>
                    </a:cubicBezTo>
                    <a:cubicBezTo>
                      <a:pt x="290036" y="390049"/>
                      <a:pt x="322421" y="367189"/>
                      <a:pt x="343376" y="345281"/>
                    </a:cubicBezTo>
                    <a:cubicBezTo>
                      <a:pt x="360521" y="328136"/>
                      <a:pt x="371951" y="303371"/>
                      <a:pt x="376714" y="269081"/>
                    </a:cubicBezTo>
                    <a:lnTo>
                      <a:pt x="231934" y="269081"/>
                    </a:lnTo>
                    <a:lnTo>
                      <a:pt x="231934" y="208121"/>
                    </a:lnTo>
                    <a:lnTo>
                      <a:pt x="435769" y="208121"/>
                    </a:lnTo>
                    <a:cubicBezTo>
                      <a:pt x="437674" y="218599"/>
                      <a:pt x="438626" y="231934"/>
                      <a:pt x="438626" y="246221"/>
                    </a:cubicBezTo>
                    <a:cubicBezTo>
                      <a:pt x="438626" y="291941"/>
                      <a:pt x="426244" y="348139"/>
                      <a:pt x="386239" y="388144"/>
                    </a:cubicBezTo>
                    <a:cubicBezTo>
                      <a:pt x="347186" y="429101"/>
                      <a:pt x="297656" y="450056"/>
                      <a:pt x="231934" y="450056"/>
                    </a:cubicBezTo>
                    <a:cubicBezTo>
                      <a:pt x="110014" y="449104"/>
                      <a:pt x="7144" y="350044"/>
                      <a:pt x="7144" y="228124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40">
                <a:extLst>
                  <a:ext uri="{FF2B5EF4-FFF2-40B4-BE49-F238E27FC236}">
                    <a16:creationId xmlns:a16="http://schemas.microsoft.com/office/drawing/2014/main" id="{1A190BC5-844D-DD48-9BFF-ACAAC94FD05E}"/>
                  </a:ext>
                </a:extLst>
              </p:cNvPr>
              <p:cNvSpPr/>
              <p:nvPr/>
            </p:nvSpPr>
            <p:spPr>
              <a:xfrm>
                <a:off x="5544979" y="3036093"/>
                <a:ext cx="295275" cy="295275"/>
              </a:xfrm>
              <a:custGeom>
                <a:avLst/>
                <a:gdLst>
                  <a:gd name="connsiteX0" fmla="*/ 150019 w 295275"/>
                  <a:gd name="connsiteY0" fmla="*/ 7144 h 295275"/>
                  <a:gd name="connsiteX1" fmla="*/ 7144 w 295275"/>
                  <a:gd name="connsiteY1" fmla="*/ 150019 h 295275"/>
                  <a:gd name="connsiteX2" fmla="*/ 150019 w 295275"/>
                  <a:gd name="connsiteY2" fmla="*/ 292894 h 295275"/>
                  <a:gd name="connsiteX3" fmla="*/ 292894 w 295275"/>
                  <a:gd name="connsiteY3" fmla="*/ 150019 h 295275"/>
                  <a:gd name="connsiteX4" fmla="*/ 150019 w 295275"/>
                  <a:gd name="connsiteY4" fmla="*/ 7144 h 295275"/>
                  <a:gd name="connsiteX5" fmla="*/ 150019 w 295275"/>
                  <a:gd name="connsiteY5" fmla="*/ 235744 h 295275"/>
                  <a:gd name="connsiteX6" fmla="*/ 70009 w 295275"/>
                  <a:gd name="connsiteY6" fmla="*/ 149066 h 295275"/>
                  <a:gd name="connsiteX7" fmla="*/ 150019 w 295275"/>
                  <a:gd name="connsiteY7" fmla="*/ 62389 h 295275"/>
                  <a:gd name="connsiteX8" fmla="*/ 230029 w 295275"/>
                  <a:gd name="connsiteY8" fmla="*/ 149066 h 295275"/>
                  <a:gd name="connsiteX9" fmla="*/ 150019 w 295275"/>
                  <a:gd name="connsiteY9" fmla="*/ 2357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295275">
                    <a:moveTo>
                      <a:pt x="150019" y="7144"/>
                    </a:moveTo>
                    <a:cubicBezTo>
                      <a:pt x="70961" y="7144"/>
                      <a:pt x="7144" y="67151"/>
                      <a:pt x="7144" y="150019"/>
                    </a:cubicBezTo>
                    <a:cubicBezTo>
                      <a:pt x="7144" y="231934"/>
                      <a:pt x="70961" y="292894"/>
                      <a:pt x="150019" y="292894"/>
                    </a:cubicBezTo>
                    <a:cubicBezTo>
                      <a:pt x="229076" y="292894"/>
                      <a:pt x="292894" y="231934"/>
                      <a:pt x="292894" y="150019"/>
                    </a:cubicBezTo>
                    <a:cubicBezTo>
                      <a:pt x="292894" y="67151"/>
                      <a:pt x="229076" y="7144"/>
                      <a:pt x="150019" y="7144"/>
                    </a:cubicBezTo>
                    <a:moveTo>
                      <a:pt x="150019" y="235744"/>
                    </a:moveTo>
                    <a:cubicBezTo>
                      <a:pt x="107156" y="235744"/>
                      <a:pt x="70009" y="200501"/>
                      <a:pt x="70009" y="149066"/>
                    </a:cubicBezTo>
                    <a:cubicBezTo>
                      <a:pt x="70009" y="97631"/>
                      <a:pt x="107156" y="62389"/>
                      <a:pt x="150019" y="62389"/>
                    </a:cubicBezTo>
                    <a:cubicBezTo>
                      <a:pt x="192881" y="62389"/>
                      <a:pt x="230029" y="97631"/>
                      <a:pt x="230029" y="149066"/>
                    </a:cubicBezTo>
                    <a:cubicBezTo>
                      <a:pt x="230029" y="200501"/>
                      <a:pt x="192881" y="235744"/>
                      <a:pt x="150019" y="235744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41">
                <a:extLst>
                  <a:ext uri="{FF2B5EF4-FFF2-40B4-BE49-F238E27FC236}">
                    <a16:creationId xmlns:a16="http://schemas.microsoft.com/office/drawing/2014/main" id="{BE99A333-FA2E-964F-973D-B1E30CC1A723}"/>
                  </a:ext>
                </a:extLst>
              </p:cNvPr>
              <p:cNvSpPr/>
              <p:nvPr/>
            </p:nvSpPr>
            <p:spPr>
              <a:xfrm>
                <a:off x="5857399" y="3036093"/>
                <a:ext cx="295275" cy="295275"/>
              </a:xfrm>
              <a:custGeom>
                <a:avLst/>
                <a:gdLst>
                  <a:gd name="connsiteX0" fmla="*/ 150019 w 295275"/>
                  <a:gd name="connsiteY0" fmla="*/ 7144 h 295275"/>
                  <a:gd name="connsiteX1" fmla="*/ 7144 w 295275"/>
                  <a:gd name="connsiteY1" fmla="*/ 150019 h 295275"/>
                  <a:gd name="connsiteX2" fmla="*/ 150019 w 295275"/>
                  <a:gd name="connsiteY2" fmla="*/ 292894 h 295275"/>
                  <a:gd name="connsiteX3" fmla="*/ 292894 w 295275"/>
                  <a:gd name="connsiteY3" fmla="*/ 150019 h 295275"/>
                  <a:gd name="connsiteX4" fmla="*/ 150019 w 295275"/>
                  <a:gd name="connsiteY4" fmla="*/ 7144 h 295275"/>
                  <a:gd name="connsiteX5" fmla="*/ 150019 w 295275"/>
                  <a:gd name="connsiteY5" fmla="*/ 235744 h 295275"/>
                  <a:gd name="connsiteX6" fmla="*/ 70009 w 295275"/>
                  <a:gd name="connsiteY6" fmla="*/ 149066 h 295275"/>
                  <a:gd name="connsiteX7" fmla="*/ 150019 w 295275"/>
                  <a:gd name="connsiteY7" fmla="*/ 62389 h 295275"/>
                  <a:gd name="connsiteX8" fmla="*/ 230029 w 295275"/>
                  <a:gd name="connsiteY8" fmla="*/ 149066 h 295275"/>
                  <a:gd name="connsiteX9" fmla="*/ 150019 w 295275"/>
                  <a:gd name="connsiteY9" fmla="*/ 2357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295275">
                    <a:moveTo>
                      <a:pt x="150019" y="7144"/>
                    </a:moveTo>
                    <a:cubicBezTo>
                      <a:pt x="70961" y="7144"/>
                      <a:pt x="7144" y="67151"/>
                      <a:pt x="7144" y="150019"/>
                    </a:cubicBezTo>
                    <a:cubicBezTo>
                      <a:pt x="7144" y="231934"/>
                      <a:pt x="70961" y="292894"/>
                      <a:pt x="150019" y="292894"/>
                    </a:cubicBezTo>
                    <a:cubicBezTo>
                      <a:pt x="229076" y="292894"/>
                      <a:pt x="292894" y="231934"/>
                      <a:pt x="292894" y="150019"/>
                    </a:cubicBezTo>
                    <a:cubicBezTo>
                      <a:pt x="292894" y="67151"/>
                      <a:pt x="228124" y="7144"/>
                      <a:pt x="150019" y="7144"/>
                    </a:cubicBezTo>
                    <a:moveTo>
                      <a:pt x="150019" y="235744"/>
                    </a:moveTo>
                    <a:cubicBezTo>
                      <a:pt x="107156" y="235744"/>
                      <a:pt x="70009" y="200501"/>
                      <a:pt x="70009" y="149066"/>
                    </a:cubicBezTo>
                    <a:cubicBezTo>
                      <a:pt x="70009" y="97631"/>
                      <a:pt x="107156" y="62389"/>
                      <a:pt x="150019" y="62389"/>
                    </a:cubicBezTo>
                    <a:cubicBezTo>
                      <a:pt x="192881" y="62389"/>
                      <a:pt x="230029" y="97631"/>
                      <a:pt x="230029" y="149066"/>
                    </a:cubicBezTo>
                    <a:cubicBezTo>
                      <a:pt x="230029" y="200501"/>
                      <a:pt x="192881" y="235744"/>
                      <a:pt x="150019" y="235744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42">
                <a:extLst>
                  <a:ext uri="{FF2B5EF4-FFF2-40B4-BE49-F238E27FC236}">
                    <a16:creationId xmlns:a16="http://schemas.microsoft.com/office/drawing/2014/main" id="{9538EA50-D361-6040-8010-D6BA97405BAB}"/>
                  </a:ext>
                </a:extLst>
              </p:cNvPr>
              <p:cNvSpPr/>
              <p:nvPr/>
            </p:nvSpPr>
            <p:spPr>
              <a:xfrm>
                <a:off x="6169819" y="3036093"/>
                <a:ext cx="285750" cy="419100"/>
              </a:xfrm>
              <a:custGeom>
                <a:avLst/>
                <a:gdLst>
                  <a:gd name="connsiteX0" fmla="*/ 220504 w 285750"/>
                  <a:gd name="connsiteY0" fmla="*/ 15716 h 419100"/>
                  <a:gd name="connsiteX1" fmla="*/ 220504 w 285750"/>
                  <a:gd name="connsiteY1" fmla="*/ 38576 h 419100"/>
                  <a:gd name="connsiteX2" fmla="*/ 218599 w 285750"/>
                  <a:gd name="connsiteY2" fmla="*/ 38576 h 419100"/>
                  <a:gd name="connsiteX3" fmla="*/ 143351 w 285750"/>
                  <a:gd name="connsiteY3" fmla="*/ 7144 h 419100"/>
                  <a:gd name="connsiteX4" fmla="*/ 7144 w 285750"/>
                  <a:gd name="connsiteY4" fmla="*/ 150019 h 419100"/>
                  <a:gd name="connsiteX5" fmla="*/ 143351 w 285750"/>
                  <a:gd name="connsiteY5" fmla="*/ 291941 h 419100"/>
                  <a:gd name="connsiteX6" fmla="*/ 218599 w 285750"/>
                  <a:gd name="connsiteY6" fmla="*/ 259556 h 419100"/>
                  <a:gd name="connsiteX7" fmla="*/ 220504 w 285750"/>
                  <a:gd name="connsiteY7" fmla="*/ 259556 h 419100"/>
                  <a:gd name="connsiteX8" fmla="*/ 220504 w 285750"/>
                  <a:gd name="connsiteY8" fmla="*/ 280511 h 419100"/>
                  <a:gd name="connsiteX9" fmla="*/ 144304 w 285750"/>
                  <a:gd name="connsiteY9" fmla="*/ 364331 h 419100"/>
                  <a:gd name="connsiteX10" fmla="*/ 72866 w 285750"/>
                  <a:gd name="connsiteY10" fmla="*/ 313849 h 419100"/>
                  <a:gd name="connsiteX11" fmla="*/ 18574 w 285750"/>
                  <a:gd name="connsiteY11" fmla="*/ 336709 h 419100"/>
                  <a:gd name="connsiteX12" fmla="*/ 145256 w 285750"/>
                  <a:gd name="connsiteY12" fmla="*/ 420529 h 419100"/>
                  <a:gd name="connsiteX13" fmla="*/ 280511 w 285750"/>
                  <a:gd name="connsiteY13" fmla="*/ 271939 h 419100"/>
                  <a:gd name="connsiteX14" fmla="*/ 280511 w 285750"/>
                  <a:gd name="connsiteY14" fmla="*/ 15716 h 419100"/>
                  <a:gd name="connsiteX15" fmla="*/ 220504 w 285750"/>
                  <a:gd name="connsiteY15" fmla="*/ 15716 h 419100"/>
                  <a:gd name="connsiteX16" fmla="*/ 148114 w 285750"/>
                  <a:gd name="connsiteY16" fmla="*/ 235744 h 419100"/>
                  <a:gd name="connsiteX17" fmla="*/ 69056 w 285750"/>
                  <a:gd name="connsiteY17" fmla="*/ 150019 h 419100"/>
                  <a:gd name="connsiteX18" fmla="*/ 148114 w 285750"/>
                  <a:gd name="connsiteY18" fmla="*/ 63341 h 419100"/>
                  <a:gd name="connsiteX19" fmla="*/ 224314 w 285750"/>
                  <a:gd name="connsiteY19" fmla="*/ 150019 h 419100"/>
                  <a:gd name="connsiteX20" fmla="*/ 148114 w 285750"/>
                  <a:gd name="connsiteY20" fmla="*/ 235744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419100">
                    <a:moveTo>
                      <a:pt x="220504" y="15716"/>
                    </a:moveTo>
                    <a:lnTo>
                      <a:pt x="220504" y="38576"/>
                    </a:lnTo>
                    <a:lnTo>
                      <a:pt x="218599" y="38576"/>
                    </a:lnTo>
                    <a:cubicBezTo>
                      <a:pt x="204311" y="21431"/>
                      <a:pt x="177641" y="7144"/>
                      <a:pt x="143351" y="7144"/>
                    </a:cubicBezTo>
                    <a:cubicBezTo>
                      <a:pt x="71914" y="7144"/>
                      <a:pt x="7144" y="70009"/>
                      <a:pt x="7144" y="150019"/>
                    </a:cubicBezTo>
                    <a:cubicBezTo>
                      <a:pt x="7144" y="230029"/>
                      <a:pt x="72866" y="291941"/>
                      <a:pt x="143351" y="291941"/>
                    </a:cubicBezTo>
                    <a:cubicBezTo>
                      <a:pt x="177641" y="291941"/>
                      <a:pt x="204311" y="276701"/>
                      <a:pt x="218599" y="259556"/>
                    </a:cubicBezTo>
                    <a:lnTo>
                      <a:pt x="220504" y="259556"/>
                    </a:lnTo>
                    <a:lnTo>
                      <a:pt x="220504" y="280511"/>
                    </a:lnTo>
                    <a:cubicBezTo>
                      <a:pt x="220504" y="334804"/>
                      <a:pt x="190976" y="364331"/>
                      <a:pt x="144304" y="364331"/>
                    </a:cubicBezTo>
                    <a:cubicBezTo>
                      <a:pt x="106204" y="364331"/>
                      <a:pt x="82391" y="336709"/>
                      <a:pt x="72866" y="313849"/>
                    </a:cubicBezTo>
                    <a:lnTo>
                      <a:pt x="18574" y="336709"/>
                    </a:lnTo>
                    <a:cubicBezTo>
                      <a:pt x="33814" y="374809"/>
                      <a:pt x="75724" y="420529"/>
                      <a:pt x="145256" y="420529"/>
                    </a:cubicBezTo>
                    <a:cubicBezTo>
                      <a:pt x="218599" y="420529"/>
                      <a:pt x="280511" y="377666"/>
                      <a:pt x="280511" y="271939"/>
                    </a:cubicBezTo>
                    <a:lnTo>
                      <a:pt x="280511" y="15716"/>
                    </a:lnTo>
                    <a:lnTo>
                      <a:pt x="220504" y="15716"/>
                    </a:lnTo>
                    <a:close/>
                    <a:moveTo>
                      <a:pt x="148114" y="235744"/>
                    </a:moveTo>
                    <a:cubicBezTo>
                      <a:pt x="105251" y="235744"/>
                      <a:pt x="69056" y="199549"/>
                      <a:pt x="69056" y="150019"/>
                    </a:cubicBezTo>
                    <a:cubicBezTo>
                      <a:pt x="69056" y="99536"/>
                      <a:pt x="105251" y="63341"/>
                      <a:pt x="148114" y="63341"/>
                    </a:cubicBezTo>
                    <a:cubicBezTo>
                      <a:pt x="190976" y="63341"/>
                      <a:pt x="224314" y="100489"/>
                      <a:pt x="224314" y="150019"/>
                    </a:cubicBezTo>
                    <a:cubicBezTo>
                      <a:pt x="224314" y="199549"/>
                      <a:pt x="190976" y="235744"/>
                      <a:pt x="148114" y="235744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43">
                <a:extLst>
                  <a:ext uri="{FF2B5EF4-FFF2-40B4-BE49-F238E27FC236}">
                    <a16:creationId xmlns:a16="http://schemas.microsoft.com/office/drawing/2014/main" id="{72C2E754-70CE-7C46-AC86-B0E7CE5C0E1E}"/>
                  </a:ext>
                </a:extLst>
              </p:cNvPr>
              <p:cNvSpPr/>
              <p:nvPr/>
            </p:nvSpPr>
            <p:spPr>
              <a:xfrm>
                <a:off x="6485096" y="2893218"/>
                <a:ext cx="76200" cy="428625"/>
              </a:xfrm>
              <a:custGeom>
                <a:avLst/>
                <a:gdLst>
                  <a:gd name="connsiteX0" fmla="*/ 7144 w 76200"/>
                  <a:gd name="connsiteY0" fmla="*/ 7144 h 428625"/>
                  <a:gd name="connsiteX1" fmla="*/ 70009 w 76200"/>
                  <a:gd name="connsiteY1" fmla="*/ 7144 h 428625"/>
                  <a:gd name="connsiteX2" fmla="*/ 70009 w 76200"/>
                  <a:gd name="connsiteY2" fmla="*/ 426244 h 428625"/>
                  <a:gd name="connsiteX3" fmla="*/ 7144 w 76200"/>
                  <a:gd name="connsiteY3" fmla="*/ 4262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428625">
                    <a:moveTo>
                      <a:pt x="7144" y="7144"/>
                    </a:moveTo>
                    <a:lnTo>
                      <a:pt x="70009" y="7144"/>
                    </a:lnTo>
                    <a:lnTo>
                      <a:pt x="70009" y="426244"/>
                    </a:lnTo>
                    <a:lnTo>
                      <a:pt x="7144" y="426244"/>
                    </a:lnTo>
                    <a:close/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44">
                <a:extLst>
                  <a:ext uri="{FF2B5EF4-FFF2-40B4-BE49-F238E27FC236}">
                    <a16:creationId xmlns:a16="http://schemas.microsoft.com/office/drawing/2014/main" id="{1E876806-D1EB-A841-9714-C883B1B85578}"/>
                  </a:ext>
                </a:extLst>
              </p:cNvPr>
              <p:cNvSpPr/>
              <p:nvPr/>
            </p:nvSpPr>
            <p:spPr>
              <a:xfrm>
                <a:off x="6578441" y="3036093"/>
                <a:ext cx="276225" cy="295275"/>
              </a:xfrm>
              <a:custGeom>
                <a:avLst/>
                <a:gdLst>
                  <a:gd name="connsiteX0" fmla="*/ 149066 w 276225"/>
                  <a:gd name="connsiteY0" fmla="*/ 235744 h 295275"/>
                  <a:gd name="connsiteX1" fmla="*/ 79534 w 276225"/>
                  <a:gd name="connsiteY1" fmla="*/ 192881 h 295275"/>
                  <a:gd name="connsiteX2" fmla="*/ 270034 w 276225"/>
                  <a:gd name="connsiteY2" fmla="*/ 113824 h 295275"/>
                  <a:gd name="connsiteX3" fmla="*/ 263366 w 276225"/>
                  <a:gd name="connsiteY3" fmla="*/ 97631 h 295275"/>
                  <a:gd name="connsiteX4" fmla="*/ 141446 w 276225"/>
                  <a:gd name="connsiteY4" fmla="*/ 7144 h 295275"/>
                  <a:gd name="connsiteX5" fmla="*/ 7144 w 276225"/>
                  <a:gd name="connsiteY5" fmla="*/ 150019 h 295275"/>
                  <a:gd name="connsiteX6" fmla="*/ 149066 w 276225"/>
                  <a:gd name="connsiteY6" fmla="*/ 292894 h 295275"/>
                  <a:gd name="connsiteX7" fmla="*/ 268129 w 276225"/>
                  <a:gd name="connsiteY7" fmla="*/ 230029 h 295275"/>
                  <a:gd name="connsiteX8" fmla="*/ 219551 w 276225"/>
                  <a:gd name="connsiteY8" fmla="*/ 197644 h 295275"/>
                  <a:gd name="connsiteX9" fmla="*/ 149066 w 276225"/>
                  <a:gd name="connsiteY9" fmla="*/ 235744 h 295275"/>
                  <a:gd name="connsiteX10" fmla="*/ 143351 w 276225"/>
                  <a:gd name="connsiteY10" fmla="*/ 62389 h 295275"/>
                  <a:gd name="connsiteX11" fmla="*/ 196691 w 276225"/>
                  <a:gd name="connsiteY11" fmla="*/ 92869 h 295275"/>
                  <a:gd name="connsiteX12" fmla="*/ 69056 w 276225"/>
                  <a:gd name="connsiteY12" fmla="*/ 146209 h 295275"/>
                  <a:gd name="connsiteX13" fmla="*/ 143351 w 276225"/>
                  <a:gd name="connsiteY13" fmla="*/ 6238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6225" h="295275">
                    <a:moveTo>
                      <a:pt x="149066" y="235744"/>
                    </a:moveTo>
                    <a:cubicBezTo>
                      <a:pt x="117634" y="235744"/>
                      <a:pt x="94774" y="221456"/>
                      <a:pt x="79534" y="192881"/>
                    </a:cubicBezTo>
                    <a:lnTo>
                      <a:pt x="270034" y="113824"/>
                    </a:lnTo>
                    <a:lnTo>
                      <a:pt x="263366" y="97631"/>
                    </a:lnTo>
                    <a:cubicBezTo>
                      <a:pt x="251936" y="66199"/>
                      <a:pt x="215741" y="7144"/>
                      <a:pt x="141446" y="7144"/>
                    </a:cubicBezTo>
                    <a:cubicBezTo>
                      <a:pt x="68104" y="7144"/>
                      <a:pt x="7144" y="65246"/>
                      <a:pt x="7144" y="150019"/>
                    </a:cubicBezTo>
                    <a:cubicBezTo>
                      <a:pt x="7144" y="230029"/>
                      <a:pt x="67151" y="292894"/>
                      <a:pt x="149066" y="292894"/>
                    </a:cubicBezTo>
                    <a:cubicBezTo>
                      <a:pt x="214789" y="292894"/>
                      <a:pt x="251936" y="252889"/>
                      <a:pt x="268129" y="230029"/>
                    </a:cubicBezTo>
                    <a:lnTo>
                      <a:pt x="219551" y="197644"/>
                    </a:lnTo>
                    <a:cubicBezTo>
                      <a:pt x="202406" y="220504"/>
                      <a:pt x="180499" y="235744"/>
                      <a:pt x="149066" y="235744"/>
                    </a:cubicBezTo>
                    <a:moveTo>
                      <a:pt x="143351" y="62389"/>
                    </a:moveTo>
                    <a:cubicBezTo>
                      <a:pt x="168116" y="62389"/>
                      <a:pt x="189071" y="74771"/>
                      <a:pt x="196691" y="92869"/>
                    </a:cubicBezTo>
                    <a:lnTo>
                      <a:pt x="69056" y="146209"/>
                    </a:lnTo>
                    <a:cubicBezTo>
                      <a:pt x="67151" y="90011"/>
                      <a:pt x="111919" y="62389"/>
                      <a:pt x="143351" y="62389"/>
                    </a:cubicBezTo>
                  </a:path>
                </a:pathLst>
              </a:custGeom>
              <a:solidFill>
                <a:srgbClr val="9196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7" name="Triangle 76">
            <a:extLst>
              <a:ext uri="{FF2B5EF4-FFF2-40B4-BE49-F238E27FC236}">
                <a16:creationId xmlns:a16="http://schemas.microsoft.com/office/drawing/2014/main" id="{A1060397-92B2-CD4A-BECB-0D5D836E9D18}"/>
              </a:ext>
            </a:extLst>
          </p:cNvPr>
          <p:cNvSpPr>
            <a:spLocks noChangeAspect="1"/>
          </p:cNvSpPr>
          <p:nvPr/>
        </p:nvSpPr>
        <p:spPr>
          <a:xfrm rot="10800000">
            <a:off x="7174687" y="2951151"/>
            <a:ext cx="159106" cy="1371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78" name="Triangle 77">
            <a:extLst>
              <a:ext uri="{FF2B5EF4-FFF2-40B4-BE49-F238E27FC236}">
                <a16:creationId xmlns:a16="http://schemas.microsoft.com/office/drawing/2014/main" id="{08E1822A-6BE5-8E4A-95BB-8E0A5DB34C4D}"/>
              </a:ext>
            </a:extLst>
          </p:cNvPr>
          <p:cNvSpPr>
            <a:spLocks noChangeAspect="1"/>
          </p:cNvSpPr>
          <p:nvPr/>
        </p:nvSpPr>
        <p:spPr>
          <a:xfrm rot="10800000">
            <a:off x="7174688" y="3985109"/>
            <a:ext cx="159106" cy="1371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9E915AF-6678-DB40-BC09-311BFD757419}"/>
              </a:ext>
            </a:extLst>
          </p:cNvPr>
          <p:cNvSpPr/>
          <p:nvPr/>
        </p:nvSpPr>
        <p:spPr>
          <a:xfrm>
            <a:off x="5770880" y="3173925"/>
            <a:ext cx="2966720" cy="581565"/>
          </a:xfrm>
          <a:prstGeom prst="rect">
            <a:avLst/>
          </a:prstGeom>
          <a:solidFill>
            <a:schemeClr val="tx1">
              <a:lumMod val="95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Express Route, Direct Connect</a:t>
            </a: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77D4446A-550D-484E-BA70-362C65ACD695}"/>
              </a:ext>
            </a:extLst>
          </p:cNvPr>
          <p:cNvSpPr>
            <a:spLocks noChangeAspect="1"/>
          </p:cNvSpPr>
          <p:nvPr/>
        </p:nvSpPr>
        <p:spPr>
          <a:xfrm rot="10800000">
            <a:off x="7174687" y="2839056"/>
            <a:ext cx="159106" cy="1371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81" name="Triangle 80">
            <a:extLst>
              <a:ext uri="{FF2B5EF4-FFF2-40B4-BE49-F238E27FC236}">
                <a16:creationId xmlns:a16="http://schemas.microsoft.com/office/drawing/2014/main" id="{654B8901-EAF0-574D-A7E1-BDCFC42175F6}"/>
              </a:ext>
            </a:extLst>
          </p:cNvPr>
          <p:cNvSpPr>
            <a:spLocks noChangeAspect="1"/>
          </p:cNvSpPr>
          <p:nvPr/>
        </p:nvSpPr>
        <p:spPr>
          <a:xfrm rot="10800000">
            <a:off x="7174688" y="3883638"/>
            <a:ext cx="159106" cy="1371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68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AC4AF9-89A1-7F40-A2D2-85B20A3275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2638"/>
            <a:ext cx="9144000" cy="950860"/>
          </a:xfrm>
        </p:spPr>
        <p:txBody>
          <a:bodyPr>
            <a:noAutofit/>
          </a:bodyPr>
          <a:lstStyle/>
          <a:p>
            <a:pPr algn="ctr"/>
            <a:r>
              <a:rPr lang="en-US" sz="5200" spc="0" dirty="0">
                <a:latin typeface="+mj-lt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37A5D-51CA-144C-A018-3096F8CEE0B4}"/>
              </a:ext>
            </a:extLst>
          </p:cNvPr>
          <p:cNvSpPr/>
          <p:nvPr/>
        </p:nvSpPr>
        <p:spPr>
          <a:xfrm>
            <a:off x="561109" y="3069447"/>
            <a:ext cx="8032174" cy="1254459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Download the complete research here: </a:t>
            </a:r>
          </a:p>
          <a:p>
            <a:pPr lvl="0" algn="ctr">
              <a:defRPr/>
            </a:pPr>
            <a:r>
              <a:rPr lang="en-US" sz="2000" dirty="0"/>
              <a:t> </a:t>
            </a:r>
            <a:r>
              <a:rPr lang="en-US" sz="2000" dirty="0">
                <a:hlinkClick r:id="rId3"/>
              </a:rPr>
              <a:t>https://bit.ly/2OKMHkd 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EF56F-4B2D-AF4F-8CB1-C42432F36BED}"/>
              </a:ext>
            </a:extLst>
          </p:cNvPr>
          <p:cNvSpPr txBox="1"/>
          <p:nvPr/>
        </p:nvSpPr>
        <p:spPr>
          <a:xfrm>
            <a:off x="3450347" y="1451642"/>
            <a:ext cx="224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Yefim Pipko, ThousandEyes</a:t>
            </a:r>
          </a:p>
          <a:p>
            <a:r>
              <a:rPr lang="en-US" dirty="0">
                <a:hlinkClick r:id="rId4"/>
              </a:rPr>
              <a:t>ypipko@thousandeyes.com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098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5839A1-2C96-F645-82BE-ED06CCCDB7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ea typeface="Helvetica Neue" panose="02000503000000020004" pitchFamily="2" charset="0"/>
                <a:cs typeface="Helvetica Neue" panose="02000503000000020004" pitchFamily="2" charset="0"/>
              </a:rPr>
              <a:t>Typical Cloud Decision Factors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11611C3-1254-9647-8DC5-434BE124E948}"/>
              </a:ext>
            </a:extLst>
          </p:cNvPr>
          <p:cNvGrpSpPr/>
          <p:nvPr/>
        </p:nvGrpSpPr>
        <p:grpSpPr>
          <a:xfrm>
            <a:off x="2441542" y="1395275"/>
            <a:ext cx="2062262" cy="1248988"/>
            <a:chOff x="2441542" y="1545995"/>
            <a:chExt cx="2062262" cy="124898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3784A0F-8051-E842-B45D-A2089F325374}"/>
                </a:ext>
              </a:extLst>
            </p:cNvPr>
            <p:cNvSpPr/>
            <p:nvPr/>
          </p:nvSpPr>
          <p:spPr>
            <a:xfrm>
              <a:off x="2441542" y="1545995"/>
              <a:ext cx="2062262" cy="12489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33143EC-1D63-354A-AD01-712C025A0BAA}"/>
                </a:ext>
              </a:extLst>
            </p:cNvPr>
            <p:cNvSpPr/>
            <p:nvPr/>
          </p:nvSpPr>
          <p:spPr>
            <a:xfrm>
              <a:off x="2568804" y="1593130"/>
              <a:ext cx="18077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</a:rPr>
                <a:t>Global Presence</a:t>
              </a: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7B5FB7D3-3940-764F-9F48-ABE7BA25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8804" y="1896127"/>
              <a:ext cx="1514323" cy="788963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26A8A9A-BDBD-6A40-BDC7-B47391880122}"/>
              </a:ext>
            </a:extLst>
          </p:cNvPr>
          <p:cNvGrpSpPr/>
          <p:nvPr/>
        </p:nvGrpSpPr>
        <p:grpSpPr>
          <a:xfrm>
            <a:off x="2441542" y="1395275"/>
            <a:ext cx="2062262" cy="1248988"/>
            <a:chOff x="2441542" y="1545995"/>
            <a:chExt cx="2062262" cy="124898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7DC5991-DF55-E649-BC9D-43527906A41E}"/>
                </a:ext>
              </a:extLst>
            </p:cNvPr>
            <p:cNvSpPr/>
            <p:nvPr/>
          </p:nvSpPr>
          <p:spPr>
            <a:xfrm>
              <a:off x="2441542" y="1545995"/>
              <a:ext cx="2062262" cy="12489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97A37AD-E1C4-BF4B-9DD2-D7B8F4470A2E}"/>
                </a:ext>
              </a:extLst>
            </p:cNvPr>
            <p:cNvSpPr/>
            <p:nvPr/>
          </p:nvSpPr>
          <p:spPr>
            <a:xfrm>
              <a:off x="2568804" y="1593130"/>
              <a:ext cx="18077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</a:rPr>
                <a:t>Global Presence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7629D0F2-B8CD-874A-843B-63EF5E72E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8804" y="1896127"/>
              <a:ext cx="1514323" cy="788963"/>
            </a:xfrm>
            <a:prstGeom prst="rect">
              <a:avLst/>
            </a:prstGeom>
          </p:spPr>
        </p:pic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C25C532-310E-1742-938B-21DB7685B377}"/>
              </a:ext>
            </a:extLst>
          </p:cNvPr>
          <p:cNvGrpSpPr/>
          <p:nvPr/>
        </p:nvGrpSpPr>
        <p:grpSpPr>
          <a:xfrm>
            <a:off x="4609707" y="1395275"/>
            <a:ext cx="2062262" cy="1248988"/>
            <a:chOff x="4609707" y="1545995"/>
            <a:chExt cx="2062262" cy="124898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56E0ADE-9901-7D40-9DA4-9D39A2595752}"/>
                </a:ext>
              </a:extLst>
            </p:cNvPr>
            <p:cNvSpPr/>
            <p:nvPr/>
          </p:nvSpPr>
          <p:spPr>
            <a:xfrm>
              <a:off x="4609707" y="1545995"/>
              <a:ext cx="2062262" cy="12489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4B76D53-19D1-8A41-8614-83162C36D2A1}"/>
                </a:ext>
              </a:extLst>
            </p:cNvPr>
            <p:cNvSpPr/>
            <p:nvPr/>
          </p:nvSpPr>
          <p:spPr>
            <a:xfrm>
              <a:off x="4736969" y="1602557"/>
              <a:ext cx="18077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</a:rPr>
                <a:t>Pricing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9DEBCD9-0482-5D4B-B13C-6474BC04F753}"/>
                </a:ext>
              </a:extLst>
            </p:cNvPr>
            <p:cNvGrpSpPr/>
            <p:nvPr/>
          </p:nvGrpSpPr>
          <p:grpSpPr>
            <a:xfrm>
              <a:off x="5348829" y="1989055"/>
              <a:ext cx="561777" cy="561777"/>
              <a:chOff x="5348829" y="1989055"/>
              <a:chExt cx="561777" cy="561777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96033C1A-1A1F-494A-944D-01D672556CF7}"/>
                  </a:ext>
                </a:extLst>
              </p:cNvPr>
              <p:cNvSpPr/>
              <p:nvPr/>
            </p:nvSpPr>
            <p:spPr>
              <a:xfrm>
                <a:off x="5348829" y="1989055"/>
                <a:ext cx="561777" cy="561777"/>
              </a:xfrm>
              <a:prstGeom prst="ellipse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2C2819A-BBD7-E04F-A54F-200E0B1EDBBD}"/>
                  </a:ext>
                </a:extLst>
              </p:cNvPr>
              <p:cNvSpPr txBox="1"/>
              <p:nvPr/>
            </p:nvSpPr>
            <p:spPr>
              <a:xfrm>
                <a:off x="5455853" y="2059692"/>
                <a:ext cx="338875" cy="457048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Helvetica Neue"/>
                  </a:rPr>
                  <a:t>$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B435CF-E635-C94E-90D0-C7C5502B613D}"/>
              </a:ext>
            </a:extLst>
          </p:cNvPr>
          <p:cNvGrpSpPr/>
          <p:nvPr/>
        </p:nvGrpSpPr>
        <p:grpSpPr>
          <a:xfrm>
            <a:off x="2441542" y="2733881"/>
            <a:ext cx="2062262" cy="1248988"/>
            <a:chOff x="2441542" y="2884601"/>
            <a:chExt cx="2062262" cy="1248988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461B4B7-E0CC-7C48-A0BC-4F1DA1B85181}"/>
                </a:ext>
              </a:extLst>
            </p:cNvPr>
            <p:cNvSpPr/>
            <p:nvPr/>
          </p:nvSpPr>
          <p:spPr>
            <a:xfrm>
              <a:off x="2441542" y="2884601"/>
              <a:ext cx="2062262" cy="12489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B0D73EB-9BCE-994C-8A8B-70FC95679020}"/>
                </a:ext>
              </a:extLst>
            </p:cNvPr>
            <p:cNvSpPr/>
            <p:nvPr/>
          </p:nvSpPr>
          <p:spPr>
            <a:xfrm>
              <a:off x="2990008" y="3768309"/>
              <a:ext cx="9653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</a:rPr>
                <a:t>Services</a:t>
              </a:r>
              <a:r>
                <a:rPr lang="en-US" b="1" dirty="0"/>
                <a:t> 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3EC69FA-97FD-8B43-BA15-B49178A602F6}"/>
                </a:ext>
              </a:extLst>
            </p:cNvPr>
            <p:cNvGrpSpPr/>
            <p:nvPr/>
          </p:nvGrpSpPr>
          <p:grpSpPr>
            <a:xfrm>
              <a:off x="3090143" y="3084311"/>
              <a:ext cx="746203" cy="673797"/>
              <a:chOff x="4328636" y="1807459"/>
              <a:chExt cx="3564255" cy="3218407"/>
            </a:xfrm>
            <a:solidFill>
              <a:schemeClr val="bg1">
                <a:alpha val="60000"/>
              </a:schemeClr>
            </a:solidFill>
          </p:grpSpPr>
          <p:sp>
            <p:nvSpPr>
              <p:cNvPr id="137" name="Freeform: Shape 4">
                <a:extLst>
                  <a:ext uri="{FF2B5EF4-FFF2-40B4-BE49-F238E27FC236}">
                    <a16:creationId xmlns:a16="http://schemas.microsoft.com/office/drawing/2014/main" id="{87EBC6CD-4705-A340-B364-E1E143938D56}"/>
                  </a:ext>
                </a:extLst>
              </p:cNvPr>
              <p:cNvSpPr/>
              <p:nvPr/>
            </p:nvSpPr>
            <p:spPr>
              <a:xfrm>
                <a:off x="5295424" y="1807459"/>
                <a:ext cx="1828800" cy="1533525"/>
              </a:xfrm>
              <a:custGeom>
                <a:avLst/>
                <a:gdLst>
                  <a:gd name="connsiteX0" fmla="*/ 101441 w 1828800"/>
                  <a:gd name="connsiteY0" fmla="*/ 1132909 h 1533525"/>
                  <a:gd name="connsiteX1" fmla="*/ 213836 w 1828800"/>
                  <a:gd name="connsiteY1" fmla="*/ 1130051 h 1533525"/>
                  <a:gd name="connsiteX2" fmla="*/ 213836 w 1828800"/>
                  <a:gd name="connsiteY2" fmla="*/ 724286 h 1533525"/>
                  <a:gd name="connsiteX3" fmla="*/ 155734 w 1828800"/>
                  <a:gd name="connsiteY3" fmla="*/ 724286 h 1533525"/>
                  <a:gd name="connsiteX4" fmla="*/ 197644 w 1828800"/>
                  <a:gd name="connsiteY4" fmla="*/ 536644 h 1533525"/>
                  <a:gd name="connsiteX5" fmla="*/ 283369 w 1828800"/>
                  <a:gd name="connsiteY5" fmla="*/ 381386 h 1533525"/>
                  <a:gd name="connsiteX6" fmla="*/ 548164 w 1828800"/>
                  <a:gd name="connsiteY6" fmla="*/ 158501 h 1533525"/>
                  <a:gd name="connsiteX7" fmla="*/ 1239679 w 1828800"/>
                  <a:gd name="connsiteY7" fmla="*/ 147071 h 1533525"/>
                  <a:gd name="connsiteX8" fmla="*/ 1646396 w 1828800"/>
                  <a:gd name="connsiteY8" fmla="*/ 652849 h 1533525"/>
                  <a:gd name="connsiteX9" fmla="*/ 1655921 w 1828800"/>
                  <a:gd name="connsiteY9" fmla="*/ 724286 h 1533525"/>
                  <a:gd name="connsiteX10" fmla="*/ 1619726 w 1828800"/>
                  <a:gd name="connsiteY10" fmla="*/ 724286 h 1533525"/>
                  <a:gd name="connsiteX11" fmla="*/ 1619726 w 1828800"/>
                  <a:gd name="connsiteY11" fmla="*/ 1131956 h 1533525"/>
                  <a:gd name="connsiteX12" fmla="*/ 1656874 w 1828800"/>
                  <a:gd name="connsiteY12" fmla="*/ 1131956 h 1533525"/>
                  <a:gd name="connsiteX13" fmla="*/ 1481614 w 1828800"/>
                  <a:gd name="connsiteY13" fmla="*/ 1359604 h 1533525"/>
                  <a:gd name="connsiteX14" fmla="*/ 1440656 w 1828800"/>
                  <a:gd name="connsiteY14" fmla="*/ 1378654 h 1533525"/>
                  <a:gd name="connsiteX15" fmla="*/ 1417796 w 1828800"/>
                  <a:gd name="connsiteY15" fmla="*/ 1386274 h 1533525"/>
                  <a:gd name="connsiteX16" fmla="*/ 1406366 w 1828800"/>
                  <a:gd name="connsiteY16" fmla="*/ 1390084 h 1533525"/>
                  <a:gd name="connsiteX17" fmla="*/ 1369219 w 1828800"/>
                  <a:gd name="connsiteY17" fmla="*/ 1401514 h 1533525"/>
                  <a:gd name="connsiteX18" fmla="*/ 1309211 w 1828800"/>
                  <a:gd name="connsiteY18" fmla="*/ 1341506 h 1533525"/>
                  <a:gd name="connsiteX19" fmla="*/ 1103471 w 1828800"/>
                  <a:gd name="connsiteY19" fmla="*/ 1341506 h 1533525"/>
                  <a:gd name="connsiteX20" fmla="*/ 1035844 w 1828800"/>
                  <a:gd name="connsiteY20" fmla="*/ 1438661 h 1533525"/>
                  <a:gd name="connsiteX21" fmla="*/ 1103471 w 1828800"/>
                  <a:gd name="connsiteY21" fmla="*/ 1535816 h 1533525"/>
                  <a:gd name="connsiteX22" fmla="*/ 1309211 w 1828800"/>
                  <a:gd name="connsiteY22" fmla="*/ 1535816 h 1533525"/>
                  <a:gd name="connsiteX23" fmla="*/ 1332071 w 1828800"/>
                  <a:gd name="connsiteY23" fmla="*/ 1528196 h 1533525"/>
                  <a:gd name="connsiteX24" fmla="*/ 1369219 w 1828800"/>
                  <a:gd name="connsiteY24" fmla="*/ 1479619 h 1533525"/>
                  <a:gd name="connsiteX25" fmla="*/ 1365409 w 1828800"/>
                  <a:gd name="connsiteY25" fmla="*/ 1479619 h 1533525"/>
                  <a:gd name="connsiteX26" fmla="*/ 1371124 w 1828800"/>
                  <a:gd name="connsiteY26" fmla="*/ 1474856 h 1533525"/>
                  <a:gd name="connsiteX27" fmla="*/ 1369219 w 1828800"/>
                  <a:gd name="connsiteY27" fmla="*/ 1479619 h 1533525"/>
                  <a:gd name="connsiteX28" fmla="*/ 1410176 w 1828800"/>
                  <a:gd name="connsiteY28" fmla="*/ 1468189 h 1533525"/>
                  <a:gd name="connsiteX29" fmla="*/ 1451134 w 1828800"/>
                  <a:gd name="connsiteY29" fmla="*/ 1456759 h 1533525"/>
                  <a:gd name="connsiteX30" fmla="*/ 1734979 w 1828800"/>
                  <a:gd name="connsiteY30" fmla="*/ 1131956 h 1533525"/>
                  <a:gd name="connsiteX31" fmla="*/ 1824514 w 1828800"/>
                  <a:gd name="connsiteY31" fmla="*/ 1042421 h 1533525"/>
                  <a:gd name="connsiteX32" fmla="*/ 1824514 w 1828800"/>
                  <a:gd name="connsiteY32" fmla="*/ 814774 h 1533525"/>
                  <a:gd name="connsiteX33" fmla="*/ 1731169 w 1828800"/>
                  <a:gd name="connsiteY33" fmla="*/ 725239 h 1533525"/>
                  <a:gd name="connsiteX34" fmla="*/ 1702594 w 1828800"/>
                  <a:gd name="connsiteY34" fmla="*/ 565219 h 1533525"/>
                  <a:gd name="connsiteX35" fmla="*/ 1283494 w 1828800"/>
                  <a:gd name="connsiteY35" fmla="*/ 91826 h 1533525"/>
                  <a:gd name="connsiteX36" fmla="*/ 557689 w 1828800"/>
                  <a:gd name="connsiteY36" fmla="*/ 71824 h 1533525"/>
                  <a:gd name="connsiteX37" fmla="*/ 107156 w 1828800"/>
                  <a:gd name="connsiteY37" fmla="*/ 594746 h 1533525"/>
                  <a:gd name="connsiteX38" fmla="*/ 93821 w 1828800"/>
                  <a:gd name="connsiteY38" fmla="*/ 652849 h 1533525"/>
                  <a:gd name="connsiteX39" fmla="*/ 79534 w 1828800"/>
                  <a:gd name="connsiteY39" fmla="*/ 728096 h 1533525"/>
                  <a:gd name="connsiteX40" fmla="*/ 18574 w 1828800"/>
                  <a:gd name="connsiteY40" fmla="*/ 778579 h 1533525"/>
                  <a:gd name="connsiteX41" fmla="*/ 8096 w 1828800"/>
                  <a:gd name="connsiteY41" fmla="*/ 861446 h 1533525"/>
                  <a:gd name="connsiteX42" fmla="*/ 7144 w 1828800"/>
                  <a:gd name="connsiteY42" fmla="*/ 1008131 h 1533525"/>
                  <a:gd name="connsiteX43" fmla="*/ 14764 w 1828800"/>
                  <a:gd name="connsiteY43" fmla="*/ 1069091 h 1533525"/>
                  <a:gd name="connsiteX44" fmla="*/ 101441 w 1828800"/>
                  <a:gd name="connsiteY44" fmla="*/ 1132909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28800" h="1533525">
                    <a:moveTo>
                      <a:pt x="101441" y="1132909"/>
                    </a:moveTo>
                    <a:cubicBezTo>
                      <a:pt x="138589" y="1140529"/>
                      <a:pt x="176689" y="1134814"/>
                      <a:pt x="213836" y="1130051"/>
                    </a:cubicBezTo>
                    <a:cubicBezTo>
                      <a:pt x="213836" y="994796"/>
                      <a:pt x="213836" y="859541"/>
                      <a:pt x="213836" y="724286"/>
                    </a:cubicBezTo>
                    <a:cubicBezTo>
                      <a:pt x="194786" y="724286"/>
                      <a:pt x="174784" y="724286"/>
                      <a:pt x="155734" y="724286"/>
                    </a:cubicBezTo>
                    <a:cubicBezTo>
                      <a:pt x="146209" y="724286"/>
                      <a:pt x="191929" y="551884"/>
                      <a:pt x="197644" y="536644"/>
                    </a:cubicBezTo>
                    <a:cubicBezTo>
                      <a:pt x="219551" y="481399"/>
                      <a:pt x="248126" y="429011"/>
                      <a:pt x="283369" y="381386"/>
                    </a:cubicBezTo>
                    <a:cubicBezTo>
                      <a:pt x="351949" y="287089"/>
                      <a:pt x="443389" y="209936"/>
                      <a:pt x="548164" y="158501"/>
                    </a:cubicBezTo>
                    <a:cubicBezTo>
                      <a:pt x="761524" y="52774"/>
                      <a:pt x="1021556" y="55631"/>
                      <a:pt x="1239679" y="147071"/>
                    </a:cubicBezTo>
                    <a:cubicBezTo>
                      <a:pt x="1449229" y="234701"/>
                      <a:pt x="1603534" y="430916"/>
                      <a:pt x="1646396" y="652849"/>
                    </a:cubicBezTo>
                    <a:cubicBezTo>
                      <a:pt x="1647349" y="656659"/>
                      <a:pt x="1656874" y="724286"/>
                      <a:pt x="1655921" y="724286"/>
                    </a:cubicBezTo>
                    <a:lnTo>
                      <a:pt x="1619726" y="724286"/>
                    </a:lnTo>
                    <a:lnTo>
                      <a:pt x="1619726" y="1131956"/>
                    </a:lnTo>
                    <a:lnTo>
                      <a:pt x="1656874" y="1131956"/>
                    </a:lnTo>
                    <a:cubicBezTo>
                      <a:pt x="1637824" y="1225301"/>
                      <a:pt x="1571149" y="1307216"/>
                      <a:pt x="1481614" y="1359604"/>
                    </a:cubicBezTo>
                    <a:cubicBezTo>
                      <a:pt x="1466374" y="1367224"/>
                      <a:pt x="1455896" y="1371034"/>
                      <a:pt x="1440656" y="1378654"/>
                    </a:cubicBezTo>
                    <a:cubicBezTo>
                      <a:pt x="1433036" y="1378654"/>
                      <a:pt x="1425416" y="1382464"/>
                      <a:pt x="1417796" y="1386274"/>
                    </a:cubicBezTo>
                    <a:cubicBezTo>
                      <a:pt x="1413986" y="1386274"/>
                      <a:pt x="1410176" y="1390084"/>
                      <a:pt x="1406366" y="1390084"/>
                    </a:cubicBezTo>
                    <a:cubicBezTo>
                      <a:pt x="1394936" y="1393894"/>
                      <a:pt x="1380649" y="1397704"/>
                      <a:pt x="1369219" y="1401514"/>
                    </a:cubicBezTo>
                    <a:cubicBezTo>
                      <a:pt x="1361599" y="1368176"/>
                      <a:pt x="1335881" y="1341506"/>
                      <a:pt x="1309211" y="1341506"/>
                    </a:cubicBezTo>
                    <a:lnTo>
                      <a:pt x="1103471" y="1341506"/>
                    </a:lnTo>
                    <a:cubicBezTo>
                      <a:pt x="1066324" y="1341506"/>
                      <a:pt x="1035844" y="1386274"/>
                      <a:pt x="1035844" y="1438661"/>
                    </a:cubicBezTo>
                    <a:cubicBezTo>
                      <a:pt x="1035844" y="1491049"/>
                      <a:pt x="1065371" y="1535816"/>
                      <a:pt x="1103471" y="1535816"/>
                    </a:cubicBezTo>
                    <a:lnTo>
                      <a:pt x="1309211" y="1535816"/>
                    </a:lnTo>
                    <a:cubicBezTo>
                      <a:pt x="1316831" y="1535816"/>
                      <a:pt x="1324451" y="1532006"/>
                      <a:pt x="1332071" y="1528196"/>
                    </a:cubicBezTo>
                    <a:cubicBezTo>
                      <a:pt x="1351121" y="1520576"/>
                      <a:pt x="1361599" y="1502479"/>
                      <a:pt x="1369219" y="1479619"/>
                    </a:cubicBezTo>
                    <a:lnTo>
                      <a:pt x="1365409" y="1479619"/>
                    </a:lnTo>
                    <a:cubicBezTo>
                      <a:pt x="1368266" y="1479619"/>
                      <a:pt x="1369219" y="1477714"/>
                      <a:pt x="1371124" y="1474856"/>
                    </a:cubicBezTo>
                    <a:cubicBezTo>
                      <a:pt x="1370171" y="1475809"/>
                      <a:pt x="1369219" y="1477714"/>
                      <a:pt x="1369219" y="1479619"/>
                    </a:cubicBezTo>
                    <a:cubicBezTo>
                      <a:pt x="1384459" y="1475809"/>
                      <a:pt x="1394936" y="1471999"/>
                      <a:pt x="1410176" y="1468189"/>
                    </a:cubicBezTo>
                    <a:cubicBezTo>
                      <a:pt x="1425416" y="1464379"/>
                      <a:pt x="1439704" y="1460569"/>
                      <a:pt x="1451134" y="1456759"/>
                    </a:cubicBezTo>
                    <a:cubicBezTo>
                      <a:pt x="1600676" y="1400561"/>
                      <a:pt x="1713071" y="1277689"/>
                      <a:pt x="1734979" y="1131956"/>
                    </a:cubicBezTo>
                    <a:cubicBezTo>
                      <a:pt x="1783556" y="1128146"/>
                      <a:pt x="1824514" y="1090999"/>
                      <a:pt x="1824514" y="1042421"/>
                    </a:cubicBezTo>
                    <a:lnTo>
                      <a:pt x="1824514" y="814774"/>
                    </a:lnTo>
                    <a:cubicBezTo>
                      <a:pt x="1824514" y="766196"/>
                      <a:pt x="1783556" y="725239"/>
                      <a:pt x="1731169" y="725239"/>
                    </a:cubicBezTo>
                    <a:cubicBezTo>
                      <a:pt x="1733074" y="725239"/>
                      <a:pt x="1706404" y="580459"/>
                      <a:pt x="1702594" y="565219"/>
                    </a:cubicBezTo>
                    <a:cubicBezTo>
                      <a:pt x="1647349" y="351859"/>
                      <a:pt x="1479709" y="183266"/>
                      <a:pt x="1283494" y="91826"/>
                    </a:cubicBezTo>
                    <a:cubicBezTo>
                      <a:pt x="1058704" y="-12949"/>
                      <a:pt x="787241" y="-21521"/>
                      <a:pt x="557689" y="71824"/>
                    </a:cubicBezTo>
                    <a:cubicBezTo>
                      <a:pt x="335756" y="162311"/>
                      <a:pt x="169069" y="366146"/>
                      <a:pt x="107156" y="594746"/>
                    </a:cubicBezTo>
                    <a:cubicBezTo>
                      <a:pt x="102394" y="613796"/>
                      <a:pt x="97631" y="632846"/>
                      <a:pt x="93821" y="652849"/>
                    </a:cubicBezTo>
                    <a:cubicBezTo>
                      <a:pt x="92869" y="659516"/>
                      <a:pt x="87154" y="728096"/>
                      <a:pt x="79534" y="728096"/>
                    </a:cubicBezTo>
                    <a:cubicBezTo>
                      <a:pt x="51911" y="730001"/>
                      <a:pt x="29051" y="752861"/>
                      <a:pt x="18574" y="778579"/>
                    </a:cubicBezTo>
                    <a:cubicBezTo>
                      <a:pt x="8096" y="804296"/>
                      <a:pt x="8096" y="832871"/>
                      <a:pt x="8096" y="861446"/>
                    </a:cubicBezTo>
                    <a:cubicBezTo>
                      <a:pt x="8096" y="910024"/>
                      <a:pt x="8096" y="958601"/>
                      <a:pt x="7144" y="1008131"/>
                    </a:cubicBezTo>
                    <a:cubicBezTo>
                      <a:pt x="7144" y="1029086"/>
                      <a:pt x="7144" y="1050041"/>
                      <a:pt x="14764" y="1069091"/>
                    </a:cubicBezTo>
                    <a:cubicBezTo>
                      <a:pt x="28099" y="1103381"/>
                      <a:pt x="64294" y="1125289"/>
                      <a:pt x="101441" y="1132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5">
                <a:extLst>
                  <a:ext uri="{FF2B5EF4-FFF2-40B4-BE49-F238E27FC236}">
                    <a16:creationId xmlns:a16="http://schemas.microsoft.com/office/drawing/2014/main" id="{8AF6C007-0AAB-B749-B19A-A49D3F4F975D}"/>
                  </a:ext>
                </a:extLst>
              </p:cNvPr>
              <p:cNvSpPr/>
              <p:nvPr/>
            </p:nvSpPr>
            <p:spPr>
              <a:xfrm>
                <a:off x="4328636" y="3430429"/>
                <a:ext cx="1704975" cy="1590675"/>
              </a:xfrm>
              <a:custGeom>
                <a:avLst/>
                <a:gdLst>
                  <a:gd name="connsiteX0" fmla="*/ 7144 w 1704975"/>
                  <a:gd name="connsiteY0" fmla="*/ 1218724 h 1590675"/>
                  <a:gd name="connsiteX1" fmla="*/ 297656 w 1704975"/>
                  <a:gd name="connsiteY1" fmla="*/ 1218724 h 1590675"/>
                  <a:gd name="connsiteX2" fmla="*/ 672941 w 1704975"/>
                  <a:gd name="connsiteY2" fmla="*/ 1218724 h 1590675"/>
                  <a:gd name="connsiteX3" fmla="*/ 672941 w 1704975"/>
                  <a:gd name="connsiteY3" fmla="*/ 1416844 h 1590675"/>
                  <a:gd name="connsiteX4" fmla="*/ 431006 w 1704975"/>
                  <a:gd name="connsiteY4" fmla="*/ 1416844 h 1590675"/>
                  <a:gd name="connsiteX5" fmla="*/ 431006 w 1704975"/>
                  <a:gd name="connsiteY5" fmla="*/ 1589246 h 1590675"/>
                  <a:gd name="connsiteX6" fmla="*/ 1278731 w 1704975"/>
                  <a:gd name="connsiteY6" fmla="*/ 1589246 h 1590675"/>
                  <a:gd name="connsiteX7" fmla="*/ 1278731 w 1704975"/>
                  <a:gd name="connsiteY7" fmla="*/ 1416844 h 1590675"/>
                  <a:gd name="connsiteX8" fmla="*/ 1036796 w 1704975"/>
                  <a:gd name="connsiteY8" fmla="*/ 1416844 h 1590675"/>
                  <a:gd name="connsiteX9" fmla="*/ 1036796 w 1704975"/>
                  <a:gd name="connsiteY9" fmla="*/ 1218724 h 1590675"/>
                  <a:gd name="connsiteX10" fmla="*/ 1703546 w 1704975"/>
                  <a:gd name="connsiteY10" fmla="*/ 1218724 h 1590675"/>
                  <a:gd name="connsiteX11" fmla="*/ 1703546 w 1704975"/>
                  <a:gd name="connsiteY11" fmla="*/ 7144 h 1590675"/>
                  <a:gd name="connsiteX12" fmla="*/ 7144 w 1704975"/>
                  <a:gd name="connsiteY12" fmla="*/ 7144 h 1590675"/>
                  <a:gd name="connsiteX13" fmla="*/ 7144 w 1704975"/>
                  <a:gd name="connsiteY13" fmla="*/ 1218724 h 1590675"/>
                  <a:gd name="connsiteX14" fmla="*/ 153829 w 1704975"/>
                  <a:gd name="connsiteY14" fmla="*/ 153829 h 1590675"/>
                  <a:gd name="connsiteX15" fmla="*/ 1556861 w 1704975"/>
                  <a:gd name="connsiteY15" fmla="*/ 153829 h 1590675"/>
                  <a:gd name="connsiteX16" fmla="*/ 1556861 w 1704975"/>
                  <a:gd name="connsiteY16" fmla="*/ 1072039 h 1590675"/>
                  <a:gd name="connsiteX17" fmla="*/ 153829 w 1704975"/>
                  <a:gd name="connsiteY17" fmla="*/ 1072039 h 1590675"/>
                  <a:gd name="connsiteX18" fmla="*/ 153829 w 1704975"/>
                  <a:gd name="connsiteY18" fmla="*/ 153829 h 15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04975" h="1590675">
                    <a:moveTo>
                      <a:pt x="7144" y="1218724"/>
                    </a:moveTo>
                    <a:lnTo>
                      <a:pt x="297656" y="1218724"/>
                    </a:lnTo>
                    <a:lnTo>
                      <a:pt x="672941" y="1218724"/>
                    </a:lnTo>
                    <a:lnTo>
                      <a:pt x="672941" y="1416844"/>
                    </a:lnTo>
                    <a:lnTo>
                      <a:pt x="431006" y="1416844"/>
                    </a:lnTo>
                    <a:lnTo>
                      <a:pt x="431006" y="1589246"/>
                    </a:lnTo>
                    <a:lnTo>
                      <a:pt x="1278731" y="1589246"/>
                    </a:lnTo>
                    <a:lnTo>
                      <a:pt x="1278731" y="1416844"/>
                    </a:lnTo>
                    <a:lnTo>
                      <a:pt x="1036796" y="1416844"/>
                    </a:lnTo>
                    <a:lnTo>
                      <a:pt x="1036796" y="1218724"/>
                    </a:lnTo>
                    <a:lnTo>
                      <a:pt x="1703546" y="1218724"/>
                    </a:lnTo>
                    <a:lnTo>
                      <a:pt x="1703546" y="7144"/>
                    </a:lnTo>
                    <a:lnTo>
                      <a:pt x="7144" y="7144"/>
                    </a:lnTo>
                    <a:lnTo>
                      <a:pt x="7144" y="1218724"/>
                    </a:lnTo>
                    <a:close/>
                    <a:moveTo>
                      <a:pt x="153829" y="153829"/>
                    </a:moveTo>
                    <a:lnTo>
                      <a:pt x="1556861" y="153829"/>
                    </a:lnTo>
                    <a:lnTo>
                      <a:pt x="1556861" y="1072039"/>
                    </a:lnTo>
                    <a:lnTo>
                      <a:pt x="153829" y="1072039"/>
                    </a:lnTo>
                    <a:lnTo>
                      <a:pt x="153829" y="1538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6">
                <a:extLst>
                  <a:ext uri="{FF2B5EF4-FFF2-40B4-BE49-F238E27FC236}">
                    <a16:creationId xmlns:a16="http://schemas.microsoft.com/office/drawing/2014/main" id="{51E72501-EF3E-654F-BD2B-16D88F6EAE23}"/>
                  </a:ext>
                </a:extLst>
              </p:cNvPr>
              <p:cNvSpPr/>
              <p:nvPr/>
            </p:nvSpPr>
            <p:spPr>
              <a:xfrm>
                <a:off x="5578316" y="1975961"/>
                <a:ext cx="2314575" cy="2667000"/>
              </a:xfrm>
              <a:custGeom>
                <a:avLst/>
                <a:gdLst>
                  <a:gd name="connsiteX0" fmla="*/ 1642586 w 2314575"/>
                  <a:gd name="connsiteY0" fmla="*/ 1896904 h 2667000"/>
                  <a:gd name="connsiteX1" fmla="*/ 1556861 w 2314575"/>
                  <a:gd name="connsiteY1" fmla="*/ 1874044 h 2667000"/>
                  <a:gd name="connsiteX2" fmla="*/ 884396 w 2314575"/>
                  <a:gd name="connsiteY2" fmla="*/ 1549241 h 2667000"/>
                  <a:gd name="connsiteX3" fmla="*/ 989171 w 2314575"/>
                  <a:gd name="connsiteY3" fmla="*/ 1444466 h 2667000"/>
                  <a:gd name="connsiteX4" fmla="*/ 824389 w 2314575"/>
                  <a:gd name="connsiteY4" fmla="*/ 1444466 h 2667000"/>
                  <a:gd name="connsiteX5" fmla="*/ 682466 w 2314575"/>
                  <a:gd name="connsiteY5" fmla="*/ 1273016 h 2667000"/>
                  <a:gd name="connsiteX6" fmla="*/ 824389 w 2314575"/>
                  <a:gd name="connsiteY6" fmla="*/ 1101566 h 2667000"/>
                  <a:gd name="connsiteX7" fmla="*/ 1030129 w 2314575"/>
                  <a:gd name="connsiteY7" fmla="*/ 1101566 h 2667000"/>
                  <a:gd name="connsiteX8" fmla="*/ 1142524 w 2314575"/>
                  <a:gd name="connsiteY8" fmla="*/ 1173004 h 2667000"/>
                  <a:gd name="connsiteX9" fmla="*/ 1153954 w 2314575"/>
                  <a:gd name="connsiteY9" fmla="*/ 1192054 h 2667000"/>
                  <a:gd name="connsiteX10" fmla="*/ 1262539 w 2314575"/>
                  <a:gd name="connsiteY10" fmla="*/ 754856 h 2667000"/>
                  <a:gd name="connsiteX11" fmla="*/ 642461 w 2314575"/>
                  <a:gd name="connsiteY11" fmla="*/ 7144 h 2667000"/>
                  <a:gd name="connsiteX12" fmla="*/ 7144 w 2314575"/>
                  <a:gd name="connsiteY12" fmla="*/ 731996 h 2667000"/>
                  <a:gd name="connsiteX13" fmla="*/ 217646 w 2314575"/>
                  <a:gd name="connsiteY13" fmla="*/ 1375886 h 2667000"/>
                  <a:gd name="connsiteX14" fmla="*/ 534829 w 2314575"/>
                  <a:gd name="connsiteY14" fmla="*/ 1375886 h 2667000"/>
                  <a:gd name="connsiteX15" fmla="*/ 534829 w 2314575"/>
                  <a:gd name="connsiteY15" fmla="*/ 2662714 h 2667000"/>
                  <a:gd name="connsiteX16" fmla="*/ 812959 w 2314575"/>
                  <a:gd name="connsiteY16" fmla="*/ 2662714 h 2667000"/>
                  <a:gd name="connsiteX17" fmla="*/ 812959 w 2314575"/>
                  <a:gd name="connsiteY17" fmla="*/ 2028349 h 2667000"/>
                  <a:gd name="connsiteX18" fmla="*/ 1586389 w 2314575"/>
                  <a:gd name="connsiteY18" fmla="*/ 2028349 h 2667000"/>
                  <a:gd name="connsiteX19" fmla="*/ 1586389 w 2314575"/>
                  <a:gd name="connsiteY19" fmla="*/ 2662714 h 2667000"/>
                  <a:gd name="connsiteX20" fmla="*/ 2309336 w 2314575"/>
                  <a:gd name="connsiteY20" fmla="*/ 2662714 h 2667000"/>
                  <a:gd name="connsiteX21" fmla="*/ 1642586 w 2314575"/>
                  <a:gd name="connsiteY21" fmla="*/ 1896904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14575" h="2667000">
                    <a:moveTo>
                      <a:pt x="1642586" y="1896904"/>
                    </a:moveTo>
                    <a:cubicBezTo>
                      <a:pt x="1613059" y="1889284"/>
                      <a:pt x="1586389" y="1877854"/>
                      <a:pt x="1556861" y="1874044"/>
                    </a:cubicBezTo>
                    <a:cubicBezTo>
                      <a:pt x="1134904" y="1757839"/>
                      <a:pt x="925354" y="1702594"/>
                      <a:pt x="884396" y="1549241"/>
                    </a:cubicBezTo>
                    <a:cubicBezTo>
                      <a:pt x="921544" y="1519714"/>
                      <a:pt x="955834" y="1481614"/>
                      <a:pt x="989171" y="1444466"/>
                    </a:cubicBezTo>
                    <a:lnTo>
                      <a:pt x="824389" y="1444466"/>
                    </a:lnTo>
                    <a:cubicBezTo>
                      <a:pt x="746284" y="1444466"/>
                      <a:pt x="682466" y="1366361"/>
                      <a:pt x="682466" y="1273016"/>
                    </a:cubicBezTo>
                    <a:cubicBezTo>
                      <a:pt x="682466" y="1179671"/>
                      <a:pt x="746284" y="1101566"/>
                      <a:pt x="824389" y="1101566"/>
                    </a:cubicBezTo>
                    <a:lnTo>
                      <a:pt x="1030129" y="1101566"/>
                    </a:lnTo>
                    <a:cubicBezTo>
                      <a:pt x="1074896" y="1101566"/>
                      <a:pt x="1115854" y="1131094"/>
                      <a:pt x="1142524" y="1173004"/>
                    </a:cubicBezTo>
                    <a:cubicBezTo>
                      <a:pt x="1146334" y="1180624"/>
                      <a:pt x="1150144" y="1184434"/>
                      <a:pt x="1153954" y="1192054"/>
                    </a:cubicBezTo>
                    <a:cubicBezTo>
                      <a:pt x="1221581" y="1050131"/>
                      <a:pt x="1262539" y="896779"/>
                      <a:pt x="1262539" y="754856"/>
                    </a:cubicBezTo>
                    <a:cubicBezTo>
                      <a:pt x="1262539" y="350996"/>
                      <a:pt x="952024" y="7144"/>
                      <a:pt x="642461" y="7144"/>
                    </a:cubicBezTo>
                    <a:cubicBezTo>
                      <a:pt x="335756" y="7144"/>
                      <a:pt x="7144" y="331946"/>
                      <a:pt x="7144" y="731996"/>
                    </a:cubicBezTo>
                    <a:cubicBezTo>
                      <a:pt x="7144" y="940594"/>
                      <a:pt x="91916" y="1188244"/>
                      <a:pt x="217646" y="1375886"/>
                    </a:cubicBezTo>
                    <a:lnTo>
                      <a:pt x="534829" y="1375886"/>
                    </a:lnTo>
                    <a:lnTo>
                      <a:pt x="534829" y="2662714"/>
                    </a:lnTo>
                    <a:lnTo>
                      <a:pt x="812959" y="2662714"/>
                    </a:lnTo>
                    <a:lnTo>
                      <a:pt x="812959" y="2028349"/>
                    </a:lnTo>
                    <a:lnTo>
                      <a:pt x="1586389" y="2028349"/>
                    </a:lnTo>
                    <a:lnTo>
                      <a:pt x="1586389" y="2662714"/>
                    </a:lnTo>
                    <a:lnTo>
                      <a:pt x="2309336" y="2662714"/>
                    </a:lnTo>
                    <a:cubicBezTo>
                      <a:pt x="2307431" y="2416016"/>
                      <a:pt x="2180749" y="2042636"/>
                      <a:pt x="1642586" y="18969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7">
                <a:extLst>
                  <a:ext uri="{FF2B5EF4-FFF2-40B4-BE49-F238E27FC236}">
                    <a16:creationId xmlns:a16="http://schemas.microsoft.com/office/drawing/2014/main" id="{6F96F382-3E4A-1340-8ECF-660EB60422C5}"/>
                  </a:ext>
                </a:extLst>
              </p:cNvPr>
              <p:cNvSpPr/>
              <p:nvPr/>
            </p:nvSpPr>
            <p:spPr>
              <a:xfrm>
                <a:off x="6434614" y="4054316"/>
                <a:ext cx="676275" cy="971550"/>
              </a:xfrm>
              <a:custGeom>
                <a:avLst/>
                <a:gdLst>
                  <a:gd name="connsiteX0" fmla="*/ 7144 w 676275"/>
                  <a:gd name="connsiteY0" fmla="*/ 972026 h 971550"/>
                  <a:gd name="connsiteX1" fmla="*/ 676751 w 676275"/>
                  <a:gd name="connsiteY1" fmla="*/ 972026 h 971550"/>
                  <a:gd name="connsiteX2" fmla="*/ 676751 w 676275"/>
                  <a:gd name="connsiteY2" fmla="*/ 7144 h 971550"/>
                  <a:gd name="connsiteX3" fmla="*/ 7144 w 676275"/>
                  <a:gd name="connsiteY3" fmla="*/ 7144 h 971550"/>
                  <a:gd name="connsiteX4" fmla="*/ 7144 w 676275"/>
                  <a:gd name="connsiteY4" fmla="*/ 972026 h 971550"/>
                  <a:gd name="connsiteX5" fmla="*/ 342424 w 676275"/>
                  <a:gd name="connsiteY5" fmla="*/ 928211 h 971550"/>
                  <a:gd name="connsiteX6" fmla="*/ 310039 w 676275"/>
                  <a:gd name="connsiteY6" fmla="*/ 894874 h 971550"/>
                  <a:gd name="connsiteX7" fmla="*/ 342424 w 676275"/>
                  <a:gd name="connsiteY7" fmla="*/ 861536 h 971550"/>
                  <a:gd name="connsiteX8" fmla="*/ 375761 w 676275"/>
                  <a:gd name="connsiteY8" fmla="*/ 894874 h 971550"/>
                  <a:gd name="connsiteX9" fmla="*/ 342424 w 676275"/>
                  <a:gd name="connsiteY9" fmla="*/ 928211 h 971550"/>
                  <a:gd name="connsiteX10" fmla="*/ 102394 w 676275"/>
                  <a:gd name="connsiteY10" fmla="*/ 114776 h 971550"/>
                  <a:gd name="connsiteX11" fmla="*/ 581501 w 676275"/>
                  <a:gd name="connsiteY11" fmla="*/ 114776 h 971550"/>
                  <a:gd name="connsiteX12" fmla="*/ 581501 w 676275"/>
                  <a:gd name="connsiteY12" fmla="*/ 808196 h 971550"/>
                  <a:gd name="connsiteX13" fmla="*/ 102394 w 676275"/>
                  <a:gd name="connsiteY13" fmla="*/ 808196 h 971550"/>
                  <a:gd name="connsiteX14" fmla="*/ 102394 w 676275"/>
                  <a:gd name="connsiteY14" fmla="*/ 114776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6275" h="971550">
                    <a:moveTo>
                      <a:pt x="7144" y="972026"/>
                    </a:moveTo>
                    <a:lnTo>
                      <a:pt x="676751" y="972026"/>
                    </a:lnTo>
                    <a:lnTo>
                      <a:pt x="676751" y="7144"/>
                    </a:lnTo>
                    <a:lnTo>
                      <a:pt x="7144" y="7144"/>
                    </a:lnTo>
                    <a:lnTo>
                      <a:pt x="7144" y="972026"/>
                    </a:lnTo>
                    <a:close/>
                    <a:moveTo>
                      <a:pt x="342424" y="928211"/>
                    </a:moveTo>
                    <a:cubicBezTo>
                      <a:pt x="324326" y="928211"/>
                      <a:pt x="310039" y="913924"/>
                      <a:pt x="310039" y="894874"/>
                    </a:cubicBezTo>
                    <a:cubicBezTo>
                      <a:pt x="310039" y="876776"/>
                      <a:pt x="324326" y="861536"/>
                      <a:pt x="342424" y="861536"/>
                    </a:cubicBezTo>
                    <a:cubicBezTo>
                      <a:pt x="360521" y="861536"/>
                      <a:pt x="375761" y="875824"/>
                      <a:pt x="375761" y="894874"/>
                    </a:cubicBezTo>
                    <a:cubicBezTo>
                      <a:pt x="374809" y="913924"/>
                      <a:pt x="360521" y="928211"/>
                      <a:pt x="342424" y="928211"/>
                    </a:cubicBezTo>
                    <a:close/>
                    <a:moveTo>
                      <a:pt x="102394" y="114776"/>
                    </a:moveTo>
                    <a:lnTo>
                      <a:pt x="581501" y="114776"/>
                    </a:lnTo>
                    <a:lnTo>
                      <a:pt x="581501" y="808196"/>
                    </a:lnTo>
                    <a:lnTo>
                      <a:pt x="102394" y="808196"/>
                    </a:lnTo>
                    <a:lnTo>
                      <a:pt x="102394" y="114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1AA1FC9-D8C0-A948-ACC8-4240741745A5}"/>
              </a:ext>
            </a:extLst>
          </p:cNvPr>
          <p:cNvGrpSpPr/>
          <p:nvPr/>
        </p:nvGrpSpPr>
        <p:grpSpPr>
          <a:xfrm>
            <a:off x="4609707" y="1395275"/>
            <a:ext cx="2062262" cy="1248988"/>
            <a:chOff x="4609707" y="1545995"/>
            <a:chExt cx="2062262" cy="124898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2CB95C0-81A5-4A46-A75B-35E23275E8E7}"/>
                </a:ext>
              </a:extLst>
            </p:cNvPr>
            <p:cNvSpPr/>
            <p:nvPr/>
          </p:nvSpPr>
          <p:spPr>
            <a:xfrm>
              <a:off x="4609707" y="1545995"/>
              <a:ext cx="2062262" cy="12489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6BD227-7807-3D4C-9224-481C687CAC81}"/>
                </a:ext>
              </a:extLst>
            </p:cNvPr>
            <p:cNvSpPr/>
            <p:nvPr/>
          </p:nvSpPr>
          <p:spPr>
            <a:xfrm>
              <a:off x="4736969" y="1602557"/>
              <a:ext cx="18077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</a:rPr>
                <a:t>Pricing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8F87191C-F05D-504B-A2F9-D23509DECAD9}"/>
                </a:ext>
              </a:extLst>
            </p:cNvPr>
            <p:cNvGrpSpPr/>
            <p:nvPr/>
          </p:nvGrpSpPr>
          <p:grpSpPr>
            <a:xfrm>
              <a:off x="5348829" y="1989055"/>
              <a:ext cx="561777" cy="561777"/>
              <a:chOff x="5348829" y="1989055"/>
              <a:chExt cx="561777" cy="561777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09CDEB6-D930-4B45-B026-1A433216B988}"/>
                  </a:ext>
                </a:extLst>
              </p:cNvPr>
              <p:cNvSpPr/>
              <p:nvPr/>
            </p:nvSpPr>
            <p:spPr>
              <a:xfrm>
                <a:off x="5348829" y="1989055"/>
                <a:ext cx="561777" cy="561777"/>
              </a:xfrm>
              <a:prstGeom prst="ellipse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5C23243-6F87-D74A-87F7-ECE9D637887C}"/>
                  </a:ext>
                </a:extLst>
              </p:cNvPr>
              <p:cNvSpPr txBox="1"/>
              <p:nvPr/>
            </p:nvSpPr>
            <p:spPr>
              <a:xfrm>
                <a:off x="5455853" y="2059692"/>
                <a:ext cx="338875" cy="457048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Helvetica Neue"/>
                  </a:rPr>
                  <a:t>$</a:t>
                </a: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701DDAE-153F-7847-AC04-B112EB2C72E7}"/>
              </a:ext>
            </a:extLst>
          </p:cNvPr>
          <p:cNvGrpSpPr/>
          <p:nvPr/>
        </p:nvGrpSpPr>
        <p:grpSpPr>
          <a:xfrm>
            <a:off x="2441542" y="2733881"/>
            <a:ext cx="2062262" cy="1248988"/>
            <a:chOff x="2441542" y="2884601"/>
            <a:chExt cx="2062262" cy="124898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53B9CB6-2DF0-4448-8893-D7BADAEFCE90}"/>
                </a:ext>
              </a:extLst>
            </p:cNvPr>
            <p:cNvSpPr/>
            <p:nvPr/>
          </p:nvSpPr>
          <p:spPr>
            <a:xfrm>
              <a:off x="2441542" y="2884601"/>
              <a:ext cx="2062262" cy="12489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DD36E69-56E4-3848-9510-94A7F5287EED}"/>
                </a:ext>
              </a:extLst>
            </p:cNvPr>
            <p:cNvSpPr/>
            <p:nvPr/>
          </p:nvSpPr>
          <p:spPr>
            <a:xfrm>
              <a:off x="2990008" y="3768309"/>
              <a:ext cx="9653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</a:rPr>
                <a:t>Services</a:t>
              </a:r>
              <a:r>
                <a:rPr lang="en-US" b="1" dirty="0"/>
                <a:t> 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88CB186-5725-144C-992F-97A4BCF69BF9}"/>
                </a:ext>
              </a:extLst>
            </p:cNvPr>
            <p:cNvGrpSpPr/>
            <p:nvPr/>
          </p:nvGrpSpPr>
          <p:grpSpPr>
            <a:xfrm>
              <a:off x="3090143" y="3084311"/>
              <a:ext cx="746203" cy="673797"/>
              <a:chOff x="4328636" y="1807459"/>
              <a:chExt cx="3564255" cy="3218407"/>
            </a:xfrm>
            <a:solidFill>
              <a:schemeClr val="bg1">
                <a:alpha val="60000"/>
              </a:schemeClr>
            </a:solidFill>
          </p:grpSpPr>
          <p:sp>
            <p:nvSpPr>
              <p:cNvPr id="151" name="Freeform: Shape 4">
                <a:extLst>
                  <a:ext uri="{FF2B5EF4-FFF2-40B4-BE49-F238E27FC236}">
                    <a16:creationId xmlns:a16="http://schemas.microsoft.com/office/drawing/2014/main" id="{F7572F33-0742-CA46-AC43-DCB1DE03EC2C}"/>
                  </a:ext>
                </a:extLst>
              </p:cNvPr>
              <p:cNvSpPr/>
              <p:nvPr/>
            </p:nvSpPr>
            <p:spPr>
              <a:xfrm>
                <a:off x="5295424" y="1807459"/>
                <a:ext cx="1828800" cy="1533525"/>
              </a:xfrm>
              <a:custGeom>
                <a:avLst/>
                <a:gdLst>
                  <a:gd name="connsiteX0" fmla="*/ 101441 w 1828800"/>
                  <a:gd name="connsiteY0" fmla="*/ 1132909 h 1533525"/>
                  <a:gd name="connsiteX1" fmla="*/ 213836 w 1828800"/>
                  <a:gd name="connsiteY1" fmla="*/ 1130051 h 1533525"/>
                  <a:gd name="connsiteX2" fmla="*/ 213836 w 1828800"/>
                  <a:gd name="connsiteY2" fmla="*/ 724286 h 1533525"/>
                  <a:gd name="connsiteX3" fmla="*/ 155734 w 1828800"/>
                  <a:gd name="connsiteY3" fmla="*/ 724286 h 1533525"/>
                  <a:gd name="connsiteX4" fmla="*/ 197644 w 1828800"/>
                  <a:gd name="connsiteY4" fmla="*/ 536644 h 1533525"/>
                  <a:gd name="connsiteX5" fmla="*/ 283369 w 1828800"/>
                  <a:gd name="connsiteY5" fmla="*/ 381386 h 1533525"/>
                  <a:gd name="connsiteX6" fmla="*/ 548164 w 1828800"/>
                  <a:gd name="connsiteY6" fmla="*/ 158501 h 1533525"/>
                  <a:gd name="connsiteX7" fmla="*/ 1239679 w 1828800"/>
                  <a:gd name="connsiteY7" fmla="*/ 147071 h 1533525"/>
                  <a:gd name="connsiteX8" fmla="*/ 1646396 w 1828800"/>
                  <a:gd name="connsiteY8" fmla="*/ 652849 h 1533525"/>
                  <a:gd name="connsiteX9" fmla="*/ 1655921 w 1828800"/>
                  <a:gd name="connsiteY9" fmla="*/ 724286 h 1533525"/>
                  <a:gd name="connsiteX10" fmla="*/ 1619726 w 1828800"/>
                  <a:gd name="connsiteY10" fmla="*/ 724286 h 1533525"/>
                  <a:gd name="connsiteX11" fmla="*/ 1619726 w 1828800"/>
                  <a:gd name="connsiteY11" fmla="*/ 1131956 h 1533525"/>
                  <a:gd name="connsiteX12" fmla="*/ 1656874 w 1828800"/>
                  <a:gd name="connsiteY12" fmla="*/ 1131956 h 1533525"/>
                  <a:gd name="connsiteX13" fmla="*/ 1481614 w 1828800"/>
                  <a:gd name="connsiteY13" fmla="*/ 1359604 h 1533525"/>
                  <a:gd name="connsiteX14" fmla="*/ 1440656 w 1828800"/>
                  <a:gd name="connsiteY14" fmla="*/ 1378654 h 1533525"/>
                  <a:gd name="connsiteX15" fmla="*/ 1417796 w 1828800"/>
                  <a:gd name="connsiteY15" fmla="*/ 1386274 h 1533525"/>
                  <a:gd name="connsiteX16" fmla="*/ 1406366 w 1828800"/>
                  <a:gd name="connsiteY16" fmla="*/ 1390084 h 1533525"/>
                  <a:gd name="connsiteX17" fmla="*/ 1369219 w 1828800"/>
                  <a:gd name="connsiteY17" fmla="*/ 1401514 h 1533525"/>
                  <a:gd name="connsiteX18" fmla="*/ 1309211 w 1828800"/>
                  <a:gd name="connsiteY18" fmla="*/ 1341506 h 1533525"/>
                  <a:gd name="connsiteX19" fmla="*/ 1103471 w 1828800"/>
                  <a:gd name="connsiteY19" fmla="*/ 1341506 h 1533525"/>
                  <a:gd name="connsiteX20" fmla="*/ 1035844 w 1828800"/>
                  <a:gd name="connsiteY20" fmla="*/ 1438661 h 1533525"/>
                  <a:gd name="connsiteX21" fmla="*/ 1103471 w 1828800"/>
                  <a:gd name="connsiteY21" fmla="*/ 1535816 h 1533525"/>
                  <a:gd name="connsiteX22" fmla="*/ 1309211 w 1828800"/>
                  <a:gd name="connsiteY22" fmla="*/ 1535816 h 1533525"/>
                  <a:gd name="connsiteX23" fmla="*/ 1332071 w 1828800"/>
                  <a:gd name="connsiteY23" fmla="*/ 1528196 h 1533525"/>
                  <a:gd name="connsiteX24" fmla="*/ 1369219 w 1828800"/>
                  <a:gd name="connsiteY24" fmla="*/ 1479619 h 1533525"/>
                  <a:gd name="connsiteX25" fmla="*/ 1365409 w 1828800"/>
                  <a:gd name="connsiteY25" fmla="*/ 1479619 h 1533525"/>
                  <a:gd name="connsiteX26" fmla="*/ 1371124 w 1828800"/>
                  <a:gd name="connsiteY26" fmla="*/ 1474856 h 1533525"/>
                  <a:gd name="connsiteX27" fmla="*/ 1369219 w 1828800"/>
                  <a:gd name="connsiteY27" fmla="*/ 1479619 h 1533525"/>
                  <a:gd name="connsiteX28" fmla="*/ 1410176 w 1828800"/>
                  <a:gd name="connsiteY28" fmla="*/ 1468189 h 1533525"/>
                  <a:gd name="connsiteX29" fmla="*/ 1451134 w 1828800"/>
                  <a:gd name="connsiteY29" fmla="*/ 1456759 h 1533525"/>
                  <a:gd name="connsiteX30" fmla="*/ 1734979 w 1828800"/>
                  <a:gd name="connsiteY30" fmla="*/ 1131956 h 1533525"/>
                  <a:gd name="connsiteX31" fmla="*/ 1824514 w 1828800"/>
                  <a:gd name="connsiteY31" fmla="*/ 1042421 h 1533525"/>
                  <a:gd name="connsiteX32" fmla="*/ 1824514 w 1828800"/>
                  <a:gd name="connsiteY32" fmla="*/ 814774 h 1533525"/>
                  <a:gd name="connsiteX33" fmla="*/ 1731169 w 1828800"/>
                  <a:gd name="connsiteY33" fmla="*/ 725239 h 1533525"/>
                  <a:gd name="connsiteX34" fmla="*/ 1702594 w 1828800"/>
                  <a:gd name="connsiteY34" fmla="*/ 565219 h 1533525"/>
                  <a:gd name="connsiteX35" fmla="*/ 1283494 w 1828800"/>
                  <a:gd name="connsiteY35" fmla="*/ 91826 h 1533525"/>
                  <a:gd name="connsiteX36" fmla="*/ 557689 w 1828800"/>
                  <a:gd name="connsiteY36" fmla="*/ 71824 h 1533525"/>
                  <a:gd name="connsiteX37" fmla="*/ 107156 w 1828800"/>
                  <a:gd name="connsiteY37" fmla="*/ 594746 h 1533525"/>
                  <a:gd name="connsiteX38" fmla="*/ 93821 w 1828800"/>
                  <a:gd name="connsiteY38" fmla="*/ 652849 h 1533525"/>
                  <a:gd name="connsiteX39" fmla="*/ 79534 w 1828800"/>
                  <a:gd name="connsiteY39" fmla="*/ 728096 h 1533525"/>
                  <a:gd name="connsiteX40" fmla="*/ 18574 w 1828800"/>
                  <a:gd name="connsiteY40" fmla="*/ 778579 h 1533525"/>
                  <a:gd name="connsiteX41" fmla="*/ 8096 w 1828800"/>
                  <a:gd name="connsiteY41" fmla="*/ 861446 h 1533525"/>
                  <a:gd name="connsiteX42" fmla="*/ 7144 w 1828800"/>
                  <a:gd name="connsiteY42" fmla="*/ 1008131 h 1533525"/>
                  <a:gd name="connsiteX43" fmla="*/ 14764 w 1828800"/>
                  <a:gd name="connsiteY43" fmla="*/ 1069091 h 1533525"/>
                  <a:gd name="connsiteX44" fmla="*/ 101441 w 1828800"/>
                  <a:gd name="connsiteY44" fmla="*/ 1132909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28800" h="1533525">
                    <a:moveTo>
                      <a:pt x="101441" y="1132909"/>
                    </a:moveTo>
                    <a:cubicBezTo>
                      <a:pt x="138589" y="1140529"/>
                      <a:pt x="176689" y="1134814"/>
                      <a:pt x="213836" y="1130051"/>
                    </a:cubicBezTo>
                    <a:cubicBezTo>
                      <a:pt x="213836" y="994796"/>
                      <a:pt x="213836" y="859541"/>
                      <a:pt x="213836" y="724286"/>
                    </a:cubicBezTo>
                    <a:cubicBezTo>
                      <a:pt x="194786" y="724286"/>
                      <a:pt x="174784" y="724286"/>
                      <a:pt x="155734" y="724286"/>
                    </a:cubicBezTo>
                    <a:cubicBezTo>
                      <a:pt x="146209" y="724286"/>
                      <a:pt x="191929" y="551884"/>
                      <a:pt x="197644" y="536644"/>
                    </a:cubicBezTo>
                    <a:cubicBezTo>
                      <a:pt x="219551" y="481399"/>
                      <a:pt x="248126" y="429011"/>
                      <a:pt x="283369" y="381386"/>
                    </a:cubicBezTo>
                    <a:cubicBezTo>
                      <a:pt x="351949" y="287089"/>
                      <a:pt x="443389" y="209936"/>
                      <a:pt x="548164" y="158501"/>
                    </a:cubicBezTo>
                    <a:cubicBezTo>
                      <a:pt x="761524" y="52774"/>
                      <a:pt x="1021556" y="55631"/>
                      <a:pt x="1239679" y="147071"/>
                    </a:cubicBezTo>
                    <a:cubicBezTo>
                      <a:pt x="1449229" y="234701"/>
                      <a:pt x="1603534" y="430916"/>
                      <a:pt x="1646396" y="652849"/>
                    </a:cubicBezTo>
                    <a:cubicBezTo>
                      <a:pt x="1647349" y="656659"/>
                      <a:pt x="1656874" y="724286"/>
                      <a:pt x="1655921" y="724286"/>
                    </a:cubicBezTo>
                    <a:lnTo>
                      <a:pt x="1619726" y="724286"/>
                    </a:lnTo>
                    <a:lnTo>
                      <a:pt x="1619726" y="1131956"/>
                    </a:lnTo>
                    <a:lnTo>
                      <a:pt x="1656874" y="1131956"/>
                    </a:lnTo>
                    <a:cubicBezTo>
                      <a:pt x="1637824" y="1225301"/>
                      <a:pt x="1571149" y="1307216"/>
                      <a:pt x="1481614" y="1359604"/>
                    </a:cubicBezTo>
                    <a:cubicBezTo>
                      <a:pt x="1466374" y="1367224"/>
                      <a:pt x="1455896" y="1371034"/>
                      <a:pt x="1440656" y="1378654"/>
                    </a:cubicBezTo>
                    <a:cubicBezTo>
                      <a:pt x="1433036" y="1378654"/>
                      <a:pt x="1425416" y="1382464"/>
                      <a:pt x="1417796" y="1386274"/>
                    </a:cubicBezTo>
                    <a:cubicBezTo>
                      <a:pt x="1413986" y="1386274"/>
                      <a:pt x="1410176" y="1390084"/>
                      <a:pt x="1406366" y="1390084"/>
                    </a:cubicBezTo>
                    <a:cubicBezTo>
                      <a:pt x="1394936" y="1393894"/>
                      <a:pt x="1380649" y="1397704"/>
                      <a:pt x="1369219" y="1401514"/>
                    </a:cubicBezTo>
                    <a:cubicBezTo>
                      <a:pt x="1361599" y="1368176"/>
                      <a:pt x="1335881" y="1341506"/>
                      <a:pt x="1309211" y="1341506"/>
                    </a:cubicBezTo>
                    <a:lnTo>
                      <a:pt x="1103471" y="1341506"/>
                    </a:lnTo>
                    <a:cubicBezTo>
                      <a:pt x="1066324" y="1341506"/>
                      <a:pt x="1035844" y="1386274"/>
                      <a:pt x="1035844" y="1438661"/>
                    </a:cubicBezTo>
                    <a:cubicBezTo>
                      <a:pt x="1035844" y="1491049"/>
                      <a:pt x="1065371" y="1535816"/>
                      <a:pt x="1103471" y="1535816"/>
                    </a:cubicBezTo>
                    <a:lnTo>
                      <a:pt x="1309211" y="1535816"/>
                    </a:lnTo>
                    <a:cubicBezTo>
                      <a:pt x="1316831" y="1535816"/>
                      <a:pt x="1324451" y="1532006"/>
                      <a:pt x="1332071" y="1528196"/>
                    </a:cubicBezTo>
                    <a:cubicBezTo>
                      <a:pt x="1351121" y="1520576"/>
                      <a:pt x="1361599" y="1502479"/>
                      <a:pt x="1369219" y="1479619"/>
                    </a:cubicBezTo>
                    <a:lnTo>
                      <a:pt x="1365409" y="1479619"/>
                    </a:lnTo>
                    <a:cubicBezTo>
                      <a:pt x="1368266" y="1479619"/>
                      <a:pt x="1369219" y="1477714"/>
                      <a:pt x="1371124" y="1474856"/>
                    </a:cubicBezTo>
                    <a:cubicBezTo>
                      <a:pt x="1370171" y="1475809"/>
                      <a:pt x="1369219" y="1477714"/>
                      <a:pt x="1369219" y="1479619"/>
                    </a:cubicBezTo>
                    <a:cubicBezTo>
                      <a:pt x="1384459" y="1475809"/>
                      <a:pt x="1394936" y="1471999"/>
                      <a:pt x="1410176" y="1468189"/>
                    </a:cubicBezTo>
                    <a:cubicBezTo>
                      <a:pt x="1425416" y="1464379"/>
                      <a:pt x="1439704" y="1460569"/>
                      <a:pt x="1451134" y="1456759"/>
                    </a:cubicBezTo>
                    <a:cubicBezTo>
                      <a:pt x="1600676" y="1400561"/>
                      <a:pt x="1713071" y="1277689"/>
                      <a:pt x="1734979" y="1131956"/>
                    </a:cubicBezTo>
                    <a:cubicBezTo>
                      <a:pt x="1783556" y="1128146"/>
                      <a:pt x="1824514" y="1090999"/>
                      <a:pt x="1824514" y="1042421"/>
                    </a:cubicBezTo>
                    <a:lnTo>
                      <a:pt x="1824514" y="814774"/>
                    </a:lnTo>
                    <a:cubicBezTo>
                      <a:pt x="1824514" y="766196"/>
                      <a:pt x="1783556" y="725239"/>
                      <a:pt x="1731169" y="725239"/>
                    </a:cubicBezTo>
                    <a:cubicBezTo>
                      <a:pt x="1733074" y="725239"/>
                      <a:pt x="1706404" y="580459"/>
                      <a:pt x="1702594" y="565219"/>
                    </a:cubicBezTo>
                    <a:cubicBezTo>
                      <a:pt x="1647349" y="351859"/>
                      <a:pt x="1479709" y="183266"/>
                      <a:pt x="1283494" y="91826"/>
                    </a:cubicBezTo>
                    <a:cubicBezTo>
                      <a:pt x="1058704" y="-12949"/>
                      <a:pt x="787241" y="-21521"/>
                      <a:pt x="557689" y="71824"/>
                    </a:cubicBezTo>
                    <a:cubicBezTo>
                      <a:pt x="335756" y="162311"/>
                      <a:pt x="169069" y="366146"/>
                      <a:pt x="107156" y="594746"/>
                    </a:cubicBezTo>
                    <a:cubicBezTo>
                      <a:pt x="102394" y="613796"/>
                      <a:pt x="97631" y="632846"/>
                      <a:pt x="93821" y="652849"/>
                    </a:cubicBezTo>
                    <a:cubicBezTo>
                      <a:pt x="92869" y="659516"/>
                      <a:pt x="87154" y="728096"/>
                      <a:pt x="79534" y="728096"/>
                    </a:cubicBezTo>
                    <a:cubicBezTo>
                      <a:pt x="51911" y="730001"/>
                      <a:pt x="29051" y="752861"/>
                      <a:pt x="18574" y="778579"/>
                    </a:cubicBezTo>
                    <a:cubicBezTo>
                      <a:pt x="8096" y="804296"/>
                      <a:pt x="8096" y="832871"/>
                      <a:pt x="8096" y="861446"/>
                    </a:cubicBezTo>
                    <a:cubicBezTo>
                      <a:pt x="8096" y="910024"/>
                      <a:pt x="8096" y="958601"/>
                      <a:pt x="7144" y="1008131"/>
                    </a:cubicBezTo>
                    <a:cubicBezTo>
                      <a:pt x="7144" y="1029086"/>
                      <a:pt x="7144" y="1050041"/>
                      <a:pt x="14764" y="1069091"/>
                    </a:cubicBezTo>
                    <a:cubicBezTo>
                      <a:pt x="28099" y="1103381"/>
                      <a:pt x="64294" y="1125289"/>
                      <a:pt x="101441" y="1132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5">
                <a:extLst>
                  <a:ext uri="{FF2B5EF4-FFF2-40B4-BE49-F238E27FC236}">
                    <a16:creationId xmlns:a16="http://schemas.microsoft.com/office/drawing/2014/main" id="{25AEDB52-562C-9642-94B5-29AA4180B4FF}"/>
                  </a:ext>
                </a:extLst>
              </p:cNvPr>
              <p:cNvSpPr/>
              <p:nvPr/>
            </p:nvSpPr>
            <p:spPr>
              <a:xfrm>
                <a:off x="4328636" y="3430429"/>
                <a:ext cx="1704975" cy="1590675"/>
              </a:xfrm>
              <a:custGeom>
                <a:avLst/>
                <a:gdLst>
                  <a:gd name="connsiteX0" fmla="*/ 7144 w 1704975"/>
                  <a:gd name="connsiteY0" fmla="*/ 1218724 h 1590675"/>
                  <a:gd name="connsiteX1" fmla="*/ 297656 w 1704975"/>
                  <a:gd name="connsiteY1" fmla="*/ 1218724 h 1590675"/>
                  <a:gd name="connsiteX2" fmla="*/ 672941 w 1704975"/>
                  <a:gd name="connsiteY2" fmla="*/ 1218724 h 1590675"/>
                  <a:gd name="connsiteX3" fmla="*/ 672941 w 1704975"/>
                  <a:gd name="connsiteY3" fmla="*/ 1416844 h 1590675"/>
                  <a:gd name="connsiteX4" fmla="*/ 431006 w 1704975"/>
                  <a:gd name="connsiteY4" fmla="*/ 1416844 h 1590675"/>
                  <a:gd name="connsiteX5" fmla="*/ 431006 w 1704975"/>
                  <a:gd name="connsiteY5" fmla="*/ 1589246 h 1590675"/>
                  <a:gd name="connsiteX6" fmla="*/ 1278731 w 1704975"/>
                  <a:gd name="connsiteY6" fmla="*/ 1589246 h 1590675"/>
                  <a:gd name="connsiteX7" fmla="*/ 1278731 w 1704975"/>
                  <a:gd name="connsiteY7" fmla="*/ 1416844 h 1590675"/>
                  <a:gd name="connsiteX8" fmla="*/ 1036796 w 1704975"/>
                  <a:gd name="connsiteY8" fmla="*/ 1416844 h 1590675"/>
                  <a:gd name="connsiteX9" fmla="*/ 1036796 w 1704975"/>
                  <a:gd name="connsiteY9" fmla="*/ 1218724 h 1590675"/>
                  <a:gd name="connsiteX10" fmla="*/ 1703546 w 1704975"/>
                  <a:gd name="connsiteY10" fmla="*/ 1218724 h 1590675"/>
                  <a:gd name="connsiteX11" fmla="*/ 1703546 w 1704975"/>
                  <a:gd name="connsiteY11" fmla="*/ 7144 h 1590675"/>
                  <a:gd name="connsiteX12" fmla="*/ 7144 w 1704975"/>
                  <a:gd name="connsiteY12" fmla="*/ 7144 h 1590675"/>
                  <a:gd name="connsiteX13" fmla="*/ 7144 w 1704975"/>
                  <a:gd name="connsiteY13" fmla="*/ 1218724 h 1590675"/>
                  <a:gd name="connsiteX14" fmla="*/ 153829 w 1704975"/>
                  <a:gd name="connsiteY14" fmla="*/ 153829 h 1590675"/>
                  <a:gd name="connsiteX15" fmla="*/ 1556861 w 1704975"/>
                  <a:gd name="connsiteY15" fmla="*/ 153829 h 1590675"/>
                  <a:gd name="connsiteX16" fmla="*/ 1556861 w 1704975"/>
                  <a:gd name="connsiteY16" fmla="*/ 1072039 h 1590675"/>
                  <a:gd name="connsiteX17" fmla="*/ 153829 w 1704975"/>
                  <a:gd name="connsiteY17" fmla="*/ 1072039 h 1590675"/>
                  <a:gd name="connsiteX18" fmla="*/ 153829 w 1704975"/>
                  <a:gd name="connsiteY18" fmla="*/ 153829 h 15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04975" h="1590675">
                    <a:moveTo>
                      <a:pt x="7144" y="1218724"/>
                    </a:moveTo>
                    <a:lnTo>
                      <a:pt x="297656" y="1218724"/>
                    </a:lnTo>
                    <a:lnTo>
                      <a:pt x="672941" y="1218724"/>
                    </a:lnTo>
                    <a:lnTo>
                      <a:pt x="672941" y="1416844"/>
                    </a:lnTo>
                    <a:lnTo>
                      <a:pt x="431006" y="1416844"/>
                    </a:lnTo>
                    <a:lnTo>
                      <a:pt x="431006" y="1589246"/>
                    </a:lnTo>
                    <a:lnTo>
                      <a:pt x="1278731" y="1589246"/>
                    </a:lnTo>
                    <a:lnTo>
                      <a:pt x="1278731" y="1416844"/>
                    </a:lnTo>
                    <a:lnTo>
                      <a:pt x="1036796" y="1416844"/>
                    </a:lnTo>
                    <a:lnTo>
                      <a:pt x="1036796" y="1218724"/>
                    </a:lnTo>
                    <a:lnTo>
                      <a:pt x="1703546" y="1218724"/>
                    </a:lnTo>
                    <a:lnTo>
                      <a:pt x="1703546" y="7144"/>
                    </a:lnTo>
                    <a:lnTo>
                      <a:pt x="7144" y="7144"/>
                    </a:lnTo>
                    <a:lnTo>
                      <a:pt x="7144" y="1218724"/>
                    </a:lnTo>
                    <a:close/>
                    <a:moveTo>
                      <a:pt x="153829" y="153829"/>
                    </a:moveTo>
                    <a:lnTo>
                      <a:pt x="1556861" y="153829"/>
                    </a:lnTo>
                    <a:lnTo>
                      <a:pt x="1556861" y="1072039"/>
                    </a:lnTo>
                    <a:lnTo>
                      <a:pt x="153829" y="1072039"/>
                    </a:lnTo>
                    <a:lnTo>
                      <a:pt x="153829" y="1538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6">
                <a:extLst>
                  <a:ext uri="{FF2B5EF4-FFF2-40B4-BE49-F238E27FC236}">
                    <a16:creationId xmlns:a16="http://schemas.microsoft.com/office/drawing/2014/main" id="{C2C54969-0551-C64A-B3C8-E4F3D824F763}"/>
                  </a:ext>
                </a:extLst>
              </p:cNvPr>
              <p:cNvSpPr/>
              <p:nvPr/>
            </p:nvSpPr>
            <p:spPr>
              <a:xfrm>
                <a:off x="5578316" y="1975961"/>
                <a:ext cx="2314575" cy="2667000"/>
              </a:xfrm>
              <a:custGeom>
                <a:avLst/>
                <a:gdLst>
                  <a:gd name="connsiteX0" fmla="*/ 1642586 w 2314575"/>
                  <a:gd name="connsiteY0" fmla="*/ 1896904 h 2667000"/>
                  <a:gd name="connsiteX1" fmla="*/ 1556861 w 2314575"/>
                  <a:gd name="connsiteY1" fmla="*/ 1874044 h 2667000"/>
                  <a:gd name="connsiteX2" fmla="*/ 884396 w 2314575"/>
                  <a:gd name="connsiteY2" fmla="*/ 1549241 h 2667000"/>
                  <a:gd name="connsiteX3" fmla="*/ 989171 w 2314575"/>
                  <a:gd name="connsiteY3" fmla="*/ 1444466 h 2667000"/>
                  <a:gd name="connsiteX4" fmla="*/ 824389 w 2314575"/>
                  <a:gd name="connsiteY4" fmla="*/ 1444466 h 2667000"/>
                  <a:gd name="connsiteX5" fmla="*/ 682466 w 2314575"/>
                  <a:gd name="connsiteY5" fmla="*/ 1273016 h 2667000"/>
                  <a:gd name="connsiteX6" fmla="*/ 824389 w 2314575"/>
                  <a:gd name="connsiteY6" fmla="*/ 1101566 h 2667000"/>
                  <a:gd name="connsiteX7" fmla="*/ 1030129 w 2314575"/>
                  <a:gd name="connsiteY7" fmla="*/ 1101566 h 2667000"/>
                  <a:gd name="connsiteX8" fmla="*/ 1142524 w 2314575"/>
                  <a:gd name="connsiteY8" fmla="*/ 1173004 h 2667000"/>
                  <a:gd name="connsiteX9" fmla="*/ 1153954 w 2314575"/>
                  <a:gd name="connsiteY9" fmla="*/ 1192054 h 2667000"/>
                  <a:gd name="connsiteX10" fmla="*/ 1262539 w 2314575"/>
                  <a:gd name="connsiteY10" fmla="*/ 754856 h 2667000"/>
                  <a:gd name="connsiteX11" fmla="*/ 642461 w 2314575"/>
                  <a:gd name="connsiteY11" fmla="*/ 7144 h 2667000"/>
                  <a:gd name="connsiteX12" fmla="*/ 7144 w 2314575"/>
                  <a:gd name="connsiteY12" fmla="*/ 731996 h 2667000"/>
                  <a:gd name="connsiteX13" fmla="*/ 217646 w 2314575"/>
                  <a:gd name="connsiteY13" fmla="*/ 1375886 h 2667000"/>
                  <a:gd name="connsiteX14" fmla="*/ 534829 w 2314575"/>
                  <a:gd name="connsiteY14" fmla="*/ 1375886 h 2667000"/>
                  <a:gd name="connsiteX15" fmla="*/ 534829 w 2314575"/>
                  <a:gd name="connsiteY15" fmla="*/ 2662714 h 2667000"/>
                  <a:gd name="connsiteX16" fmla="*/ 812959 w 2314575"/>
                  <a:gd name="connsiteY16" fmla="*/ 2662714 h 2667000"/>
                  <a:gd name="connsiteX17" fmla="*/ 812959 w 2314575"/>
                  <a:gd name="connsiteY17" fmla="*/ 2028349 h 2667000"/>
                  <a:gd name="connsiteX18" fmla="*/ 1586389 w 2314575"/>
                  <a:gd name="connsiteY18" fmla="*/ 2028349 h 2667000"/>
                  <a:gd name="connsiteX19" fmla="*/ 1586389 w 2314575"/>
                  <a:gd name="connsiteY19" fmla="*/ 2662714 h 2667000"/>
                  <a:gd name="connsiteX20" fmla="*/ 2309336 w 2314575"/>
                  <a:gd name="connsiteY20" fmla="*/ 2662714 h 2667000"/>
                  <a:gd name="connsiteX21" fmla="*/ 1642586 w 2314575"/>
                  <a:gd name="connsiteY21" fmla="*/ 1896904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14575" h="2667000">
                    <a:moveTo>
                      <a:pt x="1642586" y="1896904"/>
                    </a:moveTo>
                    <a:cubicBezTo>
                      <a:pt x="1613059" y="1889284"/>
                      <a:pt x="1586389" y="1877854"/>
                      <a:pt x="1556861" y="1874044"/>
                    </a:cubicBezTo>
                    <a:cubicBezTo>
                      <a:pt x="1134904" y="1757839"/>
                      <a:pt x="925354" y="1702594"/>
                      <a:pt x="884396" y="1549241"/>
                    </a:cubicBezTo>
                    <a:cubicBezTo>
                      <a:pt x="921544" y="1519714"/>
                      <a:pt x="955834" y="1481614"/>
                      <a:pt x="989171" y="1444466"/>
                    </a:cubicBezTo>
                    <a:lnTo>
                      <a:pt x="824389" y="1444466"/>
                    </a:lnTo>
                    <a:cubicBezTo>
                      <a:pt x="746284" y="1444466"/>
                      <a:pt x="682466" y="1366361"/>
                      <a:pt x="682466" y="1273016"/>
                    </a:cubicBezTo>
                    <a:cubicBezTo>
                      <a:pt x="682466" y="1179671"/>
                      <a:pt x="746284" y="1101566"/>
                      <a:pt x="824389" y="1101566"/>
                    </a:cubicBezTo>
                    <a:lnTo>
                      <a:pt x="1030129" y="1101566"/>
                    </a:lnTo>
                    <a:cubicBezTo>
                      <a:pt x="1074896" y="1101566"/>
                      <a:pt x="1115854" y="1131094"/>
                      <a:pt x="1142524" y="1173004"/>
                    </a:cubicBezTo>
                    <a:cubicBezTo>
                      <a:pt x="1146334" y="1180624"/>
                      <a:pt x="1150144" y="1184434"/>
                      <a:pt x="1153954" y="1192054"/>
                    </a:cubicBezTo>
                    <a:cubicBezTo>
                      <a:pt x="1221581" y="1050131"/>
                      <a:pt x="1262539" y="896779"/>
                      <a:pt x="1262539" y="754856"/>
                    </a:cubicBezTo>
                    <a:cubicBezTo>
                      <a:pt x="1262539" y="350996"/>
                      <a:pt x="952024" y="7144"/>
                      <a:pt x="642461" y="7144"/>
                    </a:cubicBezTo>
                    <a:cubicBezTo>
                      <a:pt x="335756" y="7144"/>
                      <a:pt x="7144" y="331946"/>
                      <a:pt x="7144" y="731996"/>
                    </a:cubicBezTo>
                    <a:cubicBezTo>
                      <a:pt x="7144" y="940594"/>
                      <a:pt x="91916" y="1188244"/>
                      <a:pt x="217646" y="1375886"/>
                    </a:cubicBezTo>
                    <a:lnTo>
                      <a:pt x="534829" y="1375886"/>
                    </a:lnTo>
                    <a:lnTo>
                      <a:pt x="534829" y="2662714"/>
                    </a:lnTo>
                    <a:lnTo>
                      <a:pt x="812959" y="2662714"/>
                    </a:lnTo>
                    <a:lnTo>
                      <a:pt x="812959" y="2028349"/>
                    </a:lnTo>
                    <a:lnTo>
                      <a:pt x="1586389" y="2028349"/>
                    </a:lnTo>
                    <a:lnTo>
                      <a:pt x="1586389" y="2662714"/>
                    </a:lnTo>
                    <a:lnTo>
                      <a:pt x="2309336" y="2662714"/>
                    </a:lnTo>
                    <a:cubicBezTo>
                      <a:pt x="2307431" y="2416016"/>
                      <a:pt x="2180749" y="2042636"/>
                      <a:pt x="1642586" y="18969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7">
                <a:extLst>
                  <a:ext uri="{FF2B5EF4-FFF2-40B4-BE49-F238E27FC236}">
                    <a16:creationId xmlns:a16="http://schemas.microsoft.com/office/drawing/2014/main" id="{9B03EDAA-F61E-444E-A4E9-57E55A9BCB30}"/>
                  </a:ext>
                </a:extLst>
              </p:cNvPr>
              <p:cNvSpPr/>
              <p:nvPr/>
            </p:nvSpPr>
            <p:spPr>
              <a:xfrm>
                <a:off x="6434614" y="4054316"/>
                <a:ext cx="676275" cy="971550"/>
              </a:xfrm>
              <a:custGeom>
                <a:avLst/>
                <a:gdLst>
                  <a:gd name="connsiteX0" fmla="*/ 7144 w 676275"/>
                  <a:gd name="connsiteY0" fmla="*/ 972026 h 971550"/>
                  <a:gd name="connsiteX1" fmla="*/ 676751 w 676275"/>
                  <a:gd name="connsiteY1" fmla="*/ 972026 h 971550"/>
                  <a:gd name="connsiteX2" fmla="*/ 676751 w 676275"/>
                  <a:gd name="connsiteY2" fmla="*/ 7144 h 971550"/>
                  <a:gd name="connsiteX3" fmla="*/ 7144 w 676275"/>
                  <a:gd name="connsiteY3" fmla="*/ 7144 h 971550"/>
                  <a:gd name="connsiteX4" fmla="*/ 7144 w 676275"/>
                  <a:gd name="connsiteY4" fmla="*/ 972026 h 971550"/>
                  <a:gd name="connsiteX5" fmla="*/ 342424 w 676275"/>
                  <a:gd name="connsiteY5" fmla="*/ 928211 h 971550"/>
                  <a:gd name="connsiteX6" fmla="*/ 310039 w 676275"/>
                  <a:gd name="connsiteY6" fmla="*/ 894874 h 971550"/>
                  <a:gd name="connsiteX7" fmla="*/ 342424 w 676275"/>
                  <a:gd name="connsiteY7" fmla="*/ 861536 h 971550"/>
                  <a:gd name="connsiteX8" fmla="*/ 375761 w 676275"/>
                  <a:gd name="connsiteY8" fmla="*/ 894874 h 971550"/>
                  <a:gd name="connsiteX9" fmla="*/ 342424 w 676275"/>
                  <a:gd name="connsiteY9" fmla="*/ 928211 h 971550"/>
                  <a:gd name="connsiteX10" fmla="*/ 102394 w 676275"/>
                  <a:gd name="connsiteY10" fmla="*/ 114776 h 971550"/>
                  <a:gd name="connsiteX11" fmla="*/ 581501 w 676275"/>
                  <a:gd name="connsiteY11" fmla="*/ 114776 h 971550"/>
                  <a:gd name="connsiteX12" fmla="*/ 581501 w 676275"/>
                  <a:gd name="connsiteY12" fmla="*/ 808196 h 971550"/>
                  <a:gd name="connsiteX13" fmla="*/ 102394 w 676275"/>
                  <a:gd name="connsiteY13" fmla="*/ 808196 h 971550"/>
                  <a:gd name="connsiteX14" fmla="*/ 102394 w 676275"/>
                  <a:gd name="connsiteY14" fmla="*/ 114776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6275" h="971550">
                    <a:moveTo>
                      <a:pt x="7144" y="972026"/>
                    </a:moveTo>
                    <a:lnTo>
                      <a:pt x="676751" y="972026"/>
                    </a:lnTo>
                    <a:lnTo>
                      <a:pt x="676751" y="7144"/>
                    </a:lnTo>
                    <a:lnTo>
                      <a:pt x="7144" y="7144"/>
                    </a:lnTo>
                    <a:lnTo>
                      <a:pt x="7144" y="972026"/>
                    </a:lnTo>
                    <a:close/>
                    <a:moveTo>
                      <a:pt x="342424" y="928211"/>
                    </a:moveTo>
                    <a:cubicBezTo>
                      <a:pt x="324326" y="928211"/>
                      <a:pt x="310039" y="913924"/>
                      <a:pt x="310039" y="894874"/>
                    </a:cubicBezTo>
                    <a:cubicBezTo>
                      <a:pt x="310039" y="876776"/>
                      <a:pt x="324326" y="861536"/>
                      <a:pt x="342424" y="861536"/>
                    </a:cubicBezTo>
                    <a:cubicBezTo>
                      <a:pt x="360521" y="861536"/>
                      <a:pt x="375761" y="875824"/>
                      <a:pt x="375761" y="894874"/>
                    </a:cubicBezTo>
                    <a:cubicBezTo>
                      <a:pt x="374809" y="913924"/>
                      <a:pt x="360521" y="928211"/>
                      <a:pt x="342424" y="928211"/>
                    </a:cubicBezTo>
                    <a:close/>
                    <a:moveTo>
                      <a:pt x="102394" y="114776"/>
                    </a:moveTo>
                    <a:lnTo>
                      <a:pt x="581501" y="114776"/>
                    </a:lnTo>
                    <a:lnTo>
                      <a:pt x="581501" y="808196"/>
                    </a:lnTo>
                    <a:lnTo>
                      <a:pt x="102394" y="808196"/>
                    </a:lnTo>
                    <a:lnTo>
                      <a:pt x="102394" y="114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996F6DD-F5FB-EA4B-96CA-CB85883362DA}"/>
              </a:ext>
            </a:extLst>
          </p:cNvPr>
          <p:cNvGrpSpPr/>
          <p:nvPr/>
        </p:nvGrpSpPr>
        <p:grpSpPr>
          <a:xfrm>
            <a:off x="4609707" y="2733881"/>
            <a:ext cx="2062262" cy="1248988"/>
            <a:chOff x="4609707" y="2884601"/>
            <a:chExt cx="2062262" cy="1248988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1B4CF15-477D-DA4C-8AC5-38045C963255}"/>
                </a:ext>
              </a:extLst>
            </p:cNvPr>
            <p:cNvSpPr/>
            <p:nvPr/>
          </p:nvSpPr>
          <p:spPr>
            <a:xfrm>
              <a:off x="4609707" y="2884601"/>
              <a:ext cx="2062262" cy="12489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8E96142-F418-634A-BA53-AB4C0D2DA5CF}"/>
                </a:ext>
              </a:extLst>
            </p:cNvPr>
            <p:cNvSpPr/>
            <p:nvPr/>
          </p:nvSpPr>
          <p:spPr>
            <a:xfrm>
              <a:off x="4969820" y="3768309"/>
              <a:ext cx="1342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</a:rPr>
                <a:t>Performance 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6F110B57-2BDF-2A44-8673-2E5D607C4FC1}"/>
                </a:ext>
              </a:extLst>
            </p:cNvPr>
            <p:cNvGrpSpPr/>
            <p:nvPr/>
          </p:nvGrpSpPr>
          <p:grpSpPr>
            <a:xfrm>
              <a:off x="5274078" y="3231952"/>
              <a:ext cx="722033" cy="478854"/>
              <a:chOff x="4159781" y="2368389"/>
              <a:chExt cx="4058746" cy="2691767"/>
            </a:xfrm>
            <a:solidFill>
              <a:schemeClr val="bg1">
                <a:alpha val="60000"/>
              </a:schemeClr>
            </a:solidFill>
          </p:grpSpPr>
          <p:sp>
            <p:nvSpPr>
              <p:cNvPr id="159" name="Freeform: Shape 4">
                <a:extLst>
                  <a:ext uri="{FF2B5EF4-FFF2-40B4-BE49-F238E27FC236}">
                    <a16:creationId xmlns:a16="http://schemas.microsoft.com/office/drawing/2014/main" id="{5E9F4E98-ED81-9E40-A959-8D80A1867F26}"/>
                  </a:ext>
                </a:extLst>
              </p:cNvPr>
              <p:cNvSpPr/>
              <p:nvPr/>
            </p:nvSpPr>
            <p:spPr>
              <a:xfrm>
                <a:off x="4159781" y="2368389"/>
                <a:ext cx="4058746" cy="2691767"/>
              </a:xfrm>
              <a:custGeom>
                <a:avLst/>
                <a:gdLst>
                  <a:gd name="connsiteX0" fmla="*/ 7144 w 3638550"/>
                  <a:gd name="connsiteY0" fmla="*/ 3141821 h 3143250"/>
                  <a:gd name="connsiteX1" fmla="*/ 7144 w 3638550"/>
                  <a:gd name="connsiteY1" fmla="*/ 7144 h 3143250"/>
                  <a:gd name="connsiteX2" fmla="*/ 170974 w 3638550"/>
                  <a:gd name="connsiteY2" fmla="*/ 7144 h 3143250"/>
                  <a:gd name="connsiteX3" fmla="*/ 170974 w 3638550"/>
                  <a:gd name="connsiteY3" fmla="*/ 2977991 h 3143250"/>
                  <a:gd name="connsiteX4" fmla="*/ 3631406 w 3638550"/>
                  <a:gd name="connsiteY4" fmla="*/ 2977991 h 3143250"/>
                  <a:gd name="connsiteX5" fmla="*/ 3631406 w 3638550"/>
                  <a:gd name="connsiteY5" fmla="*/ 3141821 h 31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38550" h="3143250">
                    <a:moveTo>
                      <a:pt x="7144" y="3141821"/>
                    </a:moveTo>
                    <a:lnTo>
                      <a:pt x="7144" y="7144"/>
                    </a:lnTo>
                    <a:lnTo>
                      <a:pt x="170974" y="7144"/>
                    </a:lnTo>
                    <a:lnTo>
                      <a:pt x="170974" y="2977991"/>
                    </a:lnTo>
                    <a:lnTo>
                      <a:pt x="3631406" y="2977991"/>
                    </a:lnTo>
                    <a:lnTo>
                      <a:pt x="3631406" y="31418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5">
                <a:extLst>
                  <a:ext uri="{FF2B5EF4-FFF2-40B4-BE49-F238E27FC236}">
                    <a16:creationId xmlns:a16="http://schemas.microsoft.com/office/drawing/2014/main" id="{7CD2329A-E93D-BA4D-BC2E-87A8583E89C8}"/>
                  </a:ext>
                </a:extLst>
              </p:cNvPr>
              <p:cNvSpPr/>
              <p:nvPr/>
            </p:nvSpPr>
            <p:spPr>
              <a:xfrm>
                <a:off x="4892979" y="2482201"/>
                <a:ext cx="2771775" cy="1019175"/>
              </a:xfrm>
              <a:custGeom>
                <a:avLst/>
                <a:gdLst>
                  <a:gd name="connsiteX0" fmla="*/ 45734 w 2771775"/>
                  <a:gd name="connsiteY0" fmla="*/ 340056 h 1019175"/>
                  <a:gd name="connsiteX1" fmla="*/ 941084 w 2771775"/>
                  <a:gd name="connsiteY1" fmla="*/ 978231 h 1019175"/>
                  <a:gd name="connsiteX2" fmla="*/ 1861199 w 2771775"/>
                  <a:gd name="connsiteY2" fmla="*/ 601994 h 1019175"/>
                  <a:gd name="connsiteX3" fmla="*/ 2730831 w 2771775"/>
                  <a:gd name="connsiteY3" fmla="*/ 45734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1775" h="1019175">
                    <a:moveTo>
                      <a:pt x="45734" y="340056"/>
                    </a:moveTo>
                    <a:lnTo>
                      <a:pt x="941084" y="978231"/>
                    </a:lnTo>
                    <a:lnTo>
                      <a:pt x="1861199" y="601994"/>
                    </a:lnTo>
                    <a:lnTo>
                      <a:pt x="2730831" y="45734"/>
                    </a:lnTo>
                  </a:path>
                </a:pathLst>
              </a:custGeom>
              <a:noFill/>
              <a:ln w="19050" cap="flat">
                <a:solidFill>
                  <a:schemeClr val="bg1">
                    <a:alpha val="6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6">
                <a:extLst>
                  <a:ext uri="{FF2B5EF4-FFF2-40B4-BE49-F238E27FC236}">
                    <a16:creationId xmlns:a16="http://schemas.microsoft.com/office/drawing/2014/main" id="{1BD9F600-A72E-EB48-B4E1-C48CA0BC367A}"/>
                  </a:ext>
                </a:extLst>
              </p:cNvPr>
              <p:cNvSpPr/>
              <p:nvPr/>
            </p:nvSpPr>
            <p:spPr>
              <a:xfrm>
                <a:off x="4748689" y="2633186"/>
                <a:ext cx="371475" cy="371475"/>
              </a:xfrm>
              <a:custGeom>
                <a:avLst/>
                <a:gdLst>
                  <a:gd name="connsiteX0" fmla="*/ 372904 w 371475"/>
                  <a:gd name="connsiteY0" fmla="*/ 190024 h 371475"/>
                  <a:gd name="connsiteX1" fmla="*/ 190024 w 371475"/>
                  <a:gd name="connsiteY1" fmla="*/ 7144 h 371475"/>
                  <a:gd name="connsiteX2" fmla="*/ 7144 w 371475"/>
                  <a:gd name="connsiteY2" fmla="*/ 190024 h 371475"/>
                  <a:gd name="connsiteX3" fmla="*/ 190024 w 371475"/>
                  <a:gd name="connsiteY3" fmla="*/ 372904 h 371475"/>
                  <a:gd name="connsiteX4" fmla="*/ 372904 w 371475"/>
                  <a:gd name="connsiteY4" fmla="*/ 190024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475" h="371475">
                    <a:moveTo>
                      <a:pt x="372904" y="190024"/>
                    </a:moveTo>
                    <a:cubicBezTo>
                      <a:pt x="372904" y="89059"/>
                      <a:pt x="290989" y="7144"/>
                      <a:pt x="190024" y="7144"/>
                    </a:cubicBezTo>
                    <a:cubicBezTo>
                      <a:pt x="89059" y="7144"/>
                      <a:pt x="7144" y="89059"/>
                      <a:pt x="7144" y="190024"/>
                    </a:cubicBezTo>
                    <a:cubicBezTo>
                      <a:pt x="7144" y="290989"/>
                      <a:pt x="89059" y="372904"/>
                      <a:pt x="190024" y="372904"/>
                    </a:cubicBezTo>
                    <a:cubicBezTo>
                      <a:pt x="290989" y="372904"/>
                      <a:pt x="372904" y="290989"/>
                      <a:pt x="372904" y="19002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7">
                <a:extLst>
                  <a:ext uri="{FF2B5EF4-FFF2-40B4-BE49-F238E27FC236}">
                    <a16:creationId xmlns:a16="http://schemas.microsoft.com/office/drawing/2014/main" id="{F4C7AC4B-0753-0F4B-ACED-9BBF78880BD7}"/>
                  </a:ext>
                </a:extLst>
              </p:cNvPr>
              <p:cNvSpPr/>
              <p:nvPr/>
            </p:nvSpPr>
            <p:spPr>
              <a:xfrm>
                <a:off x="5612606" y="3239929"/>
                <a:ext cx="438150" cy="438150"/>
              </a:xfrm>
              <a:custGeom>
                <a:avLst/>
                <a:gdLst>
                  <a:gd name="connsiteX0" fmla="*/ 433864 w 438150"/>
                  <a:gd name="connsiteY0" fmla="*/ 220504 h 438150"/>
                  <a:gd name="connsiteX1" fmla="*/ 220504 w 438150"/>
                  <a:gd name="connsiteY1" fmla="*/ 7144 h 438150"/>
                  <a:gd name="connsiteX2" fmla="*/ 7144 w 438150"/>
                  <a:gd name="connsiteY2" fmla="*/ 220504 h 438150"/>
                  <a:gd name="connsiteX3" fmla="*/ 220504 w 438150"/>
                  <a:gd name="connsiteY3" fmla="*/ 433864 h 438150"/>
                  <a:gd name="connsiteX4" fmla="*/ 433864 w 438150"/>
                  <a:gd name="connsiteY4" fmla="*/ 220504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438150">
                    <a:moveTo>
                      <a:pt x="433864" y="220504"/>
                    </a:moveTo>
                    <a:cubicBezTo>
                      <a:pt x="433864" y="102394"/>
                      <a:pt x="338614" y="7144"/>
                      <a:pt x="220504" y="7144"/>
                    </a:cubicBezTo>
                    <a:cubicBezTo>
                      <a:pt x="102394" y="7144"/>
                      <a:pt x="7144" y="102394"/>
                      <a:pt x="7144" y="220504"/>
                    </a:cubicBezTo>
                    <a:cubicBezTo>
                      <a:pt x="7144" y="338614"/>
                      <a:pt x="102394" y="433864"/>
                      <a:pt x="220504" y="433864"/>
                    </a:cubicBezTo>
                    <a:cubicBezTo>
                      <a:pt x="338614" y="433864"/>
                      <a:pt x="433864" y="337661"/>
                      <a:pt x="433864" y="22050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8">
                <a:extLst>
                  <a:ext uri="{FF2B5EF4-FFF2-40B4-BE49-F238E27FC236}">
                    <a16:creationId xmlns:a16="http://schemas.microsoft.com/office/drawing/2014/main" id="{044DB662-3E86-E042-BE3D-D673B70017BE}"/>
                  </a:ext>
                </a:extLst>
              </p:cNvPr>
              <p:cNvSpPr/>
              <p:nvPr/>
            </p:nvSpPr>
            <p:spPr>
              <a:xfrm>
                <a:off x="6564154" y="2894171"/>
                <a:ext cx="371475" cy="371475"/>
              </a:xfrm>
              <a:custGeom>
                <a:avLst/>
                <a:gdLst>
                  <a:gd name="connsiteX0" fmla="*/ 372904 w 371475"/>
                  <a:gd name="connsiteY0" fmla="*/ 190024 h 371475"/>
                  <a:gd name="connsiteX1" fmla="*/ 190024 w 371475"/>
                  <a:gd name="connsiteY1" fmla="*/ 7144 h 371475"/>
                  <a:gd name="connsiteX2" fmla="*/ 7144 w 371475"/>
                  <a:gd name="connsiteY2" fmla="*/ 190024 h 371475"/>
                  <a:gd name="connsiteX3" fmla="*/ 190024 w 371475"/>
                  <a:gd name="connsiteY3" fmla="*/ 372904 h 371475"/>
                  <a:gd name="connsiteX4" fmla="*/ 372904 w 371475"/>
                  <a:gd name="connsiteY4" fmla="*/ 190024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475" h="371475">
                    <a:moveTo>
                      <a:pt x="372904" y="190024"/>
                    </a:moveTo>
                    <a:cubicBezTo>
                      <a:pt x="372904" y="89059"/>
                      <a:pt x="290989" y="7144"/>
                      <a:pt x="190024" y="7144"/>
                    </a:cubicBezTo>
                    <a:cubicBezTo>
                      <a:pt x="89059" y="7144"/>
                      <a:pt x="7144" y="89059"/>
                      <a:pt x="7144" y="190024"/>
                    </a:cubicBezTo>
                    <a:cubicBezTo>
                      <a:pt x="7144" y="290989"/>
                      <a:pt x="89059" y="372904"/>
                      <a:pt x="190024" y="372904"/>
                    </a:cubicBezTo>
                    <a:cubicBezTo>
                      <a:pt x="290989" y="372904"/>
                      <a:pt x="372904" y="290989"/>
                      <a:pt x="372904" y="19002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9">
                <a:extLst>
                  <a:ext uri="{FF2B5EF4-FFF2-40B4-BE49-F238E27FC236}">
                    <a16:creationId xmlns:a16="http://schemas.microsoft.com/office/drawing/2014/main" id="{0186B183-67E9-CC4C-8601-AF37B1A21CF8}"/>
                  </a:ext>
                </a:extLst>
              </p:cNvPr>
              <p:cNvSpPr/>
              <p:nvPr/>
            </p:nvSpPr>
            <p:spPr>
              <a:xfrm>
                <a:off x="7462361" y="2368391"/>
                <a:ext cx="314325" cy="314325"/>
              </a:xfrm>
              <a:custGeom>
                <a:avLst/>
                <a:gdLst>
                  <a:gd name="connsiteX0" fmla="*/ 311944 w 314325"/>
                  <a:gd name="connsiteY0" fmla="*/ 159544 h 314325"/>
                  <a:gd name="connsiteX1" fmla="*/ 159544 w 314325"/>
                  <a:gd name="connsiteY1" fmla="*/ 311944 h 314325"/>
                  <a:gd name="connsiteX2" fmla="*/ 7144 w 314325"/>
                  <a:gd name="connsiteY2" fmla="*/ 159544 h 314325"/>
                  <a:gd name="connsiteX3" fmla="*/ 159544 w 314325"/>
                  <a:gd name="connsiteY3" fmla="*/ 7144 h 314325"/>
                  <a:gd name="connsiteX4" fmla="*/ 311944 w 314325"/>
                  <a:gd name="connsiteY4" fmla="*/ 159544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5" h="314325">
                    <a:moveTo>
                      <a:pt x="311944" y="159544"/>
                    </a:moveTo>
                    <a:cubicBezTo>
                      <a:pt x="311944" y="243712"/>
                      <a:pt x="243712" y="311944"/>
                      <a:pt x="159544" y="311944"/>
                    </a:cubicBezTo>
                    <a:cubicBezTo>
                      <a:pt x="75376" y="311944"/>
                      <a:pt x="7144" y="243712"/>
                      <a:pt x="7144" y="159544"/>
                    </a:cubicBezTo>
                    <a:cubicBezTo>
                      <a:pt x="7144" y="75376"/>
                      <a:pt x="75376" y="7144"/>
                      <a:pt x="159544" y="7144"/>
                    </a:cubicBezTo>
                    <a:cubicBezTo>
                      <a:pt x="243712" y="7144"/>
                      <a:pt x="311944" y="75376"/>
                      <a:pt x="311944" y="1595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0">
                <a:extLst>
                  <a:ext uri="{FF2B5EF4-FFF2-40B4-BE49-F238E27FC236}">
                    <a16:creationId xmlns:a16="http://schemas.microsoft.com/office/drawing/2014/main" id="{84A23803-3528-8D4E-BF53-76EAD9407A82}"/>
                  </a:ext>
                </a:extLst>
              </p:cNvPr>
              <p:cNvSpPr/>
              <p:nvPr/>
            </p:nvSpPr>
            <p:spPr>
              <a:xfrm>
                <a:off x="4892979" y="3705211"/>
                <a:ext cx="2771775" cy="647700"/>
              </a:xfrm>
              <a:custGeom>
                <a:avLst/>
                <a:gdLst>
                  <a:gd name="connsiteX0" fmla="*/ 45734 w 2771775"/>
                  <a:gd name="connsiteY0" fmla="*/ 45734 h 647700"/>
                  <a:gd name="connsiteX1" fmla="*/ 941084 w 2771775"/>
                  <a:gd name="connsiteY1" fmla="*/ 607708 h 647700"/>
                  <a:gd name="connsiteX2" fmla="*/ 1863104 w 2771775"/>
                  <a:gd name="connsiteY2" fmla="*/ 162891 h 647700"/>
                  <a:gd name="connsiteX3" fmla="*/ 2730831 w 2771775"/>
                  <a:gd name="connsiteY3" fmla="*/ 82881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1775" h="647700">
                    <a:moveTo>
                      <a:pt x="45734" y="45734"/>
                    </a:moveTo>
                    <a:lnTo>
                      <a:pt x="941084" y="607708"/>
                    </a:lnTo>
                    <a:lnTo>
                      <a:pt x="1863104" y="162891"/>
                    </a:lnTo>
                    <a:lnTo>
                      <a:pt x="2730831" y="82881"/>
                    </a:lnTo>
                  </a:path>
                </a:pathLst>
              </a:custGeom>
              <a:noFill/>
              <a:ln w="19050" cap="flat">
                <a:solidFill>
                  <a:schemeClr val="bg1">
                    <a:alpha val="6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11">
                <a:extLst>
                  <a:ext uri="{FF2B5EF4-FFF2-40B4-BE49-F238E27FC236}">
                    <a16:creationId xmlns:a16="http://schemas.microsoft.com/office/drawing/2014/main" id="{6E2AF891-9799-594C-BB19-9252330C9050}"/>
                  </a:ext>
                </a:extLst>
              </p:cNvPr>
              <p:cNvSpPr/>
              <p:nvPr/>
            </p:nvSpPr>
            <p:spPr>
              <a:xfrm>
                <a:off x="4750594" y="3561874"/>
                <a:ext cx="371475" cy="371475"/>
              </a:xfrm>
              <a:custGeom>
                <a:avLst/>
                <a:gdLst>
                  <a:gd name="connsiteX0" fmla="*/ 372904 w 371475"/>
                  <a:gd name="connsiteY0" fmla="*/ 190024 h 371475"/>
                  <a:gd name="connsiteX1" fmla="*/ 190024 w 371475"/>
                  <a:gd name="connsiteY1" fmla="*/ 7144 h 371475"/>
                  <a:gd name="connsiteX2" fmla="*/ 7144 w 371475"/>
                  <a:gd name="connsiteY2" fmla="*/ 190024 h 371475"/>
                  <a:gd name="connsiteX3" fmla="*/ 190024 w 371475"/>
                  <a:gd name="connsiteY3" fmla="*/ 372904 h 371475"/>
                  <a:gd name="connsiteX4" fmla="*/ 372904 w 371475"/>
                  <a:gd name="connsiteY4" fmla="*/ 190024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475" h="371475">
                    <a:moveTo>
                      <a:pt x="372904" y="190024"/>
                    </a:moveTo>
                    <a:cubicBezTo>
                      <a:pt x="372904" y="89059"/>
                      <a:pt x="290989" y="7144"/>
                      <a:pt x="190024" y="7144"/>
                    </a:cubicBezTo>
                    <a:cubicBezTo>
                      <a:pt x="89059" y="7144"/>
                      <a:pt x="7144" y="89059"/>
                      <a:pt x="7144" y="190024"/>
                    </a:cubicBezTo>
                    <a:cubicBezTo>
                      <a:pt x="7144" y="290989"/>
                      <a:pt x="89059" y="372904"/>
                      <a:pt x="190024" y="372904"/>
                    </a:cubicBezTo>
                    <a:cubicBezTo>
                      <a:pt x="290989" y="372904"/>
                      <a:pt x="372904" y="290989"/>
                      <a:pt x="372904" y="19002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2">
                <a:extLst>
                  <a:ext uri="{FF2B5EF4-FFF2-40B4-BE49-F238E27FC236}">
                    <a16:creationId xmlns:a16="http://schemas.microsoft.com/office/drawing/2014/main" id="{C039896C-1911-2547-B15C-45D639792ADE}"/>
                  </a:ext>
                </a:extLst>
              </p:cNvPr>
              <p:cNvSpPr/>
              <p:nvPr/>
            </p:nvSpPr>
            <p:spPr>
              <a:xfrm>
                <a:off x="5614511" y="4092416"/>
                <a:ext cx="438150" cy="438150"/>
              </a:xfrm>
              <a:custGeom>
                <a:avLst/>
                <a:gdLst>
                  <a:gd name="connsiteX0" fmla="*/ 433864 w 438150"/>
                  <a:gd name="connsiteY0" fmla="*/ 220504 h 438150"/>
                  <a:gd name="connsiteX1" fmla="*/ 220504 w 438150"/>
                  <a:gd name="connsiteY1" fmla="*/ 7144 h 438150"/>
                  <a:gd name="connsiteX2" fmla="*/ 7144 w 438150"/>
                  <a:gd name="connsiteY2" fmla="*/ 220504 h 438150"/>
                  <a:gd name="connsiteX3" fmla="*/ 220504 w 438150"/>
                  <a:gd name="connsiteY3" fmla="*/ 433864 h 438150"/>
                  <a:gd name="connsiteX4" fmla="*/ 433864 w 438150"/>
                  <a:gd name="connsiteY4" fmla="*/ 220504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438150">
                    <a:moveTo>
                      <a:pt x="433864" y="220504"/>
                    </a:moveTo>
                    <a:cubicBezTo>
                      <a:pt x="433864" y="102394"/>
                      <a:pt x="338614" y="7144"/>
                      <a:pt x="220504" y="7144"/>
                    </a:cubicBezTo>
                    <a:cubicBezTo>
                      <a:pt x="102394" y="7144"/>
                      <a:pt x="7144" y="102394"/>
                      <a:pt x="7144" y="220504"/>
                    </a:cubicBezTo>
                    <a:cubicBezTo>
                      <a:pt x="7144" y="338614"/>
                      <a:pt x="102394" y="433864"/>
                      <a:pt x="220504" y="433864"/>
                    </a:cubicBezTo>
                    <a:cubicBezTo>
                      <a:pt x="337661" y="433864"/>
                      <a:pt x="433864" y="338614"/>
                      <a:pt x="433864" y="22050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3">
                <a:extLst>
                  <a:ext uri="{FF2B5EF4-FFF2-40B4-BE49-F238E27FC236}">
                    <a16:creationId xmlns:a16="http://schemas.microsoft.com/office/drawing/2014/main" id="{6B475B8C-13E0-A647-8726-A99ED4D59B7F}"/>
                  </a:ext>
                </a:extLst>
              </p:cNvPr>
              <p:cNvSpPr/>
              <p:nvPr/>
            </p:nvSpPr>
            <p:spPr>
              <a:xfrm>
                <a:off x="6596539" y="3708559"/>
                <a:ext cx="314325" cy="314325"/>
              </a:xfrm>
              <a:custGeom>
                <a:avLst/>
                <a:gdLst>
                  <a:gd name="connsiteX0" fmla="*/ 311944 w 314325"/>
                  <a:gd name="connsiteY0" fmla="*/ 159544 h 314325"/>
                  <a:gd name="connsiteX1" fmla="*/ 159544 w 314325"/>
                  <a:gd name="connsiteY1" fmla="*/ 7144 h 314325"/>
                  <a:gd name="connsiteX2" fmla="*/ 7144 w 314325"/>
                  <a:gd name="connsiteY2" fmla="*/ 159544 h 314325"/>
                  <a:gd name="connsiteX3" fmla="*/ 159544 w 314325"/>
                  <a:gd name="connsiteY3" fmla="*/ 311944 h 314325"/>
                  <a:gd name="connsiteX4" fmla="*/ 311944 w 314325"/>
                  <a:gd name="connsiteY4" fmla="*/ 159544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5" h="314325">
                    <a:moveTo>
                      <a:pt x="311944" y="159544"/>
                    </a:moveTo>
                    <a:cubicBezTo>
                      <a:pt x="311944" y="75724"/>
                      <a:pt x="243364" y="7144"/>
                      <a:pt x="159544" y="7144"/>
                    </a:cubicBezTo>
                    <a:cubicBezTo>
                      <a:pt x="75724" y="7144"/>
                      <a:pt x="7144" y="75724"/>
                      <a:pt x="7144" y="159544"/>
                    </a:cubicBezTo>
                    <a:cubicBezTo>
                      <a:pt x="7144" y="243364"/>
                      <a:pt x="75724" y="311944"/>
                      <a:pt x="159544" y="311944"/>
                    </a:cubicBezTo>
                    <a:cubicBezTo>
                      <a:pt x="243364" y="311944"/>
                      <a:pt x="311944" y="243364"/>
                      <a:pt x="311944" y="15954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4">
                <a:extLst>
                  <a:ext uri="{FF2B5EF4-FFF2-40B4-BE49-F238E27FC236}">
                    <a16:creationId xmlns:a16="http://schemas.microsoft.com/office/drawing/2014/main" id="{D779960B-95A4-1346-B504-BF8FA500E955}"/>
                  </a:ext>
                </a:extLst>
              </p:cNvPr>
              <p:cNvSpPr/>
              <p:nvPr/>
            </p:nvSpPr>
            <p:spPr>
              <a:xfrm>
                <a:off x="7403306" y="3567589"/>
                <a:ext cx="438150" cy="438150"/>
              </a:xfrm>
              <a:custGeom>
                <a:avLst/>
                <a:gdLst>
                  <a:gd name="connsiteX0" fmla="*/ 433864 w 438150"/>
                  <a:gd name="connsiteY0" fmla="*/ 220504 h 438150"/>
                  <a:gd name="connsiteX1" fmla="*/ 220504 w 438150"/>
                  <a:gd name="connsiteY1" fmla="*/ 433864 h 438150"/>
                  <a:gd name="connsiteX2" fmla="*/ 7144 w 438150"/>
                  <a:gd name="connsiteY2" fmla="*/ 220504 h 438150"/>
                  <a:gd name="connsiteX3" fmla="*/ 220504 w 438150"/>
                  <a:gd name="connsiteY3" fmla="*/ 7144 h 438150"/>
                  <a:gd name="connsiteX4" fmla="*/ 433864 w 438150"/>
                  <a:gd name="connsiteY4" fmla="*/ 220504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438150">
                    <a:moveTo>
                      <a:pt x="433864" y="220504"/>
                    </a:moveTo>
                    <a:cubicBezTo>
                      <a:pt x="433864" y="338339"/>
                      <a:pt x="338339" y="433864"/>
                      <a:pt x="220504" y="433864"/>
                    </a:cubicBezTo>
                    <a:cubicBezTo>
                      <a:pt x="102668" y="433864"/>
                      <a:pt x="7144" y="338339"/>
                      <a:pt x="7144" y="220504"/>
                    </a:cubicBezTo>
                    <a:cubicBezTo>
                      <a:pt x="7144" y="102668"/>
                      <a:pt x="102668" y="7144"/>
                      <a:pt x="220504" y="7144"/>
                    </a:cubicBezTo>
                    <a:cubicBezTo>
                      <a:pt x="338339" y="7144"/>
                      <a:pt x="433864" y="102668"/>
                      <a:pt x="433864" y="2205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917F947-D424-7545-AA23-1D5351A0A63B}"/>
              </a:ext>
            </a:extLst>
          </p:cNvPr>
          <p:cNvSpPr/>
          <p:nvPr/>
        </p:nvSpPr>
        <p:spPr>
          <a:xfrm>
            <a:off x="2441542" y="1395275"/>
            <a:ext cx="2062262" cy="1248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9D39B79-5C4B-9E4B-931C-53E9BAC45B02}"/>
              </a:ext>
            </a:extLst>
          </p:cNvPr>
          <p:cNvSpPr/>
          <p:nvPr/>
        </p:nvSpPr>
        <p:spPr>
          <a:xfrm>
            <a:off x="4609707" y="1395275"/>
            <a:ext cx="2062262" cy="1248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44C5B4B2-ADBD-7644-B41E-6D5C85E986C0}"/>
              </a:ext>
            </a:extLst>
          </p:cNvPr>
          <p:cNvSpPr/>
          <p:nvPr/>
        </p:nvSpPr>
        <p:spPr>
          <a:xfrm>
            <a:off x="2441542" y="2733881"/>
            <a:ext cx="2062262" cy="1248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EC346B3F-9408-514F-96A7-01EC65A44574}"/>
              </a:ext>
            </a:extLst>
          </p:cNvPr>
          <p:cNvSpPr/>
          <p:nvPr/>
        </p:nvSpPr>
        <p:spPr>
          <a:xfrm>
            <a:off x="4609707" y="2733881"/>
            <a:ext cx="2062262" cy="1248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156A5E9B-141C-3242-8080-418D2E7835F7}"/>
              </a:ext>
            </a:extLst>
          </p:cNvPr>
          <p:cNvGrpSpPr/>
          <p:nvPr/>
        </p:nvGrpSpPr>
        <p:grpSpPr>
          <a:xfrm>
            <a:off x="3777644" y="2070991"/>
            <a:ext cx="1571185" cy="1034198"/>
            <a:chOff x="3777644" y="2221711"/>
            <a:chExt cx="1571185" cy="1034198"/>
          </a:xfrm>
        </p:grpSpPr>
        <p:sp>
          <p:nvSpPr>
            <p:cNvPr id="291" name="Freeform: Shape 4">
              <a:extLst>
                <a:ext uri="{FF2B5EF4-FFF2-40B4-BE49-F238E27FC236}">
                  <a16:creationId xmlns:a16="http://schemas.microsoft.com/office/drawing/2014/main" id="{41A2A911-B821-A948-B5AD-62E37D3E51DC}"/>
                </a:ext>
              </a:extLst>
            </p:cNvPr>
            <p:cNvSpPr/>
            <p:nvPr/>
          </p:nvSpPr>
          <p:spPr>
            <a:xfrm>
              <a:off x="3777644" y="2221711"/>
              <a:ext cx="1571185" cy="1034198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681B8AC-B55D-F44A-973C-BF3DD56555EB}"/>
                </a:ext>
              </a:extLst>
            </p:cNvPr>
            <p:cNvSpPr txBox="1"/>
            <p:nvPr/>
          </p:nvSpPr>
          <p:spPr>
            <a:xfrm>
              <a:off x="4038769" y="2538759"/>
              <a:ext cx="1048934" cy="5124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accent2"/>
                  </a:solidFill>
                </a:rPr>
                <a:t>Cloud Decisions</a:t>
              </a:r>
            </a:p>
          </p:txBody>
        </p:sp>
      </p:grpSp>
      <p:sp>
        <p:nvSpPr>
          <p:cNvPr id="293" name="Rectangle 292">
            <a:extLst>
              <a:ext uri="{FF2B5EF4-FFF2-40B4-BE49-F238E27FC236}">
                <a16:creationId xmlns:a16="http://schemas.microsoft.com/office/drawing/2014/main" id="{C58B777B-2BB4-A443-A117-DA33939C6A9F}"/>
              </a:ext>
            </a:extLst>
          </p:cNvPr>
          <p:cNvSpPr/>
          <p:nvPr/>
        </p:nvSpPr>
        <p:spPr>
          <a:xfrm>
            <a:off x="5274078" y="3041988"/>
            <a:ext cx="1932909" cy="10304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?</a:t>
            </a: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5B4FE13-5845-734A-BA2A-5D6FC7E43AEC}"/>
              </a:ext>
            </a:extLst>
          </p:cNvPr>
          <p:cNvGrpSpPr/>
          <p:nvPr/>
        </p:nvGrpSpPr>
        <p:grpSpPr>
          <a:xfrm>
            <a:off x="221511" y="778775"/>
            <a:ext cx="8650224" cy="3729446"/>
            <a:chOff x="237744" y="822960"/>
            <a:chExt cx="8650224" cy="3729446"/>
          </a:xfrm>
        </p:grpSpPr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32D3F7F5-2550-AD43-98BB-70853422C0B8}"/>
                </a:ext>
              </a:extLst>
            </p:cNvPr>
            <p:cNvSpPr/>
            <p:nvPr/>
          </p:nvSpPr>
          <p:spPr>
            <a:xfrm>
              <a:off x="237744" y="822960"/>
              <a:ext cx="8650224" cy="372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Helvetica Neue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7717D59A-1C2F-F04C-A85E-87159E010AE6}"/>
                </a:ext>
              </a:extLst>
            </p:cNvPr>
            <p:cNvGrpSpPr/>
            <p:nvPr/>
          </p:nvGrpSpPr>
          <p:grpSpPr>
            <a:xfrm>
              <a:off x="2456787" y="1445013"/>
              <a:ext cx="4230427" cy="2587594"/>
              <a:chOff x="2593942" y="1698395"/>
              <a:chExt cx="4230427" cy="2587594"/>
            </a:xfrm>
          </p:grpSpPr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DE9EE942-3A7C-9B48-A317-E9D0A2E9322C}"/>
                  </a:ext>
                </a:extLst>
              </p:cNvPr>
              <p:cNvGrpSpPr/>
              <p:nvPr/>
            </p:nvGrpSpPr>
            <p:grpSpPr>
              <a:xfrm>
                <a:off x="2593942" y="1698395"/>
                <a:ext cx="2062262" cy="1248988"/>
                <a:chOff x="2441542" y="1545995"/>
                <a:chExt cx="2062262" cy="1248988"/>
              </a:xfrm>
            </p:grpSpPr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E5BE3C87-E665-2240-AB1A-5F0F04EF0355}"/>
                    </a:ext>
                  </a:extLst>
                </p:cNvPr>
                <p:cNvSpPr/>
                <p:nvPr/>
              </p:nvSpPr>
              <p:spPr>
                <a:xfrm>
                  <a:off x="2441542" y="1545995"/>
                  <a:ext cx="2062262" cy="124898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latin typeface="Helvetica Neue"/>
                  </a:endParaRPr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42465055-9E02-7241-B953-AD5C6E9D6085}"/>
                    </a:ext>
                  </a:extLst>
                </p:cNvPr>
                <p:cNvSpPr/>
                <p:nvPr/>
              </p:nvSpPr>
              <p:spPr>
                <a:xfrm>
                  <a:off x="2568804" y="1593130"/>
                  <a:ext cx="18077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b="1" dirty="0">
                      <a:solidFill>
                        <a:schemeClr val="bg1"/>
                      </a:solidFill>
                    </a:rPr>
                    <a:t>Global Presence</a:t>
                  </a:r>
                </a:p>
              </p:txBody>
            </p:sp>
            <p:pic>
              <p:nvPicPr>
                <p:cNvPr id="350" name="Picture 349">
                  <a:extLst>
                    <a:ext uri="{FF2B5EF4-FFF2-40B4-BE49-F238E27FC236}">
                      <a16:creationId xmlns:a16="http://schemas.microsoft.com/office/drawing/2014/main" id="{49066523-B8D3-3E42-86B8-2A13C2C576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8804" y="1896127"/>
                  <a:ext cx="1514323" cy="788963"/>
                </a:xfrm>
                <a:prstGeom prst="rect">
                  <a:avLst/>
                </a:prstGeom>
              </p:spPr>
            </p:pic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3A7FB920-0CE4-AB4C-85E7-0F1C7A138E9F}"/>
                  </a:ext>
                </a:extLst>
              </p:cNvPr>
              <p:cNvGrpSpPr/>
              <p:nvPr/>
            </p:nvGrpSpPr>
            <p:grpSpPr>
              <a:xfrm>
                <a:off x="2593942" y="1698395"/>
                <a:ext cx="2062262" cy="1248988"/>
                <a:chOff x="2441542" y="1545995"/>
                <a:chExt cx="2062262" cy="1248988"/>
              </a:xfrm>
            </p:grpSpPr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6C5BFF8C-2B6F-A648-B833-CD6A45376EE6}"/>
                    </a:ext>
                  </a:extLst>
                </p:cNvPr>
                <p:cNvSpPr/>
                <p:nvPr/>
              </p:nvSpPr>
              <p:spPr>
                <a:xfrm>
                  <a:off x="2441542" y="1545995"/>
                  <a:ext cx="2062262" cy="124898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latin typeface="Helvetica Neue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650C95D5-2551-8D45-A8E9-345AEA1A864E}"/>
                    </a:ext>
                  </a:extLst>
                </p:cNvPr>
                <p:cNvSpPr/>
                <p:nvPr/>
              </p:nvSpPr>
              <p:spPr>
                <a:xfrm>
                  <a:off x="2568804" y="1593130"/>
                  <a:ext cx="18077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b="1" dirty="0">
                      <a:solidFill>
                        <a:schemeClr val="bg1"/>
                      </a:solidFill>
                    </a:rPr>
                    <a:t>Global Presence</a:t>
                  </a:r>
                </a:p>
              </p:txBody>
            </p:sp>
            <p:pic>
              <p:nvPicPr>
                <p:cNvPr id="347" name="Picture 346">
                  <a:extLst>
                    <a:ext uri="{FF2B5EF4-FFF2-40B4-BE49-F238E27FC236}">
                      <a16:creationId xmlns:a16="http://schemas.microsoft.com/office/drawing/2014/main" id="{C045F1B6-32AE-8D40-B69E-A5565E243B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8804" y="1896127"/>
                  <a:ext cx="1514323" cy="788963"/>
                </a:xfrm>
                <a:prstGeom prst="rect">
                  <a:avLst/>
                </a:prstGeom>
              </p:spPr>
            </p:pic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5815B6F9-19E8-5048-AFC2-7CF90C211B67}"/>
                  </a:ext>
                </a:extLst>
              </p:cNvPr>
              <p:cNvGrpSpPr/>
              <p:nvPr/>
            </p:nvGrpSpPr>
            <p:grpSpPr>
              <a:xfrm>
                <a:off x="4762107" y="1698395"/>
                <a:ext cx="2062262" cy="1248988"/>
                <a:chOff x="4609707" y="1545995"/>
                <a:chExt cx="2062262" cy="1248988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68DC8856-505A-0643-A10B-FF4051A62EDE}"/>
                    </a:ext>
                  </a:extLst>
                </p:cNvPr>
                <p:cNvSpPr/>
                <p:nvPr/>
              </p:nvSpPr>
              <p:spPr>
                <a:xfrm>
                  <a:off x="4609707" y="1545995"/>
                  <a:ext cx="2062262" cy="124898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latin typeface="Helvetica Neue"/>
                  </a:endParaRPr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706C31A2-DA5E-E442-B966-4B97921BA06C}"/>
                    </a:ext>
                  </a:extLst>
                </p:cNvPr>
                <p:cNvSpPr/>
                <p:nvPr/>
              </p:nvSpPr>
              <p:spPr>
                <a:xfrm>
                  <a:off x="4736969" y="1602557"/>
                  <a:ext cx="18077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b="1" dirty="0">
                      <a:solidFill>
                        <a:schemeClr val="bg1"/>
                      </a:solidFill>
                    </a:rPr>
                    <a:t>Pricing</a:t>
                  </a:r>
                </a:p>
              </p:txBody>
            </p: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402FFDBB-8CDF-434F-8E68-AF9C01CA9C7D}"/>
                    </a:ext>
                  </a:extLst>
                </p:cNvPr>
                <p:cNvGrpSpPr/>
                <p:nvPr/>
              </p:nvGrpSpPr>
              <p:grpSpPr>
                <a:xfrm>
                  <a:off x="5348829" y="1989055"/>
                  <a:ext cx="561777" cy="561777"/>
                  <a:chOff x="5348829" y="1989055"/>
                  <a:chExt cx="561777" cy="561777"/>
                </a:xfrm>
              </p:grpSpPr>
              <p:sp>
                <p:nvSpPr>
                  <p:cNvPr id="343" name="Oval 342">
                    <a:extLst>
                      <a:ext uri="{FF2B5EF4-FFF2-40B4-BE49-F238E27FC236}">
                        <a16:creationId xmlns:a16="http://schemas.microsoft.com/office/drawing/2014/main" id="{762AECA3-6F6D-FF4F-BAC7-368B059FA7A2}"/>
                      </a:ext>
                    </a:extLst>
                  </p:cNvPr>
                  <p:cNvSpPr/>
                  <p:nvPr/>
                </p:nvSpPr>
                <p:spPr>
                  <a:xfrm>
                    <a:off x="5348829" y="1989055"/>
                    <a:ext cx="561777" cy="561777"/>
                  </a:xfrm>
                  <a:prstGeom prst="ellipse">
                    <a:avLst/>
                  </a:prstGeom>
                  <a:solidFill>
                    <a:schemeClr val="bg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latin typeface="Helvetica Neue"/>
                    </a:endParaRPr>
                  </a:p>
                </p:txBody>
              </p:sp>
              <p:sp>
                <p:nvSpPr>
                  <p:cNvPr id="344" name="TextBox 343">
                    <a:extLst>
                      <a:ext uri="{FF2B5EF4-FFF2-40B4-BE49-F238E27FC236}">
                        <a16:creationId xmlns:a16="http://schemas.microsoft.com/office/drawing/2014/main" id="{79874E18-CAE5-524D-A8DA-2D80DD4735DE}"/>
                      </a:ext>
                    </a:extLst>
                  </p:cNvPr>
                  <p:cNvSpPr txBox="1"/>
                  <p:nvPr/>
                </p:nvSpPr>
                <p:spPr>
                  <a:xfrm>
                    <a:off x="5455853" y="2059692"/>
                    <a:ext cx="338875" cy="457048"/>
                  </a:xfrm>
                  <a:prstGeom prst="rect">
                    <a:avLst/>
                  </a:prstGeom>
                  <a:noFill/>
                </p:spPr>
                <p:txBody>
                  <a:bodyPr wrap="none" lIns="68580" tIns="34290" rIns="68580" bIns="34290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US" sz="2800" dirty="0">
                        <a:solidFill>
                          <a:schemeClr val="bg1"/>
                        </a:solidFill>
                        <a:latin typeface="Helvetica Neue"/>
                      </a:rPr>
                      <a:t>$</a:t>
                    </a:r>
                  </a:p>
                </p:txBody>
              </p:sp>
            </p:grp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97A1C5BF-0918-994F-936E-1D6C88BAE750}"/>
                  </a:ext>
                </a:extLst>
              </p:cNvPr>
              <p:cNvGrpSpPr/>
              <p:nvPr/>
            </p:nvGrpSpPr>
            <p:grpSpPr>
              <a:xfrm>
                <a:off x="2593942" y="3037001"/>
                <a:ext cx="2062262" cy="1248988"/>
                <a:chOff x="2441542" y="2884601"/>
                <a:chExt cx="2062262" cy="1248988"/>
              </a:xfrm>
            </p:grpSpPr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218B9E2-C5A8-A148-865B-C0613175524C}"/>
                    </a:ext>
                  </a:extLst>
                </p:cNvPr>
                <p:cNvSpPr/>
                <p:nvPr/>
              </p:nvSpPr>
              <p:spPr>
                <a:xfrm>
                  <a:off x="2441542" y="2884601"/>
                  <a:ext cx="2062262" cy="12489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latin typeface="Helvetica Neue"/>
                  </a:endParaRPr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D902E3BE-27A3-DC4B-A83C-05A9274054EE}"/>
                    </a:ext>
                  </a:extLst>
                </p:cNvPr>
                <p:cNvSpPr/>
                <p:nvPr/>
              </p:nvSpPr>
              <p:spPr>
                <a:xfrm>
                  <a:off x="2990008" y="3768309"/>
                  <a:ext cx="96532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b="1" dirty="0">
                      <a:solidFill>
                        <a:schemeClr val="bg1"/>
                      </a:solidFill>
                    </a:rPr>
                    <a:t>Services</a:t>
                  </a:r>
                  <a:r>
                    <a:rPr lang="en-US" b="1" dirty="0"/>
                    <a:t> </a:t>
                  </a:r>
                </a:p>
              </p:txBody>
            </p:sp>
            <p:grpSp>
              <p:nvGrpSpPr>
                <p:cNvPr id="335" name="Group 334">
                  <a:extLst>
                    <a:ext uri="{FF2B5EF4-FFF2-40B4-BE49-F238E27FC236}">
                      <a16:creationId xmlns:a16="http://schemas.microsoft.com/office/drawing/2014/main" id="{5EA8676F-32FB-CA4F-9BA8-A96D13008AEE}"/>
                    </a:ext>
                  </a:extLst>
                </p:cNvPr>
                <p:cNvGrpSpPr/>
                <p:nvPr/>
              </p:nvGrpSpPr>
              <p:grpSpPr>
                <a:xfrm>
                  <a:off x="3090143" y="3084311"/>
                  <a:ext cx="746203" cy="673797"/>
                  <a:chOff x="4328636" y="1807459"/>
                  <a:chExt cx="3564255" cy="3218407"/>
                </a:xfrm>
                <a:solidFill>
                  <a:schemeClr val="bg1">
                    <a:alpha val="60000"/>
                  </a:schemeClr>
                </a:solidFill>
              </p:grpSpPr>
              <p:sp>
                <p:nvSpPr>
                  <p:cNvPr id="336" name="Freeform: Shape 4">
                    <a:extLst>
                      <a:ext uri="{FF2B5EF4-FFF2-40B4-BE49-F238E27FC236}">
                        <a16:creationId xmlns:a16="http://schemas.microsoft.com/office/drawing/2014/main" id="{926DEBBC-6265-274B-AE09-31904CC46C6E}"/>
                      </a:ext>
                    </a:extLst>
                  </p:cNvPr>
                  <p:cNvSpPr/>
                  <p:nvPr/>
                </p:nvSpPr>
                <p:spPr>
                  <a:xfrm>
                    <a:off x="5295424" y="1807459"/>
                    <a:ext cx="1828800" cy="1533525"/>
                  </a:xfrm>
                  <a:custGeom>
                    <a:avLst/>
                    <a:gdLst>
                      <a:gd name="connsiteX0" fmla="*/ 101441 w 1828800"/>
                      <a:gd name="connsiteY0" fmla="*/ 1132909 h 1533525"/>
                      <a:gd name="connsiteX1" fmla="*/ 213836 w 1828800"/>
                      <a:gd name="connsiteY1" fmla="*/ 1130051 h 1533525"/>
                      <a:gd name="connsiteX2" fmla="*/ 213836 w 1828800"/>
                      <a:gd name="connsiteY2" fmla="*/ 724286 h 1533525"/>
                      <a:gd name="connsiteX3" fmla="*/ 155734 w 1828800"/>
                      <a:gd name="connsiteY3" fmla="*/ 724286 h 1533525"/>
                      <a:gd name="connsiteX4" fmla="*/ 197644 w 1828800"/>
                      <a:gd name="connsiteY4" fmla="*/ 536644 h 1533525"/>
                      <a:gd name="connsiteX5" fmla="*/ 283369 w 1828800"/>
                      <a:gd name="connsiteY5" fmla="*/ 381386 h 1533525"/>
                      <a:gd name="connsiteX6" fmla="*/ 548164 w 1828800"/>
                      <a:gd name="connsiteY6" fmla="*/ 158501 h 1533525"/>
                      <a:gd name="connsiteX7" fmla="*/ 1239679 w 1828800"/>
                      <a:gd name="connsiteY7" fmla="*/ 147071 h 1533525"/>
                      <a:gd name="connsiteX8" fmla="*/ 1646396 w 1828800"/>
                      <a:gd name="connsiteY8" fmla="*/ 652849 h 1533525"/>
                      <a:gd name="connsiteX9" fmla="*/ 1655921 w 1828800"/>
                      <a:gd name="connsiteY9" fmla="*/ 724286 h 1533525"/>
                      <a:gd name="connsiteX10" fmla="*/ 1619726 w 1828800"/>
                      <a:gd name="connsiteY10" fmla="*/ 724286 h 1533525"/>
                      <a:gd name="connsiteX11" fmla="*/ 1619726 w 1828800"/>
                      <a:gd name="connsiteY11" fmla="*/ 1131956 h 1533525"/>
                      <a:gd name="connsiteX12" fmla="*/ 1656874 w 1828800"/>
                      <a:gd name="connsiteY12" fmla="*/ 1131956 h 1533525"/>
                      <a:gd name="connsiteX13" fmla="*/ 1481614 w 1828800"/>
                      <a:gd name="connsiteY13" fmla="*/ 1359604 h 1533525"/>
                      <a:gd name="connsiteX14" fmla="*/ 1440656 w 1828800"/>
                      <a:gd name="connsiteY14" fmla="*/ 1378654 h 1533525"/>
                      <a:gd name="connsiteX15" fmla="*/ 1417796 w 1828800"/>
                      <a:gd name="connsiteY15" fmla="*/ 1386274 h 1533525"/>
                      <a:gd name="connsiteX16" fmla="*/ 1406366 w 1828800"/>
                      <a:gd name="connsiteY16" fmla="*/ 1390084 h 1533525"/>
                      <a:gd name="connsiteX17" fmla="*/ 1369219 w 1828800"/>
                      <a:gd name="connsiteY17" fmla="*/ 1401514 h 1533525"/>
                      <a:gd name="connsiteX18" fmla="*/ 1309211 w 1828800"/>
                      <a:gd name="connsiteY18" fmla="*/ 1341506 h 1533525"/>
                      <a:gd name="connsiteX19" fmla="*/ 1103471 w 1828800"/>
                      <a:gd name="connsiteY19" fmla="*/ 1341506 h 1533525"/>
                      <a:gd name="connsiteX20" fmla="*/ 1035844 w 1828800"/>
                      <a:gd name="connsiteY20" fmla="*/ 1438661 h 1533525"/>
                      <a:gd name="connsiteX21" fmla="*/ 1103471 w 1828800"/>
                      <a:gd name="connsiteY21" fmla="*/ 1535816 h 1533525"/>
                      <a:gd name="connsiteX22" fmla="*/ 1309211 w 1828800"/>
                      <a:gd name="connsiteY22" fmla="*/ 1535816 h 1533525"/>
                      <a:gd name="connsiteX23" fmla="*/ 1332071 w 1828800"/>
                      <a:gd name="connsiteY23" fmla="*/ 1528196 h 1533525"/>
                      <a:gd name="connsiteX24" fmla="*/ 1369219 w 1828800"/>
                      <a:gd name="connsiteY24" fmla="*/ 1479619 h 1533525"/>
                      <a:gd name="connsiteX25" fmla="*/ 1365409 w 1828800"/>
                      <a:gd name="connsiteY25" fmla="*/ 1479619 h 1533525"/>
                      <a:gd name="connsiteX26" fmla="*/ 1371124 w 1828800"/>
                      <a:gd name="connsiteY26" fmla="*/ 1474856 h 1533525"/>
                      <a:gd name="connsiteX27" fmla="*/ 1369219 w 1828800"/>
                      <a:gd name="connsiteY27" fmla="*/ 1479619 h 1533525"/>
                      <a:gd name="connsiteX28" fmla="*/ 1410176 w 1828800"/>
                      <a:gd name="connsiteY28" fmla="*/ 1468189 h 1533525"/>
                      <a:gd name="connsiteX29" fmla="*/ 1451134 w 1828800"/>
                      <a:gd name="connsiteY29" fmla="*/ 1456759 h 1533525"/>
                      <a:gd name="connsiteX30" fmla="*/ 1734979 w 1828800"/>
                      <a:gd name="connsiteY30" fmla="*/ 1131956 h 1533525"/>
                      <a:gd name="connsiteX31" fmla="*/ 1824514 w 1828800"/>
                      <a:gd name="connsiteY31" fmla="*/ 1042421 h 1533525"/>
                      <a:gd name="connsiteX32" fmla="*/ 1824514 w 1828800"/>
                      <a:gd name="connsiteY32" fmla="*/ 814774 h 1533525"/>
                      <a:gd name="connsiteX33" fmla="*/ 1731169 w 1828800"/>
                      <a:gd name="connsiteY33" fmla="*/ 725239 h 1533525"/>
                      <a:gd name="connsiteX34" fmla="*/ 1702594 w 1828800"/>
                      <a:gd name="connsiteY34" fmla="*/ 565219 h 1533525"/>
                      <a:gd name="connsiteX35" fmla="*/ 1283494 w 1828800"/>
                      <a:gd name="connsiteY35" fmla="*/ 91826 h 1533525"/>
                      <a:gd name="connsiteX36" fmla="*/ 557689 w 1828800"/>
                      <a:gd name="connsiteY36" fmla="*/ 71824 h 1533525"/>
                      <a:gd name="connsiteX37" fmla="*/ 107156 w 1828800"/>
                      <a:gd name="connsiteY37" fmla="*/ 594746 h 1533525"/>
                      <a:gd name="connsiteX38" fmla="*/ 93821 w 1828800"/>
                      <a:gd name="connsiteY38" fmla="*/ 652849 h 1533525"/>
                      <a:gd name="connsiteX39" fmla="*/ 79534 w 1828800"/>
                      <a:gd name="connsiteY39" fmla="*/ 728096 h 1533525"/>
                      <a:gd name="connsiteX40" fmla="*/ 18574 w 1828800"/>
                      <a:gd name="connsiteY40" fmla="*/ 778579 h 1533525"/>
                      <a:gd name="connsiteX41" fmla="*/ 8096 w 1828800"/>
                      <a:gd name="connsiteY41" fmla="*/ 861446 h 1533525"/>
                      <a:gd name="connsiteX42" fmla="*/ 7144 w 1828800"/>
                      <a:gd name="connsiteY42" fmla="*/ 1008131 h 1533525"/>
                      <a:gd name="connsiteX43" fmla="*/ 14764 w 1828800"/>
                      <a:gd name="connsiteY43" fmla="*/ 1069091 h 1533525"/>
                      <a:gd name="connsiteX44" fmla="*/ 101441 w 1828800"/>
                      <a:gd name="connsiteY44" fmla="*/ 1132909 h 153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828800" h="1533525">
                        <a:moveTo>
                          <a:pt x="101441" y="1132909"/>
                        </a:moveTo>
                        <a:cubicBezTo>
                          <a:pt x="138589" y="1140529"/>
                          <a:pt x="176689" y="1134814"/>
                          <a:pt x="213836" y="1130051"/>
                        </a:cubicBezTo>
                        <a:cubicBezTo>
                          <a:pt x="213836" y="994796"/>
                          <a:pt x="213836" y="859541"/>
                          <a:pt x="213836" y="724286"/>
                        </a:cubicBezTo>
                        <a:cubicBezTo>
                          <a:pt x="194786" y="724286"/>
                          <a:pt x="174784" y="724286"/>
                          <a:pt x="155734" y="724286"/>
                        </a:cubicBezTo>
                        <a:cubicBezTo>
                          <a:pt x="146209" y="724286"/>
                          <a:pt x="191929" y="551884"/>
                          <a:pt x="197644" y="536644"/>
                        </a:cubicBezTo>
                        <a:cubicBezTo>
                          <a:pt x="219551" y="481399"/>
                          <a:pt x="248126" y="429011"/>
                          <a:pt x="283369" y="381386"/>
                        </a:cubicBezTo>
                        <a:cubicBezTo>
                          <a:pt x="351949" y="287089"/>
                          <a:pt x="443389" y="209936"/>
                          <a:pt x="548164" y="158501"/>
                        </a:cubicBezTo>
                        <a:cubicBezTo>
                          <a:pt x="761524" y="52774"/>
                          <a:pt x="1021556" y="55631"/>
                          <a:pt x="1239679" y="147071"/>
                        </a:cubicBezTo>
                        <a:cubicBezTo>
                          <a:pt x="1449229" y="234701"/>
                          <a:pt x="1603534" y="430916"/>
                          <a:pt x="1646396" y="652849"/>
                        </a:cubicBezTo>
                        <a:cubicBezTo>
                          <a:pt x="1647349" y="656659"/>
                          <a:pt x="1656874" y="724286"/>
                          <a:pt x="1655921" y="724286"/>
                        </a:cubicBezTo>
                        <a:lnTo>
                          <a:pt x="1619726" y="724286"/>
                        </a:lnTo>
                        <a:lnTo>
                          <a:pt x="1619726" y="1131956"/>
                        </a:lnTo>
                        <a:lnTo>
                          <a:pt x="1656874" y="1131956"/>
                        </a:lnTo>
                        <a:cubicBezTo>
                          <a:pt x="1637824" y="1225301"/>
                          <a:pt x="1571149" y="1307216"/>
                          <a:pt x="1481614" y="1359604"/>
                        </a:cubicBezTo>
                        <a:cubicBezTo>
                          <a:pt x="1466374" y="1367224"/>
                          <a:pt x="1455896" y="1371034"/>
                          <a:pt x="1440656" y="1378654"/>
                        </a:cubicBezTo>
                        <a:cubicBezTo>
                          <a:pt x="1433036" y="1378654"/>
                          <a:pt x="1425416" y="1382464"/>
                          <a:pt x="1417796" y="1386274"/>
                        </a:cubicBezTo>
                        <a:cubicBezTo>
                          <a:pt x="1413986" y="1386274"/>
                          <a:pt x="1410176" y="1390084"/>
                          <a:pt x="1406366" y="1390084"/>
                        </a:cubicBezTo>
                        <a:cubicBezTo>
                          <a:pt x="1394936" y="1393894"/>
                          <a:pt x="1380649" y="1397704"/>
                          <a:pt x="1369219" y="1401514"/>
                        </a:cubicBezTo>
                        <a:cubicBezTo>
                          <a:pt x="1361599" y="1368176"/>
                          <a:pt x="1335881" y="1341506"/>
                          <a:pt x="1309211" y="1341506"/>
                        </a:cubicBezTo>
                        <a:lnTo>
                          <a:pt x="1103471" y="1341506"/>
                        </a:lnTo>
                        <a:cubicBezTo>
                          <a:pt x="1066324" y="1341506"/>
                          <a:pt x="1035844" y="1386274"/>
                          <a:pt x="1035844" y="1438661"/>
                        </a:cubicBezTo>
                        <a:cubicBezTo>
                          <a:pt x="1035844" y="1491049"/>
                          <a:pt x="1065371" y="1535816"/>
                          <a:pt x="1103471" y="1535816"/>
                        </a:cubicBezTo>
                        <a:lnTo>
                          <a:pt x="1309211" y="1535816"/>
                        </a:lnTo>
                        <a:cubicBezTo>
                          <a:pt x="1316831" y="1535816"/>
                          <a:pt x="1324451" y="1532006"/>
                          <a:pt x="1332071" y="1528196"/>
                        </a:cubicBezTo>
                        <a:cubicBezTo>
                          <a:pt x="1351121" y="1520576"/>
                          <a:pt x="1361599" y="1502479"/>
                          <a:pt x="1369219" y="1479619"/>
                        </a:cubicBezTo>
                        <a:lnTo>
                          <a:pt x="1365409" y="1479619"/>
                        </a:lnTo>
                        <a:cubicBezTo>
                          <a:pt x="1368266" y="1479619"/>
                          <a:pt x="1369219" y="1477714"/>
                          <a:pt x="1371124" y="1474856"/>
                        </a:cubicBezTo>
                        <a:cubicBezTo>
                          <a:pt x="1370171" y="1475809"/>
                          <a:pt x="1369219" y="1477714"/>
                          <a:pt x="1369219" y="1479619"/>
                        </a:cubicBezTo>
                        <a:cubicBezTo>
                          <a:pt x="1384459" y="1475809"/>
                          <a:pt x="1394936" y="1471999"/>
                          <a:pt x="1410176" y="1468189"/>
                        </a:cubicBezTo>
                        <a:cubicBezTo>
                          <a:pt x="1425416" y="1464379"/>
                          <a:pt x="1439704" y="1460569"/>
                          <a:pt x="1451134" y="1456759"/>
                        </a:cubicBezTo>
                        <a:cubicBezTo>
                          <a:pt x="1600676" y="1400561"/>
                          <a:pt x="1713071" y="1277689"/>
                          <a:pt x="1734979" y="1131956"/>
                        </a:cubicBezTo>
                        <a:cubicBezTo>
                          <a:pt x="1783556" y="1128146"/>
                          <a:pt x="1824514" y="1090999"/>
                          <a:pt x="1824514" y="1042421"/>
                        </a:cubicBezTo>
                        <a:lnTo>
                          <a:pt x="1824514" y="814774"/>
                        </a:lnTo>
                        <a:cubicBezTo>
                          <a:pt x="1824514" y="766196"/>
                          <a:pt x="1783556" y="725239"/>
                          <a:pt x="1731169" y="725239"/>
                        </a:cubicBezTo>
                        <a:cubicBezTo>
                          <a:pt x="1733074" y="725239"/>
                          <a:pt x="1706404" y="580459"/>
                          <a:pt x="1702594" y="565219"/>
                        </a:cubicBezTo>
                        <a:cubicBezTo>
                          <a:pt x="1647349" y="351859"/>
                          <a:pt x="1479709" y="183266"/>
                          <a:pt x="1283494" y="91826"/>
                        </a:cubicBezTo>
                        <a:cubicBezTo>
                          <a:pt x="1058704" y="-12949"/>
                          <a:pt x="787241" y="-21521"/>
                          <a:pt x="557689" y="71824"/>
                        </a:cubicBezTo>
                        <a:cubicBezTo>
                          <a:pt x="335756" y="162311"/>
                          <a:pt x="169069" y="366146"/>
                          <a:pt x="107156" y="594746"/>
                        </a:cubicBezTo>
                        <a:cubicBezTo>
                          <a:pt x="102394" y="613796"/>
                          <a:pt x="97631" y="632846"/>
                          <a:pt x="93821" y="652849"/>
                        </a:cubicBezTo>
                        <a:cubicBezTo>
                          <a:pt x="92869" y="659516"/>
                          <a:pt x="87154" y="728096"/>
                          <a:pt x="79534" y="728096"/>
                        </a:cubicBezTo>
                        <a:cubicBezTo>
                          <a:pt x="51911" y="730001"/>
                          <a:pt x="29051" y="752861"/>
                          <a:pt x="18574" y="778579"/>
                        </a:cubicBezTo>
                        <a:cubicBezTo>
                          <a:pt x="8096" y="804296"/>
                          <a:pt x="8096" y="832871"/>
                          <a:pt x="8096" y="861446"/>
                        </a:cubicBezTo>
                        <a:cubicBezTo>
                          <a:pt x="8096" y="910024"/>
                          <a:pt x="8096" y="958601"/>
                          <a:pt x="7144" y="1008131"/>
                        </a:cubicBezTo>
                        <a:cubicBezTo>
                          <a:pt x="7144" y="1029086"/>
                          <a:pt x="7144" y="1050041"/>
                          <a:pt x="14764" y="1069091"/>
                        </a:cubicBezTo>
                        <a:cubicBezTo>
                          <a:pt x="28099" y="1103381"/>
                          <a:pt x="64294" y="1125289"/>
                          <a:pt x="101441" y="11329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: Shape 5">
                    <a:extLst>
                      <a:ext uri="{FF2B5EF4-FFF2-40B4-BE49-F238E27FC236}">
                        <a16:creationId xmlns:a16="http://schemas.microsoft.com/office/drawing/2014/main" id="{CF349CA2-CDD0-A449-8917-BAF757AE7B24}"/>
                      </a:ext>
                    </a:extLst>
                  </p:cNvPr>
                  <p:cNvSpPr/>
                  <p:nvPr/>
                </p:nvSpPr>
                <p:spPr>
                  <a:xfrm>
                    <a:off x="4328636" y="3430429"/>
                    <a:ext cx="1704975" cy="1590675"/>
                  </a:xfrm>
                  <a:custGeom>
                    <a:avLst/>
                    <a:gdLst>
                      <a:gd name="connsiteX0" fmla="*/ 7144 w 1704975"/>
                      <a:gd name="connsiteY0" fmla="*/ 1218724 h 1590675"/>
                      <a:gd name="connsiteX1" fmla="*/ 297656 w 1704975"/>
                      <a:gd name="connsiteY1" fmla="*/ 1218724 h 1590675"/>
                      <a:gd name="connsiteX2" fmla="*/ 672941 w 1704975"/>
                      <a:gd name="connsiteY2" fmla="*/ 1218724 h 1590675"/>
                      <a:gd name="connsiteX3" fmla="*/ 672941 w 1704975"/>
                      <a:gd name="connsiteY3" fmla="*/ 1416844 h 1590675"/>
                      <a:gd name="connsiteX4" fmla="*/ 431006 w 1704975"/>
                      <a:gd name="connsiteY4" fmla="*/ 1416844 h 1590675"/>
                      <a:gd name="connsiteX5" fmla="*/ 431006 w 1704975"/>
                      <a:gd name="connsiteY5" fmla="*/ 1589246 h 1590675"/>
                      <a:gd name="connsiteX6" fmla="*/ 1278731 w 1704975"/>
                      <a:gd name="connsiteY6" fmla="*/ 1589246 h 1590675"/>
                      <a:gd name="connsiteX7" fmla="*/ 1278731 w 1704975"/>
                      <a:gd name="connsiteY7" fmla="*/ 1416844 h 1590675"/>
                      <a:gd name="connsiteX8" fmla="*/ 1036796 w 1704975"/>
                      <a:gd name="connsiteY8" fmla="*/ 1416844 h 1590675"/>
                      <a:gd name="connsiteX9" fmla="*/ 1036796 w 1704975"/>
                      <a:gd name="connsiteY9" fmla="*/ 1218724 h 1590675"/>
                      <a:gd name="connsiteX10" fmla="*/ 1703546 w 1704975"/>
                      <a:gd name="connsiteY10" fmla="*/ 1218724 h 1590675"/>
                      <a:gd name="connsiteX11" fmla="*/ 1703546 w 1704975"/>
                      <a:gd name="connsiteY11" fmla="*/ 7144 h 1590675"/>
                      <a:gd name="connsiteX12" fmla="*/ 7144 w 1704975"/>
                      <a:gd name="connsiteY12" fmla="*/ 7144 h 1590675"/>
                      <a:gd name="connsiteX13" fmla="*/ 7144 w 1704975"/>
                      <a:gd name="connsiteY13" fmla="*/ 1218724 h 1590675"/>
                      <a:gd name="connsiteX14" fmla="*/ 153829 w 1704975"/>
                      <a:gd name="connsiteY14" fmla="*/ 153829 h 1590675"/>
                      <a:gd name="connsiteX15" fmla="*/ 1556861 w 1704975"/>
                      <a:gd name="connsiteY15" fmla="*/ 153829 h 1590675"/>
                      <a:gd name="connsiteX16" fmla="*/ 1556861 w 1704975"/>
                      <a:gd name="connsiteY16" fmla="*/ 1072039 h 1590675"/>
                      <a:gd name="connsiteX17" fmla="*/ 153829 w 1704975"/>
                      <a:gd name="connsiteY17" fmla="*/ 1072039 h 1590675"/>
                      <a:gd name="connsiteX18" fmla="*/ 153829 w 1704975"/>
                      <a:gd name="connsiteY18" fmla="*/ 153829 h 159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704975" h="1590675">
                        <a:moveTo>
                          <a:pt x="7144" y="1218724"/>
                        </a:moveTo>
                        <a:lnTo>
                          <a:pt x="297656" y="1218724"/>
                        </a:lnTo>
                        <a:lnTo>
                          <a:pt x="672941" y="1218724"/>
                        </a:lnTo>
                        <a:lnTo>
                          <a:pt x="672941" y="1416844"/>
                        </a:lnTo>
                        <a:lnTo>
                          <a:pt x="431006" y="1416844"/>
                        </a:lnTo>
                        <a:lnTo>
                          <a:pt x="431006" y="1589246"/>
                        </a:lnTo>
                        <a:lnTo>
                          <a:pt x="1278731" y="1589246"/>
                        </a:lnTo>
                        <a:lnTo>
                          <a:pt x="1278731" y="1416844"/>
                        </a:lnTo>
                        <a:lnTo>
                          <a:pt x="1036796" y="1416844"/>
                        </a:lnTo>
                        <a:lnTo>
                          <a:pt x="1036796" y="1218724"/>
                        </a:lnTo>
                        <a:lnTo>
                          <a:pt x="1703546" y="1218724"/>
                        </a:lnTo>
                        <a:lnTo>
                          <a:pt x="1703546" y="7144"/>
                        </a:lnTo>
                        <a:lnTo>
                          <a:pt x="7144" y="7144"/>
                        </a:lnTo>
                        <a:lnTo>
                          <a:pt x="7144" y="1218724"/>
                        </a:lnTo>
                        <a:close/>
                        <a:moveTo>
                          <a:pt x="153829" y="153829"/>
                        </a:moveTo>
                        <a:lnTo>
                          <a:pt x="1556861" y="153829"/>
                        </a:lnTo>
                        <a:lnTo>
                          <a:pt x="1556861" y="1072039"/>
                        </a:lnTo>
                        <a:lnTo>
                          <a:pt x="153829" y="1072039"/>
                        </a:lnTo>
                        <a:lnTo>
                          <a:pt x="153829" y="15382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: Shape 6">
                    <a:extLst>
                      <a:ext uri="{FF2B5EF4-FFF2-40B4-BE49-F238E27FC236}">
                        <a16:creationId xmlns:a16="http://schemas.microsoft.com/office/drawing/2014/main" id="{BBC78E61-56D4-EB44-AFB9-ABD9C1193A97}"/>
                      </a:ext>
                    </a:extLst>
                  </p:cNvPr>
                  <p:cNvSpPr/>
                  <p:nvPr/>
                </p:nvSpPr>
                <p:spPr>
                  <a:xfrm>
                    <a:off x="5578316" y="1975961"/>
                    <a:ext cx="2314575" cy="2667000"/>
                  </a:xfrm>
                  <a:custGeom>
                    <a:avLst/>
                    <a:gdLst>
                      <a:gd name="connsiteX0" fmla="*/ 1642586 w 2314575"/>
                      <a:gd name="connsiteY0" fmla="*/ 1896904 h 2667000"/>
                      <a:gd name="connsiteX1" fmla="*/ 1556861 w 2314575"/>
                      <a:gd name="connsiteY1" fmla="*/ 1874044 h 2667000"/>
                      <a:gd name="connsiteX2" fmla="*/ 884396 w 2314575"/>
                      <a:gd name="connsiteY2" fmla="*/ 1549241 h 2667000"/>
                      <a:gd name="connsiteX3" fmla="*/ 989171 w 2314575"/>
                      <a:gd name="connsiteY3" fmla="*/ 1444466 h 2667000"/>
                      <a:gd name="connsiteX4" fmla="*/ 824389 w 2314575"/>
                      <a:gd name="connsiteY4" fmla="*/ 1444466 h 2667000"/>
                      <a:gd name="connsiteX5" fmla="*/ 682466 w 2314575"/>
                      <a:gd name="connsiteY5" fmla="*/ 1273016 h 2667000"/>
                      <a:gd name="connsiteX6" fmla="*/ 824389 w 2314575"/>
                      <a:gd name="connsiteY6" fmla="*/ 1101566 h 2667000"/>
                      <a:gd name="connsiteX7" fmla="*/ 1030129 w 2314575"/>
                      <a:gd name="connsiteY7" fmla="*/ 1101566 h 2667000"/>
                      <a:gd name="connsiteX8" fmla="*/ 1142524 w 2314575"/>
                      <a:gd name="connsiteY8" fmla="*/ 1173004 h 2667000"/>
                      <a:gd name="connsiteX9" fmla="*/ 1153954 w 2314575"/>
                      <a:gd name="connsiteY9" fmla="*/ 1192054 h 2667000"/>
                      <a:gd name="connsiteX10" fmla="*/ 1262539 w 2314575"/>
                      <a:gd name="connsiteY10" fmla="*/ 754856 h 2667000"/>
                      <a:gd name="connsiteX11" fmla="*/ 642461 w 2314575"/>
                      <a:gd name="connsiteY11" fmla="*/ 7144 h 2667000"/>
                      <a:gd name="connsiteX12" fmla="*/ 7144 w 2314575"/>
                      <a:gd name="connsiteY12" fmla="*/ 731996 h 2667000"/>
                      <a:gd name="connsiteX13" fmla="*/ 217646 w 2314575"/>
                      <a:gd name="connsiteY13" fmla="*/ 1375886 h 2667000"/>
                      <a:gd name="connsiteX14" fmla="*/ 534829 w 2314575"/>
                      <a:gd name="connsiteY14" fmla="*/ 1375886 h 2667000"/>
                      <a:gd name="connsiteX15" fmla="*/ 534829 w 2314575"/>
                      <a:gd name="connsiteY15" fmla="*/ 2662714 h 2667000"/>
                      <a:gd name="connsiteX16" fmla="*/ 812959 w 2314575"/>
                      <a:gd name="connsiteY16" fmla="*/ 2662714 h 2667000"/>
                      <a:gd name="connsiteX17" fmla="*/ 812959 w 2314575"/>
                      <a:gd name="connsiteY17" fmla="*/ 2028349 h 2667000"/>
                      <a:gd name="connsiteX18" fmla="*/ 1586389 w 2314575"/>
                      <a:gd name="connsiteY18" fmla="*/ 2028349 h 2667000"/>
                      <a:gd name="connsiteX19" fmla="*/ 1586389 w 2314575"/>
                      <a:gd name="connsiteY19" fmla="*/ 2662714 h 2667000"/>
                      <a:gd name="connsiteX20" fmla="*/ 2309336 w 2314575"/>
                      <a:gd name="connsiteY20" fmla="*/ 2662714 h 2667000"/>
                      <a:gd name="connsiteX21" fmla="*/ 1642586 w 2314575"/>
                      <a:gd name="connsiteY21" fmla="*/ 1896904 h 2667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14575" h="2667000">
                        <a:moveTo>
                          <a:pt x="1642586" y="1896904"/>
                        </a:moveTo>
                        <a:cubicBezTo>
                          <a:pt x="1613059" y="1889284"/>
                          <a:pt x="1586389" y="1877854"/>
                          <a:pt x="1556861" y="1874044"/>
                        </a:cubicBezTo>
                        <a:cubicBezTo>
                          <a:pt x="1134904" y="1757839"/>
                          <a:pt x="925354" y="1702594"/>
                          <a:pt x="884396" y="1549241"/>
                        </a:cubicBezTo>
                        <a:cubicBezTo>
                          <a:pt x="921544" y="1519714"/>
                          <a:pt x="955834" y="1481614"/>
                          <a:pt x="989171" y="1444466"/>
                        </a:cubicBezTo>
                        <a:lnTo>
                          <a:pt x="824389" y="1444466"/>
                        </a:lnTo>
                        <a:cubicBezTo>
                          <a:pt x="746284" y="1444466"/>
                          <a:pt x="682466" y="1366361"/>
                          <a:pt x="682466" y="1273016"/>
                        </a:cubicBezTo>
                        <a:cubicBezTo>
                          <a:pt x="682466" y="1179671"/>
                          <a:pt x="746284" y="1101566"/>
                          <a:pt x="824389" y="1101566"/>
                        </a:cubicBezTo>
                        <a:lnTo>
                          <a:pt x="1030129" y="1101566"/>
                        </a:lnTo>
                        <a:cubicBezTo>
                          <a:pt x="1074896" y="1101566"/>
                          <a:pt x="1115854" y="1131094"/>
                          <a:pt x="1142524" y="1173004"/>
                        </a:cubicBezTo>
                        <a:cubicBezTo>
                          <a:pt x="1146334" y="1180624"/>
                          <a:pt x="1150144" y="1184434"/>
                          <a:pt x="1153954" y="1192054"/>
                        </a:cubicBezTo>
                        <a:cubicBezTo>
                          <a:pt x="1221581" y="1050131"/>
                          <a:pt x="1262539" y="896779"/>
                          <a:pt x="1262539" y="754856"/>
                        </a:cubicBezTo>
                        <a:cubicBezTo>
                          <a:pt x="1262539" y="350996"/>
                          <a:pt x="952024" y="7144"/>
                          <a:pt x="642461" y="7144"/>
                        </a:cubicBezTo>
                        <a:cubicBezTo>
                          <a:pt x="335756" y="7144"/>
                          <a:pt x="7144" y="331946"/>
                          <a:pt x="7144" y="731996"/>
                        </a:cubicBezTo>
                        <a:cubicBezTo>
                          <a:pt x="7144" y="940594"/>
                          <a:pt x="91916" y="1188244"/>
                          <a:pt x="217646" y="1375886"/>
                        </a:cubicBezTo>
                        <a:lnTo>
                          <a:pt x="534829" y="1375886"/>
                        </a:lnTo>
                        <a:lnTo>
                          <a:pt x="534829" y="2662714"/>
                        </a:lnTo>
                        <a:lnTo>
                          <a:pt x="812959" y="2662714"/>
                        </a:lnTo>
                        <a:lnTo>
                          <a:pt x="812959" y="2028349"/>
                        </a:lnTo>
                        <a:lnTo>
                          <a:pt x="1586389" y="2028349"/>
                        </a:lnTo>
                        <a:lnTo>
                          <a:pt x="1586389" y="2662714"/>
                        </a:lnTo>
                        <a:lnTo>
                          <a:pt x="2309336" y="2662714"/>
                        </a:lnTo>
                        <a:cubicBezTo>
                          <a:pt x="2307431" y="2416016"/>
                          <a:pt x="2180749" y="2042636"/>
                          <a:pt x="1642586" y="189690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: Shape 7">
                    <a:extLst>
                      <a:ext uri="{FF2B5EF4-FFF2-40B4-BE49-F238E27FC236}">
                        <a16:creationId xmlns:a16="http://schemas.microsoft.com/office/drawing/2014/main" id="{1EAE0BF1-3C80-1D45-95BF-981789962861}"/>
                      </a:ext>
                    </a:extLst>
                  </p:cNvPr>
                  <p:cNvSpPr/>
                  <p:nvPr/>
                </p:nvSpPr>
                <p:spPr>
                  <a:xfrm>
                    <a:off x="6434614" y="4054316"/>
                    <a:ext cx="676275" cy="971550"/>
                  </a:xfrm>
                  <a:custGeom>
                    <a:avLst/>
                    <a:gdLst>
                      <a:gd name="connsiteX0" fmla="*/ 7144 w 676275"/>
                      <a:gd name="connsiteY0" fmla="*/ 972026 h 971550"/>
                      <a:gd name="connsiteX1" fmla="*/ 676751 w 676275"/>
                      <a:gd name="connsiteY1" fmla="*/ 972026 h 971550"/>
                      <a:gd name="connsiteX2" fmla="*/ 676751 w 676275"/>
                      <a:gd name="connsiteY2" fmla="*/ 7144 h 971550"/>
                      <a:gd name="connsiteX3" fmla="*/ 7144 w 676275"/>
                      <a:gd name="connsiteY3" fmla="*/ 7144 h 971550"/>
                      <a:gd name="connsiteX4" fmla="*/ 7144 w 676275"/>
                      <a:gd name="connsiteY4" fmla="*/ 972026 h 971550"/>
                      <a:gd name="connsiteX5" fmla="*/ 342424 w 676275"/>
                      <a:gd name="connsiteY5" fmla="*/ 928211 h 971550"/>
                      <a:gd name="connsiteX6" fmla="*/ 310039 w 676275"/>
                      <a:gd name="connsiteY6" fmla="*/ 894874 h 971550"/>
                      <a:gd name="connsiteX7" fmla="*/ 342424 w 676275"/>
                      <a:gd name="connsiteY7" fmla="*/ 861536 h 971550"/>
                      <a:gd name="connsiteX8" fmla="*/ 375761 w 676275"/>
                      <a:gd name="connsiteY8" fmla="*/ 894874 h 971550"/>
                      <a:gd name="connsiteX9" fmla="*/ 342424 w 676275"/>
                      <a:gd name="connsiteY9" fmla="*/ 928211 h 971550"/>
                      <a:gd name="connsiteX10" fmla="*/ 102394 w 676275"/>
                      <a:gd name="connsiteY10" fmla="*/ 114776 h 971550"/>
                      <a:gd name="connsiteX11" fmla="*/ 581501 w 676275"/>
                      <a:gd name="connsiteY11" fmla="*/ 114776 h 971550"/>
                      <a:gd name="connsiteX12" fmla="*/ 581501 w 676275"/>
                      <a:gd name="connsiteY12" fmla="*/ 808196 h 971550"/>
                      <a:gd name="connsiteX13" fmla="*/ 102394 w 676275"/>
                      <a:gd name="connsiteY13" fmla="*/ 808196 h 971550"/>
                      <a:gd name="connsiteX14" fmla="*/ 102394 w 676275"/>
                      <a:gd name="connsiteY14" fmla="*/ 114776 h 971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76275" h="971550">
                        <a:moveTo>
                          <a:pt x="7144" y="972026"/>
                        </a:moveTo>
                        <a:lnTo>
                          <a:pt x="676751" y="972026"/>
                        </a:lnTo>
                        <a:lnTo>
                          <a:pt x="676751" y="7144"/>
                        </a:lnTo>
                        <a:lnTo>
                          <a:pt x="7144" y="7144"/>
                        </a:lnTo>
                        <a:lnTo>
                          <a:pt x="7144" y="972026"/>
                        </a:lnTo>
                        <a:close/>
                        <a:moveTo>
                          <a:pt x="342424" y="928211"/>
                        </a:moveTo>
                        <a:cubicBezTo>
                          <a:pt x="324326" y="928211"/>
                          <a:pt x="310039" y="913924"/>
                          <a:pt x="310039" y="894874"/>
                        </a:cubicBezTo>
                        <a:cubicBezTo>
                          <a:pt x="310039" y="876776"/>
                          <a:pt x="324326" y="861536"/>
                          <a:pt x="342424" y="861536"/>
                        </a:cubicBezTo>
                        <a:cubicBezTo>
                          <a:pt x="360521" y="861536"/>
                          <a:pt x="375761" y="875824"/>
                          <a:pt x="375761" y="894874"/>
                        </a:cubicBezTo>
                        <a:cubicBezTo>
                          <a:pt x="374809" y="913924"/>
                          <a:pt x="360521" y="928211"/>
                          <a:pt x="342424" y="928211"/>
                        </a:cubicBezTo>
                        <a:close/>
                        <a:moveTo>
                          <a:pt x="102394" y="114776"/>
                        </a:moveTo>
                        <a:lnTo>
                          <a:pt x="581501" y="114776"/>
                        </a:lnTo>
                        <a:lnTo>
                          <a:pt x="581501" y="808196"/>
                        </a:lnTo>
                        <a:lnTo>
                          <a:pt x="102394" y="808196"/>
                        </a:lnTo>
                        <a:lnTo>
                          <a:pt x="102394" y="11477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0951F5D2-A412-D740-B989-D90F63938C3A}"/>
                  </a:ext>
                </a:extLst>
              </p:cNvPr>
              <p:cNvGrpSpPr/>
              <p:nvPr/>
            </p:nvGrpSpPr>
            <p:grpSpPr>
              <a:xfrm>
                <a:off x="4762107" y="1698395"/>
                <a:ext cx="2062262" cy="1248988"/>
                <a:chOff x="4609707" y="1545995"/>
                <a:chExt cx="2062262" cy="1248988"/>
              </a:xfrm>
            </p:grpSpPr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FC509FB4-1433-824B-9DC2-1C12CBA8FAAD}"/>
                    </a:ext>
                  </a:extLst>
                </p:cNvPr>
                <p:cNvSpPr/>
                <p:nvPr/>
              </p:nvSpPr>
              <p:spPr>
                <a:xfrm>
                  <a:off x="4609707" y="1545995"/>
                  <a:ext cx="2062262" cy="124898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latin typeface="Helvetica Neue"/>
                  </a:endParaRPr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A5B16460-C125-324F-BAE9-2C4817E11ED3}"/>
                    </a:ext>
                  </a:extLst>
                </p:cNvPr>
                <p:cNvSpPr/>
                <p:nvPr/>
              </p:nvSpPr>
              <p:spPr>
                <a:xfrm>
                  <a:off x="4736969" y="1602557"/>
                  <a:ext cx="18077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b="1" dirty="0">
                      <a:solidFill>
                        <a:schemeClr val="bg1"/>
                      </a:solidFill>
                    </a:rPr>
                    <a:t>Pricing</a:t>
                  </a:r>
                </a:p>
              </p:txBody>
            </p: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885F4942-F4B3-034B-8EA6-2B7CCD53F18D}"/>
                    </a:ext>
                  </a:extLst>
                </p:cNvPr>
                <p:cNvGrpSpPr/>
                <p:nvPr/>
              </p:nvGrpSpPr>
              <p:grpSpPr>
                <a:xfrm>
                  <a:off x="5348829" y="1989055"/>
                  <a:ext cx="561777" cy="561777"/>
                  <a:chOff x="5348829" y="1989055"/>
                  <a:chExt cx="561777" cy="561777"/>
                </a:xfrm>
              </p:grpSpPr>
              <p:sp>
                <p:nvSpPr>
                  <p:cNvPr id="331" name="Oval 330">
                    <a:extLst>
                      <a:ext uri="{FF2B5EF4-FFF2-40B4-BE49-F238E27FC236}">
                        <a16:creationId xmlns:a16="http://schemas.microsoft.com/office/drawing/2014/main" id="{0C4D2C3B-4FA6-554B-89FE-78B95FD51784}"/>
                      </a:ext>
                    </a:extLst>
                  </p:cNvPr>
                  <p:cNvSpPr/>
                  <p:nvPr/>
                </p:nvSpPr>
                <p:spPr>
                  <a:xfrm>
                    <a:off x="5348829" y="1989055"/>
                    <a:ext cx="561777" cy="561777"/>
                  </a:xfrm>
                  <a:prstGeom prst="ellipse">
                    <a:avLst/>
                  </a:prstGeom>
                  <a:solidFill>
                    <a:schemeClr val="bg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latin typeface="Helvetica Neue"/>
                    </a:endParaRPr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967F2B13-EE76-8B4D-BB0F-C205FAC09FDF}"/>
                      </a:ext>
                    </a:extLst>
                  </p:cNvPr>
                  <p:cNvSpPr txBox="1"/>
                  <p:nvPr/>
                </p:nvSpPr>
                <p:spPr>
                  <a:xfrm>
                    <a:off x="5455853" y="2059692"/>
                    <a:ext cx="338875" cy="457048"/>
                  </a:xfrm>
                  <a:prstGeom prst="rect">
                    <a:avLst/>
                  </a:prstGeom>
                  <a:noFill/>
                </p:spPr>
                <p:txBody>
                  <a:bodyPr wrap="none" lIns="68580" tIns="34290" rIns="68580" bIns="34290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US" sz="2800" dirty="0">
                        <a:solidFill>
                          <a:schemeClr val="bg1"/>
                        </a:solidFill>
                        <a:latin typeface="Helvetica Neue"/>
                      </a:rPr>
                      <a:t>$</a:t>
                    </a:r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606566D1-09AC-9D49-8E8E-148636CC7A21}"/>
                  </a:ext>
                </a:extLst>
              </p:cNvPr>
              <p:cNvGrpSpPr/>
              <p:nvPr/>
            </p:nvGrpSpPr>
            <p:grpSpPr>
              <a:xfrm>
                <a:off x="2593942" y="3037001"/>
                <a:ext cx="2062262" cy="1248988"/>
                <a:chOff x="2441542" y="2884601"/>
                <a:chExt cx="2062262" cy="1248988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442079BC-1958-504F-9752-243FA39AA9BE}"/>
                    </a:ext>
                  </a:extLst>
                </p:cNvPr>
                <p:cNvSpPr/>
                <p:nvPr/>
              </p:nvSpPr>
              <p:spPr>
                <a:xfrm>
                  <a:off x="2441542" y="2884601"/>
                  <a:ext cx="2062262" cy="12489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latin typeface="Helvetica Neue"/>
                  </a:endParaRPr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37D987BD-B9F6-214D-B69D-22D78D200AAE}"/>
                    </a:ext>
                  </a:extLst>
                </p:cNvPr>
                <p:cNvSpPr/>
                <p:nvPr/>
              </p:nvSpPr>
              <p:spPr>
                <a:xfrm>
                  <a:off x="2990008" y="3768309"/>
                  <a:ext cx="96532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b="1" dirty="0">
                      <a:solidFill>
                        <a:schemeClr val="bg1"/>
                      </a:solidFill>
                    </a:rPr>
                    <a:t>Services</a:t>
                  </a:r>
                  <a:r>
                    <a:rPr lang="en-US" b="1" dirty="0"/>
                    <a:t> </a:t>
                  </a:r>
                </a:p>
              </p:txBody>
            </p: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B3EDA901-14A1-D649-ACA5-1E50269C0384}"/>
                    </a:ext>
                  </a:extLst>
                </p:cNvPr>
                <p:cNvGrpSpPr/>
                <p:nvPr/>
              </p:nvGrpSpPr>
              <p:grpSpPr>
                <a:xfrm>
                  <a:off x="3090143" y="3084311"/>
                  <a:ext cx="746203" cy="673797"/>
                  <a:chOff x="4328636" y="1807459"/>
                  <a:chExt cx="3564255" cy="3218407"/>
                </a:xfrm>
                <a:solidFill>
                  <a:schemeClr val="bg1">
                    <a:alpha val="60000"/>
                  </a:schemeClr>
                </a:solidFill>
              </p:grpSpPr>
              <p:sp>
                <p:nvSpPr>
                  <p:cNvPr id="324" name="Freeform: Shape 4">
                    <a:extLst>
                      <a:ext uri="{FF2B5EF4-FFF2-40B4-BE49-F238E27FC236}">
                        <a16:creationId xmlns:a16="http://schemas.microsoft.com/office/drawing/2014/main" id="{50B66197-3B04-6B4E-B262-8427A1DEB45A}"/>
                      </a:ext>
                    </a:extLst>
                  </p:cNvPr>
                  <p:cNvSpPr/>
                  <p:nvPr/>
                </p:nvSpPr>
                <p:spPr>
                  <a:xfrm>
                    <a:off x="5295424" y="1807459"/>
                    <a:ext cx="1828800" cy="1533525"/>
                  </a:xfrm>
                  <a:custGeom>
                    <a:avLst/>
                    <a:gdLst>
                      <a:gd name="connsiteX0" fmla="*/ 101441 w 1828800"/>
                      <a:gd name="connsiteY0" fmla="*/ 1132909 h 1533525"/>
                      <a:gd name="connsiteX1" fmla="*/ 213836 w 1828800"/>
                      <a:gd name="connsiteY1" fmla="*/ 1130051 h 1533525"/>
                      <a:gd name="connsiteX2" fmla="*/ 213836 w 1828800"/>
                      <a:gd name="connsiteY2" fmla="*/ 724286 h 1533525"/>
                      <a:gd name="connsiteX3" fmla="*/ 155734 w 1828800"/>
                      <a:gd name="connsiteY3" fmla="*/ 724286 h 1533525"/>
                      <a:gd name="connsiteX4" fmla="*/ 197644 w 1828800"/>
                      <a:gd name="connsiteY4" fmla="*/ 536644 h 1533525"/>
                      <a:gd name="connsiteX5" fmla="*/ 283369 w 1828800"/>
                      <a:gd name="connsiteY5" fmla="*/ 381386 h 1533525"/>
                      <a:gd name="connsiteX6" fmla="*/ 548164 w 1828800"/>
                      <a:gd name="connsiteY6" fmla="*/ 158501 h 1533525"/>
                      <a:gd name="connsiteX7" fmla="*/ 1239679 w 1828800"/>
                      <a:gd name="connsiteY7" fmla="*/ 147071 h 1533525"/>
                      <a:gd name="connsiteX8" fmla="*/ 1646396 w 1828800"/>
                      <a:gd name="connsiteY8" fmla="*/ 652849 h 1533525"/>
                      <a:gd name="connsiteX9" fmla="*/ 1655921 w 1828800"/>
                      <a:gd name="connsiteY9" fmla="*/ 724286 h 1533525"/>
                      <a:gd name="connsiteX10" fmla="*/ 1619726 w 1828800"/>
                      <a:gd name="connsiteY10" fmla="*/ 724286 h 1533525"/>
                      <a:gd name="connsiteX11" fmla="*/ 1619726 w 1828800"/>
                      <a:gd name="connsiteY11" fmla="*/ 1131956 h 1533525"/>
                      <a:gd name="connsiteX12" fmla="*/ 1656874 w 1828800"/>
                      <a:gd name="connsiteY12" fmla="*/ 1131956 h 1533525"/>
                      <a:gd name="connsiteX13" fmla="*/ 1481614 w 1828800"/>
                      <a:gd name="connsiteY13" fmla="*/ 1359604 h 1533525"/>
                      <a:gd name="connsiteX14" fmla="*/ 1440656 w 1828800"/>
                      <a:gd name="connsiteY14" fmla="*/ 1378654 h 1533525"/>
                      <a:gd name="connsiteX15" fmla="*/ 1417796 w 1828800"/>
                      <a:gd name="connsiteY15" fmla="*/ 1386274 h 1533525"/>
                      <a:gd name="connsiteX16" fmla="*/ 1406366 w 1828800"/>
                      <a:gd name="connsiteY16" fmla="*/ 1390084 h 1533525"/>
                      <a:gd name="connsiteX17" fmla="*/ 1369219 w 1828800"/>
                      <a:gd name="connsiteY17" fmla="*/ 1401514 h 1533525"/>
                      <a:gd name="connsiteX18" fmla="*/ 1309211 w 1828800"/>
                      <a:gd name="connsiteY18" fmla="*/ 1341506 h 1533525"/>
                      <a:gd name="connsiteX19" fmla="*/ 1103471 w 1828800"/>
                      <a:gd name="connsiteY19" fmla="*/ 1341506 h 1533525"/>
                      <a:gd name="connsiteX20" fmla="*/ 1035844 w 1828800"/>
                      <a:gd name="connsiteY20" fmla="*/ 1438661 h 1533525"/>
                      <a:gd name="connsiteX21" fmla="*/ 1103471 w 1828800"/>
                      <a:gd name="connsiteY21" fmla="*/ 1535816 h 1533525"/>
                      <a:gd name="connsiteX22" fmla="*/ 1309211 w 1828800"/>
                      <a:gd name="connsiteY22" fmla="*/ 1535816 h 1533525"/>
                      <a:gd name="connsiteX23" fmla="*/ 1332071 w 1828800"/>
                      <a:gd name="connsiteY23" fmla="*/ 1528196 h 1533525"/>
                      <a:gd name="connsiteX24" fmla="*/ 1369219 w 1828800"/>
                      <a:gd name="connsiteY24" fmla="*/ 1479619 h 1533525"/>
                      <a:gd name="connsiteX25" fmla="*/ 1365409 w 1828800"/>
                      <a:gd name="connsiteY25" fmla="*/ 1479619 h 1533525"/>
                      <a:gd name="connsiteX26" fmla="*/ 1371124 w 1828800"/>
                      <a:gd name="connsiteY26" fmla="*/ 1474856 h 1533525"/>
                      <a:gd name="connsiteX27" fmla="*/ 1369219 w 1828800"/>
                      <a:gd name="connsiteY27" fmla="*/ 1479619 h 1533525"/>
                      <a:gd name="connsiteX28" fmla="*/ 1410176 w 1828800"/>
                      <a:gd name="connsiteY28" fmla="*/ 1468189 h 1533525"/>
                      <a:gd name="connsiteX29" fmla="*/ 1451134 w 1828800"/>
                      <a:gd name="connsiteY29" fmla="*/ 1456759 h 1533525"/>
                      <a:gd name="connsiteX30" fmla="*/ 1734979 w 1828800"/>
                      <a:gd name="connsiteY30" fmla="*/ 1131956 h 1533525"/>
                      <a:gd name="connsiteX31" fmla="*/ 1824514 w 1828800"/>
                      <a:gd name="connsiteY31" fmla="*/ 1042421 h 1533525"/>
                      <a:gd name="connsiteX32" fmla="*/ 1824514 w 1828800"/>
                      <a:gd name="connsiteY32" fmla="*/ 814774 h 1533525"/>
                      <a:gd name="connsiteX33" fmla="*/ 1731169 w 1828800"/>
                      <a:gd name="connsiteY33" fmla="*/ 725239 h 1533525"/>
                      <a:gd name="connsiteX34" fmla="*/ 1702594 w 1828800"/>
                      <a:gd name="connsiteY34" fmla="*/ 565219 h 1533525"/>
                      <a:gd name="connsiteX35" fmla="*/ 1283494 w 1828800"/>
                      <a:gd name="connsiteY35" fmla="*/ 91826 h 1533525"/>
                      <a:gd name="connsiteX36" fmla="*/ 557689 w 1828800"/>
                      <a:gd name="connsiteY36" fmla="*/ 71824 h 1533525"/>
                      <a:gd name="connsiteX37" fmla="*/ 107156 w 1828800"/>
                      <a:gd name="connsiteY37" fmla="*/ 594746 h 1533525"/>
                      <a:gd name="connsiteX38" fmla="*/ 93821 w 1828800"/>
                      <a:gd name="connsiteY38" fmla="*/ 652849 h 1533525"/>
                      <a:gd name="connsiteX39" fmla="*/ 79534 w 1828800"/>
                      <a:gd name="connsiteY39" fmla="*/ 728096 h 1533525"/>
                      <a:gd name="connsiteX40" fmla="*/ 18574 w 1828800"/>
                      <a:gd name="connsiteY40" fmla="*/ 778579 h 1533525"/>
                      <a:gd name="connsiteX41" fmla="*/ 8096 w 1828800"/>
                      <a:gd name="connsiteY41" fmla="*/ 861446 h 1533525"/>
                      <a:gd name="connsiteX42" fmla="*/ 7144 w 1828800"/>
                      <a:gd name="connsiteY42" fmla="*/ 1008131 h 1533525"/>
                      <a:gd name="connsiteX43" fmla="*/ 14764 w 1828800"/>
                      <a:gd name="connsiteY43" fmla="*/ 1069091 h 1533525"/>
                      <a:gd name="connsiteX44" fmla="*/ 101441 w 1828800"/>
                      <a:gd name="connsiteY44" fmla="*/ 1132909 h 153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828800" h="1533525">
                        <a:moveTo>
                          <a:pt x="101441" y="1132909"/>
                        </a:moveTo>
                        <a:cubicBezTo>
                          <a:pt x="138589" y="1140529"/>
                          <a:pt x="176689" y="1134814"/>
                          <a:pt x="213836" y="1130051"/>
                        </a:cubicBezTo>
                        <a:cubicBezTo>
                          <a:pt x="213836" y="994796"/>
                          <a:pt x="213836" y="859541"/>
                          <a:pt x="213836" y="724286"/>
                        </a:cubicBezTo>
                        <a:cubicBezTo>
                          <a:pt x="194786" y="724286"/>
                          <a:pt x="174784" y="724286"/>
                          <a:pt x="155734" y="724286"/>
                        </a:cubicBezTo>
                        <a:cubicBezTo>
                          <a:pt x="146209" y="724286"/>
                          <a:pt x="191929" y="551884"/>
                          <a:pt x="197644" y="536644"/>
                        </a:cubicBezTo>
                        <a:cubicBezTo>
                          <a:pt x="219551" y="481399"/>
                          <a:pt x="248126" y="429011"/>
                          <a:pt x="283369" y="381386"/>
                        </a:cubicBezTo>
                        <a:cubicBezTo>
                          <a:pt x="351949" y="287089"/>
                          <a:pt x="443389" y="209936"/>
                          <a:pt x="548164" y="158501"/>
                        </a:cubicBezTo>
                        <a:cubicBezTo>
                          <a:pt x="761524" y="52774"/>
                          <a:pt x="1021556" y="55631"/>
                          <a:pt x="1239679" y="147071"/>
                        </a:cubicBezTo>
                        <a:cubicBezTo>
                          <a:pt x="1449229" y="234701"/>
                          <a:pt x="1603534" y="430916"/>
                          <a:pt x="1646396" y="652849"/>
                        </a:cubicBezTo>
                        <a:cubicBezTo>
                          <a:pt x="1647349" y="656659"/>
                          <a:pt x="1656874" y="724286"/>
                          <a:pt x="1655921" y="724286"/>
                        </a:cubicBezTo>
                        <a:lnTo>
                          <a:pt x="1619726" y="724286"/>
                        </a:lnTo>
                        <a:lnTo>
                          <a:pt x="1619726" y="1131956"/>
                        </a:lnTo>
                        <a:lnTo>
                          <a:pt x="1656874" y="1131956"/>
                        </a:lnTo>
                        <a:cubicBezTo>
                          <a:pt x="1637824" y="1225301"/>
                          <a:pt x="1571149" y="1307216"/>
                          <a:pt x="1481614" y="1359604"/>
                        </a:cubicBezTo>
                        <a:cubicBezTo>
                          <a:pt x="1466374" y="1367224"/>
                          <a:pt x="1455896" y="1371034"/>
                          <a:pt x="1440656" y="1378654"/>
                        </a:cubicBezTo>
                        <a:cubicBezTo>
                          <a:pt x="1433036" y="1378654"/>
                          <a:pt x="1425416" y="1382464"/>
                          <a:pt x="1417796" y="1386274"/>
                        </a:cubicBezTo>
                        <a:cubicBezTo>
                          <a:pt x="1413986" y="1386274"/>
                          <a:pt x="1410176" y="1390084"/>
                          <a:pt x="1406366" y="1390084"/>
                        </a:cubicBezTo>
                        <a:cubicBezTo>
                          <a:pt x="1394936" y="1393894"/>
                          <a:pt x="1380649" y="1397704"/>
                          <a:pt x="1369219" y="1401514"/>
                        </a:cubicBezTo>
                        <a:cubicBezTo>
                          <a:pt x="1361599" y="1368176"/>
                          <a:pt x="1335881" y="1341506"/>
                          <a:pt x="1309211" y="1341506"/>
                        </a:cubicBezTo>
                        <a:lnTo>
                          <a:pt x="1103471" y="1341506"/>
                        </a:lnTo>
                        <a:cubicBezTo>
                          <a:pt x="1066324" y="1341506"/>
                          <a:pt x="1035844" y="1386274"/>
                          <a:pt x="1035844" y="1438661"/>
                        </a:cubicBezTo>
                        <a:cubicBezTo>
                          <a:pt x="1035844" y="1491049"/>
                          <a:pt x="1065371" y="1535816"/>
                          <a:pt x="1103471" y="1535816"/>
                        </a:cubicBezTo>
                        <a:lnTo>
                          <a:pt x="1309211" y="1535816"/>
                        </a:lnTo>
                        <a:cubicBezTo>
                          <a:pt x="1316831" y="1535816"/>
                          <a:pt x="1324451" y="1532006"/>
                          <a:pt x="1332071" y="1528196"/>
                        </a:cubicBezTo>
                        <a:cubicBezTo>
                          <a:pt x="1351121" y="1520576"/>
                          <a:pt x="1361599" y="1502479"/>
                          <a:pt x="1369219" y="1479619"/>
                        </a:cubicBezTo>
                        <a:lnTo>
                          <a:pt x="1365409" y="1479619"/>
                        </a:lnTo>
                        <a:cubicBezTo>
                          <a:pt x="1368266" y="1479619"/>
                          <a:pt x="1369219" y="1477714"/>
                          <a:pt x="1371124" y="1474856"/>
                        </a:cubicBezTo>
                        <a:cubicBezTo>
                          <a:pt x="1370171" y="1475809"/>
                          <a:pt x="1369219" y="1477714"/>
                          <a:pt x="1369219" y="1479619"/>
                        </a:cubicBezTo>
                        <a:cubicBezTo>
                          <a:pt x="1384459" y="1475809"/>
                          <a:pt x="1394936" y="1471999"/>
                          <a:pt x="1410176" y="1468189"/>
                        </a:cubicBezTo>
                        <a:cubicBezTo>
                          <a:pt x="1425416" y="1464379"/>
                          <a:pt x="1439704" y="1460569"/>
                          <a:pt x="1451134" y="1456759"/>
                        </a:cubicBezTo>
                        <a:cubicBezTo>
                          <a:pt x="1600676" y="1400561"/>
                          <a:pt x="1713071" y="1277689"/>
                          <a:pt x="1734979" y="1131956"/>
                        </a:cubicBezTo>
                        <a:cubicBezTo>
                          <a:pt x="1783556" y="1128146"/>
                          <a:pt x="1824514" y="1090999"/>
                          <a:pt x="1824514" y="1042421"/>
                        </a:cubicBezTo>
                        <a:lnTo>
                          <a:pt x="1824514" y="814774"/>
                        </a:lnTo>
                        <a:cubicBezTo>
                          <a:pt x="1824514" y="766196"/>
                          <a:pt x="1783556" y="725239"/>
                          <a:pt x="1731169" y="725239"/>
                        </a:cubicBezTo>
                        <a:cubicBezTo>
                          <a:pt x="1733074" y="725239"/>
                          <a:pt x="1706404" y="580459"/>
                          <a:pt x="1702594" y="565219"/>
                        </a:cubicBezTo>
                        <a:cubicBezTo>
                          <a:pt x="1647349" y="351859"/>
                          <a:pt x="1479709" y="183266"/>
                          <a:pt x="1283494" y="91826"/>
                        </a:cubicBezTo>
                        <a:cubicBezTo>
                          <a:pt x="1058704" y="-12949"/>
                          <a:pt x="787241" y="-21521"/>
                          <a:pt x="557689" y="71824"/>
                        </a:cubicBezTo>
                        <a:cubicBezTo>
                          <a:pt x="335756" y="162311"/>
                          <a:pt x="169069" y="366146"/>
                          <a:pt x="107156" y="594746"/>
                        </a:cubicBezTo>
                        <a:cubicBezTo>
                          <a:pt x="102394" y="613796"/>
                          <a:pt x="97631" y="632846"/>
                          <a:pt x="93821" y="652849"/>
                        </a:cubicBezTo>
                        <a:cubicBezTo>
                          <a:pt x="92869" y="659516"/>
                          <a:pt x="87154" y="728096"/>
                          <a:pt x="79534" y="728096"/>
                        </a:cubicBezTo>
                        <a:cubicBezTo>
                          <a:pt x="51911" y="730001"/>
                          <a:pt x="29051" y="752861"/>
                          <a:pt x="18574" y="778579"/>
                        </a:cubicBezTo>
                        <a:cubicBezTo>
                          <a:pt x="8096" y="804296"/>
                          <a:pt x="8096" y="832871"/>
                          <a:pt x="8096" y="861446"/>
                        </a:cubicBezTo>
                        <a:cubicBezTo>
                          <a:pt x="8096" y="910024"/>
                          <a:pt x="8096" y="958601"/>
                          <a:pt x="7144" y="1008131"/>
                        </a:cubicBezTo>
                        <a:cubicBezTo>
                          <a:pt x="7144" y="1029086"/>
                          <a:pt x="7144" y="1050041"/>
                          <a:pt x="14764" y="1069091"/>
                        </a:cubicBezTo>
                        <a:cubicBezTo>
                          <a:pt x="28099" y="1103381"/>
                          <a:pt x="64294" y="1125289"/>
                          <a:pt x="101441" y="11329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: Shape 5">
                    <a:extLst>
                      <a:ext uri="{FF2B5EF4-FFF2-40B4-BE49-F238E27FC236}">
                        <a16:creationId xmlns:a16="http://schemas.microsoft.com/office/drawing/2014/main" id="{333F8474-7DF8-2249-9BAC-C4CF0DAB6515}"/>
                      </a:ext>
                    </a:extLst>
                  </p:cNvPr>
                  <p:cNvSpPr/>
                  <p:nvPr/>
                </p:nvSpPr>
                <p:spPr>
                  <a:xfrm>
                    <a:off x="4328636" y="3430429"/>
                    <a:ext cx="1704975" cy="1590675"/>
                  </a:xfrm>
                  <a:custGeom>
                    <a:avLst/>
                    <a:gdLst>
                      <a:gd name="connsiteX0" fmla="*/ 7144 w 1704975"/>
                      <a:gd name="connsiteY0" fmla="*/ 1218724 h 1590675"/>
                      <a:gd name="connsiteX1" fmla="*/ 297656 w 1704975"/>
                      <a:gd name="connsiteY1" fmla="*/ 1218724 h 1590675"/>
                      <a:gd name="connsiteX2" fmla="*/ 672941 w 1704975"/>
                      <a:gd name="connsiteY2" fmla="*/ 1218724 h 1590675"/>
                      <a:gd name="connsiteX3" fmla="*/ 672941 w 1704975"/>
                      <a:gd name="connsiteY3" fmla="*/ 1416844 h 1590675"/>
                      <a:gd name="connsiteX4" fmla="*/ 431006 w 1704975"/>
                      <a:gd name="connsiteY4" fmla="*/ 1416844 h 1590675"/>
                      <a:gd name="connsiteX5" fmla="*/ 431006 w 1704975"/>
                      <a:gd name="connsiteY5" fmla="*/ 1589246 h 1590675"/>
                      <a:gd name="connsiteX6" fmla="*/ 1278731 w 1704975"/>
                      <a:gd name="connsiteY6" fmla="*/ 1589246 h 1590675"/>
                      <a:gd name="connsiteX7" fmla="*/ 1278731 w 1704975"/>
                      <a:gd name="connsiteY7" fmla="*/ 1416844 h 1590675"/>
                      <a:gd name="connsiteX8" fmla="*/ 1036796 w 1704975"/>
                      <a:gd name="connsiteY8" fmla="*/ 1416844 h 1590675"/>
                      <a:gd name="connsiteX9" fmla="*/ 1036796 w 1704975"/>
                      <a:gd name="connsiteY9" fmla="*/ 1218724 h 1590675"/>
                      <a:gd name="connsiteX10" fmla="*/ 1703546 w 1704975"/>
                      <a:gd name="connsiteY10" fmla="*/ 1218724 h 1590675"/>
                      <a:gd name="connsiteX11" fmla="*/ 1703546 w 1704975"/>
                      <a:gd name="connsiteY11" fmla="*/ 7144 h 1590675"/>
                      <a:gd name="connsiteX12" fmla="*/ 7144 w 1704975"/>
                      <a:gd name="connsiteY12" fmla="*/ 7144 h 1590675"/>
                      <a:gd name="connsiteX13" fmla="*/ 7144 w 1704975"/>
                      <a:gd name="connsiteY13" fmla="*/ 1218724 h 1590675"/>
                      <a:gd name="connsiteX14" fmla="*/ 153829 w 1704975"/>
                      <a:gd name="connsiteY14" fmla="*/ 153829 h 1590675"/>
                      <a:gd name="connsiteX15" fmla="*/ 1556861 w 1704975"/>
                      <a:gd name="connsiteY15" fmla="*/ 153829 h 1590675"/>
                      <a:gd name="connsiteX16" fmla="*/ 1556861 w 1704975"/>
                      <a:gd name="connsiteY16" fmla="*/ 1072039 h 1590675"/>
                      <a:gd name="connsiteX17" fmla="*/ 153829 w 1704975"/>
                      <a:gd name="connsiteY17" fmla="*/ 1072039 h 1590675"/>
                      <a:gd name="connsiteX18" fmla="*/ 153829 w 1704975"/>
                      <a:gd name="connsiteY18" fmla="*/ 153829 h 159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704975" h="1590675">
                        <a:moveTo>
                          <a:pt x="7144" y="1218724"/>
                        </a:moveTo>
                        <a:lnTo>
                          <a:pt x="297656" y="1218724"/>
                        </a:lnTo>
                        <a:lnTo>
                          <a:pt x="672941" y="1218724"/>
                        </a:lnTo>
                        <a:lnTo>
                          <a:pt x="672941" y="1416844"/>
                        </a:lnTo>
                        <a:lnTo>
                          <a:pt x="431006" y="1416844"/>
                        </a:lnTo>
                        <a:lnTo>
                          <a:pt x="431006" y="1589246"/>
                        </a:lnTo>
                        <a:lnTo>
                          <a:pt x="1278731" y="1589246"/>
                        </a:lnTo>
                        <a:lnTo>
                          <a:pt x="1278731" y="1416844"/>
                        </a:lnTo>
                        <a:lnTo>
                          <a:pt x="1036796" y="1416844"/>
                        </a:lnTo>
                        <a:lnTo>
                          <a:pt x="1036796" y="1218724"/>
                        </a:lnTo>
                        <a:lnTo>
                          <a:pt x="1703546" y="1218724"/>
                        </a:lnTo>
                        <a:lnTo>
                          <a:pt x="1703546" y="7144"/>
                        </a:lnTo>
                        <a:lnTo>
                          <a:pt x="7144" y="7144"/>
                        </a:lnTo>
                        <a:lnTo>
                          <a:pt x="7144" y="1218724"/>
                        </a:lnTo>
                        <a:close/>
                        <a:moveTo>
                          <a:pt x="153829" y="153829"/>
                        </a:moveTo>
                        <a:lnTo>
                          <a:pt x="1556861" y="153829"/>
                        </a:lnTo>
                        <a:lnTo>
                          <a:pt x="1556861" y="1072039"/>
                        </a:lnTo>
                        <a:lnTo>
                          <a:pt x="153829" y="1072039"/>
                        </a:lnTo>
                        <a:lnTo>
                          <a:pt x="153829" y="15382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: Shape 6">
                    <a:extLst>
                      <a:ext uri="{FF2B5EF4-FFF2-40B4-BE49-F238E27FC236}">
                        <a16:creationId xmlns:a16="http://schemas.microsoft.com/office/drawing/2014/main" id="{31234AA6-524E-8645-97C0-7653E4EF5C91}"/>
                      </a:ext>
                    </a:extLst>
                  </p:cNvPr>
                  <p:cNvSpPr/>
                  <p:nvPr/>
                </p:nvSpPr>
                <p:spPr>
                  <a:xfrm>
                    <a:off x="5578316" y="1975961"/>
                    <a:ext cx="2314575" cy="2667000"/>
                  </a:xfrm>
                  <a:custGeom>
                    <a:avLst/>
                    <a:gdLst>
                      <a:gd name="connsiteX0" fmla="*/ 1642586 w 2314575"/>
                      <a:gd name="connsiteY0" fmla="*/ 1896904 h 2667000"/>
                      <a:gd name="connsiteX1" fmla="*/ 1556861 w 2314575"/>
                      <a:gd name="connsiteY1" fmla="*/ 1874044 h 2667000"/>
                      <a:gd name="connsiteX2" fmla="*/ 884396 w 2314575"/>
                      <a:gd name="connsiteY2" fmla="*/ 1549241 h 2667000"/>
                      <a:gd name="connsiteX3" fmla="*/ 989171 w 2314575"/>
                      <a:gd name="connsiteY3" fmla="*/ 1444466 h 2667000"/>
                      <a:gd name="connsiteX4" fmla="*/ 824389 w 2314575"/>
                      <a:gd name="connsiteY4" fmla="*/ 1444466 h 2667000"/>
                      <a:gd name="connsiteX5" fmla="*/ 682466 w 2314575"/>
                      <a:gd name="connsiteY5" fmla="*/ 1273016 h 2667000"/>
                      <a:gd name="connsiteX6" fmla="*/ 824389 w 2314575"/>
                      <a:gd name="connsiteY6" fmla="*/ 1101566 h 2667000"/>
                      <a:gd name="connsiteX7" fmla="*/ 1030129 w 2314575"/>
                      <a:gd name="connsiteY7" fmla="*/ 1101566 h 2667000"/>
                      <a:gd name="connsiteX8" fmla="*/ 1142524 w 2314575"/>
                      <a:gd name="connsiteY8" fmla="*/ 1173004 h 2667000"/>
                      <a:gd name="connsiteX9" fmla="*/ 1153954 w 2314575"/>
                      <a:gd name="connsiteY9" fmla="*/ 1192054 h 2667000"/>
                      <a:gd name="connsiteX10" fmla="*/ 1262539 w 2314575"/>
                      <a:gd name="connsiteY10" fmla="*/ 754856 h 2667000"/>
                      <a:gd name="connsiteX11" fmla="*/ 642461 w 2314575"/>
                      <a:gd name="connsiteY11" fmla="*/ 7144 h 2667000"/>
                      <a:gd name="connsiteX12" fmla="*/ 7144 w 2314575"/>
                      <a:gd name="connsiteY12" fmla="*/ 731996 h 2667000"/>
                      <a:gd name="connsiteX13" fmla="*/ 217646 w 2314575"/>
                      <a:gd name="connsiteY13" fmla="*/ 1375886 h 2667000"/>
                      <a:gd name="connsiteX14" fmla="*/ 534829 w 2314575"/>
                      <a:gd name="connsiteY14" fmla="*/ 1375886 h 2667000"/>
                      <a:gd name="connsiteX15" fmla="*/ 534829 w 2314575"/>
                      <a:gd name="connsiteY15" fmla="*/ 2662714 h 2667000"/>
                      <a:gd name="connsiteX16" fmla="*/ 812959 w 2314575"/>
                      <a:gd name="connsiteY16" fmla="*/ 2662714 h 2667000"/>
                      <a:gd name="connsiteX17" fmla="*/ 812959 w 2314575"/>
                      <a:gd name="connsiteY17" fmla="*/ 2028349 h 2667000"/>
                      <a:gd name="connsiteX18" fmla="*/ 1586389 w 2314575"/>
                      <a:gd name="connsiteY18" fmla="*/ 2028349 h 2667000"/>
                      <a:gd name="connsiteX19" fmla="*/ 1586389 w 2314575"/>
                      <a:gd name="connsiteY19" fmla="*/ 2662714 h 2667000"/>
                      <a:gd name="connsiteX20" fmla="*/ 2309336 w 2314575"/>
                      <a:gd name="connsiteY20" fmla="*/ 2662714 h 2667000"/>
                      <a:gd name="connsiteX21" fmla="*/ 1642586 w 2314575"/>
                      <a:gd name="connsiteY21" fmla="*/ 1896904 h 2667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14575" h="2667000">
                        <a:moveTo>
                          <a:pt x="1642586" y="1896904"/>
                        </a:moveTo>
                        <a:cubicBezTo>
                          <a:pt x="1613059" y="1889284"/>
                          <a:pt x="1586389" y="1877854"/>
                          <a:pt x="1556861" y="1874044"/>
                        </a:cubicBezTo>
                        <a:cubicBezTo>
                          <a:pt x="1134904" y="1757839"/>
                          <a:pt x="925354" y="1702594"/>
                          <a:pt x="884396" y="1549241"/>
                        </a:cubicBezTo>
                        <a:cubicBezTo>
                          <a:pt x="921544" y="1519714"/>
                          <a:pt x="955834" y="1481614"/>
                          <a:pt x="989171" y="1444466"/>
                        </a:cubicBezTo>
                        <a:lnTo>
                          <a:pt x="824389" y="1444466"/>
                        </a:lnTo>
                        <a:cubicBezTo>
                          <a:pt x="746284" y="1444466"/>
                          <a:pt x="682466" y="1366361"/>
                          <a:pt x="682466" y="1273016"/>
                        </a:cubicBezTo>
                        <a:cubicBezTo>
                          <a:pt x="682466" y="1179671"/>
                          <a:pt x="746284" y="1101566"/>
                          <a:pt x="824389" y="1101566"/>
                        </a:cubicBezTo>
                        <a:lnTo>
                          <a:pt x="1030129" y="1101566"/>
                        </a:lnTo>
                        <a:cubicBezTo>
                          <a:pt x="1074896" y="1101566"/>
                          <a:pt x="1115854" y="1131094"/>
                          <a:pt x="1142524" y="1173004"/>
                        </a:cubicBezTo>
                        <a:cubicBezTo>
                          <a:pt x="1146334" y="1180624"/>
                          <a:pt x="1150144" y="1184434"/>
                          <a:pt x="1153954" y="1192054"/>
                        </a:cubicBezTo>
                        <a:cubicBezTo>
                          <a:pt x="1221581" y="1050131"/>
                          <a:pt x="1262539" y="896779"/>
                          <a:pt x="1262539" y="754856"/>
                        </a:cubicBezTo>
                        <a:cubicBezTo>
                          <a:pt x="1262539" y="350996"/>
                          <a:pt x="952024" y="7144"/>
                          <a:pt x="642461" y="7144"/>
                        </a:cubicBezTo>
                        <a:cubicBezTo>
                          <a:pt x="335756" y="7144"/>
                          <a:pt x="7144" y="331946"/>
                          <a:pt x="7144" y="731996"/>
                        </a:cubicBezTo>
                        <a:cubicBezTo>
                          <a:pt x="7144" y="940594"/>
                          <a:pt x="91916" y="1188244"/>
                          <a:pt x="217646" y="1375886"/>
                        </a:cubicBezTo>
                        <a:lnTo>
                          <a:pt x="534829" y="1375886"/>
                        </a:lnTo>
                        <a:lnTo>
                          <a:pt x="534829" y="2662714"/>
                        </a:lnTo>
                        <a:lnTo>
                          <a:pt x="812959" y="2662714"/>
                        </a:lnTo>
                        <a:lnTo>
                          <a:pt x="812959" y="2028349"/>
                        </a:lnTo>
                        <a:lnTo>
                          <a:pt x="1586389" y="2028349"/>
                        </a:lnTo>
                        <a:lnTo>
                          <a:pt x="1586389" y="2662714"/>
                        </a:lnTo>
                        <a:lnTo>
                          <a:pt x="2309336" y="2662714"/>
                        </a:lnTo>
                        <a:cubicBezTo>
                          <a:pt x="2307431" y="2416016"/>
                          <a:pt x="2180749" y="2042636"/>
                          <a:pt x="1642586" y="189690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: Shape 7">
                    <a:extLst>
                      <a:ext uri="{FF2B5EF4-FFF2-40B4-BE49-F238E27FC236}">
                        <a16:creationId xmlns:a16="http://schemas.microsoft.com/office/drawing/2014/main" id="{CAE6B061-CA29-164D-9C89-6B679D2592B5}"/>
                      </a:ext>
                    </a:extLst>
                  </p:cNvPr>
                  <p:cNvSpPr/>
                  <p:nvPr/>
                </p:nvSpPr>
                <p:spPr>
                  <a:xfrm>
                    <a:off x="6434614" y="4054316"/>
                    <a:ext cx="676275" cy="971550"/>
                  </a:xfrm>
                  <a:custGeom>
                    <a:avLst/>
                    <a:gdLst>
                      <a:gd name="connsiteX0" fmla="*/ 7144 w 676275"/>
                      <a:gd name="connsiteY0" fmla="*/ 972026 h 971550"/>
                      <a:gd name="connsiteX1" fmla="*/ 676751 w 676275"/>
                      <a:gd name="connsiteY1" fmla="*/ 972026 h 971550"/>
                      <a:gd name="connsiteX2" fmla="*/ 676751 w 676275"/>
                      <a:gd name="connsiteY2" fmla="*/ 7144 h 971550"/>
                      <a:gd name="connsiteX3" fmla="*/ 7144 w 676275"/>
                      <a:gd name="connsiteY3" fmla="*/ 7144 h 971550"/>
                      <a:gd name="connsiteX4" fmla="*/ 7144 w 676275"/>
                      <a:gd name="connsiteY4" fmla="*/ 972026 h 971550"/>
                      <a:gd name="connsiteX5" fmla="*/ 342424 w 676275"/>
                      <a:gd name="connsiteY5" fmla="*/ 928211 h 971550"/>
                      <a:gd name="connsiteX6" fmla="*/ 310039 w 676275"/>
                      <a:gd name="connsiteY6" fmla="*/ 894874 h 971550"/>
                      <a:gd name="connsiteX7" fmla="*/ 342424 w 676275"/>
                      <a:gd name="connsiteY7" fmla="*/ 861536 h 971550"/>
                      <a:gd name="connsiteX8" fmla="*/ 375761 w 676275"/>
                      <a:gd name="connsiteY8" fmla="*/ 894874 h 971550"/>
                      <a:gd name="connsiteX9" fmla="*/ 342424 w 676275"/>
                      <a:gd name="connsiteY9" fmla="*/ 928211 h 971550"/>
                      <a:gd name="connsiteX10" fmla="*/ 102394 w 676275"/>
                      <a:gd name="connsiteY10" fmla="*/ 114776 h 971550"/>
                      <a:gd name="connsiteX11" fmla="*/ 581501 w 676275"/>
                      <a:gd name="connsiteY11" fmla="*/ 114776 h 971550"/>
                      <a:gd name="connsiteX12" fmla="*/ 581501 w 676275"/>
                      <a:gd name="connsiteY12" fmla="*/ 808196 h 971550"/>
                      <a:gd name="connsiteX13" fmla="*/ 102394 w 676275"/>
                      <a:gd name="connsiteY13" fmla="*/ 808196 h 971550"/>
                      <a:gd name="connsiteX14" fmla="*/ 102394 w 676275"/>
                      <a:gd name="connsiteY14" fmla="*/ 114776 h 971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76275" h="971550">
                        <a:moveTo>
                          <a:pt x="7144" y="972026"/>
                        </a:moveTo>
                        <a:lnTo>
                          <a:pt x="676751" y="972026"/>
                        </a:lnTo>
                        <a:lnTo>
                          <a:pt x="676751" y="7144"/>
                        </a:lnTo>
                        <a:lnTo>
                          <a:pt x="7144" y="7144"/>
                        </a:lnTo>
                        <a:lnTo>
                          <a:pt x="7144" y="972026"/>
                        </a:lnTo>
                        <a:close/>
                        <a:moveTo>
                          <a:pt x="342424" y="928211"/>
                        </a:moveTo>
                        <a:cubicBezTo>
                          <a:pt x="324326" y="928211"/>
                          <a:pt x="310039" y="913924"/>
                          <a:pt x="310039" y="894874"/>
                        </a:cubicBezTo>
                        <a:cubicBezTo>
                          <a:pt x="310039" y="876776"/>
                          <a:pt x="324326" y="861536"/>
                          <a:pt x="342424" y="861536"/>
                        </a:cubicBezTo>
                        <a:cubicBezTo>
                          <a:pt x="360521" y="861536"/>
                          <a:pt x="375761" y="875824"/>
                          <a:pt x="375761" y="894874"/>
                        </a:cubicBezTo>
                        <a:cubicBezTo>
                          <a:pt x="374809" y="913924"/>
                          <a:pt x="360521" y="928211"/>
                          <a:pt x="342424" y="928211"/>
                        </a:cubicBezTo>
                        <a:close/>
                        <a:moveTo>
                          <a:pt x="102394" y="114776"/>
                        </a:moveTo>
                        <a:lnTo>
                          <a:pt x="581501" y="114776"/>
                        </a:lnTo>
                        <a:lnTo>
                          <a:pt x="581501" y="808196"/>
                        </a:lnTo>
                        <a:lnTo>
                          <a:pt x="102394" y="808196"/>
                        </a:lnTo>
                        <a:lnTo>
                          <a:pt x="102394" y="11477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A29ADB38-7320-CB42-8077-0D2C407E7EB2}"/>
                  </a:ext>
                </a:extLst>
              </p:cNvPr>
              <p:cNvGrpSpPr/>
              <p:nvPr/>
            </p:nvGrpSpPr>
            <p:grpSpPr>
              <a:xfrm>
                <a:off x="4762107" y="3037001"/>
                <a:ext cx="2062262" cy="1248988"/>
                <a:chOff x="4609707" y="2884601"/>
                <a:chExt cx="2062262" cy="1248988"/>
              </a:xfrm>
            </p:grpSpPr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1F08FB78-5A96-3E40-A2C0-B8ADF062781F}"/>
                    </a:ext>
                  </a:extLst>
                </p:cNvPr>
                <p:cNvSpPr/>
                <p:nvPr/>
              </p:nvSpPr>
              <p:spPr>
                <a:xfrm>
                  <a:off x="4609707" y="2884601"/>
                  <a:ext cx="2062262" cy="124898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 Neue"/>
                  </a:endParaRPr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F020C94D-F7BF-0244-A6D4-9C7CAF172D7C}"/>
                    </a:ext>
                  </a:extLst>
                </p:cNvPr>
                <p:cNvSpPr/>
                <p:nvPr/>
              </p:nvSpPr>
              <p:spPr>
                <a:xfrm>
                  <a:off x="4969820" y="3768309"/>
                  <a:ext cx="134203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b="1" dirty="0">
                      <a:solidFill>
                        <a:schemeClr val="bg1"/>
                      </a:solidFill>
                    </a:rPr>
                    <a:t>Performance </a:t>
                  </a:r>
                </a:p>
              </p:txBody>
            </p:sp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0A779F1E-25C5-404C-A3DB-3FAF71D65819}"/>
                    </a:ext>
                  </a:extLst>
                </p:cNvPr>
                <p:cNvGrpSpPr/>
                <p:nvPr/>
              </p:nvGrpSpPr>
              <p:grpSpPr>
                <a:xfrm>
                  <a:off x="5274078" y="3231952"/>
                  <a:ext cx="722033" cy="478854"/>
                  <a:chOff x="4159781" y="2368389"/>
                  <a:chExt cx="4058746" cy="2691767"/>
                </a:xfrm>
                <a:solidFill>
                  <a:schemeClr val="bg1">
                    <a:alpha val="60000"/>
                  </a:schemeClr>
                </a:solidFill>
              </p:grpSpPr>
              <p:sp>
                <p:nvSpPr>
                  <p:cNvPr id="310" name="Freeform: Shape 4">
                    <a:extLst>
                      <a:ext uri="{FF2B5EF4-FFF2-40B4-BE49-F238E27FC236}">
                        <a16:creationId xmlns:a16="http://schemas.microsoft.com/office/drawing/2014/main" id="{6125933A-3DB7-8544-95A6-B2CDE0FEB44B}"/>
                      </a:ext>
                    </a:extLst>
                  </p:cNvPr>
                  <p:cNvSpPr/>
                  <p:nvPr/>
                </p:nvSpPr>
                <p:spPr>
                  <a:xfrm>
                    <a:off x="4159781" y="2368389"/>
                    <a:ext cx="4058746" cy="2691767"/>
                  </a:xfrm>
                  <a:custGeom>
                    <a:avLst/>
                    <a:gdLst>
                      <a:gd name="connsiteX0" fmla="*/ 7144 w 3638550"/>
                      <a:gd name="connsiteY0" fmla="*/ 3141821 h 3143250"/>
                      <a:gd name="connsiteX1" fmla="*/ 7144 w 3638550"/>
                      <a:gd name="connsiteY1" fmla="*/ 7144 h 3143250"/>
                      <a:gd name="connsiteX2" fmla="*/ 170974 w 3638550"/>
                      <a:gd name="connsiteY2" fmla="*/ 7144 h 3143250"/>
                      <a:gd name="connsiteX3" fmla="*/ 170974 w 3638550"/>
                      <a:gd name="connsiteY3" fmla="*/ 2977991 h 3143250"/>
                      <a:gd name="connsiteX4" fmla="*/ 3631406 w 3638550"/>
                      <a:gd name="connsiteY4" fmla="*/ 2977991 h 3143250"/>
                      <a:gd name="connsiteX5" fmla="*/ 3631406 w 3638550"/>
                      <a:gd name="connsiteY5" fmla="*/ 3141821 h 3143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38550" h="3143250">
                        <a:moveTo>
                          <a:pt x="7144" y="3141821"/>
                        </a:moveTo>
                        <a:lnTo>
                          <a:pt x="7144" y="7144"/>
                        </a:lnTo>
                        <a:lnTo>
                          <a:pt x="170974" y="7144"/>
                        </a:lnTo>
                        <a:lnTo>
                          <a:pt x="170974" y="2977991"/>
                        </a:lnTo>
                        <a:lnTo>
                          <a:pt x="3631406" y="2977991"/>
                        </a:lnTo>
                        <a:lnTo>
                          <a:pt x="3631406" y="3141821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1" name="Freeform: Shape 5">
                    <a:extLst>
                      <a:ext uri="{FF2B5EF4-FFF2-40B4-BE49-F238E27FC236}">
                        <a16:creationId xmlns:a16="http://schemas.microsoft.com/office/drawing/2014/main" id="{73B458BF-DD86-E941-B287-21F6A5DC95CB}"/>
                      </a:ext>
                    </a:extLst>
                  </p:cNvPr>
                  <p:cNvSpPr/>
                  <p:nvPr/>
                </p:nvSpPr>
                <p:spPr>
                  <a:xfrm>
                    <a:off x="4892979" y="2482201"/>
                    <a:ext cx="2771775" cy="1019175"/>
                  </a:xfrm>
                  <a:custGeom>
                    <a:avLst/>
                    <a:gdLst>
                      <a:gd name="connsiteX0" fmla="*/ 45734 w 2771775"/>
                      <a:gd name="connsiteY0" fmla="*/ 340056 h 1019175"/>
                      <a:gd name="connsiteX1" fmla="*/ 941084 w 2771775"/>
                      <a:gd name="connsiteY1" fmla="*/ 978231 h 1019175"/>
                      <a:gd name="connsiteX2" fmla="*/ 1861199 w 2771775"/>
                      <a:gd name="connsiteY2" fmla="*/ 601994 h 1019175"/>
                      <a:gd name="connsiteX3" fmla="*/ 2730831 w 2771775"/>
                      <a:gd name="connsiteY3" fmla="*/ 45734 h 1019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71775" h="1019175">
                        <a:moveTo>
                          <a:pt x="45734" y="340056"/>
                        </a:moveTo>
                        <a:lnTo>
                          <a:pt x="941084" y="978231"/>
                        </a:lnTo>
                        <a:lnTo>
                          <a:pt x="1861199" y="601994"/>
                        </a:lnTo>
                        <a:lnTo>
                          <a:pt x="2730831" y="45734"/>
                        </a:lnTo>
                      </a:path>
                    </a:pathLst>
                  </a:custGeom>
                  <a:noFill/>
                  <a:ln w="19050" cap="flat">
                    <a:solidFill>
                      <a:schemeClr val="bg1">
                        <a:alpha val="6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2" name="Freeform: Shape 6">
                    <a:extLst>
                      <a:ext uri="{FF2B5EF4-FFF2-40B4-BE49-F238E27FC236}">
                        <a16:creationId xmlns:a16="http://schemas.microsoft.com/office/drawing/2014/main" id="{4D09D993-35F2-6F4A-BD61-003747F2B1CF}"/>
                      </a:ext>
                    </a:extLst>
                  </p:cNvPr>
                  <p:cNvSpPr/>
                  <p:nvPr/>
                </p:nvSpPr>
                <p:spPr>
                  <a:xfrm>
                    <a:off x="4748689" y="2633186"/>
                    <a:ext cx="371475" cy="371475"/>
                  </a:xfrm>
                  <a:custGeom>
                    <a:avLst/>
                    <a:gdLst>
                      <a:gd name="connsiteX0" fmla="*/ 372904 w 371475"/>
                      <a:gd name="connsiteY0" fmla="*/ 190024 h 371475"/>
                      <a:gd name="connsiteX1" fmla="*/ 190024 w 371475"/>
                      <a:gd name="connsiteY1" fmla="*/ 7144 h 371475"/>
                      <a:gd name="connsiteX2" fmla="*/ 7144 w 371475"/>
                      <a:gd name="connsiteY2" fmla="*/ 190024 h 371475"/>
                      <a:gd name="connsiteX3" fmla="*/ 190024 w 371475"/>
                      <a:gd name="connsiteY3" fmla="*/ 372904 h 371475"/>
                      <a:gd name="connsiteX4" fmla="*/ 372904 w 371475"/>
                      <a:gd name="connsiteY4" fmla="*/ 190024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75" h="371475">
                        <a:moveTo>
                          <a:pt x="372904" y="190024"/>
                        </a:moveTo>
                        <a:cubicBezTo>
                          <a:pt x="372904" y="89059"/>
                          <a:pt x="290989" y="7144"/>
                          <a:pt x="190024" y="7144"/>
                        </a:cubicBezTo>
                        <a:cubicBezTo>
                          <a:pt x="89059" y="7144"/>
                          <a:pt x="7144" y="89059"/>
                          <a:pt x="7144" y="190024"/>
                        </a:cubicBezTo>
                        <a:cubicBezTo>
                          <a:pt x="7144" y="290989"/>
                          <a:pt x="89059" y="372904"/>
                          <a:pt x="190024" y="372904"/>
                        </a:cubicBezTo>
                        <a:cubicBezTo>
                          <a:pt x="290989" y="372904"/>
                          <a:pt x="372904" y="290989"/>
                          <a:pt x="372904" y="190024"/>
                        </a:cubicBezTo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3" name="Freeform: Shape 7">
                    <a:extLst>
                      <a:ext uri="{FF2B5EF4-FFF2-40B4-BE49-F238E27FC236}">
                        <a16:creationId xmlns:a16="http://schemas.microsoft.com/office/drawing/2014/main" id="{CFB6690F-E427-D54A-A3E1-BFE905256E18}"/>
                      </a:ext>
                    </a:extLst>
                  </p:cNvPr>
                  <p:cNvSpPr/>
                  <p:nvPr/>
                </p:nvSpPr>
                <p:spPr>
                  <a:xfrm>
                    <a:off x="5612606" y="3239929"/>
                    <a:ext cx="438150" cy="438150"/>
                  </a:xfrm>
                  <a:custGeom>
                    <a:avLst/>
                    <a:gdLst>
                      <a:gd name="connsiteX0" fmla="*/ 433864 w 438150"/>
                      <a:gd name="connsiteY0" fmla="*/ 220504 h 438150"/>
                      <a:gd name="connsiteX1" fmla="*/ 220504 w 438150"/>
                      <a:gd name="connsiteY1" fmla="*/ 7144 h 438150"/>
                      <a:gd name="connsiteX2" fmla="*/ 7144 w 438150"/>
                      <a:gd name="connsiteY2" fmla="*/ 220504 h 438150"/>
                      <a:gd name="connsiteX3" fmla="*/ 220504 w 438150"/>
                      <a:gd name="connsiteY3" fmla="*/ 433864 h 438150"/>
                      <a:gd name="connsiteX4" fmla="*/ 433864 w 438150"/>
                      <a:gd name="connsiteY4" fmla="*/ 220504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150" h="438150">
                        <a:moveTo>
                          <a:pt x="433864" y="220504"/>
                        </a:moveTo>
                        <a:cubicBezTo>
                          <a:pt x="433864" y="102394"/>
                          <a:pt x="338614" y="7144"/>
                          <a:pt x="220504" y="7144"/>
                        </a:cubicBezTo>
                        <a:cubicBezTo>
                          <a:pt x="102394" y="7144"/>
                          <a:pt x="7144" y="102394"/>
                          <a:pt x="7144" y="220504"/>
                        </a:cubicBezTo>
                        <a:cubicBezTo>
                          <a:pt x="7144" y="338614"/>
                          <a:pt x="102394" y="433864"/>
                          <a:pt x="220504" y="433864"/>
                        </a:cubicBezTo>
                        <a:cubicBezTo>
                          <a:pt x="338614" y="433864"/>
                          <a:pt x="433864" y="337661"/>
                          <a:pt x="433864" y="220504"/>
                        </a:cubicBezTo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: Shape 8">
                    <a:extLst>
                      <a:ext uri="{FF2B5EF4-FFF2-40B4-BE49-F238E27FC236}">
                        <a16:creationId xmlns:a16="http://schemas.microsoft.com/office/drawing/2014/main" id="{4F9D658C-1F27-9E40-BAF9-65B98DE87B9A}"/>
                      </a:ext>
                    </a:extLst>
                  </p:cNvPr>
                  <p:cNvSpPr/>
                  <p:nvPr/>
                </p:nvSpPr>
                <p:spPr>
                  <a:xfrm>
                    <a:off x="6564154" y="2894171"/>
                    <a:ext cx="371475" cy="371475"/>
                  </a:xfrm>
                  <a:custGeom>
                    <a:avLst/>
                    <a:gdLst>
                      <a:gd name="connsiteX0" fmla="*/ 372904 w 371475"/>
                      <a:gd name="connsiteY0" fmla="*/ 190024 h 371475"/>
                      <a:gd name="connsiteX1" fmla="*/ 190024 w 371475"/>
                      <a:gd name="connsiteY1" fmla="*/ 7144 h 371475"/>
                      <a:gd name="connsiteX2" fmla="*/ 7144 w 371475"/>
                      <a:gd name="connsiteY2" fmla="*/ 190024 h 371475"/>
                      <a:gd name="connsiteX3" fmla="*/ 190024 w 371475"/>
                      <a:gd name="connsiteY3" fmla="*/ 372904 h 371475"/>
                      <a:gd name="connsiteX4" fmla="*/ 372904 w 371475"/>
                      <a:gd name="connsiteY4" fmla="*/ 190024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75" h="371475">
                        <a:moveTo>
                          <a:pt x="372904" y="190024"/>
                        </a:moveTo>
                        <a:cubicBezTo>
                          <a:pt x="372904" y="89059"/>
                          <a:pt x="290989" y="7144"/>
                          <a:pt x="190024" y="7144"/>
                        </a:cubicBezTo>
                        <a:cubicBezTo>
                          <a:pt x="89059" y="7144"/>
                          <a:pt x="7144" y="89059"/>
                          <a:pt x="7144" y="190024"/>
                        </a:cubicBezTo>
                        <a:cubicBezTo>
                          <a:pt x="7144" y="290989"/>
                          <a:pt x="89059" y="372904"/>
                          <a:pt x="190024" y="372904"/>
                        </a:cubicBezTo>
                        <a:cubicBezTo>
                          <a:pt x="290989" y="372904"/>
                          <a:pt x="372904" y="290989"/>
                          <a:pt x="372904" y="190024"/>
                        </a:cubicBezTo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: Shape 9">
                    <a:extLst>
                      <a:ext uri="{FF2B5EF4-FFF2-40B4-BE49-F238E27FC236}">
                        <a16:creationId xmlns:a16="http://schemas.microsoft.com/office/drawing/2014/main" id="{6085069D-E394-9545-AA9C-37FF83295ED9}"/>
                      </a:ext>
                    </a:extLst>
                  </p:cNvPr>
                  <p:cNvSpPr/>
                  <p:nvPr/>
                </p:nvSpPr>
                <p:spPr>
                  <a:xfrm>
                    <a:off x="7462361" y="2368391"/>
                    <a:ext cx="314325" cy="314325"/>
                  </a:xfrm>
                  <a:custGeom>
                    <a:avLst/>
                    <a:gdLst>
                      <a:gd name="connsiteX0" fmla="*/ 311944 w 314325"/>
                      <a:gd name="connsiteY0" fmla="*/ 159544 h 314325"/>
                      <a:gd name="connsiteX1" fmla="*/ 159544 w 314325"/>
                      <a:gd name="connsiteY1" fmla="*/ 311944 h 314325"/>
                      <a:gd name="connsiteX2" fmla="*/ 7144 w 314325"/>
                      <a:gd name="connsiteY2" fmla="*/ 159544 h 314325"/>
                      <a:gd name="connsiteX3" fmla="*/ 159544 w 314325"/>
                      <a:gd name="connsiteY3" fmla="*/ 7144 h 314325"/>
                      <a:gd name="connsiteX4" fmla="*/ 311944 w 314325"/>
                      <a:gd name="connsiteY4" fmla="*/ 159544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325" h="314325">
                        <a:moveTo>
                          <a:pt x="311944" y="159544"/>
                        </a:moveTo>
                        <a:cubicBezTo>
                          <a:pt x="311944" y="243712"/>
                          <a:pt x="243712" y="311944"/>
                          <a:pt x="159544" y="311944"/>
                        </a:cubicBezTo>
                        <a:cubicBezTo>
                          <a:pt x="75376" y="311944"/>
                          <a:pt x="7144" y="243712"/>
                          <a:pt x="7144" y="159544"/>
                        </a:cubicBezTo>
                        <a:cubicBezTo>
                          <a:pt x="7144" y="75376"/>
                          <a:pt x="75376" y="7144"/>
                          <a:pt x="159544" y="7144"/>
                        </a:cubicBezTo>
                        <a:cubicBezTo>
                          <a:pt x="243712" y="7144"/>
                          <a:pt x="311944" y="75376"/>
                          <a:pt x="311944" y="15954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: Shape 10">
                    <a:extLst>
                      <a:ext uri="{FF2B5EF4-FFF2-40B4-BE49-F238E27FC236}">
                        <a16:creationId xmlns:a16="http://schemas.microsoft.com/office/drawing/2014/main" id="{4269C734-E4F6-6143-B44E-0A2CA41A1F12}"/>
                      </a:ext>
                    </a:extLst>
                  </p:cNvPr>
                  <p:cNvSpPr/>
                  <p:nvPr/>
                </p:nvSpPr>
                <p:spPr>
                  <a:xfrm>
                    <a:off x="4892979" y="3705211"/>
                    <a:ext cx="2771775" cy="647700"/>
                  </a:xfrm>
                  <a:custGeom>
                    <a:avLst/>
                    <a:gdLst>
                      <a:gd name="connsiteX0" fmla="*/ 45734 w 2771775"/>
                      <a:gd name="connsiteY0" fmla="*/ 45734 h 647700"/>
                      <a:gd name="connsiteX1" fmla="*/ 941084 w 2771775"/>
                      <a:gd name="connsiteY1" fmla="*/ 607708 h 647700"/>
                      <a:gd name="connsiteX2" fmla="*/ 1863104 w 2771775"/>
                      <a:gd name="connsiteY2" fmla="*/ 162891 h 647700"/>
                      <a:gd name="connsiteX3" fmla="*/ 2730831 w 2771775"/>
                      <a:gd name="connsiteY3" fmla="*/ 82881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71775" h="647700">
                        <a:moveTo>
                          <a:pt x="45734" y="45734"/>
                        </a:moveTo>
                        <a:lnTo>
                          <a:pt x="941084" y="607708"/>
                        </a:lnTo>
                        <a:lnTo>
                          <a:pt x="1863104" y="162891"/>
                        </a:lnTo>
                        <a:lnTo>
                          <a:pt x="2730831" y="82881"/>
                        </a:lnTo>
                      </a:path>
                    </a:pathLst>
                  </a:custGeom>
                  <a:noFill/>
                  <a:ln w="19050" cap="flat">
                    <a:solidFill>
                      <a:schemeClr val="bg1">
                        <a:alpha val="6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" name="Freeform: Shape 11">
                    <a:extLst>
                      <a:ext uri="{FF2B5EF4-FFF2-40B4-BE49-F238E27FC236}">
                        <a16:creationId xmlns:a16="http://schemas.microsoft.com/office/drawing/2014/main" id="{98392068-0EB5-1746-8E4A-DD554A72EC5F}"/>
                      </a:ext>
                    </a:extLst>
                  </p:cNvPr>
                  <p:cNvSpPr/>
                  <p:nvPr/>
                </p:nvSpPr>
                <p:spPr>
                  <a:xfrm>
                    <a:off x="4750594" y="3561874"/>
                    <a:ext cx="371475" cy="371475"/>
                  </a:xfrm>
                  <a:custGeom>
                    <a:avLst/>
                    <a:gdLst>
                      <a:gd name="connsiteX0" fmla="*/ 372904 w 371475"/>
                      <a:gd name="connsiteY0" fmla="*/ 190024 h 371475"/>
                      <a:gd name="connsiteX1" fmla="*/ 190024 w 371475"/>
                      <a:gd name="connsiteY1" fmla="*/ 7144 h 371475"/>
                      <a:gd name="connsiteX2" fmla="*/ 7144 w 371475"/>
                      <a:gd name="connsiteY2" fmla="*/ 190024 h 371475"/>
                      <a:gd name="connsiteX3" fmla="*/ 190024 w 371475"/>
                      <a:gd name="connsiteY3" fmla="*/ 372904 h 371475"/>
                      <a:gd name="connsiteX4" fmla="*/ 372904 w 371475"/>
                      <a:gd name="connsiteY4" fmla="*/ 190024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475" h="371475">
                        <a:moveTo>
                          <a:pt x="372904" y="190024"/>
                        </a:moveTo>
                        <a:cubicBezTo>
                          <a:pt x="372904" y="89059"/>
                          <a:pt x="290989" y="7144"/>
                          <a:pt x="190024" y="7144"/>
                        </a:cubicBezTo>
                        <a:cubicBezTo>
                          <a:pt x="89059" y="7144"/>
                          <a:pt x="7144" y="89059"/>
                          <a:pt x="7144" y="190024"/>
                        </a:cubicBezTo>
                        <a:cubicBezTo>
                          <a:pt x="7144" y="290989"/>
                          <a:pt x="89059" y="372904"/>
                          <a:pt x="190024" y="372904"/>
                        </a:cubicBezTo>
                        <a:cubicBezTo>
                          <a:pt x="290989" y="372904"/>
                          <a:pt x="372904" y="290989"/>
                          <a:pt x="372904" y="190024"/>
                        </a:cubicBezTo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: Shape 12">
                    <a:extLst>
                      <a:ext uri="{FF2B5EF4-FFF2-40B4-BE49-F238E27FC236}">
                        <a16:creationId xmlns:a16="http://schemas.microsoft.com/office/drawing/2014/main" id="{EA1F98C0-0BC4-D340-A97B-B58A0012BA98}"/>
                      </a:ext>
                    </a:extLst>
                  </p:cNvPr>
                  <p:cNvSpPr/>
                  <p:nvPr/>
                </p:nvSpPr>
                <p:spPr>
                  <a:xfrm>
                    <a:off x="5614511" y="4092416"/>
                    <a:ext cx="438150" cy="438150"/>
                  </a:xfrm>
                  <a:custGeom>
                    <a:avLst/>
                    <a:gdLst>
                      <a:gd name="connsiteX0" fmla="*/ 433864 w 438150"/>
                      <a:gd name="connsiteY0" fmla="*/ 220504 h 438150"/>
                      <a:gd name="connsiteX1" fmla="*/ 220504 w 438150"/>
                      <a:gd name="connsiteY1" fmla="*/ 7144 h 438150"/>
                      <a:gd name="connsiteX2" fmla="*/ 7144 w 438150"/>
                      <a:gd name="connsiteY2" fmla="*/ 220504 h 438150"/>
                      <a:gd name="connsiteX3" fmla="*/ 220504 w 438150"/>
                      <a:gd name="connsiteY3" fmla="*/ 433864 h 438150"/>
                      <a:gd name="connsiteX4" fmla="*/ 433864 w 438150"/>
                      <a:gd name="connsiteY4" fmla="*/ 220504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150" h="438150">
                        <a:moveTo>
                          <a:pt x="433864" y="220504"/>
                        </a:moveTo>
                        <a:cubicBezTo>
                          <a:pt x="433864" y="102394"/>
                          <a:pt x="338614" y="7144"/>
                          <a:pt x="220504" y="7144"/>
                        </a:cubicBezTo>
                        <a:cubicBezTo>
                          <a:pt x="102394" y="7144"/>
                          <a:pt x="7144" y="102394"/>
                          <a:pt x="7144" y="220504"/>
                        </a:cubicBezTo>
                        <a:cubicBezTo>
                          <a:pt x="7144" y="338614"/>
                          <a:pt x="102394" y="433864"/>
                          <a:pt x="220504" y="433864"/>
                        </a:cubicBezTo>
                        <a:cubicBezTo>
                          <a:pt x="337661" y="433864"/>
                          <a:pt x="433864" y="338614"/>
                          <a:pt x="433864" y="220504"/>
                        </a:cubicBezTo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: Shape 13">
                    <a:extLst>
                      <a:ext uri="{FF2B5EF4-FFF2-40B4-BE49-F238E27FC236}">
                        <a16:creationId xmlns:a16="http://schemas.microsoft.com/office/drawing/2014/main" id="{985D536F-C9C7-DC4B-A1AF-C5DB8D4593C2}"/>
                      </a:ext>
                    </a:extLst>
                  </p:cNvPr>
                  <p:cNvSpPr/>
                  <p:nvPr/>
                </p:nvSpPr>
                <p:spPr>
                  <a:xfrm>
                    <a:off x="6596539" y="3708559"/>
                    <a:ext cx="314325" cy="314325"/>
                  </a:xfrm>
                  <a:custGeom>
                    <a:avLst/>
                    <a:gdLst>
                      <a:gd name="connsiteX0" fmla="*/ 311944 w 314325"/>
                      <a:gd name="connsiteY0" fmla="*/ 159544 h 314325"/>
                      <a:gd name="connsiteX1" fmla="*/ 159544 w 314325"/>
                      <a:gd name="connsiteY1" fmla="*/ 7144 h 314325"/>
                      <a:gd name="connsiteX2" fmla="*/ 7144 w 314325"/>
                      <a:gd name="connsiteY2" fmla="*/ 159544 h 314325"/>
                      <a:gd name="connsiteX3" fmla="*/ 159544 w 314325"/>
                      <a:gd name="connsiteY3" fmla="*/ 311944 h 314325"/>
                      <a:gd name="connsiteX4" fmla="*/ 311944 w 314325"/>
                      <a:gd name="connsiteY4" fmla="*/ 159544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325" h="314325">
                        <a:moveTo>
                          <a:pt x="311944" y="159544"/>
                        </a:moveTo>
                        <a:cubicBezTo>
                          <a:pt x="311944" y="75724"/>
                          <a:pt x="243364" y="7144"/>
                          <a:pt x="159544" y="7144"/>
                        </a:cubicBezTo>
                        <a:cubicBezTo>
                          <a:pt x="75724" y="7144"/>
                          <a:pt x="7144" y="75724"/>
                          <a:pt x="7144" y="159544"/>
                        </a:cubicBezTo>
                        <a:cubicBezTo>
                          <a:pt x="7144" y="243364"/>
                          <a:pt x="75724" y="311944"/>
                          <a:pt x="159544" y="311944"/>
                        </a:cubicBezTo>
                        <a:cubicBezTo>
                          <a:pt x="243364" y="311944"/>
                          <a:pt x="311944" y="243364"/>
                          <a:pt x="311944" y="159544"/>
                        </a:cubicBezTo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: Shape 14">
                    <a:extLst>
                      <a:ext uri="{FF2B5EF4-FFF2-40B4-BE49-F238E27FC236}">
                        <a16:creationId xmlns:a16="http://schemas.microsoft.com/office/drawing/2014/main" id="{8582B126-E923-774C-99E8-53D31E9E2FE0}"/>
                      </a:ext>
                    </a:extLst>
                  </p:cNvPr>
                  <p:cNvSpPr/>
                  <p:nvPr/>
                </p:nvSpPr>
                <p:spPr>
                  <a:xfrm>
                    <a:off x="7403306" y="3567589"/>
                    <a:ext cx="438150" cy="438150"/>
                  </a:xfrm>
                  <a:custGeom>
                    <a:avLst/>
                    <a:gdLst>
                      <a:gd name="connsiteX0" fmla="*/ 433864 w 438150"/>
                      <a:gd name="connsiteY0" fmla="*/ 220504 h 438150"/>
                      <a:gd name="connsiteX1" fmla="*/ 220504 w 438150"/>
                      <a:gd name="connsiteY1" fmla="*/ 433864 h 438150"/>
                      <a:gd name="connsiteX2" fmla="*/ 7144 w 438150"/>
                      <a:gd name="connsiteY2" fmla="*/ 220504 h 438150"/>
                      <a:gd name="connsiteX3" fmla="*/ 220504 w 438150"/>
                      <a:gd name="connsiteY3" fmla="*/ 7144 h 438150"/>
                      <a:gd name="connsiteX4" fmla="*/ 433864 w 438150"/>
                      <a:gd name="connsiteY4" fmla="*/ 220504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150" h="438150">
                        <a:moveTo>
                          <a:pt x="433864" y="220504"/>
                        </a:moveTo>
                        <a:cubicBezTo>
                          <a:pt x="433864" y="338339"/>
                          <a:pt x="338339" y="433864"/>
                          <a:pt x="220504" y="433864"/>
                        </a:cubicBezTo>
                        <a:cubicBezTo>
                          <a:pt x="102668" y="433864"/>
                          <a:pt x="7144" y="338339"/>
                          <a:pt x="7144" y="220504"/>
                        </a:cubicBezTo>
                        <a:cubicBezTo>
                          <a:pt x="7144" y="102668"/>
                          <a:pt x="102668" y="7144"/>
                          <a:pt x="220504" y="7144"/>
                        </a:cubicBezTo>
                        <a:cubicBezTo>
                          <a:pt x="338339" y="7144"/>
                          <a:pt x="433864" y="102668"/>
                          <a:pt x="433864" y="22050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04A1B455-599B-8348-B733-D4B484E75681}"/>
                  </a:ext>
                </a:extLst>
              </p:cNvPr>
              <p:cNvGrpSpPr/>
              <p:nvPr/>
            </p:nvGrpSpPr>
            <p:grpSpPr>
              <a:xfrm>
                <a:off x="3930044" y="2374111"/>
                <a:ext cx="1571185" cy="1034198"/>
                <a:chOff x="3777644" y="2221711"/>
                <a:chExt cx="1571185" cy="1034198"/>
              </a:xfrm>
            </p:grpSpPr>
            <p:sp>
              <p:nvSpPr>
                <p:cNvPr id="305" name="Freeform: Shape 4">
                  <a:extLst>
                    <a:ext uri="{FF2B5EF4-FFF2-40B4-BE49-F238E27FC236}">
                      <a16:creationId xmlns:a16="http://schemas.microsoft.com/office/drawing/2014/main" id="{D5C59654-B49A-8E46-8A57-7ECC265A6076}"/>
                    </a:ext>
                  </a:extLst>
                </p:cNvPr>
                <p:cNvSpPr/>
                <p:nvPr/>
              </p:nvSpPr>
              <p:spPr>
                <a:xfrm>
                  <a:off x="3777644" y="2221711"/>
                  <a:ext cx="1571185" cy="1034198"/>
                </a:xfrm>
                <a:custGeom>
                  <a:avLst/>
                  <a:gdLst>
                    <a:gd name="connsiteX0" fmla="*/ 3129439 w 3762375"/>
                    <a:gd name="connsiteY0" fmla="*/ 953929 h 2476500"/>
                    <a:gd name="connsiteX1" fmla="*/ 2126456 w 3762375"/>
                    <a:gd name="connsiteY1" fmla="*/ 7144 h 2476500"/>
                    <a:gd name="connsiteX2" fmla="*/ 1228249 w 3762375"/>
                    <a:gd name="connsiteY2" fmla="*/ 545306 h 2476500"/>
                    <a:gd name="connsiteX3" fmla="*/ 941546 w 3762375"/>
                    <a:gd name="connsiteY3" fmla="*/ 466249 h 2476500"/>
                    <a:gd name="connsiteX4" fmla="*/ 465296 w 3762375"/>
                    <a:gd name="connsiteY4" fmla="*/ 942499 h 2476500"/>
                    <a:gd name="connsiteX5" fmla="*/ 469106 w 3762375"/>
                    <a:gd name="connsiteY5" fmla="*/ 1004411 h 2476500"/>
                    <a:gd name="connsiteX6" fmla="*/ 7144 w 3762375"/>
                    <a:gd name="connsiteY6" fmla="*/ 1706404 h 2476500"/>
                    <a:gd name="connsiteX7" fmla="*/ 771049 w 3762375"/>
                    <a:gd name="connsiteY7" fmla="*/ 2470309 h 2476500"/>
                    <a:gd name="connsiteX8" fmla="*/ 2997994 w 3762375"/>
                    <a:gd name="connsiteY8" fmla="*/ 2470309 h 2476500"/>
                    <a:gd name="connsiteX9" fmla="*/ 3761899 w 3762375"/>
                    <a:gd name="connsiteY9" fmla="*/ 1706404 h 2476500"/>
                    <a:gd name="connsiteX10" fmla="*/ 3129439 w 3762375"/>
                    <a:gd name="connsiteY10" fmla="*/ 953929 h 247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62375" h="2476500">
                      <a:moveTo>
                        <a:pt x="3129439" y="953929"/>
                      </a:moveTo>
                      <a:cubicBezTo>
                        <a:pt x="3099911" y="426244"/>
                        <a:pt x="2661761" y="7144"/>
                        <a:pt x="2126456" y="7144"/>
                      </a:cubicBezTo>
                      <a:cubicBezTo>
                        <a:pt x="1733074" y="7144"/>
                        <a:pt x="1393031" y="216694"/>
                        <a:pt x="1228249" y="545306"/>
                      </a:cubicBezTo>
                      <a:cubicBezTo>
                        <a:pt x="1148239" y="485299"/>
                        <a:pt x="1049179" y="466249"/>
                        <a:pt x="941546" y="466249"/>
                      </a:cubicBezTo>
                      <a:cubicBezTo>
                        <a:pt x="678656" y="466249"/>
                        <a:pt x="465296" y="679609"/>
                        <a:pt x="465296" y="942499"/>
                      </a:cubicBezTo>
                      <a:cubicBezTo>
                        <a:pt x="465296" y="963454"/>
                        <a:pt x="467201" y="984409"/>
                        <a:pt x="469106" y="1004411"/>
                      </a:cubicBezTo>
                      <a:cubicBezTo>
                        <a:pt x="197644" y="1121569"/>
                        <a:pt x="7144" y="1392079"/>
                        <a:pt x="7144" y="1706404"/>
                      </a:cubicBezTo>
                      <a:cubicBezTo>
                        <a:pt x="7144" y="2128361"/>
                        <a:pt x="349091" y="2470309"/>
                        <a:pt x="771049" y="2470309"/>
                      </a:cubicBezTo>
                      <a:lnTo>
                        <a:pt x="2997994" y="2470309"/>
                      </a:lnTo>
                      <a:cubicBezTo>
                        <a:pt x="3419951" y="2470309"/>
                        <a:pt x="3761899" y="2128361"/>
                        <a:pt x="3761899" y="1706404"/>
                      </a:cubicBezTo>
                      <a:cubicBezTo>
                        <a:pt x="3761899" y="1330166"/>
                        <a:pt x="3488531" y="1016794"/>
                        <a:pt x="3129439" y="953929"/>
                      </a:cubicBezTo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49CED25E-F784-8349-A35D-A27E81BDFD09}"/>
                    </a:ext>
                  </a:extLst>
                </p:cNvPr>
                <p:cNvSpPr txBox="1"/>
                <p:nvPr/>
              </p:nvSpPr>
              <p:spPr>
                <a:xfrm>
                  <a:off x="4038769" y="2538759"/>
                  <a:ext cx="1048934" cy="51244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dirty="0">
                      <a:solidFill>
                        <a:schemeClr val="accent2"/>
                      </a:solidFill>
                    </a:rPr>
                    <a:t>Cloud Decisions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42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3.58025E-6 L -0.07518 -0.064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32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3457E-6 L 0.07344 -0.0524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243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23457E-6 L -0.06511 0.062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0.06406 0.064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  <p:bldP spid="171" grpId="1" animBg="1"/>
      <p:bldP spid="171" grpId="2" animBg="1"/>
      <p:bldP spid="242" grpId="0" animBg="1"/>
      <p:bldP spid="242" grpId="1" animBg="1"/>
      <p:bldP spid="242" grpId="2" animBg="1"/>
      <p:bldP spid="289" grpId="0" animBg="1"/>
      <p:bldP spid="289" grpId="1" animBg="1"/>
      <p:bldP spid="2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5839A1-2C96-F645-82BE-ED06CCCDB7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1613"/>
            <a:ext cx="91440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What’s Been Missing from Cloud Performance Data?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67F3875-F227-5D47-A184-2E935B17E427}"/>
              </a:ext>
            </a:extLst>
          </p:cNvPr>
          <p:cNvSpPr/>
          <p:nvPr/>
        </p:nvSpPr>
        <p:spPr>
          <a:xfrm>
            <a:off x="4892511" y="1510746"/>
            <a:ext cx="4251489" cy="1162880"/>
          </a:xfrm>
          <a:prstGeom prst="rect">
            <a:avLst/>
          </a:prstGeom>
          <a:solidFill>
            <a:srgbClr val="EF99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23D840B-88BE-9448-AC0A-57381D3620B0}"/>
              </a:ext>
            </a:extLst>
          </p:cNvPr>
          <p:cNvSpPr/>
          <p:nvPr/>
        </p:nvSpPr>
        <p:spPr>
          <a:xfrm>
            <a:off x="4892511" y="2673626"/>
            <a:ext cx="4251489" cy="1201857"/>
          </a:xfrm>
          <a:prstGeom prst="rect">
            <a:avLst/>
          </a:prstGeom>
          <a:solidFill>
            <a:srgbClr val="BE683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330823C-AEB9-7544-90C0-D4E576D82F68}"/>
              </a:ext>
            </a:extLst>
          </p:cNvPr>
          <p:cNvSpPr/>
          <p:nvPr/>
        </p:nvSpPr>
        <p:spPr>
          <a:xfrm>
            <a:off x="0" y="1510745"/>
            <a:ext cx="4818324" cy="2344861"/>
          </a:xfrm>
          <a:prstGeom prst="rect">
            <a:avLst/>
          </a:prstGeom>
          <a:solidFill>
            <a:srgbClr val="EC814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A50E89D-3C67-5F42-9595-A33F143473D3}"/>
              </a:ext>
            </a:extLst>
          </p:cNvPr>
          <p:cNvGrpSpPr/>
          <p:nvPr/>
        </p:nvGrpSpPr>
        <p:grpSpPr>
          <a:xfrm rot="175992">
            <a:off x="430290" y="1332009"/>
            <a:ext cx="8600606" cy="2756959"/>
            <a:chOff x="72370" y="1511747"/>
            <a:chExt cx="8600606" cy="2756959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6C04F8C-2092-664C-90D9-ACF792311F93}"/>
                </a:ext>
              </a:extLst>
            </p:cNvPr>
            <p:cNvSpPr/>
            <p:nvPr/>
          </p:nvSpPr>
          <p:spPr>
            <a:xfrm rot="21424008">
              <a:off x="5732045" y="2955297"/>
              <a:ext cx="2940931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/>
                <a:t>No network architecture</a:t>
              </a:r>
            </a:p>
            <a:p>
              <a:r>
                <a:rPr lang="en-US" sz="1600" dirty="0"/>
                <a:t>No loss or jitter  </a:t>
              </a:r>
            </a:p>
            <a:p>
              <a:r>
                <a:rPr lang="en-US" sz="1600" dirty="0"/>
                <a:t>No predictability analysis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C89B414-6805-3045-8E3F-648F8A08A15B}"/>
                </a:ext>
              </a:extLst>
            </p:cNvPr>
            <p:cNvSpPr/>
            <p:nvPr/>
          </p:nvSpPr>
          <p:spPr>
            <a:xfrm rot="21424008">
              <a:off x="72370" y="2371494"/>
              <a:ext cx="2280473" cy="1077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/>
                <a:t>Single provider</a:t>
              </a:r>
            </a:p>
            <a:p>
              <a:r>
                <a:rPr lang="en-US" sz="1600" dirty="0"/>
                <a:t>Lack comparisons Limited geos</a:t>
              </a:r>
            </a:p>
            <a:p>
              <a:r>
                <a:rPr lang="en-US" sz="1600" dirty="0"/>
                <a:t>No multi-cloud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AFDB1794-A7B1-3543-8821-2DD83E5D5220}"/>
                </a:ext>
              </a:extLst>
            </p:cNvPr>
            <p:cNvSpPr/>
            <p:nvPr/>
          </p:nvSpPr>
          <p:spPr>
            <a:xfrm rot="21424008">
              <a:off x="5398396" y="1902061"/>
              <a:ext cx="2263724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/>
                <a:t>Snapshots not trends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0F2B374B-D401-B542-AF93-178229A0B5BC}"/>
                </a:ext>
              </a:extLst>
            </p:cNvPr>
            <p:cNvGrpSpPr/>
            <p:nvPr/>
          </p:nvGrpSpPr>
          <p:grpSpPr>
            <a:xfrm>
              <a:off x="2473780" y="1511747"/>
              <a:ext cx="2829528" cy="2756959"/>
              <a:chOff x="1962188" y="1511747"/>
              <a:chExt cx="2829528" cy="2756959"/>
            </a:xfrm>
          </p:grpSpPr>
          <p:sp>
            <p:nvSpPr>
              <p:cNvPr id="130" name="Cube 129">
                <a:extLst>
                  <a:ext uri="{FF2B5EF4-FFF2-40B4-BE49-F238E27FC236}">
                    <a16:creationId xmlns:a16="http://schemas.microsoft.com/office/drawing/2014/main" id="{AAA881BC-EAF1-6E4A-99BF-8849A765C7C1}"/>
                  </a:ext>
                </a:extLst>
              </p:cNvPr>
              <p:cNvSpPr/>
              <p:nvPr/>
            </p:nvSpPr>
            <p:spPr>
              <a:xfrm rot="2535075">
                <a:off x="2083266" y="1511747"/>
                <a:ext cx="2708450" cy="2756959"/>
              </a:xfrm>
              <a:prstGeom prst="cube">
                <a:avLst>
                  <a:gd name="adj" fmla="val 391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latin typeface="Helvetica Neue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6F8ABC7-426F-DC4E-93C5-79FC1684D567}"/>
                  </a:ext>
                </a:extLst>
              </p:cNvPr>
              <p:cNvSpPr/>
              <p:nvPr/>
            </p:nvSpPr>
            <p:spPr>
              <a:xfrm rot="21424008">
                <a:off x="3513026" y="3202623"/>
                <a:ext cx="1035861" cy="369332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800" b="1" spc="100" dirty="0">
                    <a:solidFill>
                      <a:schemeClr val="bg1"/>
                    </a:solidFill>
                  </a:rPr>
                  <a:t>DEPTH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7FA19D-A960-1D4B-8921-6A8C6FC3CAEF}"/>
                  </a:ext>
                </a:extLst>
              </p:cNvPr>
              <p:cNvSpPr/>
              <p:nvPr/>
            </p:nvSpPr>
            <p:spPr>
              <a:xfrm rot="21424008">
                <a:off x="3495008" y="1995398"/>
                <a:ext cx="803426" cy="369332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800" b="1" spc="100" dirty="0">
                    <a:solidFill>
                      <a:schemeClr val="bg1"/>
                    </a:solidFill>
                  </a:rPr>
                  <a:t>TIME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CB8BFAA-5CC4-BB4B-B748-91C682916F01}"/>
                  </a:ext>
                </a:extLst>
              </p:cNvPr>
              <p:cNvSpPr/>
              <p:nvPr/>
            </p:nvSpPr>
            <p:spPr>
              <a:xfrm rot="21424008">
                <a:off x="1962188" y="2715067"/>
                <a:ext cx="1394934" cy="369332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800" b="1" spc="100" dirty="0">
                    <a:solidFill>
                      <a:schemeClr val="bg1"/>
                    </a:solidFill>
                  </a:rPr>
                  <a:t>BREADTH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16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C17DF8-67A2-C345-AA89-0166B754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589"/>
            <a:ext cx="9144000" cy="5186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Data Collection Methodology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7A0A2-ACCE-944D-8866-A79D1A0D79C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48806" y="1043888"/>
            <a:ext cx="4386988" cy="3707953"/>
          </a:xfrm>
        </p:spPr>
        <p:txBody>
          <a:bodyPr>
            <a:noAutofit/>
          </a:bodyPr>
          <a:lstStyle/>
          <a:p>
            <a:pPr fontAlgn="base"/>
            <a:r>
              <a:rPr lang="en-US" sz="1800" dirty="0"/>
              <a:t>Software probes (monitoring agents) emulate user-data by triggering a “test”</a:t>
            </a:r>
          </a:p>
          <a:p>
            <a:pPr fontAlgn="base"/>
            <a:r>
              <a:rPr lang="en-US" sz="1800" dirty="0"/>
              <a:t>Customized Traceroute </a:t>
            </a:r>
          </a:p>
          <a:p>
            <a:pPr lvl="1" fontAlgn="base"/>
            <a:r>
              <a:rPr lang="en-US" sz="1800" dirty="0"/>
              <a:t>TCP Traces. Resistant to ICMP issues caused by rate-limiting routers.</a:t>
            </a:r>
          </a:p>
          <a:p>
            <a:pPr fontAlgn="base"/>
            <a:r>
              <a:rPr lang="en-US" sz="1800" dirty="0"/>
              <a:t>Bidirectional</a:t>
            </a:r>
          </a:p>
          <a:p>
            <a:pPr lvl="1" fontAlgn="base"/>
            <a:r>
              <a:rPr lang="en-US" sz="1800" dirty="0"/>
              <a:t>Basic traceroute is directed (source-to-destination) </a:t>
            </a:r>
          </a:p>
          <a:p>
            <a:pPr lvl="1" fontAlgn="base"/>
            <a:r>
              <a:rPr lang="en-US" sz="1800" dirty="0"/>
              <a:t>Bidirectional tests to account for variation in forward and return routes</a:t>
            </a:r>
          </a:p>
          <a:p>
            <a:pPr marL="0" indent="0">
              <a:buNone/>
            </a:pP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579DD9-FD24-6943-B22C-42399640FBC0}"/>
              </a:ext>
            </a:extLst>
          </p:cNvPr>
          <p:cNvCxnSpPr>
            <a:cxnSpLocks/>
          </p:cNvCxnSpPr>
          <p:nvPr/>
        </p:nvCxnSpPr>
        <p:spPr>
          <a:xfrm flipV="1">
            <a:off x="7269743" y="2155138"/>
            <a:ext cx="0" cy="1649946"/>
          </a:xfrm>
          <a:prstGeom prst="line">
            <a:avLst/>
          </a:prstGeom>
          <a:ln w="50800">
            <a:solidFill>
              <a:srgbClr val="F9A425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51CD0E-9BBB-BF43-B807-92212D572C24}"/>
              </a:ext>
            </a:extLst>
          </p:cNvPr>
          <p:cNvSpPr txBox="1"/>
          <p:nvPr/>
        </p:nvSpPr>
        <p:spPr>
          <a:xfrm>
            <a:off x="5967976" y="4803376"/>
            <a:ext cx="2873479" cy="2631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Helvetica Neue"/>
              </a:rPr>
              <a:t>MONITORING AGENT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5EFF0C-957C-4340-B34C-E30ED5BEF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08" y="3920568"/>
            <a:ext cx="831273" cy="8312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E5BEF2B-E577-4D4E-83D3-94DF86EB0019}"/>
              </a:ext>
            </a:extLst>
          </p:cNvPr>
          <p:cNvGrpSpPr/>
          <p:nvPr/>
        </p:nvGrpSpPr>
        <p:grpSpPr>
          <a:xfrm>
            <a:off x="5833004" y="794115"/>
            <a:ext cx="2873479" cy="1149169"/>
            <a:chOff x="4769966" y="903888"/>
            <a:chExt cx="2873479" cy="11491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8C191A-78EB-EE4B-8EEE-218FB60710A1}"/>
                </a:ext>
              </a:extLst>
            </p:cNvPr>
            <p:cNvSpPr txBox="1"/>
            <p:nvPr/>
          </p:nvSpPr>
          <p:spPr>
            <a:xfrm>
              <a:off x="4769966" y="903888"/>
              <a:ext cx="2873479" cy="2631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latin typeface="Helvetica Neue"/>
                </a:rPr>
                <a:t>MONITORING AGENT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8AD7877-A4BF-6A45-8A35-FAF4156F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6347" y="1221784"/>
              <a:ext cx="831273" cy="83127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BEC0DB-D310-CE47-93D4-7AFC0DC6013B}"/>
              </a:ext>
            </a:extLst>
          </p:cNvPr>
          <p:cNvSpPr txBox="1"/>
          <p:nvPr/>
        </p:nvSpPr>
        <p:spPr>
          <a:xfrm>
            <a:off x="7444030" y="2674535"/>
            <a:ext cx="126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TCP Traces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D33042-CCB3-894A-B892-5E58A6267647}"/>
              </a:ext>
            </a:extLst>
          </p:cNvPr>
          <p:cNvGrpSpPr/>
          <p:nvPr/>
        </p:nvGrpSpPr>
        <p:grpSpPr>
          <a:xfrm rot="5400000">
            <a:off x="4455034" y="2339584"/>
            <a:ext cx="3156717" cy="1408565"/>
            <a:chOff x="775214" y="1716886"/>
            <a:chExt cx="2823660" cy="14085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699E8A-7959-AA48-8085-FC6A4C296BC0}"/>
                </a:ext>
              </a:extLst>
            </p:cNvPr>
            <p:cNvSpPr txBox="1"/>
            <p:nvPr/>
          </p:nvSpPr>
          <p:spPr>
            <a:xfrm rot="16200000">
              <a:off x="1557891" y="2243243"/>
              <a:ext cx="1266082" cy="474396"/>
            </a:xfrm>
            <a:prstGeom prst="rect">
              <a:avLst/>
            </a:prstGeom>
            <a:solidFill>
              <a:srgbClr val="F9A425"/>
            </a:solidFill>
            <a:ln>
              <a:noFill/>
            </a:ln>
          </p:spPr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Loss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Latency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Jitter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2FC664F-1A58-0248-B2C8-052589C6BFAA}"/>
                </a:ext>
              </a:extLst>
            </p:cNvPr>
            <p:cNvGrpSpPr/>
            <p:nvPr/>
          </p:nvGrpSpPr>
          <p:grpSpPr>
            <a:xfrm rot="16200000">
              <a:off x="1927730" y="810115"/>
              <a:ext cx="526299" cy="2339841"/>
              <a:chOff x="2397760" y="1422400"/>
              <a:chExt cx="711200" cy="90424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B0CBD8B-8B7A-FA4B-AF24-F096BC1DEC0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2408558" y="1868233"/>
                <a:ext cx="700402" cy="0"/>
              </a:xfrm>
              <a:prstGeom prst="line">
                <a:avLst/>
              </a:prstGeom>
              <a:ln w="19050">
                <a:solidFill>
                  <a:srgbClr val="F9A42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CB89EDE-03E3-224B-9D2B-0C780952FDE4}"/>
                  </a:ext>
                </a:extLst>
              </p:cNvPr>
              <p:cNvSpPr/>
              <p:nvPr/>
            </p:nvSpPr>
            <p:spPr>
              <a:xfrm>
                <a:off x="2397760" y="1422400"/>
                <a:ext cx="711200" cy="904240"/>
              </a:xfrm>
              <a:custGeom>
                <a:avLst/>
                <a:gdLst>
                  <a:gd name="connsiteX0" fmla="*/ 30480 w 711200"/>
                  <a:gd name="connsiteY0" fmla="*/ 0 h 904240"/>
                  <a:gd name="connsiteX1" fmla="*/ 711200 w 711200"/>
                  <a:gd name="connsiteY1" fmla="*/ 0 h 904240"/>
                  <a:gd name="connsiteX2" fmla="*/ 711200 w 711200"/>
                  <a:gd name="connsiteY2" fmla="*/ 904240 h 904240"/>
                  <a:gd name="connsiteX3" fmla="*/ 0 w 711200"/>
                  <a:gd name="connsiteY3" fmla="*/ 904240 h 90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200" h="904240">
                    <a:moveTo>
                      <a:pt x="30480" y="0"/>
                    </a:moveTo>
                    <a:lnTo>
                      <a:pt x="711200" y="0"/>
                    </a:lnTo>
                    <a:lnTo>
                      <a:pt x="711200" y="904240"/>
                    </a:lnTo>
                    <a:lnTo>
                      <a:pt x="0" y="904240"/>
                    </a:lnTo>
                  </a:path>
                </a:pathLst>
              </a:custGeom>
              <a:noFill/>
              <a:ln w="19050">
                <a:solidFill>
                  <a:srgbClr val="F9A42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170FF9-0249-0447-9730-BA26FB6872DF}"/>
                </a:ext>
              </a:extLst>
            </p:cNvPr>
            <p:cNvSpPr txBox="1"/>
            <p:nvPr/>
          </p:nvSpPr>
          <p:spPr>
            <a:xfrm rot="16200000">
              <a:off x="363562" y="2243029"/>
              <a:ext cx="1294074" cy="470770"/>
            </a:xfrm>
            <a:prstGeom prst="rect">
              <a:avLst/>
            </a:prstGeom>
            <a:solidFill>
              <a:srgbClr val="F9A425"/>
            </a:solidFill>
            <a:ln>
              <a:noFill/>
            </a:ln>
          </p:spPr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Bi-directional Tests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66ABDF-78A9-2141-83C9-653F660E4F32}"/>
                </a:ext>
              </a:extLst>
            </p:cNvPr>
            <p:cNvSpPr txBox="1"/>
            <p:nvPr/>
          </p:nvSpPr>
          <p:spPr>
            <a:xfrm rot="16200000">
              <a:off x="2716985" y="2243029"/>
              <a:ext cx="1293008" cy="470770"/>
            </a:xfrm>
            <a:prstGeom prst="rect">
              <a:avLst/>
            </a:prstGeom>
            <a:solidFill>
              <a:srgbClr val="F9A425"/>
            </a:solidFill>
            <a:ln>
              <a:noFill/>
            </a:ln>
          </p:spPr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Network Path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90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C17DF8-67A2-C345-AA89-0166B754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589"/>
            <a:ext cx="9144000" cy="5186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Data Collection Methodology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7A0A2-ACCE-944D-8866-A79D1A0D79C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48806" y="1043888"/>
            <a:ext cx="4386988" cy="3707953"/>
          </a:xfrm>
        </p:spPr>
        <p:txBody>
          <a:bodyPr>
            <a:noAutofit/>
          </a:bodyPr>
          <a:lstStyle/>
          <a:p>
            <a:r>
              <a:rPr lang="en-US" sz="1800" dirty="0"/>
              <a:t>A single “test” gathers different types of data</a:t>
            </a:r>
          </a:p>
          <a:p>
            <a:r>
              <a:rPr lang="en-US" sz="1800" dirty="0"/>
              <a:t>Network Path Data: </a:t>
            </a:r>
          </a:p>
          <a:p>
            <a:pPr lvl="1"/>
            <a:r>
              <a:rPr lang="en-US" sz="1400" dirty="0"/>
              <a:t>Geo-located Layer 3 hops from source to destination including AS paths that allows us to determine connectivity architecture to the cloud providers</a:t>
            </a:r>
          </a:p>
          <a:p>
            <a:pPr lvl="1"/>
            <a:r>
              <a:rPr lang="en-US" sz="1400" dirty="0"/>
              <a:t>Per hop loss and latency </a:t>
            </a:r>
          </a:p>
          <a:p>
            <a:pPr lvl="1"/>
            <a:r>
              <a:rPr lang="en-US" sz="1400" dirty="0"/>
              <a:t>DSCP re-marking across the path </a:t>
            </a:r>
          </a:p>
          <a:p>
            <a:pPr lvl="1"/>
            <a:r>
              <a:rPr lang="en-US" sz="1400" dirty="0"/>
              <a:t>MPLS tunnels</a:t>
            </a:r>
          </a:p>
          <a:p>
            <a:r>
              <a:rPr lang="en-US" sz="1800" dirty="0"/>
              <a:t>End-to-End Network Metrics:</a:t>
            </a:r>
          </a:p>
          <a:p>
            <a:pPr lvl="1"/>
            <a:r>
              <a:rPr lang="en-US" sz="1400" dirty="0"/>
              <a:t>Loss, Latency and Jitter </a:t>
            </a:r>
          </a:p>
          <a:p>
            <a:pPr lvl="1"/>
            <a:r>
              <a:rPr lang="en-US" sz="1400" dirty="0"/>
              <a:t>Helps understand user-experience to cloud providers and within cloud providers</a:t>
            </a:r>
          </a:p>
          <a:p>
            <a:endParaRPr lang="en-US" sz="1800" dirty="0"/>
          </a:p>
          <a:p>
            <a:pPr lvl="1"/>
            <a:endParaRPr lang="en-US" sz="1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579DD9-FD24-6943-B22C-42399640FBC0}"/>
              </a:ext>
            </a:extLst>
          </p:cNvPr>
          <p:cNvCxnSpPr>
            <a:cxnSpLocks/>
          </p:cNvCxnSpPr>
          <p:nvPr/>
        </p:nvCxnSpPr>
        <p:spPr>
          <a:xfrm flipV="1">
            <a:off x="7269743" y="2155138"/>
            <a:ext cx="0" cy="1649946"/>
          </a:xfrm>
          <a:prstGeom prst="line">
            <a:avLst/>
          </a:prstGeom>
          <a:ln w="50800">
            <a:solidFill>
              <a:srgbClr val="F9A425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51CD0E-9BBB-BF43-B807-92212D572C24}"/>
              </a:ext>
            </a:extLst>
          </p:cNvPr>
          <p:cNvSpPr txBox="1"/>
          <p:nvPr/>
        </p:nvSpPr>
        <p:spPr>
          <a:xfrm>
            <a:off x="5967976" y="4803376"/>
            <a:ext cx="2873479" cy="2631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Helvetica Neue"/>
              </a:rPr>
              <a:t>MONITORING AGENT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5EFF0C-957C-4340-B34C-E30ED5BE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08" y="3920568"/>
            <a:ext cx="831273" cy="8312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E5BEF2B-E577-4D4E-83D3-94DF86EB0019}"/>
              </a:ext>
            </a:extLst>
          </p:cNvPr>
          <p:cNvGrpSpPr/>
          <p:nvPr/>
        </p:nvGrpSpPr>
        <p:grpSpPr>
          <a:xfrm>
            <a:off x="5833004" y="794115"/>
            <a:ext cx="2873479" cy="1149169"/>
            <a:chOff x="4769966" y="903888"/>
            <a:chExt cx="2873479" cy="11491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8C191A-78EB-EE4B-8EEE-218FB60710A1}"/>
                </a:ext>
              </a:extLst>
            </p:cNvPr>
            <p:cNvSpPr txBox="1"/>
            <p:nvPr/>
          </p:nvSpPr>
          <p:spPr>
            <a:xfrm>
              <a:off x="4769966" y="903888"/>
              <a:ext cx="2873479" cy="2631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latin typeface="Helvetica Neue"/>
                </a:rPr>
                <a:t>MONITORING AGENT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8AD7877-A4BF-6A45-8A35-FAF4156F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6347" y="1221784"/>
              <a:ext cx="831273" cy="83127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BEC0DB-D310-CE47-93D4-7AFC0DC6013B}"/>
              </a:ext>
            </a:extLst>
          </p:cNvPr>
          <p:cNvSpPr txBox="1"/>
          <p:nvPr/>
        </p:nvSpPr>
        <p:spPr>
          <a:xfrm>
            <a:off x="7444030" y="2674535"/>
            <a:ext cx="126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TCP Traces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D33042-CCB3-894A-B892-5E58A6267647}"/>
              </a:ext>
            </a:extLst>
          </p:cNvPr>
          <p:cNvGrpSpPr/>
          <p:nvPr/>
        </p:nvGrpSpPr>
        <p:grpSpPr>
          <a:xfrm rot="5400000">
            <a:off x="4455034" y="2339584"/>
            <a:ext cx="3156717" cy="1408565"/>
            <a:chOff x="775214" y="1716886"/>
            <a:chExt cx="2823660" cy="14085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699E8A-7959-AA48-8085-FC6A4C296BC0}"/>
                </a:ext>
              </a:extLst>
            </p:cNvPr>
            <p:cNvSpPr txBox="1"/>
            <p:nvPr/>
          </p:nvSpPr>
          <p:spPr>
            <a:xfrm rot="16200000">
              <a:off x="1557891" y="2243243"/>
              <a:ext cx="1266082" cy="474396"/>
            </a:xfrm>
            <a:prstGeom prst="rect">
              <a:avLst/>
            </a:prstGeom>
            <a:solidFill>
              <a:srgbClr val="F9A425"/>
            </a:solidFill>
            <a:ln>
              <a:noFill/>
            </a:ln>
          </p:spPr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Loss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Latency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Jitter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2FC664F-1A58-0248-B2C8-052589C6BFAA}"/>
                </a:ext>
              </a:extLst>
            </p:cNvPr>
            <p:cNvGrpSpPr/>
            <p:nvPr/>
          </p:nvGrpSpPr>
          <p:grpSpPr>
            <a:xfrm rot="16200000">
              <a:off x="1927730" y="810115"/>
              <a:ext cx="526299" cy="2339841"/>
              <a:chOff x="2397760" y="1422400"/>
              <a:chExt cx="711200" cy="90424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B0CBD8B-8B7A-FA4B-AF24-F096BC1DEC0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2408558" y="1868233"/>
                <a:ext cx="700402" cy="0"/>
              </a:xfrm>
              <a:prstGeom prst="line">
                <a:avLst/>
              </a:prstGeom>
              <a:ln w="19050">
                <a:solidFill>
                  <a:srgbClr val="F9A42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CB89EDE-03E3-224B-9D2B-0C780952FDE4}"/>
                  </a:ext>
                </a:extLst>
              </p:cNvPr>
              <p:cNvSpPr/>
              <p:nvPr/>
            </p:nvSpPr>
            <p:spPr>
              <a:xfrm>
                <a:off x="2397760" y="1422400"/>
                <a:ext cx="711200" cy="904240"/>
              </a:xfrm>
              <a:custGeom>
                <a:avLst/>
                <a:gdLst>
                  <a:gd name="connsiteX0" fmla="*/ 30480 w 711200"/>
                  <a:gd name="connsiteY0" fmla="*/ 0 h 904240"/>
                  <a:gd name="connsiteX1" fmla="*/ 711200 w 711200"/>
                  <a:gd name="connsiteY1" fmla="*/ 0 h 904240"/>
                  <a:gd name="connsiteX2" fmla="*/ 711200 w 711200"/>
                  <a:gd name="connsiteY2" fmla="*/ 904240 h 904240"/>
                  <a:gd name="connsiteX3" fmla="*/ 0 w 711200"/>
                  <a:gd name="connsiteY3" fmla="*/ 904240 h 90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200" h="904240">
                    <a:moveTo>
                      <a:pt x="30480" y="0"/>
                    </a:moveTo>
                    <a:lnTo>
                      <a:pt x="711200" y="0"/>
                    </a:lnTo>
                    <a:lnTo>
                      <a:pt x="711200" y="904240"/>
                    </a:lnTo>
                    <a:lnTo>
                      <a:pt x="0" y="904240"/>
                    </a:lnTo>
                  </a:path>
                </a:pathLst>
              </a:custGeom>
              <a:noFill/>
              <a:ln w="19050">
                <a:solidFill>
                  <a:srgbClr val="F9A42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170FF9-0249-0447-9730-BA26FB6872DF}"/>
                </a:ext>
              </a:extLst>
            </p:cNvPr>
            <p:cNvSpPr txBox="1"/>
            <p:nvPr/>
          </p:nvSpPr>
          <p:spPr>
            <a:xfrm rot="16200000">
              <a:off x="363562" y="2243029"/>
              <a:ext cx="1294074" cy="470770"/>
            </a:xfrm>
            <a:prstGeom prst="rect">
              <a:avLst/>
            </a:prstGeom>
            <a:solidFill>
              <a:srgbClr val="F9A425"/>
            </a:solidFill>
            <a:ln>
              <a:noFill/>
            </a:ln>
          </p:spPr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Bi-directional Tests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66ABDF-78A9-2141-83C9-653F660E4F32}"/>
                </a:ext>
              </a:extLst>
            </p:cNvPr>
            <p:cNvSpPr txBox="1"/>
            <p:nvPr/>
          </p:nvSpPr>
          <p:spPr>
            <a:xfrm rot="16200000">
              <a:off x="2716985" y="2243029"/>
              <a:ext cx="1293008" cy="470770"/>
            </a:xfrm>
            <a:prstGeom prst="rect">
              <a:avLst/>
            </a:prstGeom>
            <a:solidFill>
              <a:srgbClr val="F9A425"/>
            </a:solidFill>
            <a:ln>
              <a:noFill/>
            </a:ln>
          </p:spPr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Network Path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81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C17DF8-67A2-C345-AA89-0166B754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589"/>
            <a:ext cx="9144000" cy="5186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Data Processing Methodology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7A0A2-ACCE-944D-8866-A79D1A0D79C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48805" y="1043888"/>
            <a:ext cx="7857775" cy="3707953"/>
          </a:xfrm>
        </p:spPr>
        <p:txBody>
          <a:bodyPr>
            <a:noAutofit/>
          </a:bodyPr>
          <a:lstStyle/>
          <a:p>
            <a:r>
              <a:rPr lang="en-US" sz="2000" dirty="0"/>
              <a:t>Software probes are well provisioned globally with continuous access. Allows easy detection of connectivity issues or local-faults</a:t>
            </a:r>
          </a:p>
          <a:p>
            <a:r>
              <a:rPr lang="en-US" sz="2000" dirty="0"/>
              <a:t>Tests are run periodically, at an interval of 10 minutes</a:t>
            </a:r>
          </a:p>
          <a:p>
            <a:r>
              <a:rPr lang="en-US" sz="2000" dirty="0"/>
              <a:t>Data gathered over a period of 30 days (07.01.2018 – 07.31.2018) to accommodate for extraneous events such as outages</a:t>
            </a:r>
          </a:p>
          <a:p>
            <a:pPr lvl="1"/>
            <a:r>
              <a:rPr lang="en-US" sz="1600" dirty="0"/>
              <a:t>Note: Zero outages occurred during the data collection timeframe</a:t>
            </a:r>
          </a:p>
          <a:p>
            <a:r>
              <a:rPr lang="en-US" sz="2000" dirty="0"/>
              <a:t>Data generated is continuously exported to a cloud-based platform for analysis and trend-detection</a:t>
            </a:r>
          </a:p>
          <a:p>
            <a:r>
              <a:rPr lang="en-US" sz="2000" dirty="0"/>
              <a:t>Network metrics generated compared across all three providers </a:t>
            </a:r>
          </a:p>
          <a:p>
            <a:pPr lvl="1"/>
            <a:r>
              <a:rPr lang="en-US" sz="1600" dirty="0"/>
              <a:t>Latency differences across providers prominent</a:t>
            </a:r>
          </a:p>
          <a:p>
            <a:pPr lvl="1"/>
            <a:r>
              <a:rPr lang="en-US" sz="1600" dirty="0"/>
              <a:t>Loss and Jitter were negligible</a:t>
            </a:r>
          </a:p>
        </p:txBody>
      </p:sp>
    </p:spTree>
    <p:extLst>
      <p:ext uri="{BB962C8B-B14F-4D97-AF65-F5344CB8AC3E}">
        <p14:creationId xmlns:p14="http://schemas.microsoft.com/office/powerpoint/2010/main" val="15631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7DCCBDE-3018-7D42-BE72-E83C037D0147}"/>
              </a:ext>
            </a:extLst>
          </p:cNvPr>
          <p:cNvSpPr/>
          <p:nvPr/>
        </p:nvSpPr>
        <p:spPr>
          <a:xfrm>
            <a:off x="-26066" y="1104664"/>
            <a:ext cx="9144000" cy="2919165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495" name="Title 2">
            <a:extLst>
              <a:ext uri="{FF2B5EF4-FFF2-40B4-BE49-F238E27FC236}">
                <a16:creationId xmlns:a16="http://schemas.microsoft.com/office/drawing/2014/main" id="{E0F4F221-A11E-B94B-92C0-4BE8F7EDD529}"/>
              </a:ext>
            </a:extLst>
          </p:cNvPr>
          <p:cNvSpPr txBox="1">
            <a:spLocks/>
          </p:cNvSpPr>
          <p:nvPr/>
        </p:nvSpPr>
        <p:spPr>
          <a:xfrm>
            <a:off x="237744" y="137035"/>
            <a:ext cx="8906256" cy="576072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None/>
              <a:defRPr lang="en-US" sz="2700" b="1" kern="1200" spc="50" baseline="0" dirty="0">
                <a:solidFill>
                  <a:schemeClr val="accent3"/>
                </a:solidFill>
                <a:latin typeface="Helvetica Neue Medium"/>
                <a:ea typeface="+mn-ea"/>
                <a:cs typeface="+mn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Test Scope </a:t>
            </a:r>
          </a:p>
        </p:txBody>
      </p: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D6C16CA8-EF45-4743-AB72-C35C9575A6B9}"/>
              </a:ext>
            </a:extLst>
          </p:cNvPr>
          <p:cNvGrpSpPr/>
          <p:nvPr/>
        </p:nvGrpSpPr>
        <p:grpSpPr>
          <a:xfrm>
            <a:off x="570775" y="2259327"/>
            <a:ext cx="1310227" cy="892027"/>
            <a:chOff x="704714" y="3777894"/>
            <a:chExt cx="1082832" cy="737213"/>
          </a:xfrm>
        </p:grpSpPr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1EA4EA04-9B11-BD41-946E-E1A2018187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725" y="4343024"/>
              <a:ext cx="315735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Freeform: Shape 4">
              <a:extLst>
                <a:ext uri="{FF2B5EF4-FFF2-40B4-BE49-F238E27FC236}">
                  <a16:creationId xmlns:a16="http://schemas.microsoft.com/office/drawing/2014/main" id="{64BFC352-219C-994F-8783-AA9172987C9E}"/>
                </a:ext>
              </a:extLst>
            </p:cNvPr>
            <p:cNvSpPr/>
            <p:nvPr/>
          </p:nvSpPr>
          <p:spPr>
            <a:xfrm>
              <a:off x="704714" y="4214774"/>
              <a:ext cx="322545" cy="300333"/>
            </a:xfrm>
            <a:custGeom>
              <a:avLst/>
              <a:gdLst>
                <a:gd name="connsiteX0" fmla="*/ 7144 w 3457575"/>
                <a:gd name="connsiteY0" fmla="*/ 2467451 h 3219450"/>
                <a:gd name="connsiteX1" fmla="*/ 597694 w 3457575"/>
                <a:gd name="connsiteY1" fmla="*/ 2467451 h 3219450"/>
                <a:gd name="connsiteX2" fmla="*/ 1360646 w 3457575"/>
                <a:gd name="connsiteY2" fmla="*/ 2467451 h 3219450"/>
                <a:gd name="connsiteX3" fmla="*/ 1360646 w 3457575"/>
                <a:gd name="connsiteY3" fmla="*/ 2869406 h 3219450"/>
                <a:gd name="connsiteX4" fmla="*/ 868204 w 3457575"/>
                <a:gd name="connsiteY4" fmla="*/ 2869406 h 3219450"/>
                <a:gd name="connsiteX5" fmla="*/ 868204 w 3457575"/>
                <a:gd name="connsiteY5" fmla="*/ 3218974 h 3219450"/>
                <a:gd name="connsiteX6" fmla="*/ 2590324 w 3457575"/>
                <a:gd name="connsiteY6" fmla="*/ 3218974 h 3219450"/>
                <a:gd name="connsiteX7" fmla="*/ 2590324 w 3457575"/>
                <a:gd name="connsiteY7" fmla="*/ 2869406 h 3219450"/>
                <a:gd name="connsiteX8" fmla="*/ 2098834 w 3457575"/>
                <a:gd name="connsiteY8" fmla="*/ 2869406 h 3219450"/>
                <a:gd name="connsiteX9" fmla="*/ 2098834 w 3457575"/>
                <a:gd name="connsiteY9" fmla="*/ 2467451 h 3219450"/>
                <a:gd name="connsiteX10" fmla="*/ 3452336 w 3457575"/>
                <a:gd name="connsiteY10" fmla="*/ 2467451 h 3219450"/>
                <a:gd name="connsiteX11" fmla="*/ 3452336 w 3457575"/>
                <a:gd name="connsiteY11" fmla="*/ 7144 h 3219450"/>
                <a:gd name="connsiteX12" fmla="*/ 7144 w 3457575"/>
                <a:gd name="connsiteY12" fmla="*/ 7144 h 3219450"/>
                <a:gd name="connsiteX13" fmla="*/ 7144 w 3457575"/>
                <a:gd name="connsiteY13" fmla="*/ 2467451 h 3219450"/>
                <a:gd name="connsiteX14" fmla="*/ 304324 w 3457575"/>
                <a:gd name="connsiteY14" fmla="*/ 305276 h 3219450"/>
                <a:gd name="connsiteX15" fmla="*/ 3153251 w 3457575"/>
                <a:gd name="connsiteY15" fmla="*/ 305276 h 3219450"/>
                <a:gd name="connsiteX16" fmla="*/ 3153251 w 3457575"/>
                <a:gd name="connsiteY16" fmla="*/ 2170271 h 3219450"/>
                <a:gd name="connsiteX17" fmla="*/ 304324 w 3457575"/>
                <a:gd name="connsiteY17" fmla="*/ 2170271 h 3219450"/>
                <a:gd name="connsiteX18" fmla="*/ 304324 w 3457575"/>
                <a:gd name="connsiteY18" fmla="*/ 305276 h 32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57575" h="3219450">
                  <a:moveTo>
                    <a:pt x="7144" y="2467451"/>
                  </a:moveTo>
                  <a:lnTo>
                    <a:pt x="597694" y="2467451"/>
                  </a:lnTo>
                  <a:lnTo>
                    <a:pt x="1360646" y="2467451"/>
                  </a:lnTo>
                  <a:lnTo>
                    <a:pt x="1360646" y="2869406"/>
                  </a:lnTo>
                  <a:lnTo>
                    <a:pt x="868204" y="2869406"/>
                  </a:lnTo>
                  <a:lnTo>
                    <a:pt x="868204" y="3218974"/>
                  </a:lnTo>
                  <a:lnTo>
                    <a:pt x="2590324" y="3218974"/>
                  </a:lnTo>
                  <a:lnTo>
                    <a:pt x="2590324" y="2869406"/>
                  </a:lnTo>
                  <a:lnTo>
                    <a:pt x="2098834" y="2869406"/>
                  </a:lnTo>
                  <a:lnTo>
                    <a:pt x="2098834" y="2467451"/>
                  </a:lnTo>
                  <a:lnTo>
                    <a:pt x="3452336" y="2467451"/>
                  </a:lnTo>
                  <a:lnTo>
                    <a:pt x="3452336" y="7144"/>
                  </a:lnTo>
                  <a:lnTo>
                    <a:pt x="7144" y="7144"/>
                  </a:lnTo>
                  <a:lnTo>
                    <a:pt x="7144" y="2467451"/>
                  </a:lnTo>
                  <a:close/>
                  <a:moveTo>
                    <a:pt x="304324" y="305276"/>
                  </a:moveTo>
                  <a:lnTo>
                    <a:pt x="3153251" y="305276"/>
                  </a:lnTo>
                  <a:lnTo>
                    <a:pt x="3153251" y="2170271"/>
                  </a:lnTo>
                  <a:lnTo>
                    <a:pt x="304324" y="2170271"/>
                  </a:lnTo>
                  <a:lnTo>
                    <a:pt x="304324" y="305276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6" name="Freeform: Shape 4">
              <a:extLst>
                <a:ext uri="{FF2B5EF4-FFF2-40B4-BE49-F238E27FC236}">
                  <a16:creationId xmlns:a16="http://schemas.microsoft.com/office/drawing/2014/main" id="{22E9E255-0DBC-AD4A-8E6C-C7DA3B7C13D4}"/>
                </a:ext>
              </a:extLst>
            </p:cNvPr>
            <p:cNvSpPr/>
            <p:nvPr/>
          </p:nvSpPr>
          <p:spPr>
            <a:xfrm>
              <a:off x="1465001" y="4214774"/>
              <a:ext cx="322545" cy="300333"/>
            </a:xfrm>
            <a:custGeom>
              <a:avLst/>
              <a:gdLst>
                <a:gd name="connsiteX0" fmla="*/ 7144 w 3457575"/>
                <a:gd name="connsiteY0" fmla="*/ 2467451 h 3219450"/>
                <a:gd name="connsiteX1" fmla="*/ 597694 w 3457575"/>
                <a:gd name="connsiteY1" fmla="*/ 2467451 h 3219450"/>
                <a:gd name="connsiteX2" fmla="*/ 1360646 w 3457575"/>
                <a:gd name="connsiteY2" fmla="*/ 2467451 h 3219450"/>
                <a:gd name="connsiteX3" fmla="*/ 1360646 w 3457575"/>
                <a:gd name="connsiteY3" fmla="*/ 2869406 h 3219450"/>
                <a:gd name="connsiteX4" fmla="*/ 868204 w 3457575"/>
                <a:gd name="connsiteY4" fmla="*/ 2869406 h 3219450"/>
                <a:gd name="connsiteX5" fmla="*/ 868204 w 3457575"/>
                <a:gd name="connsiteY5" fmla="*/ 3218974 h 3219450"/>
                <a:gd name="connsiteX6" fmla="*/ 2590324 w 3457575"/>
                <a:gd name="connsiteY6" fmla="*/ 3218974 h 3219450"/>
                <a:gd name="connsiteX7" fmla="*/ 2590324 w 3457575"/>
                <a:gd name="connsiteY7" fmla="*/ 2869406 h 3219450"/>
                <a:gd name="connsiteX8" fmla="*/ 2098834 w 3457575"/>
                <a:gd name="connsiteY8" fmla="*/ 2869406 h 3219450"/>
                <a:gd name="connsiteX9" fmla="*/ 2098834 w 3457575"/>
                <a:gd name="connsiteY9" fmla="*/ 2467451 h 3219450"/>
                <a:gd name="connsiteX10" fmla="*/ 3452336 w 3457575"/>
                <a:gd name="connsiteY10" fmla="*/ 2467451 h 3219450"/>
                <a:gd name="connsiteX11" fmla="*/ 3452336 w 3457575"/>
                <a:gd name="connsiteY11" fmla="*/ 7144 h 3219450"/>
                <a:gd name="connsiteX12" fmla="*/ 7144 w 3457575"/>
                <a:gd name="connsiteY12" fmla="*/ 7144 h 3219450"/>
                <a:gd name="connsiteX13" fmla="*/ 7144 w 3457575"/>
                <a:gd name="connsiteY13" fmla="*/ 2467451 h 3219450"/>
                <a:gd name="connsiteX14" fmla="*/ 304324 w 3457575"/>
                <a:gd name="connsiteY14" fmla="*/ 305276 h 3219450"/>
                <a:gd name="connsiteX15" fmla="*/ 3153251 w 3457575"/>
                <a:gd name="connsiteY15" fmla="*/ 305276 h 3219450"/>
                <a:gd name="connsiteX16" fmla="*/ 3153251 w 3457575"/>
                <a:gd name="connsiteY16" fmla="*/ 2170271 h 3219450"/>
                <a:gd name="connsiteX17" fmla="*/ 304324 w 3457575"/>
                <a:gd name="connsiteY17" fmla="*/ 2170271 h 3219450"/>
                <a:gd name="connsiteX18" fmla="*/ 304324 w 3457575"/>
                <a:gd name="connsiteY18" fmla="*/ 305276 h 32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57575" h="3219450">
                  <a:moveTo>
                    <a:pt x="7144" y="2467451"/>
                  </a:moveTo>
                  <a:lnTo>
                    <a:pt x="597694" y="2467451"/>
                  </a:lnTo>
                  <a:lnTo>
                    <a:pt x="1360646" y="2467451"/>
                  </a:lnTo>
                  <a:lnTo>
                    <a:pt x="1360646" y="2869406"/>
                  </a:lnTo>
                  <a:lnTo>
                    <a:pt x="868204" y="2869406"/>
                  </a:lnTo>
                  <a:lnTo>
                    <a:pt x="868204" y="3218974"/>
                  </a:lnTo>
                  <a:lnTo>
                    <a:pt x="2590324" y="3218974"/>
                  </a:lnTo>
                  <a:lnTo>
                    <a:pt x="2590324" y="2869406"/>
                  </a:lnTo>
                  <a:lnTo>
                    <a:pt x="2098834" y="2869406"/>
                  </a:lnTo>
                  <a:lnTo>
                    <a:pt x="2098834" y="2467451"/>
                  </a:lnTo>
                  <a:lnTo>
                    <a:pt x="3452336" y="2467451"/>
                  </a:lnTo>
                  <a:lnTo>
                    <a:pt x="3452336" y="7144"/>
                  </a:lnTo>
                  <a:lnTo>
                    <a:pt x="7144" y="7144"/>
                  </a:lnTo>
                  <a:lnTo>
                    <a:pt x="7144" y="2467451"/>
                  </a:lnTo>
                  <a:close/>
                  <a:moveTo>
                    <a:pt x="304324" y="305276"/>
                  </a:moveTo>
                  <a:lnTo>
                    <a:pt x="3153251" y="305276"/>
                  </a:lnTo>
                  <a:lnTo>
                    <a:pt x="3153251" y="2170271"/>
                  </a:lnTo>
                  <a:lnTo>
                    <a:pt x="304324" y="2170271"/>
                  </a:lnTo>
                  <a:lnTo>
                    <a:pt x="304324" y="305276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7" name="Freeform: Shape 4">
              <a:extLst>
                <a:ext uri="{FF2B5EF4-FFF2-40B4-BE49-F238E27FC236}">
                  <a16:creationId xmlns:a16="http://schemas.microsoft.com/office/drawing/2014/main" id="{3228AF9A-8AD7-724B-A76D-CF827C9DB2F4}"/>
                </a:ext>
              </a:extLst>
            </p:cNvPr>
            <p:cNvSpPr/>
            <p:nvPr/>
          </p:nvSpPr>
          <p:spPr>
            <a:xfrm>
              <a:off x="1100954" y="3777894"/>
              <a:ext cx="322545" cy="300333"/>
            </a:xfrm>
            <a:custGeom>
              <a:avLst/>
              <a:gdLst>
                <a:gd name="connsiteX0" fmla="*/ 7144 w 3457575"/>
                <a:gd name="connsiteY0" fmla="*/ 2467451 h 3219450"/>
                <a:gd name="connsiteX1" fmla="*/ 597694 w 3457575"/>
                <a:gd name="connsiteY1" fmla="*/ 2467451 h 3219450"/>
                <a:gd name="connsiteX2" fmla="*/ 1360646 w 3457575"/>
                <a:gd name="connsiteY2" fmla="*/ 2467451 h 3219450"/>
                <a:gd name="connsiteX3" fmla="*/ 1360646 w 3457575"/>
                <a:gd name="connsiteY3" fmla="*/ 2869406 h 3219450"/>
                <a:gd name="connsiteX4" fmla="*/ 868204 w 3457575"/>
                <a:gd name="connsiteY4" fmla="*/ 2869406 h 3219450"/>
                <a:gd name="connsiteX5" fmla="*/ 868204 w 3457575"/>
                <a:gd name="connsiteY5" fmla="*/ 3218974 h 3219450"/>
                <a:gd name="connsiteX6" fmla="*/ 2590324 w 3457575"/>
                <a:gd name="connsiteY6" fmla="*/ 3218974 h 3219450"/>
                <a:gd name="connsiteX7" fmla="*/ 2590324 w 3457575"/>
                <a:gd name="connsiteY7" fmla="*/ 2869406 h 3219450"/>
                <a:gd name="connsiteX8" fmla="*/ 2098834 w 3457575"/>
                <a:gd name="connsiteY8" fmla="*/ 2869406 h 3219450"/>
                <a:gd name="connsiteX9" fmla="*/ 2098834 w 3457575"/>
                <a:gd name="connsiteY9" fmla="*/ 2467451 h 3219450"/>
                <a:gd name="connsiteX10" fmla="*/ 3452336 w 3457575"/>
                <a:gd name="connsiteY10" fmla="*/ 2467451 h 3219450"/>
                <a:gd name="connsiteX11" fmla="*/ 3452336 w 3457575"/>
                <a:gd name="connsiteY11" fmla="*/ 7144 h 3219450"/>
                <a:gd name="connsiteX12" fmla="*/ 7144 w 3457575"/>
                <a:gd name="connsiteY12" fmla="*/ 7144 h 3219450"/>
                <a:gd name="connsiteX13" fmla="*/ 7144 w 3457575"/>
                <a:gd name="connsiteY13" fmla="*/ 2467451 h 3219450"/>
                <a:gd name="connsiteX14" fmla="*/ 304324 w 3457575"/>
                <a:gd name="connsiteY14" fmla="*/ 305276 h 3219450"/>
                <a:gd name="connsiteX15" fmla="*/ 3153251 w 3457575"/>
                <a:gd name="connsiteY15" fmla="*/ 305276 h 3219450"/>
                <a:gd name="connsiteX16" fmla="*/ 3153251 w 3457575"/>
                <a:gd name="connsiteY16" fmla="*/ 2170271 h 3219450"/>
                <a:gd name="connsiteX17" fmla="*/ 304324 w 3457575"/>
                <a:gd name="connsiteY17" fmla="*/ 2170271 h 3219450"/>
                <a:gd name="connsiteX18" fmla="*/ 304324 w 3457575"/>
                <a:gd name="connsiteY18" fmla="*/ 305276 h 32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57575" h="3219450">
                  <a:moveTo>
                    <a:pt x="7144" y="2467451"/>
                  </a:moveTo>
                  <a:lnTo>
                    <a:pt x="597694" y="2467451"/>
                  </a:lnTo>
                  <a:lnTo>
                    <a:pt x="1360646" y="2467451"/>
                  </a:lnTo>
                  <a:lnTo>
                    <a:pt x="1360646" y="2869406"/>
                  </a:lnTo>
                  <a:lnTo>
                    <a:pt x="868204" y="2869406"/>
                  </a:lnTo>
                  <a:lnTo>
                    <a:pt x="868204" y="3218974"/>
                  </a:lnTo>
                  <a:lnTo>
                    <a:pt x="2590324" y="3218974"/>
                  </a:lnTo>
                  <a:lnTo>
                    <a:pt x="2590324" y="2869406"/>
                  </a:lnTo>
                  <a:lnTo>
                    <a:pt x="2098834" y="2869406"/>
                  </a:lnTo>
                  <a:lnTo>
                    <a:pt x="2098834" y="2467451"/>
                  </a:lnTo>
                  <a:lnTo>
                    <a:pt x="3452336" y="2467451"/>
                  </a:lnTo>
                  <a:lnTo>
                    <a:pt x="3452336" y="7144"/>
                  </a:lnTo>
                  <a:lnTo>
                    <a:pt x="7144" y="7144"/>
                  </a:lnTo>
                  <a:lnTo>
                    <a:pt x="7144" y="2467451"/>
                  </a:lnTo>
                  <a:close/>
                  <a:moveTo>
                    <a:pt x="304324" y="305276"/>
                  </a:moveTo>
                  <a:lnTo>
                    <a:pt x="3153251" y="305276"/>
                  </a:lnTo>
                  <a:lnTo>
                    <a:pt x="3153251" y="2170271"/>
                  </a:lnTo>
                  <a:lnTo>
                    <a:pt x="304324" y="2170271"/>
                  </a:lnTo>
                  <a:lnTo>
                    <a:pt x="304324" y="305276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F3E98153-DCCF-9C49-9A78-705D69734E12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847664" y="4048384"/>
              <a:ext cx="237216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7B764D5A-1F9A-DD43-9DE9-482C23DB0AAE}"/>
                </a:ext>
              </a:extLst>
            </p:cNvPr>
            <p:cNvCxnSpPr>
              <a:cxnSpLocks/>
            </p:cNvCxnSpPr>
            <p:nvPr/>
          </p:nvCxnSpPr>
          <p:spPr>
            <a:xfrm rot="14400000" flipH="1">
              <a:off x="1436945" y="4048383"/>
              <a:ext cx="237216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2" name="Rectangle 501">
            <a:extLst>
              <a:ext uri="{FF2B5EF4-FFF2-40B4-BE49-F238E27FC236}">
                <a16:creationId xmlns:a16="http://schemas.microsoft.com/office/drawing/2014/main" id="{5C5A6015-20B4-C44C-8EB1-058AE05CD205}"/>
              </a:ext>
            </a:extLst>
          </p:cNvPr>
          <p:cNvSpPr/>
          <p:nvPr/>
        </p:nvSpPr>
        <p:spPr>
          <a:xfrm>
            <a:off x="216423" y="1631473"/>
            <a:ext cx="2018930" cy="213338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501D45A0-020E-D849-A82E-BEDDE88ADF14}"/>
              </a:ext>
            </a:extLst>
          </p:cNvPr>
          <p:cNvSpPr/>
          <p:nvPr/>
        </p:nvSpPr>
        <p:spPr>
          <a:xfrm>
            <a:off x="573530" y="1380265"/>
            <a:ext cx="1304717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End User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Measurements</a:t>
            </a:r>
          </a:p>
        </p:txBody>
      </p: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9461A263-E6A8-904D-A650-93592201B4A4}"/>
              </a:ext>
            </a:extLst>
          </p:cNvPr>
          <p:cNvGrpSpPr/>
          <p:nvPr/>
        </p:nvGrpSpPr>
        <p:grpSpPr>
          <a:xfrm>
            <a:off x="2820945" y="2240354"/>
            <a:ext cx="1273855" cy="912803"/>
            <a:chOff x="2916951" y="3729169"/>
            <a:chExt cx="1052773" cy="754383"/>
          </a:xfrm>
        </p:grpSpPr>
        <p:sp>
          <p:nvSpPr>
            <p:cNvPr id="514" name="Freeform: Shape 4">
              <a:extLst>
                <a:ext uri="{FF2B5EF4-FFF2-40B4-BE49-F238E27FC236}">
                  <a16:creationId xmlns:a16="http://schemas.microsoft.com/office/drawing/2014/main" id="{40B44DA2-A5E2-1B4D-A782-6F774D2FD0C7}"/>
                </a:ext>
              </a:extLst>
            </p:cNvPr>
            <p:cNvSpPr/>
            <p:nvPr/>
          </p:nvSpPr>
          <p:spPr>
            <a:xfrm>
              <a:off x="2916951" y="4166049"/>
              <a:ext cx="361309" cy="317503"/>
            </a:xfrm>
            <a:custGeom>
              <a:avLst/>
              <a:gdLst>
                <a:gd name="connsiteX0" fmla="*/ 3198019 w 3790950"/>
                <a:gd name="connsiteY0" fmla="*/ 3190399 h 3343275"/>
                <a:gd name="connsiteX1" fmla="*/ 3198019 w 3790950"/>
                <a:gd name="connsiteY1" fmla="*/ 796766 h 3343275"/>
                <a:gd name="connsiteX2" fmla="*/ 1801654 w 3790950"/>
                <a:gd name="connsiteY2" fmla="*/ 63341 h 3343275"/>
                <a:gd name="connsiteX3" fmla="*/ 1801654 w 3790950"/>
                <a:gd name="connsiteY3" fmla="*/ 358616 h 3343275"/>
                <a:gd name="connsiteX4" fmla="*/ 3022759 w 3790950"/>
                <a:gd name="connsiteY4" fmla="*/ 980599 h 3343275"/>
                <a:gd name="connsiteX5" fmla="*/ 3021806 w 3790950"/>
                <a:gd name="connsiteY5" fmla="*/ 1271111 h 3343275"/>
                <a:gd name="connsiteX6" fmla="*/ 597694 w 3790950"/>
                <a:gd name="connsiteY6" fmla="*/ 7144 h 3343275"/>
                <a:gd name="connsiteX7" fmla="*/ 597694 w 3790950"/>
                <a:gd name="connsiteY7" fmla="*/ 302419 h 3343275"/>
                <a:gd name="connsiteX8" fmla="*/ 1794034 w 3790950"/>
                <a:gd name="connsiteY8" fmla="*/ 923449 h 3343275"/>
                <a:gd name="connsiteX9" fmla="*/ 1794034 w 3790950"/>
                <a:gd name="connsiteY9" fmla="*/ 1211104 h 3343275"/>
                <a:gd name="connsiteX10" fmla="*/ 597694 w 3790950"/>
                <a:gd name="connsiteY10" fmla="*/ 589121 h 3343275"/>
                <a:gd name="connsiteX11" fmla="*/ 597694 w 3790950"/>
                <a:gd name="connsiteY11" fmla="*/ 3189446 h 3343275"/>
                <a:gd name="connsiteX12" fmla="*/ 7144 w 3790950"/>
                <a:gd name="connsiteY12" fmla="*/ 3189446 h 3343275"/>
                <a:gd name="connsiteX13" fmla="*/ 7144 w 3790950"/>
                <a:gd name="connsiteY13" fmla="*/ 3340894 h 3343275"/>
                <a:gd name="connsiteX14" fmla="*/ 3788569 w 3790950"/>
                <a:gd name="connsiteY14" fmla="*/ 3340894 h 3343275"/>
                <a:gd name="connsiteX15" fmla="*/ 3788569 w 3790950"/>
                <a:gd name="connsiteY15" fmla="*/ 3190399 h 3343275"/>
                <a:gd name="connsiteX16" fmla="*/ 3198019 w 3790950"/>
                <a:gd name="connsiteY16" fmla="*/ 3190399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90950" h="3343275">
                  <a:moveTo>
                    <a:pt x="3198019" y="3190399"/>
                  </a:moveTo>
                  <a:lnTo>
                    <a:pt x="3198019" y="796766"/>
                  </a:lnTo>
                  <a:lnTo>
                    <a:pt x="1801654" y="63341"/>
                  </a:lnTo>
                  <a:lnTo>
                    <a:pt x="1801654" y="358616"/>
                  </a:lnTo>
                  <a:lnTo>
                    <a:pt x="3022759" y="980599"/>
                  </a:lnTo>
                  <a:lnTo>
                    <a:pt x="3021806" y="1271111"/>
                  </a:lnTo>
                  <a:lnTo>
                    <a:pt x="597694" y="7144"/>
                  </a:lnTo>
                  <a:lnTo>
                    <a:pt x="597694" y="302419"/>
                  </a:lnTo>
                  <a:lnTo>
                    <a:pt x="1794034" y="923449"/>
                  </a:lnTo>
                  <a:lnTo>
                    <a:pt x="1794034" y="1211104"/>
                  </a:lnTo>
                  <a:lnTo>
                    <a:pt x="597694" y="589121"/>
                  </a:lnTo>
                  <a:lnTo>
                    <a:pt x="597694" y="3189446"/>
                  </a:lnTo>
                  <a:lnTo>
                    <a:pt x="7144" y="3189446"/>
                  </a:lnTo>
                  <a:lnTo>
                    <a:pt x="7144" y="3340894"/>
                  </a:lnTo>
                  <a:lnTo>
                    <a:pt x="3788569" y="3340894"/>
                  </a:lnTo>
                  <a:lnTo>
                    <a:pt x="3788569" y="3190399"/>
                  </a:lnTo>
                  <a:lnTo>
                    <a:pt x="3198019" y="3190399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15" name="Freeform: Shape 4">
              <a:extLst>
                <a:ext uri="{FF2B5EF4-FFF2-40B4-BE49-F238E27FC236}">
                  <a16:creationId xmlns:a16="http://schemas.microsoft.com/office/drawing/2014/main" id="{41B18235-995F-C745-B61A-334CD833AE1B}"/>
                </a:ext>
              </a:extLst>
            </p:cNvPr>
            <p:cNvSpPr/>
            <p:nvPr/>
          </p:nvSpPr>
          <p:spPr>
            <a:xfrm>
              <a:off x="3608415" y="4166049"/>
              <a:ext cx="361309" cy="317503"/>
            </a:xfrm>
            <a:custGeom>
              <a:avLst/>
              <a:gdLst>
                <a:gd name="connsiteX0" fmla="*/ 3198019 w 3790950"/>
                <a:gd name="connsiteY0" fmla="*/ 3190399 h 3343275"/>
                <a:gd name="connsiteX1" fmla="*/ 3198019 w 3790950"/>
                <a:gd name="connsiteY1" fmla="*/ 796766 h 3343275"/>
                <a:gd name="connsiteX2" fmla="*/ 1801654 w 3790950"/>
                <a:gd name="connsiteY2" fmla="*/ 63341 h 3343275"/>
                <a:gd name="connsiteX3" fmla="*/ 1801654 w 3790950"/>
                <a:gd name="connsiteY3" fmla="*/ 358616 h 3343275"/>
                <a:gd name="connsiteX4" fmla="*/ 3022759 w 3790950"/>
                <a:gd name="connsiteY4" fmla="*/ 980599 h 3343275"/>
                <a:gd name="connsiteX5" fmla="*/ 3021806 w 3790950"/>
                <a:gd name="connsiteY5" fmla="*/ 1271111 h 3343275"/>
                <a:gd name="connsiteX6" fmla="*/ 597694 w 3790950"/>
                <a:gd name="connsiteY6" fmla="*/ 7144 h 3343275"/>
                <a:gd name="connsiteX7" fmla="*/ 597694 w 3790950"/>
                <a:gd name="connsiteY7" fmla="*/ 302419 h 3343275"/>
                <a:gd name="connsiteX8" fmla="*/ 1794034 w 3790950"/>
                <a:gd name="connsiteY8" fmla="*/ 923449 h 3343275"/>
                <a:gd name="connsiteX9" fmla="*/ 1794034 w 3790950"/>
                <a:gd name="connsiteY9" fmla="*/ 1211104 h 3343275"/>
                <a:gd name="connsiteX10" fmla="*/ 597694 w 3790950"/>
                <a:gd name="connsiteY10" fmla="*/ 589121 h 3343275"/>
                <a:gd name="connsiteX11" fmla="*/ 597694 w 3790950"/>
                <a:gd name="connsiteY11" fmla="*/ 3189446 h 3343275"/>
                <a:gd name="connsiteX12" fmla="*/ 7144 w 3790950"/>
                <a:gd name="connsiteY12" fmla="*/ 3189446 h 3343275"/>
                <a:gd name="connsiteX13" fmla="*/ 7144 w 3790950"/>
                <a:gd name="connsiteY13" fmla="*/ 3340894 h 3343275"/>
                <a:gd name="connsiteX14" fmla="*/ 3788569 w 3790950"/>
                <a:gd name="connsiteY14" fmla="*/ 3340894 h 3343275"/>
                <a:gd name="connsiteX15" fmla="*/ 3788569 w 3790950"/>
                <a:gd name="connsiteY15" fmla="*/ 3190399 h 3343275"/>
                <a:gd name="connsiteX16" fmla="*/ 3198019 w 3790950"/>
                <a:gd name="connsiteY16" fmla="*/ 3190399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90950" h="3343275">
                  <a:moveTo>
                    <a:pt x="3198019" y="3190399"/>
                  </a:moveTo>
                  <a:lnTo>
                    <a:pt x="3198019" y="796766"/>
                  </a:lnTo>
                  <a:lnTo>
                    <a:pt x="1801654" y="63341"/>
                  </a:lnTo>
                  <a:lnTo>
                    <a:pt x="1801654" y="358616"/>
                  </a:lnTo>
                  <a:lnTo>
                    <a:pt x="3022759" y="980599"/>
                  </a:lnTo>
                  <a:lnTo>
                    <a:pt x="3021806" y="1271111"/>
                  </a:lnTo>
                  <a:lnTo>
                    <a:pt x="597694" y="7144"/>
                  </a:lnTo>
                  <a:lnTo>
                    <a:pt x="597694" y="302419"/>
                  </a:lnTo>
                  <a:lnTo>
                    <a:pt x="1794034" y="923449"/>
                  </a:lnTo>
                  <a:lnTo>
                    <a:pt x="1794034" y="1211104"/>
                  </a:lnTo>
                  <a:lnTo>
                    <a:pt x="597694" y="589121"/>
                  </a:lnTo>
                  <a:lnTo>
                    <a:pt x="597694" y="3189446"/>
                  </a:lnTo>
                  <a:lnTo>
                    <a:pt x="7144" y="3189446"/>
                  </a:lnTo>
                  <a:lnTo>
                    <a:pt x="7144" y="3340894"/>
                  </a:lnTo>
                  <a:lnTo>
                    <a:pt x="3788569" y="3340894"/>
                  </a:lnTo>
                  <a:lnTo>
                    <a:pt x="3788569" y="3190399"/>
                  </a:lnTo>
                  <a:lnTo>
                    <a:pt x="3198019" y="3190399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9ACA7945-38B5-274E-BDFF-F45B6253A3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1670" y="4343024"/>
              <a:ext cx="315735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" name="Freeform: Shape 4">
              <a:extLst>
                <a:ext uri="{FF2B5EF4-FFF2-40B4-BE49-F238E27FC236}">
                  <a16:creationId xmlns:a16="http://schemas.microsoft.com/office/drawing/2014/main" id="{FE8FCBA2-1C51-4E42-A76D-459B5C2AF3E2}"/>
                </a:ext>
              </a:extLst>
            </p:cNvPr>
            <p:cNvSpPr/>
            <p:nvPr/>
          </p:nvSpPr>
          <p:spPr>
            <a:xfrm>
              <a:off x="3272551" y="3729169"/>
              <a:ext cx="361309" cy="317503"/>
            </a:xfrm>
            <a:custGeom>
              <a:avLst/>
              <a:gdLst>
                <a:gd name="connsiteX0" fmla="*/ 3198019 w 3790950"/>
                <a:gd name="connsiteY0" fmla="*/ 3190399 h 3343275"/>
                <a:gd name="connsiteX1" fmla="*/ 3198019 w 3790950"/>
                <a:gd name="connsiteY1" fmla="*/ 796766 h 3343275"/>
                <a:gd name="connsiteX2" fmla="*/ 1801654 w 3790950"/>
                <a:gd name="connsiteY2" fmla="*/ 63341 h 3343275"/>
                <a:gd name="connsiteX3" fmla="*/ 1801654 w 3790950"/>
                <a:gd name="connsiteY3" fmla="*/ 358616 h 3343275"/>
                <a:gd name="connsiteX4" fmla="*/ 3022759 w 3790950"/>
                <a:gd name="connsiteY4" fmla="*/ 980599 h 3343275"/>
                <a:gd name="connsiteX5" fmla="*/ 3021806 w 3790950"/>
                <a:gd name="connsiteY5" fmla="*/ 1271111 h 3343275"/>
                <a:gd name="connsiteX6" fmla="*/ 597694 w 3790950"/>
                <a:gd name="connsiteY6" fmla="*/ 7144 h 3343275"/>
                <a:gd name="connsiteX7" fmla="*/ 597694 w 3790950"/>
                <a:gd name="connsiteY7" fmla="*/ 302419 h 3343275"/>
                <a:gd name="connsiteX8" fmla="*/ 1794034 w 3790950"/>
                <a:gd name="connsiteY8" fmla="*/ 923449 h 3343275"/>
                <a:gd name="connsiteX9" fmla="*/ 1794034 w 3790950"/>
                <a:gd name="connsiteY9" fmla="*/ 1211104 h 3343275"/>
                <a:gd name="connsiteX10" fmla="*/ 597694 w 3790950"/>
                <a:gd name="connsiteY10" fmla="*/ 589121 h 3343275"/>
                <a:gd name="connsiteX11" fmla="*/ 597694 w 3790950"/>
                <a:gd name="connsiteY11" fmla="*/ 3189446 h 3343275"/>
                <a:gd name="connsiteX12" fmla="*/ 7144 w 3790950"/>
                <a:gd name="connsiteY12" fmla="*/ 3189446 h 3343275"/>
                <a:gd name="connsiteX13" fmla="*/ 7144 w 3790950"/>
                <a:gd name="connsiteY13" fmla="*/ 3340894 h 3343275"/>
                <a:gd name="connsiteX14" fmla="*/ 3788569 w 3790950"/>
                <a:gd name="connsiteY14" fmla="*/ 3340894 h 3343275"/>
                <a:gd name="connsiteX15" fmla="*/ 3788569 w 3790950"/>
                <a:gd name="connsiteY15" fmla="*/ 3190399 h 3343275"/>
                <a:gd name="connsiteX16" fmla="*/ 3198019 w 3790950"/>
                <a:gd name="connsiteY16" fmla="*/ 3190399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90950" h="3343275">
                  <a:moveTo>
                    <a:pt x="3198019" y="3190399"/>
                  </a:moveTo>
                  <a:lnTo>
                    <a:pt x="3198019" y="796766"/>
                  </a:lnTo>
                  <a:lnTo>
                    <a:pt x="1801654" y="63341"/>
                  </a:lnTo>
                  <a:lnTo>
                    <a:pt x="1801654" y="358616"/>
                  </a:lnTo>
                  <a:lnTo>
                    <a:pt x="3022759" y="980599"/>
                  </a:lnTo>
                  <a:lnTo>
                    <a:pt x="3021806" y="1271111"/>
                  </a:lnTo>
                  <a:lnTo>
                    <a:pt x="597694" y="7144"/>
                  </a:lnTo>
                  <a:lnTo>
                    <a:pt x="597694" y="302419"/>
                  </a:lnTo>
                  <a:lnTo>
                    <a:pt x="1794034" y="923449"/>
                  </a:lnTo>
                  <a:lnTo>
                    <a:pt x="1794034" y="1211104"/>
                  </a:lnTo>
                  <a:lnTo>
                    <a:pt x="597694" y="589121"/>
                  </a:lnTo>
                  <a:lnTo>
                    <a:pt x="597694" y="3189446"/>
                  </a:lnTo>
                  <a:lnTo>
                    <a:pt x="7144" y="3189446"/>
                  </a:lnTo>
                  <a:lnTo>
                    <a:pt x="7144" y="3340894"/>
                  </a:lnTo>
                  <a:lnTo>
                    <a:pt x="3788569" y="3340894"/>
                  </a:lnTo>
                  <a:lnTo>
                    <a:pt x="3788569" y="3190399"/>
                  </a:lnTo>
                  <a:lnTo>
                    <a:pt x="3198019" y="3190399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E7F4C878-0DB0-3A41-93F1-2BBB1D81D3A7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3040248" y="3997517"/>
              <a:ext cx="237216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515D471F-13AE-DE42-AFE2-91C682EBA876}"/>
                </a:ext>
              </a:extLst>
            </p:cNvPr>
            <p:cNvCxnSpPr>
              <a:cxnSpLocks/>
            </p:cNvCxnSpPr>
            <p:nvPr/>
          </p:nvCxnSpPr>
          <p:spPr>
            <a:xfrm rot="14400000" flipH="1">
              <a:off x="3629529" y="3997517"/>
              <a:ext cx="237216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Rectangle 511">
            <a:extLst>
              <a:ext uri="{FF2B5EF4-FFF2-40B4-BE49-F238E27FC236}">
                <a16:creationId xmlns:a16="http://schemas.microsoft.com/office/drawing/2014/main" id="{0B1D044B-607F-8947-9479-34D83CBF056D}"/>
              </a:ext>
            </a:extLst>
          </p:cNvPr>
          <p:cNvSpPr/>
          <p:nvPr/>
        </p:nvSpPr>
        <p:spPr>
          <a:xfrm>
            <a:off x="2448407" y="1642874"/>
            <a:ext cx="2018930" cy="213338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9D0D67D5-245D-2542-A6F4-97F9FE607484}"/>
              </a:ext>
            </a:extLst>
          </p:cNvPr>
          <p:cNvSpPr/>
          <p:nvPr/>
        </p:nvSpPr>
        <p:spPr>
          <a:xfrm>
            <a:off x="2522681" y="1377450"/>
            <a:ext cx="187038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Inter-Availability Zone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Measurements</a:t>
            </a:r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8D23E117-0B38-3C47-B1BF-2A174686631F}"/>
              </a:ext>
            </a:extLst>
          </p:cNvPr>
          <p:cNvGrpSpPr/>
          <p:nvPr/>
        </p:nvGrpSpPr>
        <p:grpSpPr>
          <a:xfrm>
            <a:off x="5045985" y="2240354"/>
            <a:ext cx="1273855" cy="912803"/>
            <a:chOff x="5166992" y="3729169"/>
            <a:chExt cx="1052773" cy="754383"/>
          </a:xfrm>
        </p:grpSpPr>
        <p:sp>
          <p:nvSpPr>
            <p:cNvPr id="524" name="Freeform: Shape 4">
              <a:extLst>
                <a:ext uri="{FF2B5EF4-FFF2-40B4-BE49-F238E27FC236}">
                  <a16:creationId xmlns:a16="http://schemas.microsoft.com/office/drawing/2014/main" id="{FB566F8D-28F4-7344-8F19-18EB8BAD5960}"/>
                </a:ext>
              </a:extLst>
            </p:cNvPr>
            <p:cNvSpPr/>
            <p:nvPr/>
          </p:nvSpPr>
          <p:spPr>
            <a:xfrm>
              <a:off x="5166992" y="4166049"/>
              <a:ext cx="361309" cy="317503"/>
            </a:xfrm>
            <a:custGeom>
              <a:avLst/>
              <a:gdLst>
                <a:gd name="connsiteX0" fmla="*/ 3198019 w 3790950"/>
                <a:gd name="connsiteY0" fmla="*/ 3190399 h 3343275"/>
                <a:gd name="connsiteX1" fmla="*/ 3198019 w 3790950"/>
                <a:gd name="connsiteY1" fmla="*/ 796766 h 3343275"/>
                <a:gd name="connsiteX2" fmla="*/ 1801654 w 3790950"/>
                <a:gd name="connsiteY2" fmla="*/ 63341 h 3343275"/>
                <a:gd name="connsiteX3" fmla="*/ 1801654 w 3790950"/>
                <a:gd name="connsiteY3" fmla="*/ 358616 h 3343275"/>
                <a:gd name="connsiteX4" fmla="*/ 3022759 w 3790950"/>
                <a:gd name="connsiteY4" fmla="*/ 980599 h 3343275"/>
                <a:gd name="connsiteX5" fmla="*/ 3021806 w 3790950"/>
                <a:gd name="connsiteY5" fmla="*/ 1271111 h 3343275"/>
                <a:gd name="connsiteX6" fmla="*/ 597694 w 3790950"/>
                <a:gd name="connsiteY6" fmla="*/ 7144 h 3343275"/>
                <a:gd name="connsiteX7" fmla="*/ 597694 w 3790950"/>
                <a:gd name="connsiteY7" fmla="*/ 302419 h 3343275"/>
                <a:gd name="connsiteX8" fmla="*/ 1794034 w 3790950"/>
                <a:gd name="connsiteY8" fmla="*/ 923449 h 3343275"/>
                <a:gd name="connsiteX9" fmla="*/ 1794034 w 3790950"/>
                <a:gd name="connsiteY9" fmla="*/ 1211104 h 3343275"/>
                <a:gd name="connsiteX10" fmla="*/ 597694 w 3790950"/>
                <a:gd name="connsiteY10" fmla="*/ 589121 h 3343275"/>
                <a:gd name="connsiteX11" fmla="*/ 597694 w 3790950"/>
                <a:gd name="connsiteY11" fmla="*/ 3189446 h 3343275"/>
                <a:gd name="connsiteX12" fmla="*/ 7144 w 3790950"/>
                <a:gd name="connsiteY12" fmla="*/ 3189446 h 3343275"/>
                <a:gd name="connsiteX13" fmla="*/ 7144 w 3790950"/>
                <a:gd name="connsiteY13" fmla="*/ 3340894 h 3343275"/>
                <a:gd name="connsiteX14" fmla="*/ 3788569 w 3790950"/>
                <a:gd name="connsiteY14" fmla="*/ 3340894 h 3343275"/>
                <a:gd name="connsiteX15" fmla="*/ 3788569 w 3790950"/>
                <a:gd name="connsiteY15" fmla="*/ 3190399 h 3343275"/>
                <a:gd name="connsiteX16" fmla="*/ 3198019 w 3790950"/>
                <a:gd name="connsiteY16" fmla="*/ 3190399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90950" h="3343275">
                  <a:moveTo>
                    <a:pt x="3198019" y="3190399"/>
                  </a:moveTo>
                  <a:lnTo>
                    <a:pt x="3198019" y="796766"/>
                  </a:lnTo>
                  <a:lnTo>
                    <a:pt x="1801654" y="63341"/>
                  </a:lnTo>
                  <a:lnTo>
                    <a:pt x="1801654" y="358616"/>
                  </a:lnTo>
                  <a:lnTo>
                    <a:pt x="3022759" y="980599"/>
                  </a:lnTo>
                  <a:lnTo>
                    <a:pt x="3021806" y="1271111"/>
                  </a:lnTo>
                  <a:lnTo>
                    <a:pt x="597694" y="7144"/>
                  </a:lnTo>
                  <a:lnTo>
                    <a:pt x="597694" y="302419"/>
                  </a:lnTo>
                  <a:lnTo>
                    <a:pt x="1794034" y="923449"/>
                  </a:lnTo>
                  <a:lnTo>
                    <a:pt x="1794034" y="1211104"/>
                  </a:lnTo>
                  <a:lnTo>
                    <a:pt x="597694" y="589121"/>
                  </a:lnTo>
                  <a:lnTo>
                    <a:pt x="597694" y="3189446"/>
                  </a:lnTo>
                  <a:lnTo>
                    <a:pt x="7144" y="3189446"/>
                  </a:lnTo>
                  <a:lnTo>
                    <a:pt x="7144" y="3340894"/>
                  </a:lnTo>
                  <a:lnTo>
                    <a:pt x="3788569" y="3340894"/>
                  </a:lnTo>
                  <a:lnTo>
                    <a:pt x="3788569" y="3190399"/>
                  </a:lnTo>
                  <a:lnTo>
                    <a:pt x="3198019" y="3190399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25" name="Freeform: Shape 4">
              <a:extLst>
                <a:ext uri="{FF2B5EF4-FFF2-40B4-BE49-F238E27FC236}">
                  <a16:creationId xmlns:a16="http://schemas.microsoft.com/office/drawing/2014/main" id="{2F9712A9-986B-3B48-9C3E-E1774B458969}"/>
                </a:ext>
              </a:extLst>
            </p:cNvPr>
            <p:cNvSpPr/>
            <p:nvPr/>
          </p:nvSpPr>
          <p:spPr>
            <a:xfrm>
              <a:off x="5858456" y="4166049"/>
              <a:ext cx="361309" cy="317503"/>
            </a:xfrm>
            <a:custGeom>
              <a:avLst/>
              <a:gdLst>
                <a:gd name="connsiteX0" fmla="*/ 3198019 w 3790950"/>
                <a:gd name="connsiteY0" fmla="*/ 3190399 h 3343275"/>
                <a:gd name="connsiteX1" fmla="*/ 3198019 w 3790950"/>
                <a:gd name="connsiteY1" fmla="*/ 796766 h 3343275"/>
                <a:gd name="connsiteX2" fmla="*/ 1801654 w 3790950"/>
                <a:gd name="connsiteY2" fmla="*/ 63341 h 3343275"/>
                <a:gd name="connsiteX3" fmla="*/ 1801654 w 3790950"/>
                <a:gd name="connsiteY3" fmla="*/ 358616 h 3343275"/>
                <a:gd name="connsiteX4" fmla="*/ 3022759 w 3790950"/>
                <a:gd name="connsiteY4" fmla="*/ 980599 h 3343275"/>
                <a:gd name="connsiteX5" fmla="*/ 3021806 w 3790950"/>
                <a:gd name="connsiteY5" fmla="*/ 1271111 h 3343275"/>
                <a:gd name="connsiteX6" fmla="*/ 597694 w 3790950"/>
                <a:gd name="connsiteY6" fmla="*/ 7144 h 3343275"/>
                <a:gd name="connsiteX7" fmla="*/ 597694 w 3790950"/>
                <a:gd name="connsiteY7" fmla="*/ 302419 h 3343275"/>
                <a:gd name="connsiteX8" fmla="*/ 1794034 w 3790950"/>
                <a:gd name="connsiteY8" fmla="*/ 923449 h 3343275"/>
                <a:gd name="connsiteX9" fmla="*/ 1794034 w 3790950"/>
                <a:gd name="connsiteY9" fmla="*/ 1211104 h 3343275"/>
                <a:gd name="connsiteX10" fmla="*/ 597694 w 3790950"/>
                <a:gd name="connsiteY10" fmla="*/ 589121 h 3343275"/>
                <a:gd name="connsiteX11" fmla="*/ 597694 w 3790950"/>
                <a:gd name="connsiteY11" fmla="*/ 3189446 h 3343275"/>
                <a:gd name="connsiteX12" fmla="*/ 7144 w 3790950"/>
                <a:gd name="connsiteY12" fmla="*/ 3189446 h 3343275"/>
                <a:gd name="connsiteX13" fmla="*/ 7144 w 3790950"/>
                <a:gd name="connsiteY13" fmla="*/ 3340894 h 3343275"/>
                <a:gd name="connsiteX14" fmla="*/ 3788569 w 3790950"/>
                <a:gd name="connsiteY14" fmla="*/ 3340894 h 3343275"/>
                <a:gd name="connsiteX15" fmla="*/ 3788569 w 3790950"/>
                <a:gd name="connsiteY15" fmla="*/ 3190399 h 3343275"/>
                <a:gd name="connsiteX16" fmla="*/ 3198019 w 3790950"/>
                <a:gd name="connsiteY16" fmla="*/ 3190399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90950" h="3343275">
                  <a:moveTo>
                    <a:pt x="3198019" y="3190399"/>
                  </a:moveTo>
                  <a:lnTo>
                    <a:pt x="3198019" y="796766"/>
                  </a:lnTo>
                  <a:lnTo>
                    <a:pt x="1801654" y="63341"/>
                  </a:lnTo>
                  <a:lnTo>
                    <a:pt x="1801654" y="358616"/>
                  </a:lnTo>
                  <a:lnTo>
                    <a:pt x="3022759" y="980599"/>
                  </a:lnTo>
                  <a:lnTo>
                    <a:pt x="3021806" y="1271111"/>
                  </a:lnTo>
                  <a:lnTo>
                    <a:pt x="597694" y="7144"/>
                  </a:lnTo>
                  <a:lnTo>
                    <a:pt x="597694" y="302419"/>
                  </a:lnTo>
                  <a:lnTo>
                    <a:pt x="1794034" y="923449"/>
                  </a:lnTo>
                  <a:lnTo>
                    <a:pt x="1794034" y="1211104"/>
                  </a:lnTo>
                  <a:lnTo>
                    <a:pt x="597694" y="589121"/>
                  </a:lnTo>
                  <a:lnTo>
                    <a:pt x="597694" y="3189446"/>
                  </a:lnTo>
                  <a:lnTo>
                    <a:pt x="7144" y="3189446"/>
                  </a:lnTo>
                  <a:lnTo>
                    <a:pt x="7144" y="3340894"/>
                  </a:lnTo>
                  <a:lnTo>
                    <a:pt x="3788569" y="3340894"/>
                  </a:lnTo>
                  <a:lnTo>
                    <a:pt x="3788569" y="3190399"/>
                  </a:lnTo>
                  <a:lnTo>
                    <a:pt x="3198019" y="3190399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675E1474-498F-624E-948D-77B257E14B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1711" y="4343024"/>
              <a:ext cx="315735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7" name="Freeform: Shape 4">
              <a:extLst>
                <a:ext uri="{FF2B5EF4-FFF2-40B4-BE49-F238E27FC236}">
                  <a16:creationId xmlns:a16="http://schemas.microsoft.com/office/drawing/2014/main" id="{59E1CAFE-A5F3-CF40-B923-00A2720C9DEB}"/>
                </a:ext>
              </a:extLst>
            </p:cNvPr>
            <p:cNvSpPr/>
            <p:nvPr/>
          </p:nvSpPr>
          <p:spPr>
            <a:xfrm>
              <a:off x="5522592" y="3729169"/>
              <a:ext cx="361309" cy="317503"/>
            </a:xfrm>
            <a:custGeom>
              <a:avLst/>
              <a:gdLst>
                <a:gd name="connsiteX0" fmla="*/ 3198019 w 3790950"/>
                <a:gd name="connsiteY0" fmla="*/ 3190399 h 3343275"/>
                <a:gd name="connsiteX1" fmla="*/ 3198019 w 3790950"/>
                <a:gd name="connsiteY1" fmla="*/ 796766 h 3343275"/>
                <a:gd name="connsiteX2" fmla="*/ 1801654 w 3790950"/>
                <a:gd name="connsiteY2" fmla="*/ 63341 h 3343275"/>
                <a:gd name="connsiteX3" fmla="*/ 1801654 w 3790950"/>
                <a:gd name="connsiteY3" fmla="*/ 358616 h 3343275"/>
                <a:gd name="connsiteX4" fmla="*/ 3022759 w 3790950"/>
                <a:gd name="connsiteY4" fmla="*/ 980599 h 3343275"/>
                <a:gd name="connsiteX5" fmla="*/ 3021806 w 3790950"/>
                <a:gd name="connsiteY5" fmla="*/ 1271111 h 3343275"/>
                <a:gd name="connsiteX6" fmla="*/ 597694 w 3790950"/>
                <a:gd name="connsiteY6" fmla="*/ 7144 h 3343275"/>
                <a:gd name="connsiteX7" fmla="*/ 597694 w 3790950"/>
                <a:gd name="connsiteY7" fmla="*/ 302419 h 3343275"/>
                <a:gd name="connsiteX8" fmla="*/ 1794034 w 3790950"/>
                <a:gd name="connsiteY8" fmla="*/ 923449 h 3343275"/>
                <a:gd name="connsiteX9" fmla="*/ 1794034 w 3790950"/>
                <a:gd name="connsiteY9" fmla="*/ 1211104 h 3343275"/>
                <a:gd name="connsiteX10" fmla="*/ 597694 w 3790950"/>
                <a:gd name="connsiteY10" fmla="*/ 589121 h 3343275"/>
                <a:gd name="connsiteX11" fmla="*/ 597694 w 3790950"/>
                <a:gd name="connsiteY11" fmla="*/ 3189446 h 3343275"/>
                <a:gd name="connsiteX12" fmla="*/ 7144 w 3790950"/>
                <a:gd name="connsiteY12" fmla="*/ 3189446 h 3343275"/>
                <a:gd name="connsiteX13" fmla="*/ 7144 w 3790950"/>
                <a:gd name="connsiteY13" fmla="*/ 3340894 h 3343275"/>
                <a:gd name="connsiteX14" fmla="*/ 3788569 w 3790950"/>
                <a:gd name="connsiteY14" fmla="*/ 3340894 h 3343275"/>
                <a:gd name="connsiteX15" fmla="*/ 3788569 w 3790950"/>
                <a:gd name="connsiteY15" fmla="*/ 3190399 h 3343275"/>
                <a:gd name="connsiteX16" fmla="*/ 3198019 w 3790950"/>
                <a:gd name="connsiteY16" fmla="*/ 3190399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90950" h="3343275">
                  <a:moveTo>
                    <a:pt x="3198019" y="3190399"/>
                  </a:moveTo>
                  <a:lnTo>
                    <a:pt x="3198019" y="796766"/>
                  </a:lnTo>
                  <a:lnTo>
                    <a:pt x="1801654" y="63341"/>
                  </a:lnTo>
                  <a:lnTo>
                    <a:pt x="1801654" y="358616"/>
                  </a:lnTo>
                  <a:lnTo>
                    <a:pt x="3022759" y="980599"/>
                  </a:lnTo>
                  <a:lnTo>
                    <a:pt x="3021806" y="1271111"/>
                  </a:lnTo>
                  <a:lnTo>
                    <a:pt x="597694" y="7144"/>
                  </a:lnTo>
                  <a:lnTo>
                    <a:pt x="597694" y="302419"/>
                  </a:lnTo>
                  <a:lnTo>
                    <a:pt x="1794034" y="923449"/>
                  </a:lnTo>
                  <a:lnTo>
                    <a:pt x="1794034" y="1211104"/>
                  </a:lnTo>
                  <a:lnTo>
                    <a:pt x="597694" y="589121"/>
                  </a:lnTo>
                  <a:lnTo>
                    <a:pt x="597694" y="3189446"/>
                  </a:lnTo>
                  <a:lnTo>
                    <a:pt x="7144" y="3189446"/>
                  </a:lnTo>
                  <a:lnTo>
                    <a:pt x="7144" y="3340894"/>
                  </a:lnTo>
                  <a:lnTo>
                    <a:pt x="3788569" y="3340894"/>
                  </a:lnTo>
                  <a:lnTo>
                    <a:pt x="3788569" y="3190399"/>
                  </a:lnTo>
                  <a:lnTo>
                    <a:pt x="3198019" y="3190399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57BDC1F6-3FEC-A841-8951-7520A39A2640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5268344" y="3997517"/>
              <a:ext cx="237216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2F8C7B71-6FF8-EE4B-A674-774B56D6085F}"/>
                </a:ext>
              </a:extLst>
            </p:cNvPr>
            <p:cNvCxnSpPr>
              <a:cxnSpLocks/>
            </p:cNvCxnSpPr>
            <p:nvPr/>
          </p:nvCxnSpPr>
          <p:spPr>
            <a:xfrm rot="14400000" flipH="1">
              <a:off x="5857625" y="3997517"/>
              <a:ext cx="237216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" name="Rectangle 521">
            <a:extLst>
              <a:ext uri="{FF2B5EF4-FFF2-40B4-BE49-F238E27FC236}">
                <a16:creationId xmlns:a16="http://schemas.microsoft.com/office/drawing/2014/main" id="{8459F042-AE30-3448-99F2-A89ECA66D96D}"/>
              </a:ext>
            </a:extLst>
          </p:cNvPr>
          <p:cNvSpPr/>
          <p:nvPr/>
        </p:nvSpPr>
        <p:spPr>
          <a:xfrm>
            <a:off x="4673447" y="1642874"/>
            <a:ext cx="2018930" cy="213338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038C6B4D-0A6D-CD45-92E6-5F1A5A25D228}"/>
              </a:ext>
            </a:extLst>
          </p:cNvPr>
          <p:cNvSpPr/>
          <p:nvPr/>
        </p:nvSpPr>
        <p:spPr>
          <a:xfrm>
            <a:off x="5030554" y="1378839"/>
            <a:ext cx="1304717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Inter-Region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Measurements</a:t>
            </a:r>
          </a:p>
        </p:txBody>
      </p: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FCF702E2-A647-9D43-8F85-C53C3ECC4F47}"/>
              </a:ext>
            </a:extLst>
          </p:cNvPr>
          <p:cNvGrpSpPr/>
          <p:nvPr/>
        </p:nvGrpSpPr>
        <p:grpSpPr>
          <a:xfrm>
            <a:off x="7184501" y="2246466"/>
            <a:ext cx="1467223" cy="895267"/>
            <a:chOff x="7301746" y="3719106"/>
            <a:chExt cx="1212581" cy="739893"/>
          </a:xfrm>
        </p:grpSpPr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E80BE323-3FE5-9B4F-A8B2-54CB95F778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0929" y="4343024"/>
              <a:ext cx="315734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5" name="Freeform: Shape 4">
              <a:extLst>
                <a:ext uri="{FF2B5EF4-FFF2-40B4-BE49-F238E27FC236}">
                  <a16:creationId xmlns:a16="http://schemas.microsoft.com/office/drawing/2014/main" id="{73177CD0-6B17-E145-8DEB-80F84626FA46}"/>
                </a:ext>
              </a:extLst>
            </p:cNvPr>
            <p:cNvSpPr/>
            <p:nvPr/>
          </p:nvSpPr>
          <p:spPr>
            <a:xfrm>
              <a:off x="7301746" y="4196369"/>
              <a:ext cx="398995" cy="262630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tx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4">
              <a:extLst>
                <a:ext uri="{FF2B5EF4-FFF2-40B4-BE49-F238E27FC236}">
                  <a16:creationId xmlns:a16="http://schemas.microsoft.com/office/drawing/2014/main" id="{BDBB2D4C-194F-304C-9F23-F033445A5620}"/>
                </a:ext>
              </a:extLst>
            </p:cNvPr>
            <p:cNvSpPr/>
            <p:nvPr/>
          </p:nvSpPr>
          <p:spPr>
            <a:xfrm>
              <a:off x="8115332" y="4196369"/>
              <a:ext cx="398995" cy="262630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tx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4">
              <a:extLst>
                <a:ext uri="{FF2B5EF4-FFF2-40B4-BE49-F238E27FC236}">
                  <a16:creationId xmlns:a16="http://schemas.microsoft.com/office/drawing/2014/main" id="{76B910D8-9265-A34B-91D5-7DD148D359F0}"/>
                </a:ext>
              </a:extLst>
            </p:cNvPr>
            <p:cNvSpPr/>
            <p:nvPr/>
          </p:nvSpPr>
          <p:spPr>
            <a:xfrm>
              <a:off x="7718306" y="3719106"/>
              <a:ext cx="398995" cy="262630"/>
            </a:xfrm>
            <a:custGeom>
              <a:avLst/>
              <a:gdLst>
                <a:gd name="connsiteX0" fmla="*/ 3129439 w 3762375"/>
                <a:gd name="connsiteY0" fmla="*/ 953929 h 2476500"/>
                <a:gd name="connsiteX1" fmla="*/ 2126456 w 3762375"/>
                <a:gd name="connsiteY1" fmla="*/ 7144 h 2476500"/>
                <a:gd name="connsiteX2" fmla="*/ 1228249 w 3762375"/>
                <a:gd name="connsiteY2" fmla="*/ 545306 h 2476500"/>
                <a:gd name="connsiteX3" fmla="*/ 941546 w 3762375"/>
                <a:gd name="connsiteY3" fmla="*/ 466249 h 2476500"/>
                <a:gd name="connsiteX4" fmla="*/ 465296 w 3762375"/>
                <a:gd name="connsiteY4" fmla="*/ 942499 h 2476500"/>
                <a:gd name="connsiteX5" fmla="*/ 469106 w 3762375"/>
                <a:gd name="connsiteY5" fmla="*/ 1004411 h 2476500"/>
                <a:gd name="connsiteX6" fmla="*/ 7144 w 3762375"/>
                <a:gd name="connsiteY6" fmla="*/ 1706404 h 2476500"/>
                <a:gd name="connsiteX7" fmla="*/ 771049 w 3762375"/>
                <a:gd name="connsiteY7" fmla="*/ 2470309 h 2476500"/>
                <a:gd name="connsiteX8" fmla="*/ 2997994 w 3762375"/>
                <a:gd name="connsiteY8" fmla="*/ 2470309 h 2476500"/>
                <a:gd name="connsiteX9" fmla="*/ 3761899 w 3762375"/>
                <a:gd name="connsiteY9" fmla="*/ 1706404 h 2476500"/>
                <a:gd name="connsiteX10" fmla="*/ 3129439 w 3762375"/>
                <a:gd name="connsiteY10" fmla="*/ 953929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2375" h="2476500">
                  <a:moveTo>
                    <a:pt x="3129439" y="953929"/>
                  </a:moveTo>
                  <a:cubicBezTo>
                    <a:pt x="3099911" y="426244"/>
                    <a:pt x="2661761" y="7144"/>
                    <a:pt x="2126456" y="7144"/>
                  </a:cubicBezTo>
                  <a:cubicBezTo>
                    <a:pt x="1733074" y="7144"/>
                    <a:pt x="1393031" y="216694"/>
                    <a:pt x="1228249" y="545306"/>
                  </a:cubicBezTo>
                  <a:cubicBezTo>
                    <a:pt x="1148239" y="485299"/>
                    <a:pt x="1049179" y="466249"/>
                    <a:pt x="941546" y="466249"/>
                  </a:cubicBezTo>
                  <a:cubicBezTo>
                    <a:pt x="678656" y="466249"/>
                    <a:pt x="465296" y="679609"/>
                    <a:pt x="465296" y="942499"/>
                  </a:cubicBezTo>
                  <a:cubicBezTo>
                    <a:pt x="465296" y="963454"/>
                    <a:pt x="467201" y="984409"/>
                    <a:pt x="469106" y="1004411"/>
                  </a:cubicBezTo>
                  <a:cubicBezTo>
                    <a:pt x="197644" y="1121569"/>
                    <a:pt x="7144" y="1392079"/>
                    <a:pt x="7144" y="1706404"/>
                  </a:cubicBezTo>
                  <a:cubicBezTo>
                    <a:pt x="7144" y="2128361"/>
                    <a:pt x="349091" y="2470309"/>
                    <a:pt x="771049" y="2470309"/>
                  </a:cubicBezTo>
                  <a:lnTo>
                    <a:pt x="2997994" y="2470309"/>
                  </a:lnTo>
                  <a:cubicBezTo>
                    <a:pt x="3419951" y="2470309"/>
                    <a:pt x="3761899" y="2128361"/>
                    <a:pt x="3761899" y="1706404"/>
                  </a:cubicBezTo>
                  <a:cubicBezTo>
                    <a:pt x="3761899" y="1330166"/>
                    <a:pt x="3488531" y="1016794"/>
                    <a:pt x="3129439" y="953929"/>
                  </a:cubicBezTo>
                </a:path>
              </a:pathLst>
            </a:custGeom>
            <a:solidFill>
              <a:schemeClr val="tx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67722AA6-7580-C84D-9C98-4C902666A6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9165" y="3946154"/>
              <a:ext cx="161006" cy="190424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8E753E86-7A2D-4B4E-AB58-997A4FAD514A}"/>
                </a:ext>
              </a:extLst>
            </p:cNvPr>
            <p:cNvCxnSpPr>
              <a:cxnSpLocks/>
            </p:cNvCxnSpPr>
            <p:nvPr/>
          </p:nvCxnSpPr>
          <p:spPr>
            <a:xfrm>
              <a:off x="8171203" y="3934617"/>
              <a:ext cx="167737" cy="19042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" name="Rectangle 531">
            <a:extLst>
              <a:ext uri="{FF2B5EF4-FFF2-40B4-BE49-F238E27FC236}">
                <a16:creationId xmlns:a16="http://schemas.microsoft.com/office/drawing/2014/main" id="{856A120B-FE8C-634E-B1A6-FD968CE5ACAA}"/>
              </a:ext>
            </a:extLst>
          </p:cNvPr>
          <p:cNvSpPr/>
          <p:nvPr/>
        </p:nvSpPr>
        <p:spPr>
          <a:xfrm>
            <a:off x="6908647" y="1642874"/>
            <a:ext cx="2018930" cy="213338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Helvetica Neue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228C2DD2-2A60-9344-92FF-7D38CC1DA543}"/>
              </a:ext>
            </a:extLst>
          </p:cNvPr>
          <p:cNvSpPr/>
          <p:nvPr/>
        </p:nvSpPr>
        <p:spPr>
          <a:xfrm>
            <a:off x="7245717" y="1359030"/>
            <a:ext cx="1344792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Multi-Cloud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Measurements </a:t>
            </a:r>
          </a:p>
        </p:txBody>
      </p:sp>
    </p:spTree>
    <p:extLst>
      <p:ext uri="{BB962C8B-B14F-4D97-AF65-F5344CB8AC3E}">
        <p14:creationId xmlns:p14="http://schemas.microsoft.com/office/powerpoint/2010/main" val="267013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oudsandEyes 2018">
      <a:dk1>
        <a:srgbClr val="4F565C"/>
      </a:dk1>
      <a:lt1>
        <a:srgbClr val="FFFFFF"/>
      </a:lt1>
      <a:dk2>
        <a:srgbClr val="001936"/>
      </a:dk2>
      <a:lt2>
        <a:srgbClr val="F0F3F3"/>
      </a:lt2>
      <a:accent1>
        <a:srgbClr val="008EC1"/>
      </a:accent1>
      <a:accent2>
        <a:srgbClr val="EB5400"/>
      </a:accent2>
      <a:accent3>
        <a:srgbClr val="0D5D70"/>
      </a:accent3>
      <a:accent4>
        <a:srgbClr val="80BC41"/>
      </a:accent4>
      <a:accent5>
        <a:srgbClr val="FEBE21"/>
      </a:accent5>
      <a:accent6>
        <a:srgbClr val="955073"/>
      </a:accent6>
      <a:hlink>
        <a:srgbClr val="005299"/>
      </a:hlink>
      <a:folHlink>
        <a:srgbClr val="955073"/>
      </a:folHlink>
    </a:clrScheme>
    <a:fontScheme name="Thousand Eyes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303B"/>
        </a:solidFill>
        <a:ln>
          <a:noFill/>
        </a:ln>
      </a:spPr>
      <a:bodyPr rtlCol="0" anchor="ctr"/>
      <a:lstStyle>
        <a:defPPr algn="ctr">
          <a:defRPr dirty="0">
            <a:latin typeface="Helvetica Neu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68580" tIns="34290" rIns="68580" bIns="34290" rtlCol="0">
        <a:spAutoFit/>
      </a:bodyPr>
      <a:lstStyle>
        <a:defPPr>
          <a:lnSpc>
            <a:spcPct val="90000"/>
          </a:lnSpc>
          <a:defRPr sz="1600" dirty="0">
            <a:latin typeface="Helvetica Neue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n Announcements-v1" id="{01CDA212-BD01-4349-8FDB-1A447333DF43}" vid="{778FDE8B-72D9-5444-BBAC-F78F363CB269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14740</TotalTime>
  <Words>1944</Words>
  <Application>Microsoft Macintosh PowerPoint</Application>
  <PresentationFormat>On-screen Show (16:9)</PresentationFormat>
  <Paragraphs>443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Helvetica Neue Thin</vt:lpstr>
      <vt:lpstr>Wingdings</vt:lpstr>
      <vt:lpstr>Office Theme</vt:lpstr>
      <vt:lpstr>1_Custom Design</vt:lpstr>
      <vt:lpstr>Custom Design</vt:lpstr>
      <vt:lpstr>Comparing the Network Performance of AWS, Azure and GCP</vt:lpstr>
      <vt:lpstr>PowerPoint Presentation</vt:lpstr>
      <vt:lpstr>PowerPoint Presentation</vt:lpstr>
      <vt:lpstr>PowerPoint Presentation</vt:lpstr>
      <vt:lpstr>PowerPoint Presentation</vt:lpstr>
      <vt:lpstr>Data Collection Methodology </vt:lpstr>
      <vt:lpstr>Data Collection Methodology </vt:lpstr>
      <vt:lpstr>Data Processing Methodology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Hsu</dc:creator>
  <cp:lastModifiedBy>Yefim Pipko</cp:lastModifiedBy>
  <cp:revision>822</cp:revision>
  <cp:lastPrinted>2017-02-24T22:26:29Z</cp:lastPrinted>
  <dcterms:created xsi:type="dcterms:W3CDTF">2018-04-25T18:41:34Z</dcterms:created>
  <dcterms:modified xsi:type="dcterms:W3CDTF">2019-05-15T22:52:39Z</dcterms:modified>
</cp:coreProperties>
</file>