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2" r:id="rId4"/>
    <p:sldId id="261" r:id="rId5"/>
    <p:sldId id="264" r:id="rId6"/>
    <p:sldId id="274" r:id="rId7"/>
    <p:sldId id="271" r:id="rId8"/>
    <p:sldId id="275" r:id="rId9"/>
    <p:sldId id="278" r:id="rId10"/>
    <p:sldId id="279" r:id="rId11"/>
    <p:sldId id="283" r:id="rId12"/>
    <p:sldId id="258" r:id="rId13"/>
    <p:sldId id="280" r:id="rId14"/>
    <p:sldId id="281" r:id="rId15"/>
    <p:sldId id="282" r:id="rId16"/>
    <p:sldId id="285" r:id="rId17"/>
    <p:sldId id="286" r:id="rId18"/>
    <p:sldId id="284" r:id="rId19"/>
    <p:sldId id="287" r:id="rId20"/>
    <p:sldId id="259" r:id="rId21"/>
    <p:sldId id="288" r:id="rId22"/>
    <p:sldId id="28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C8B8"/>
    <a:srgbClr val="FFFFFF"/>
    <a:srgbClr val="CAD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5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 White" userId="f8b76ac9d5698075" providerId="LiveId" clId="{292081C2-2104-4610-A024-EC1CA815467C}"/>
    <pc:docChg chg="custSel delSld modSld sldOrd">
      <pc:chgData name="Russ White" userId="f8b76ac9d5698075" providerId="LiveId" clId="{292081C2-2104-4610-A024-EC1CA815467C}" dt="2018-04-16T11:19:14.166" v="44" actId="20577"/>
      <pc:docMkLst>
        <pc:docMk/>
      </pc:docMkLst>
      <pc:sldChg chg="del">
        <pc:chgData name="Russ White" userId="f8b76ac9d5698075" providerId="LiveId" clId="{292081C2-2104-4610-A024-EC1CA815467C}" dt="2018-04-16T11:17:19.681" v="0" actId="2696"/>
        <pc:sldMkLst>
          <pc:docMk/>
          <pc:sldMk cId="660892270" sldId="263"/>
        </pc:sldMkLst>
      </pc:sldChg>
      <pc:sldChg chg="del">
        <pc:chgData name="Russ White" userId="f8b76ac9d5698075" providerId="LiveId" clId="{292081C2-2104-4610-A024-EC1CA815467C}" dt="2018-04-16T11:17:36.587" v="1" actId="2696"/>
        <pc:sldMkLst>
          <pc:docMk/>
          <pc:sldMk cId="3924291334" sldId="266"/>
        </pc:sldMkLst>
      </pc:sldChg>
      <pc:sldChg chg="del">
        <pc:chgData name="Russ White" userId="f8b76ac9d5698075" providerId="LiveId" clId="{292081C2-2104-4610-A024-EC1CA815467C}" dt="2018-04-16T11:17:36.634" v="4" actId="2696"/>
        <pc:sldMkLst>
          <pc:docMk/>
          <pc:sldMk cId="2644531061" sldId="267"/>
        </pc:sldMkLst>
      </pc:sldChg>
      <pc:sldChg chg="del">
        <pc:chgData name="Russ White" userId="f8b76ac9d5698075" providerId="LiveId" clId="{292081C2-2104-4610-A024-EC1CA815467C}" dt="2018-04-16T11:17:36.611" v="2" actId="2696"/>
        <pc:sldMkLst>
          <pc:docMk/>
          <pc:sldMk cId="1939722187" sldId="268"/>
        </pc:sldMkLst>
      </pc:sldChg>
      <pc:sldChg chg="del">
        <pc:chgData name="Russ White" userId="f8b76ac9d5698075" providerId="LiveId" clId="{292081C2-2104-4610-A024-EC1CA815467C}" dt="2018-04-16T11:17:36.619" v="3" actId="2696"/>
        <pc:sldMkLst>
          <pc:docMk/>
          <pc:sldMk cId="1330074622" sldId="269"/>
        </pc:sldMkLst>
      </pc:sldChg>
      <pc:sldChg chg="del">
        <pc:chgData name="Russ White" userId="f8b76ac9d5698075" providerId="LiveId" clId="{292081C2-2104-4610-A024-EC1CA815467C}" dt="2018-04-16T11:17:36.650" v="5" actId="2696"/>
        <pc:sldMkLst>
          <pc:docMk/>
          <pc:sldMk cId="3554652963" sldId="270"/>
        </pc:sldMkLst>
      </pc:sldChg>
      <pc:sldChg chg="ord">
        <pc:chgData name="Russ White" userId="f8b76ac9d5698075" providerId="LiveId" clId="{292081C2-2104-4610-A024-EC1CA815467C}" dt="2018-04-16T11:18:16.057" v="9"/>
        <pc:sldMkLst>
          <pc:docMk/>
          <pc:sldMk cId="3017418" sldId="274"/>
        </pc:sldMkLst>
      </pc:sldChg>
      <pc:sldChg chg="del">
        <pc:chgData name="Russ White" userId="f8b76ac9d5698075" providerId="LiveId" clId="{292081C2-2104-4610-A024-EC1CA815467C}" dt="2018-04-16T11:17:52.947" v="7" actId="2696"/>
        <pc:sldMkLst>
          <pc:docMk/>
          <pc:sldMk cId="3815975140" sldId="276"/>
        </pc:sldMkLst>
      </pc:sldChg>
      <pc:sldChg chg="del">
        <pc:chgData name="Russ White" userId="f8b76ac9d5698075" providerId="LiveId" clId="{292081C2-2104-4610-A024-EC1CA815467C}" dt="2018-04-16T11:17:52.932" v="6" actId="2696"/>
        <pc:sldMkLst>
          <pc:docMk/>
          <pc:sldMk cId="4162810063" sldId="277"/>
        </pc:sldMkLst>
      </pc:sldChg>
      <pc:sldChg chg="modSp">
        <pc:chgData name="Russ White" userId="f8b76ac9d5698075" providerId="LiveId" clId="{292081C2-2104-4610-A024-EC1CA815467C}" dt="2018-04-16T11:19:14.166" v="44" actId="20577"/>
        <pc:sldMkLst>
          <pc:docMk/>
          <pc:sldMk cId="154640793" sldId="284"/>
        </pc:sldMkLst>
        <pc:spChg chg="mod">
          <ac:chgData name="Russ White" userId="f8b76ac9d5698075" providerId="LiveId" clId="{292081C2-2104-4610-A024-EC1CA815467C}" dt="2018-04-16T11:19:14.166" v="44" actId="20577"/>
          <ac:spMkLst>
            <pc:docMk/>
            <pc:sldMk cId="154640793" sldId="284"/>
            <ac:spMk id="14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CCD00-4802-4FDD-AC2F-38C48913711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BEE72-F208-4AB3-A9BF-FBB02181E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83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980BA-69F7-4741-B8C1-7BA0C947AB9B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9945E-02FD-4971-86F0-47730B9DE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525472" y="365760"/>
            <a:ext cx="468313" cy="6113012"/>
          </a:xfrm>
        </p:spPr>
        <p:txBody>
          <a:bodyPr vert="vert270" anchor="ctr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274320" indent="0">
              <a:buNone/>
              <a:defRPr sz="2000"/>
            </a:lvl2pPr>
            <a:lvl3pPr marL="548640" indent="0">
              <a:buNone/>
              <a:defRPr sz="1800"/>
            </a:lvl3pPr>
            <a:lvl4pPr marL="822960" indent="0">
              <a:buNone/>
              <a:defRPr sz="1800"/>
            </a:lvl4pPr>
            <a:lvl5pPr marL="109728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08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1" y="1417674"/>
            <a:ext cx="4663440" cy="47624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5390" y="1417674"/>
            <a:ext cx="4663440" cy="47624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525472" y="365760"/>
            <a:ext cx="468313" cy="6113012"/>
          </a:xfrm>
        </p:spPr>
        <p:txBody>
          <a:bodyPr vert="vert270" anchor="ctr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274320" indent="0">
              <a:buNone/>
              <a:defRPr sz="2000"/>
            </a:lvl2pPr>
            <a:lvl3pPr marL="548640" indent="0">
              <a:buNone/>
              <a:defRPr sz="1800"/>
            </a:lvl3pPr>
            <a:lvl4pPr marL="822960" indent="0">
              <a:buNone/>
              <a:defRPr sz="1800"/>
            </a:lvl4pPr>
            <a:lvl5pPr marL="109728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47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3395" y="365760"/>
            <a:ext cx="10281117" cy="817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525472" y="365760"/>
            <a:ext cx="468313" cy="6113012"/>
          </a:xfrm>
        </p:spPr>
        <p:txBody>
          <a:bodyPr vert="vert270" anchor="ctr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274320" indent="0">
              <a:buNone/>
              <a:defRPr sz="2000"/>
            </a:lvl2pPr>
            <a:lvl3pPr marL="548640" indent="0">
              <a:buNone/>
              <a:defRPr sz="1800"/>
            </a:lvl3pPr>
            <a:lvl4pPr marL="822960" indent="0">
              <a:buNone/>
              <a:defRPr sz="1800"/>
            </a:lvl4pPr>
            <a:lvl5pPr marL="109728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690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16200000">
            <a:off x="8432372" y="3078559"/>
            <a:ext cx="6614001" cy="715962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8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1"/>
            <a:ext cx="3200400" cy="129362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457200"/>
            <a:ext cx="6079066" cy="5715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1899684"/>
            <a:ext cx="3200400" cy="4272516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525472" y="365760"/>
            <a:ext cx="468313" cy="6113012"/>
          </a:xfrm>
        </p:spPr>
        <p:txBody>
          <a:bodyPr vert="vert270" anchor="ctr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274320" indent="0">
              <a:buNone/>
              <a:defRPr sz="2000"/>
            </a:lvl2pPr>
            <a:lvl3pPr marL="548640" indent="0">
              <a:buNone/>
              <a:defRPr sz="1800"/>
            </a:lvl3pPr>
            <a:lvl4pPr marL="822960" indent="0">
              <a:buNone/>
              <a:defRPr sz="1800"/>
            </a:lvl4pPr>
            <a:lvl5pPr marL="109728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168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14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17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375144"/>
            <a:ext cx="9692640" cy="4804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45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3600" kern="1200" spc="1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85000"/>
              <a:lumOff val="1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85000"/>
              <a:lumOff val="1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85000"/>
              <a:lumOff val="1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85000"/>
              <a:lumOff val="1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State on Data Center Fabrics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1AA8F13-F193-46E3-B5E0-F6733B7CC9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5" b="13935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Russ White, LinkedIn</a:t>
            </a:r>
            <a:br>
              <a:rPr lang="en-US" dirty="0"/>
            </a:br>
            <a:r>
              <a:rPr lang="en-US" dirty="0"/>
              <a:t>http://rule11.tech</a:t>
            </a:r>
          </a:p>
        </p:txBody>
      </p:sp>
    </p:spTree>
    <p:extLst>
      <p:ext uri="{BB962C8B-B14F-4D97-AF65-F5344CB8AC3E}">
        <p14:creationId xmlns:p14="http://schemas.microsoft.com/office/powerpoint/2010/main" val="165742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31A6DD-45F4-47BE-AF94-012F82D0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Issues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E54D5D-1475-41D3-9F00-1BDB75D4F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BGP can handle more prefixes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Mitigating factors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Modern processors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Optimized SPF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Most changes are leaf only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Link state can carry the number of prefixes required in a DC fabric</a:t>
            </a:r>
          </a:p>
          <a:p>
            <a:pPr>
              <a:lnSpc>
                <a:spcPct val="120000"/>
              </a:lnSpc>
            </a:pPr>
            <a:r>
              <a:rPr lang="en-US" dirty="0"/>
              <a:t>BGP can handle more routers in a single network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This comes down to flooding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1347E57-3969-44B3-BEF0-E40D1E151D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0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586735-D545-4999-9FF2-90D93817D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IS-IS?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973E85-7327-4B6F-9E6C-8B8A1D965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Easier to modify than OSPF</a:t>
            </a:r>
          </a:p>
          <a:p>
            <a:pPr lvl="1"/>
            <a:r>
              <a:rPr lang="en-US" dirty="0"/>
              <a:t>Flooding domains are less entangled</a:t>
            </a:r>
          </a:p>
          <a:p>
            <a:pPr lvl="1"/>
            <a:r>
              <a:rPr lang="en-US" dirty="0"/>
              <a:t>Packet format is TLV based</a:t>
            </a:r>
          </a:p>
          <a:p>
            <a:r>
              <a:rPr lang="en-US" dirty="0"/>
              <a:t>Easier incremental/partial SPF</a:t>
            </a:r>
          </a:p>
          <a:p>
            <a:r>
              <a:rPr lang="en-US" dirty="0"/>
              <a:t>Does not require link local addressing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3F9BD7-830A-4C32-987F-56AE77AE2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FD62-5AAD-4A56-A513-825A18A6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Flooding Challenge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408454-FE0F-4C05-86FB-6F59EFF7F43A}"/>
              </a:ext>
            </a:extLst>
          </p:cNvPr>
          <p:cNvCxnSpPr>
            <a:cxnSpLocks/>
          </p:cNvCxnSpPr>
          <p:nvPr/>
        </p:nvCxnSpPr>
        <p:spPr>
          <a:xfrm>
            <a:off x="7486677" y="1451319"/>
            <a:ext cx="1810729" cy="193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CE169B-558C-4CD9-A32E-20D3D4E83F77}"/>
              </a:ext>
            </a:extLst>
          </p:cNvPr>
          <p:cNvCxnSpPr>
            <a:cxnSpLocks/>
          </p:cNvCxnSpPr>
          <p:nvPr/>
        </p:nvCxnSpPr>
        <p:spPr>
          <a:xfrm>
            <a:off x="7486677" y="2565157"/>
            <a:ext cx="1810729" cy="193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B96A66-7D3D-4256-91E3-14908981D96F}"/>
              </a:ext>
            </a:extLst>
          </p:cNvPr>
          <p:cNvCxnSpPr>
            <a:cxnSpLocks/>
          </p:cNvCxnSpPr>
          <p:nvPr/>
        </p:nvCxnSpPr>
        <p:spPr>
          <a:xfrm>
            <a:off x="7486677" y="3678997"/>
            <a:ext cx="1810729" cy="193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98F07A-4FEA-42FB-8C4C-32A72C328B00}"/>
              </a:ext>
            </a:extLst>
          </p:cNvPr>
          <p:cNvCxnSpPr>
            <a:cxnSpLocks/>
          </p:cNvCxnSpPr>
          <p:nvPr/>
        </p:nvCxnSpPr>
        <p:spPr>
          <a:xfrm>
            <a:off x="7486677" y="4792834"/>
            <a:ext cx="1810729" cy="193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519AD6-8BC6-4AB4-81CF-7D5BEF94C778}"/>
              </a:ext>
            </a:extLst>
          </p:cNvPr>
          <p:cNvCxnSpPr>
            <a:cxnSpLocks/>
          </p:cNvCxnSpPr>
          <p:nvPr/>
        </p:nvCxnSpPr>
        <p:spPr>
          <a:xfrm>
            <a:off x="7504562" y="1468947"/>
            <a:ext cx="1792844" cy="1068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B0FFEE-5DE9-4E5B-9F96-3C693BB9A1B3}"/>
              </a:ext>
            </a:extLst>
          </p:cNvPr>
          <p:cNvCxnSpPr>
            <a:cxnSpLocks/>
          </p:cNvCxnSpPr>
          <p:nvPr/>
        </p:nvCxnSpPr>
        <p:spPr>
          <a:xfrm>
            <a:off x="7525618" y="1462860"/>
            <a:ext cx="1732848" cy="221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25FCF6-1726-4956-B482-C0CE3C3150FA}"/>
              </a:ext>
            </a:extLst>
          </p:cNvPr>
          <p:cNvCxnSpPr>
            <a:cxnSpLocks/>
          </p:cNvCxnSpPr>
          <p:nvPr/>
        </p:nvCxnSpPr>
        <p:spPr>
          <a:xfrm>
            <a:off x="7539587" y="1469090"/>
            <a:ext cx="1738350" cy="33165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3935A3-94A9-4678-850B-4E30A88511E3}"/>
              </a:ext>
            </a:extLst>
          </p:cNvPr>
          <p:cNvCxnSpPr>
            <a:cxnSpLocks/>
          </p:cNvCxnSpPr>
          <p:nvPr/>
        </p:nvCxnSpPr>
        <p:spPr>
          <a:xfrm flipV="1">
            <a:off x="7525618" y="1471276"/>
            <a:ext cx="1771789" cy="10802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6D900B-2306-4FDB-965D-4323B4647022}"/>
              </a:ext>
            </a:extLst>
          </p:cNvPr>
          <p:cNvCxnSpPr>
            <a:cxnSpLocks/>
          </p:cNvCxnSpPr>
          <p:nvPr/>
        </p:nvCxnSpPr>
        <p:spPr>
          <a:xfrm>
            <a:off x="7573664" y="2558813"/>
            <a:ext cx="1723743" cy="11220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6D688F-B2BA-4F78-8978-2DACA2A7BD43}"/>
              </a:ext>
            </a:extLst>
          </p:cNvPr>
          <p:cNvCxnSpPr>
            <a:cxnSpLocks/>
          </p:cNvCxnSpPr>
          <p:nvPr/>
        </p:nvCxnSpPr>
        <p:spPr>
          <a:xfrm>
            <a:off x="7545090" y="2576068"/>
            <a:ext cx="1752317" cy="22095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46B3B4-10A1-4432-B978-1C3F70BC6CBB}"/>
              </a:ext>
            </a:extLst>
          </p:cNvPr>
          <p:cNvCxnSpPr>
            <a:cxnSpLocks/>
          </p:cNvCxnSpPr>
          <p:nvPr/>
        </p:nvCxnSpPr>
        <p:spPr>
          <a:xfrm flipV="1">
            <a:off x="7525620" y="1462860"/>
            <a:ext cx="1771787" cy="2218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7FF972-C4F9-41D6-B541-A61552B3EEA1}"/>
              </a:ext>
            </a:extLst>
          </p:cNvPr>
          <p:cNvCxnSpPr>
            <a:cxnSpLocks/>
          </p:cNvCxnSpPr>
          <p:nvPr/>
        </p:nvCxnSpPr>
        <p:spPr>
          <a:xfrm flipV="1">
            <a:off x="7540308" y="2556686"/>
            <a:ext cx="1757099" cy="11672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62B2DA-9C0B-44BC-8B80-49915A5F6039}"/>
              </a:ext>
            </a:extLst>
          </p:cNvPr>
          <p:cNvCxnSpPr>
            <a:cxnSpLocks/>
          </p:cNvCxnSpPr>
          <p:nvPr/>
        </p:nvCxnSpPr>
        <p:spPr>
          <a:xfrm>
            <a:off x="7483851" y="3627178"/>
            <a:ext cx="1813556" cy="1177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ECBE4C-3100-4C0E-A28A-A05E465058F2}"/>
              </a:ext>
            </a:extLst>
          </p:cNvPr>
          <p:cNvCxnSpPr>
            <a:cxnSpLocks/>
          </p:cNvCxnSpPr>
          <p:nvPr/>
        </p:nvCxnSpPr>
        <p:spPr>
          <a:xfrm flipV="1">
            <a:off x="7503321" y="1471276"/>
            <a:ext cx="1794086" cy="33205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D96BC9-07F5-4FF7-BF75-6A90D6CB0226}"/>
              </a:ext>
            </a:extLst>
          </p:cNvPr>
          <p:cNvCxnSpPr>
            <a:cxnSpLocks/>
          </p:cNvCxnSpPr>
          <p:nvPr/>
        </p:nvCxnSpPr>
        <p:spPr>
          <a:xfrm flipV="1">
            <a:off x="7502079" y="2595451"/>
            <a:ext cx="1775857" cy="22115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92C70E-05C9-44D6-811C-F9093BD67809}"/>
              </a:ext>
            </a:extLst>
          </p:cNvPr>
          <p:cNvCxnSpPr>
            <a:cxnSpLocks/>
          </p:cNvCxnSpPr>
          <p:nvPr/>
        </p:nvCxnSpPr>
        <p:spPr>
          <a:xfrm flipV="1">
            <a:off x="7502079" y="3661479"/>
            <a:ext cx="1775857" cy="11047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33AA8F-77E1-4381-BFD5-1A606EAF3DC1}"/>
              </a:ext>
            </a:extLst>
          </p:cNvPr>
          <p:cNvCxnSpPr>
            <a:cxnSpLocks/>
          </p:cNvCxnSpPr>
          <p:nvPr/>
        </p:nvCxnSpPr>
        <p:spPr>
          <a:xfrm>
            <a:off x="5707424" y="1451340"/>
            <a:ext cx="1810729" cy="193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03CEA7C-EDB2-4749-92DF-10CB3B469B89}"/>
              </a:ext>
            </a:extLst>
          </p:cNvPr>
          <p:cNvCxnSpPr>
            <a:cxnSpLocks/>
          </p:cNvCxnSpPr>
          <p:nvPr/>
        </p:nvCxnSpPr>
        <p:spPr>
          <a:xfrm>
            <a:off x="5707424" y="2565178"/>
            <a:ext cx="1810729" cy="193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D2FB2DF-3D29-4A15-BFDB-38AC5D305A5D}"/>
              </a:ext>
            </a:extLst>
          </p:cNvPr>
          <p:cNvCxnSpPr>
            <a:cxnSpLocks/>
          </p:cNvCxnSpPr>
          <p:nvPr/>
        </p:nvCxnSpPr>
        <p:spPr>
          <a:xfrm>
            <a:off x="5707424" y="3679018"/>
            <a:ext cx="1810729" cy="193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4A93F-6339-492D-80AB-6593B191FE8C}"/>
              </a:ext>
            </a:extLst>
          </p:cNvPr>
          <p:cNvCxnSpPr>
            <a:cxnSpLocks/>
          </p:cNvCxnSpPr>
          <p:nvPr/>
        </p:nvCxnSpPr>
        <p:spPr>
          <a:xfrm>
            <a:off x="5707424" y="4792855"/>
            <a:ext cx="1810729" cy="193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04E655-765D-434A-B1BE-DA231168CE84}"/>
              </a:ext>
            </a:extLst>
          </p:cNvPr>
          <p:cNvCxnSpPr>
            <a:cxnSpLocks/>
          </p:cNvCxnSpPr>
          <p:nvPr/>
        </p:nvCxnSpPr>
        <p:spPr>
          <a:xfrm>
            <a:off x="5725309" y="1462860"/>
            <a:ext cx="1792844" cy="10661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7D946D-6867-4506-985A-5FAD301471F2}"/>
              </a:ext>
            </a:extLst>
          </p:cNvPr>
          <p:cNvCxnSpPr>
            <a:cxnSpLocks/>
          </p:cNvCxnSpPr>
          <p:nvPr/>
        </p:nvCxnSpPr>
        <p:spPr>
          <a:xfrm>
            <a:off x="5746364" y="1428711"/>
            <a:ext cx="1732848" cy="22414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2040953-80FA-48D4-B242-D5E40B41EE53}"/>
              </a:ext>
            </a:extLst>
          </p:cNvPr>
          <p:cNvCxnSpPr>
            <a:cxnSpLocks/>
          </p:cNvCxnSpPr>
          <p:nvPr/>
        </p:nvCxnSpPr>
        <p:spPr>
          <a:xfrm>
            <a:off x="5738900" y="1428711"/>
            <a:ext cx="1759784" cy="33439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02575E-1115-42BE-976C-81ADCABAEAAD}"/>
              </a:ext>
            </a:extLst>
          </p:cNvPr>
          <p:cNvCxnSpPr>
            <a:cxnSpLocks/>
          </p:cNvCxnSpPr>
          <p:nvPr/>
        </p:nvCxnSpPr>
        <p:spPr>
          <a:xfrm flipV="1">
            <a:off x="5746364" y="1465183"/>
            <a:ext cx="1771789" cy="10780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57D2F7-3804-44E4-A255-8352E91B4852}"/>
              </a:ext>
            </a:extLst>
          </p:cNvPr>
          <p:cNvCxnSpPr>
            <a:cxnSpLocks/>
          </p:cNvCxnSpPr>
          <p:nvPr/>
        </p:nvCxnSpPr>
        <p:spPr>
          <a:xfrm>
            <a:off x="5794410" y="2550455"/>
            <a:ext cx="1723743" cy="11197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6D28E3-606E-495E-BF7A-05F6F407D811}"/>
              </a:ext>
            </a:extLst>
          </p:cNvPr>
          <p:cNvCxnSpPr>
            <a:cxnSpLocks/>
          </p:cNvCxnSpPr>
          <p:nvPr/>
        </p:nvCxnSpPr>
        <p:spPr>
          <a:xfrm>
            <a:off x="5765836" y="2567673"/>
            <a:ext cx="1752317" cy="22049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7CBD34-9E75-4239-9495-930E14EDC482}"/>
              </a:ext>
            </a:extLst>
          </p:cNvPr>
          <p:cNvCxnSpPr>
            <a:cxnSpLocks/>
          </p:cNvCxnSpPr>
          <p:nvPr/>
        </p:nvCxnSpPr>
        <p:spPr>
          <a:xfrm flipV="1">
            <a:off x="5746367" y="1462860"/>
            <a:ext cx="1779251" cy="22073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EB60D88-7CC3-4652-8569-ED19F3FC12F6}"/>
              </a:ext>
            </a:extLst>
          </p:cNvPr>
          <p:cNvCxnSpPr>
            <a:cxnSpLocks/>
          </p:cNvCxnSpPr>
          <p:nvPr/>
        </p:nvCxnSpPr>
        <p:spPr>
          <a:xfrm flipV="1">
            <a:off x="5761054" y="2548332"/>
            <a:ext cx="1757099" cy="1164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438D550-C84F-4CF2-9FCB-3E1B418AD33F}"/>
              </a:ext>
            </a:extLst>
          </p:cNvPr>
          <p:cNvCxnSpPr>
            <a:cxnSpLocks/>
          </p:cNvCxnSpPr>
          <p:nvPr/>
        </p:nvCxnSpPr>
        <p:spPr>
          <a:xfrm>
            <a:off x="5704597" y="3616594"/>
            <a:ext cx="1813556" cy="11754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961CB6E-4DC4-4AE4-8D27-6252EE54AD86}"/>
              </a:ext>
            </a:extLst>
          </p:cNvPr>
          <p:cNvCxnSpPr>
            <a:cxnSpLocks/>
          </p:cNvCxnSpPr>
          <p:nvPr/>
        </p:nvCxnSpPr>
        <p:spPr>
          <a:xfrm flipV="1">
            <a:off x="5724067" y="1465183"/>
            <a:ext cx="1794086" cy="3313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892A4A1-3E0C-4F34-A156-AEE4E8D0E22A}"/>
              </a:ext>
            </a:extLst>
          </p:cNvPr>
          <p:cNvCxnSpPr>
            <a:cxnSpLocks/>
          </p:cNvCxnSpPr>
          <p:nvPr/>
        </p:nvCxnSpPr>
        <p:spPr>
          <a:xfrm flipV="1">
            <a:off x="5722826" y="2587017"/>
            <a:ext cx="1775857" cy="22069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90A6F46-C8D7-482B-A7A3-4DD4D03C0770}"/>
              </a:ext>
            </a:extLst>
          </p:cNvPr>
          <p:cNvCxnSpPr>
            <a:cxnSpLocks/>
          </p:cNvCxnSpPr>
          <p:nvPr/>
        </p:nvCxnSpPr>
        <p:spPr>
          <a:xfrm flipV="1">
            <a:off x="5722826" y="3650824"/>
            <a:ext cx="1775857" cy="11024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5A45A5-7AAB-47B3-94AF-F3EEC95A380F}"/>
              </a:ext>
            </a:extLst>
          </p:cNvPr>
          <p:cNvCxnSpPr>
            <a:cxnSpLocks/>
          </p:cNvCxnSpPr>
          <p:nvPr/>
        </p:nvCxnSpPr>
        <p:spPr>
          <a:xfrm>
            <a:off x="3928170" y="1451328"/>
            <a:ext cx="1810729" cy="193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8A0399B-4C59-4ADB-8252-2DC64F26F676}"/>
              </a:ext>
            </a:extLst>
          </p:cNvPr>
          <p:cNvCxnSpPr>
            <a:cxnSpLocks/>
          </p:cNvCxnSpPr>
          <p:nvPr/>
        </p:nvCxnSpPr>
        <p:spPr>
          <a:xfrm>
            <a:off x="3928170" y="2565166"/>
            <a:ext cx="1810729" cy="193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5DF91B2-BC92-447F-8AF1-D011B49F41A0}"/>
              </a:ext>
            </a:extLst>
          </p:cNvPr>
          <p:cNvCxnSpPr>
            <a:cxnSpLocks/>
          </p:cNvCxnSpPr>
          <p:nvPr/>
        </p:nvCxnSpPr>
        <p:spPr>
          <a:xfrm>
            <a:off x="3928170" y="3679006"/>
            <a:ext cx="1810729" cy="193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D039E1-E05B-4283-A3C2-81CCC7024E81}"/>
              </a:ext>
            </a:extLst>
          </p:cNvPr>
          <p:cNvCxnSpPr>
            <a:cxnSpLocks/>
          </p:cNvCxnSpPr>
          <p:nvPr/>
        </p:nvCxnSpPr>
        <p:spPr>
          <a:xfrm>
            <a:off x="3928170" y="4792843"/>
            <a:ext cx="1810729" cy="193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D47F14-D514-46B2-A6F3-E7D749459E49}"/>
              </a:ext>
            </a:extLst>
          </p:cNvPr>
          <p:cNvCxnSpPr>
            <a:cxnSpLocks/>
          </p:cNvCxnSpPr>
          <p:nvPr/>
        </p:nvCxnSpPr>
        <p:spPr>
          <a:xfrm>
            <a:off x="3946055" y="1445749"/>
            <a:ext cx="1792844" cy="10674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D18343-3ACC-4DBE-A0CD-AE8C97C85D1C}"/>
              </a:ext>
            </a:extLst>
          </p:cNvPr>
          <p:cNvCxnSpPr>
            <a:cxnSpLocks/>
          </p:cNvCxnSpPr>
          <p:nvPr/>
        </p:nvCxnSpPr>
        <p:spPr>
          <a:xfrm>
            <a:off x="3943572" y="1428711"/>
            <a:ext cx="1756387" cy="22269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C77F77C-4EC7-42DD-8639-5ECB4143205E}"/>
              </a:ext>
            </a:extLst>
          </p:cNvPr>
          <p:cNvCxnSpPr>
            <a:cxnSpLocks/>
          </p:cNvCxnSpPr>
          <p:nvPr/>
        </p:nvCxnSpPr>
        <p:spPr>
          <a:xfrm>
            <a:off x="3943572" y="1445749"/>
            <a:ext cx="1775858" cy="33137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AA1E9CF-C126-4033-A2E5-C1EC3FC35E69}"/>
              </a:ext>
            </a:extLst>
          </p:cNvPr>
          <p:cNvCxnSpPr>
            <a:cxnSpLocks/>
          </p:cNvCxnSpPr>
          <p:nvPr/>
        </p:nvCxnSpPr>
        <p:spPr>
          <a:xfrm flipV="1">
            <a:off x="3967111" y="1448076"/>
            <a:ext cx="1771789" cy="10793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B567585-73BC-417B-BEE0-118C1EFA3E5D}"/>
              </a:ext>
            </a:extLst>
          </p:cNvPr>
          <p:cNvCxnSpPr>
            <a:cxnSpLocks/>
          </p:cNvCxnSpPr>
          <p:nvPr/>
        </p:nvCxnSpPr>
        <p:spPr>
          <a:xfrm>
            <a:off x="4015157" y="2534653"/>
            <a:ext cx="1723743" cy="11210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C8344A2-2C99-4FB7-8BE2-5253A17BE886}"/>
              </a:ext>
            </a:extLst>
          </p:cNvPr>
          <p:cNvCxnSpPr>
            <a:cxnSpLocks/>
          </p:cNvCxnSpPr>
          <p:nvPr/>
        </p:nvCxnSpPr>
        <p:spPr>
          <a:xfrm>
            <a:off x="3986583" y="2551892"/>
            <a:ext cx="1752317" cy="2207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C5041B-1CDE-42A9-AAA6-D1B1C78184DA}"/>
              </a:ext>
            </a:extLst>
          </p:cNvPr>
          <p:cNvCxnSpPr>
            <a:cxnSpLocks/>
          </p:cNvCxnSpPr>
          <p:nvPr/>
        </p:nvCxnSpPr>
        <p:spPr>
          <a:xfrm flipV="1">
            <a:off x="3967113" y="1445749"/>
            <a:ext cx="1752316" cy="22099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79E728B-C9FC-48D6-B019-6F97F4295319}"/>
              </a:ext>
            </a:extLst>
          </p:cNvPr>
          <p:cNvCxnSpPr>
            <a:cxnSpLocks/>
          </p:cNvCxnSpPr>
          <p:nvPr/>
        </p:nvCxnSpPr>
        <p:spPr>
          <a:xfrm flipV="1">
            <a:off x="3981801" y="2532528"/>
            <a:ext cx="1757099" cy="1166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C429910-CBC7-4C67-A1E0-ECD96D5FA510}"/>
              </a:ext>
            </a:extLst>
          </p:cNvPr>
          <p:cNvCxnSpPr>
            <a:cxnSpLocks/>
          </p:cNvCxnSpPr>
          <p:nvPr/>
        </p:nvCxnSpPr>
        <p:spPr>
          <a:xfrm>
            <a:off x="3925344" y="3602073"/>
            <a:ext cx="1813556" cy="11768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7EDF128-B72F-47E6-80B8-EA95E17F46C2}"/>
              </a:ext>
            </a:extLst>
          </p:cNvPr>
          <p:cNvCxnSpPr>
            <a:cxnSpLocks/>
          </p:cNvCxnSpPr>
          <p:nvPr/>
        </p:nvCxnSpPr>
        <p:spPr>
          <a:xfrm flipV="1">
            <a:off x="3944814" y="1448076"/>
            <a:ext cx="1794086" cy="3317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9CDDF11-34E2-4268-B13F-B7EC26317506}"/>
              </a:ext>
            </a:extLst>
          </p:cNvPr>
          <p:cNvCxnSpPr>
            <a:cxnSpLocks/>
          </p:cNvCxnSpPr>
          <p:nvPr/>
        </p:nvCxnSpPr>
        <p:spPr>
          <a:xfrm flipV="1">
            <a:off x="3943572" y="2571258"/>
            <a:ext cx="1775857" cy="22096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8BB78D2-08E4-466E-98D7-308DB6F80A14}"/>
              </a:ext>
            </a:extLst>
          </p:cNvPr>
          <p:cNvCxnSpPr>
            <a:cxnSpLocks/>
          </p:cNvCxnSpPr>
          <p:nvPr/>
        </p:nvCxnSpPr>
        <p:spPr>
          <a:xfrm flipV="1">
            <a:off x="3943572" y="3636344"/>
            <a:ext cx="1775857" cy="11038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67C75CC-4B33-440C-B5D3-4E4B5E7EF26B}"/>
              </a:ext>
            </a:extLst>
          </p:cNvPr>
          <p:cNvCxnSpPr>
            <a:cxnSpLocks/>
          </p:cNvCxnSpPr>
          <p:nvPr/>
        </p:nvCxnSpPr>
        <p:spPr>
          <a:xfrm>
            <a:off x="2123928" y="1451328"/>
            <a:ext cx="1810727" cy="193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2C05E34-F595-49F7-9D9F-092D98275042}"/>
              </a:ext>
            </a:extLst>
          </p:cNvPr>
          <p:cNvCxnSpPr>
            <a:cxnSpLocks/>
          </p:cNvCxnSpPr>
          <p:nvPr/>
        </p:nvCxnSpPr>
        <p:spPr>
          <a:xfrm>
            <a:off x="2123928" y="2565166"/>
            <a:ext cx="1810727" cy="193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8F7F463-47CD-457E-8E9D-1C344B825644}"/>
              </a:ext>
            </a:extLst>
          </p:cNvPr>
          <p:cNvCxnSpPr>
            <a:cxnSpLocks/>
          </p:cNvCxnSpPr>
          <p:nvPr/>
        </p:nvCxnSpPr>
        <p:spPr>
          <a:xfrm>
            <a:off x="2123928" y="3679006"/>
            <a:ext cx="1810727" cy="193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69720F8-472A-43AE-973E-35D1E4A0A95A}"/>
              </a:ext>
            </a:extLst>
          </p:cNvPr>
          <p:cNvCxnSpPr>
            <a:cxnSpLocks/>
          </p:cNvCxnSpPr>
          <p:nvPr/>
        </p:nvCxnSpPr>
        <p:spPr>
          <a:xfrm>
            <a:off x="2123928" y="4792843"/>
            <a:ext cx="1810727" cy="193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A28A53A-4618-4087-BA29-355559B53198}"/>
              </a:ext>
            </a:extLst>
          </p:cNvPr>
          <p:cNvCxnSpPr>
            <a:cxnSpLocks/>
          </p:cNvCxnSpPr>
          <p:nvPr/>
        </p:nvCxnSpPr>
        <p:spPr>
          <a:xfrm>
            <a:off x="2141813" y="1445749"/>
            <a:ext cx="1792842" cy="10674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C3C3766-05CC-44B4-9236-0BBB39F21AD1}"/>
              </a:ext>
            </a:extLst>
          </p:cNvPr>
          <p:cNvCxnSpPr>
            <a:cxnSpLocks/>
          </p:cNvCxnSpPr>
          <p:nvPr/>
        </p:nvCxnSpPr>
        <p:spPr>
          <a:xfrm>
            <a:off x="2162868" y="1428711"/>
            <a:ext cx="1732846" cy="22269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7B9E07B-F627-4173-9EBF-B4EE36B8DBA4}"/>
              </a:ext>
            </a:extLst>
          </p:cNvPr>
          <p:cNvCxnSpPr>
            <a:cxnSpLocks/>
          </p:cNvCxnSpPr>
          <p:nvPr/>
        </p:nvCxnSpPr>
        <p:spPr>
          <a:xfrm>
            <a:off x="2162868" y="1445749"/>
            <a:ext cx="1752317" cy="3313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DE41883-B8C2-4B02-90ED-9AF4D2934337}"/>
              </a:ext>
            </a:extLst>
          </p:cNvPr>
          <p:cNvCxnSpPr>
            <a:cxnSpLocks/>
          </p:cNvCxnSpPr>
          <p:nvPr/>
        </p:nvCxnSpPr>
        <p:spPr>
          <a:xfrm flipV="1">
            <a:off x="2162868" y="1448077"/>
            <a:ext cx="1771787" cy="10793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8024426-3D07-4537-AC74-5A8F97AD21F2}"/>
              </a:ext>
            </a:extLst>
          </p:cNvPr>
          <p:cNvCxnSpPr>
            <a:cxnSpLocks/>
          </p:cNvCxnSpPr>
          <p:nvPr/>
        </p:nvCxnSpPr>
        <p:spPr>
          <a:xfrm>
            <a:off x="2210914" y="2534654"/>
            <a:ext cx="1723741" cy="11210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09D47BA-F656-4F2E-9588-8489906F6BCB}"/>
              </a:ext>
            </a:extLst>
          </p:cNvPr>
          <p:cNvCxnSpPr>
            <a:cxnSpLocks/>
          </p:cNvCxnSpPr>
          <p:nvPr/>
        </p:nvCxnSpPr>
        <p:spPr>
          <a:xfrm>
            <a:off x="2182340" y="2551891"/>
            <a:ext cx="1752315" cy="22076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920DE1C-A06C-4B3F-98F5-6E23943B67F7}"/>
              </a:ext>
            </a:extLst>
          </p:cNvPr>
          <p:cNvCxnSpPr>
            <a:cxnSpLocks/>
          </p:cNvCxnSpPr>
          <p:nvPr/>
        </p:nvCxnSpPr>
        <p:spPr>
          <a:xfrm flipV="1">
            <a:off x="2162870" y="1445749"/>
            <a:ext cx="1771783" cy="22099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2F1CF50-10AC-47FA-A3ED-E40BAB0D5F80}"/>
              </a:ext>
            </a:extLst>
          </p:cNvPr>
          <p:cNvCxnSpPr>
            <a:cxnSpLocks/>
          </p:cNvCxnSpPr>
          <p:nvPr/>
        </p:nvCxnSpPr>
        <p:spPr>
          <a:xfrm flipV="1">
            <a:off x="2177558" y="2532527"/>
            <a:ext cx="1757098" cy="1166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0482E55-7976-4F44-880A-16DCA79C90E1}"/>
              </a:ext>
            </a:extLst>
          </p:cNvPr>
          <p:cNvCxnSpPr>
            <a:cxnSpLocks/>
          </p:cNvCxnSpPr>
          <p:nvPr/>
        </p:nvCxnSpPr>
        <p:spPr>
          <a:xfrm>
            <a:off x="2121100" y="3602072"/>
            <a:ext cx="1813553" cy="11768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0C428DD-83C5-4910-86E8-F13E8CDB4B12}"/>
              </a:ext>
            </a:extLst>
          </p:cNvPr>
          <p:cNvCxnSpPr>
            <a:cxnSpLocks/>
          </p:cNvCxnSpPr>
          <p:nvPr/>
        </p:nvCxnSpPr>
        <p:spPr>
          <a:xfrm flipV="1">
            <a:off x="2140570" y="1448077"/>
            <a:ext cx="1794085" cy="3317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5119958-EAD3-42F3-8682-21BA177F3D0E}"/>
              </a:ext>
            </a:extLst>
          </p:cNvPr>
          <p:cNvCxnSpPr>
            <a:cxnSpLocks/>
          </p:cNvCxnSpPr>
          <p:nvPr/>
        </p:nvCxnSpPr>
        <p:spPr>
          <a:xfrm flipV="1">
            <a:off x="2139328" y="2571259"/>
            <a:ext cx="1775854" cy="22096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DAE9EF4-638D-4C75-B35F-3ADE3C210398}"/>
              </a:ext>
            </a:extLst>
          </p:cNvPr>
          <p:cNvCxnSpPr>
            <a:cxnSpLocks/>
          </p:cNvCxnSpPr>
          <p:nvPr/>
        </p:nvCxnSpPr>
        <p:spPr>
          <a:xfrm flipV="1">
            <a:off x="2139328" y="3636344"/>
            <a:ext cx="1775854" cy="11038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B44AADC-0AD9-48DC-B163-8F1A83C9798F}"/>
              </a:ext>
            </a:extLst>
          </p:cNvPr>
          <p:cNvGrpSpPr>
            <a:grpSpLocks noChangeAspect="1"/>
          </p:cNvGrpSpPr>
          <p:nvPr/>
        </p:nvGrpSpPr>
        <p:grpSpPr>
          <a:xfrm>
            <a:off x="1791643" y="4429384"/>
            <a:ext cx="741989" cy="746283"/>
            <a:chOff x="5025526" y="1550112"/>
            <a:chExt cx="1440389" cy="1448727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F3D2DE0E-78E7-4A84-8696-639F2E06D394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F7BA360E-23B2-4992-AAFD-B807C991C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8B632D5-33AD-4580-8F03-A90D4D37F3D8}"/>
              </a:ext>
            </a:extLst>
          </p:cNvPr>
          <p:cNvGrpSpPr>
            <a:grpSpLocks noChangeAspect="1"/>
          </p:cNvGrpSpPr>
          <p:nvPr/>
        </p:nvGrpSpPr>
        <p:grpSpPr>
          <a:xfrm>
            <a:off x="1791643" y="3315547"/>
            <a:ext cx="741989" cy="746283"/>
            <a:chOff x="5025526" y="1550112"/>
            <a:chExt cx="1440389" cy="1448727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D2E7EF07-6CC3-4ACA-AC4E-F37D27BA2EC6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B6395A15-1D6E-43A3-B3C0-D5AEAD055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EB6B96-1EF9-445A-BED4-5E5573C213A4}"/>
              </a:ext>
            </a:extLst>
          </p:cNvPr>
          <p:cNvGrpSpPr>
            <a:grpSpLocks noChangeAspect="1"/>
          </p:cNvGrpSpPr>
          <p:nvPr/>
        </p:nvGrpSpPr>
        <p:grpSpPr>
          <a:xfrm>
            <a:off x="1791643" y="2201707"/>
            <a:ext cx="741989" cy="746283"/>
            <a:chOff x="5025526" y="1550112"/>
            <a:chExt cx="1440389" cy="1448727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F5B1E4F-644B-47CB-8BDE-02FD394835B7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538644F6-AB9E-4809-B29D-98ED87A98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EBAE107-B604-4910-B779-C937D1CB3B9A}"/>
              </a:ext>
            </a:extLst>
          </p:cNvPr>
          <p:cNvGrpSpPr>
            <a:grpSpLocks noChangeAspect="1"/>
          </p:cNvGrpSpPr>
          <p:nvPr/>
        </p:nvGrpSpPr>
        <p:grpSpPr>
          <a:xfrm>
            <a:off x="1791643" y="1087869"/>
            <a:ext cx="741989" cy="746283"/>
            <a:chOff x="5025526" y="1550112"/>
            <a:chExt cx="1440389" cy="1448727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FA6EC5F-0F06-4F43-AAC7-7B7A8C7A251D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038EAB74-6107-4555-8FB1-EE777AAAA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DB45633-AE43-4D86-AB8D-F7D3D5F4C67D}"/>
              </a:ext>
            </a:extLst>
          </p:cNvPr>
          <p:cNvGrpSpPr>
            <a:grpSpLocks noChangeAspect="1"/>
          </p:cNvGrpSpPr>
          <p:nvPr/>
        </p:nvGrpSpPr>
        <p:grpSpPr>
          <a:xfrm>
            <a:off x="3563449" y="4429384"/>
            <a:ext cx="741989" cy="746283"/>
            <a:chOff x="5025526" y="1550112"/>
            <a:chExt cx="1440389" cy="1448727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47930C58-4405-45C0-A1F7-E766A540ADC2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68EFB57A-FAD9-404A-A6C4-A221ADE48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16355CE-B185-4742-9902-F460F76FDA77}"/>
              </a:ext>
            </a:extLst>
          </p:cNvPr>
          <p:cNvGrpSpPr>
            <a:grpSpLocks noChangeAspect="1"/>
          </p:cNvGrpSpPr>
          <p:nvPr/>
        </p:nvGrpSpPr>
        <p:grpSpPr>
          <a:xfrm>
            <a:off x="3563449" y="3315547"/>
            <a:ext cx="741989" cy="746283"/>
            <a:chOff x="5025526" y="1550112"/>
            <a:chExt cx="1440389" cy="1448727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7B1A7405-A1F1-41F4-AD67-5DC1567A2C11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531AD174-80E2-4B14-8FFB-C6B85A0DD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5D56FB-917F-492A-A82A-9CCB53E5A167}"/>
              </a:ext>
            </a:extLst>
          </p:cNvPr>
          <p:cNvGrpSpPr>
            <a:grpSpLocks noChangeAspect="1"/>
          </p:cNvGrpSpPr>
          <p:nvPr/>
        </p:nvGrpSpPr>
        <p:grpSpPr>
          <a:xfrm>
            <a:off x="3563449" y="2201707"/>
            <a:ext cx="741989" cy="746283"/>
            <a:chOff x="5025526" y="1550112"/>
            <a:chExt cx="1440389" cy="1448727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F02C6B1-43E6-4AAF-9F1B-8C6A766FE4ED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89D07F61-36E2-41F1-A1A5-8E2C69EE4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86A0CA-DFFA-48CA-AFE4-721F07C2485A}"/>
              </a:ext>
            </a:extLst>
          </p:cNvPr>
          <p:cNvGrpSpPr>
            <a:grpSpLocks noChangeAspect="1"/>
          </p:cNvGrpSpPr>
          <p:nvPr/>
        </p:nvGrpSpPr>
        <p:grpSpPr>
          <a:xfrm>
            <a:off x="3563449" y="1087869"/>
            <a:ext cx="741989" cy="746283"/>
            <a:chOff x="5025526" y="1550112"/>
            <a:chExt cx="1440389" cy="1448727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37C4707-C38F-4FAA-9F97-4381AFB16E62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F60AC077-88AB-4D07-88F5-BF1636C20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2DD5119-27F8-4FA9-8456-3B357E3D3A15}"/>
              </a:ext>
            </a:extLst>
          </p:cNvPr>
          <p:cNvGrpSpPr>
            <a:grpSpLocks noChangeAspect="1"/>
          </p:cNvGrpSpPr>
          <p:nvPr/>
        </p:nvGrpSpPr>
        <p:grpSpPr>
          <a:xfrm>
            <a:off x="5367762" y="4429384"/>
            <a:ext cx="741989" cy="746283"/>
            <a:chOff x="5025526" y="1550112"/>
            <a:chExt cx="1440389" cy="1448727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B410596-80D6-4EED-8047-6EA3F754E785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51D3A2DE-EB41-4297-918C-6B0D6A3CA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D58A8FD-D71D-4DC1-960A-A8584B7930BE}"/>
              </a:ext>
            </a:extLst>
          </p:cNvPr>
          <p:cNvGrpSpPr>
            <a:grpSpLocks noChangeAspect="1"/>
          </p:cNvGrpSpPr>
          <p:nvPr/>
        </p:nvGrpSpPr>
        <p:grpSpPr>
          <a:xfrm>
            <a:off x="5367762" y="3315547"/>
            <a:ext cx="741989" cy="746283"/>
            <a:chOff x="5025526" y="1550112"/>
            <a:chExt cx="1440389" cy="1448727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79408EA-FAF1-4E86-88E6-E0032DBC009D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DF7E0F19-D686-45A1-B9DC-12015B1CC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3FFF12C-6ED1-4F4A-A85E-75CA738B0813}"/>
              </a:ext>
            </a:extLst>
          </p:cNvPr>
          <p:cNvGrpSpPr>
            <a:grpSpLocks noChangeAspect="1"/>
          </p:cNvGrpSpPr>
          <p:nvPr/>
        </p:nvGrpSpPr>
        <p:grpSpPr>
          <a:xfrm>
            <a:off x="5367762" y="2201707"/>
            <a:ext cx="741989" cy="746283"/>
            <a:chOff x="5025526" y="1550112"/>
            <a:chExt cx="1440389" cy="1448727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7F1F8E6-2574-4EC3-B9AC-321B63D731D0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1241CBEF-7F3F-490C-BD0C-D39C32CFA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EB89F0C-528A-4E1A-BC25-DAAE22B04BCE}"/>
              </a:ext>
            </a:extLst>
          </p:cNvPr>
          <p:cNvGrpSpPr>
            <a:grpSpLocks noChangeAspect="1"/>
          </p:cNvGrpSpPr>
          <p:nvPr/>
        </p:nvGrpSpPr>
        <p:grpSpPr>
          <a:xfrm>
            <a:off x="5367762" y="1087869"/>
            <a:ext cx="741989" cy="746283"/>
            <a:chOff x="5025526" y="1550112"/>
            <a:chExt cx="1440389" cy="1448727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B5494D6-6DA7-4A77-BA1B-859EE1965692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3E954D4-3563-4DEB-9F22-CDDA3E8DE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38B58B3-5C26-4728-BFEF-9EB8F9C73671}"/>
              </a:ext>
            </a:extLst>
          </p:cNvPr>
          <p:cNvGrpSpPr>
            <a:grpSpLocks noChangeAspect="1"/>
          </p:cNvGrpSpPr>
          <p:nvPr/>
        </p:nvGrpSpPr>
        <p:grpSpPr>
          <a:xfrm>
            <a:off x="7147017" y="4429384"/>
            <a:ext cx="741989" cy="746283"/>
            <a:chOff x="5025526" y="1550112"/>
            <a:chExt cx="1440389" cy="1448727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645015E7-DB3A-406A-A226-3972F19F58A9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1B6622E2-0200-40AE-84E5-2C4B68EE1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3550100-669E-4536-AB50-956C92D4B4A1}"/>
              </a:ext>
            </a:extLst>
          </p:cNvPr>
          <p:cNvGrpSpPr>
            <a:grpSpLocks noChangeAspect="1"/>
          </p:cNvGrpSpPr>
          <p:nvPr/>
        </p:nvGrpSpPr>
        <p:grpSpPr>
          <a:xfrm>
            <a:off x="7147017" y="3315547"/>
            <a:ext cx="741989" cy="746283"/>
            <a:chOff x="5025526" y="1550112"/>
            <a:chExt cx="1440389" cy="1448727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61753CB-64EB-4BF2-840D-D8E05FCE0BD6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EDB0374A-7DA6-4934-B8AF-863C41F5D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DAD98EA-8AB1-4F41-A3DF-EDE7FD01516D}"/>
              </a:ext>
            </a:extLst>
          </p:cNvPr>
          <p:cNvGrpSpPr>
            <a:grpSpLocks noChangeAspect="1"/>
          </p:cNvGrpSpPr>
          <p:nvPr/>
        </p:nvGrpSpPr>
        <p:grpSpPr>
          <a:xfrm>
            <a:off x="7147017" y="2201707"/>
            <a:ext cx="741989" cy="746283"/>
            <a:chOff x="5025526" y="1550112"/>
            <a:chExt cx="1440389" cy="1448727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29E1BE3-2F2D-4FEC-B8A8-A49BBB1C1D64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7482B2B0-BD17-461F-A8B3-2100F59B7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242995-EAA8-43AD-97CD-2122CEFE0C93}"/>
              </a:ext>
            </a:extLst>
          </p:cNvPr>
          <p:cNvGrpSpPr>
            <a:grpSpLocks noChangeAspect="1"/>
          </p:cNvGrpSpPr>
          <p:nvPr/>
        </p:nvGrpSpPr>
        <p:grpSpPr>
          <a:xfrm>
            <a:off x="7147017" y="1087869"/>
            <a:ext cx="741989" cy="746283"/>
            <a:chOff x="5025526" y="1550112"/>
            <a:chExt cx="1440389" cy="1448727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6CF9632-EB71-44C7-A4F9-6DFD45D11D23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18B74F18-8FC4-4C27-ADA3-6275AA792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9A6FC69-84D2-488F-A5A2-2C342CDDAA71}"/>
              </a:ext>
            </a:extLst>
          </p:cNvPr>
          <p:cNvGrpSpPr>
            <a:grpSpLocks noChangeAspect="1"/>
          </p:cNvGrpSpPr>
          <p:nvPr/>
        </p:nvGrpSpPr>
        <p:grpSpPr>
          <a:xfrm>
            <a:off x="8926267" y="4429384"/>
            <a:ext cx="741989" cy="746283"/>
            <a:chOff x="5025526" y="1550112"/>
            <a:chExt cx="1440389" cy="1448727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F619E3A-0367-408B-AC8E-7C75030DAF3C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BC3AF7B-2EE5-4167-BCA1-467C550DC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7FCDC1C-00DE-4A2A-B7B8-6D66B2D52222}"/>
              </a:ext>
            </a:extLst>
          </p:cNvPr>
          <p:cNvGrpSpPr>
            <a:grpSpLocks noChangeAspect="1"/>
          </p:cNvGrpSpPr>
          <p:nvPr/>
        </p:nvGrpSpPr>
        <p:grpSpPr>
          <a:xfrm>
            <a:off x="8926267" y="3315547"/>
            <a:ext cx="741989" cy="746283"/>
            <a:chOff x="5025526" y="1550112"/>
            <a:chExt cx="1440389" cy="1448727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7AE2FA3-CD90-41F0-8F7B-692A84AA526F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A65B173E-C340-4CED-A615-3F6FEE458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0CFB1D4-3B1E-4AC1-A1A1-FA62AF16D739}"/>
              </a:ext>
            </a:extLst>
          </p:cNvPr>
          <p:cNvGrpSpPr>
            <a:grpSpLocks noChangeAspect="1"/>
          </p:cNvGrpSpPr>
          <p:nvPr/>
        </p:nvGrpSpPr>
        <p:grpSpPr>
          <a:xfrm>
            <a:off x="8926267" y="2201707"/>
            <a:ext cx="741989" cy="746283"/>
            <a:chOff x="5025526" y="1550112"/>
            <a:chExt cx="1440389" cy="1448727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0D0090E-D1B2-4625-9A0D-D0C53FB9A87B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248873B-E39C-4F3D-A71F-A30D2E0DB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3911B59-24A7-4C2E-B2F6-9333C2B3E49F}"/>
              </a:ext>
            </a:extLst>
          </p:cNvPr>
          <p:cNvGrpSpPr>
            <a:grpSpLocks noChangeAspect="1"/>
          </p:cNvGrpSpPr>
          <p:nvPr/>
        </p:nvGrpSpPr>
        <p:grpSpPr>
          <a:xfrm>
            <a:off x="8926267" y="1087869"/>
            <a:ext cx="741989" cy="746283"/>
            <a:chOff x="5025526" y="1550112"/>
            <a:chExt cx="1440389" cy="144872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3E1E117-3DAA-4CED-AC1C-4598F91DBBD6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FD977D93-1C20-48BF-B804-741F26D16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E06A4372-F0F1-4EB7-AD0A-B8E97C8C9E14}"/>
              </a:ext>
            </a:extLst>
          </p:cNvPr>
          <p:cNvSpPr txBox="1"/>
          <p:nvPr/>
        </p:nvSpPr>
        <p:spPr>
          <a:xfrm>
            <a:off x="1425228" y="127634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6F07011-5981-45BB-8169-A038FC4A7686}"/>
              </a:ext>
            </a:extLst>
          </p:cNvPr>
          <p:cNvSpPr txBox="1"/>
          <p:nvPr/>
        </p:nvSpPr>
        <p:spPr>
          <a:xfrm>
            <a:off x="1425228" y="239018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A955E51-F15F-4BBC-9E30-753952A8BAFF}"/>
              </a:ext>
            </a:extLst>
          </p:cNvPr>
          <p:cNvSpPr txBox="1"/>
          <p:nvPr/>
        </p:nvSpPr>
        <p:spPr>
          <a:xfrm>
            <a:off x="1425228" y="350402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03312A2D-056C-4591-BA50-5363C85CFB23}"/>
              </a:ext>
            </a:extLst>
          </p:cNvPr>
          <p:cNvSpPr txBox="1"/>
          <p:nvPr/>
        </p:nvSpPr>
        <p:spPr>
          <a:xfrm>
            <a:off x="1425228" y="461785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4E47CFA-BE79-492A-A552-F8864975EB0E}"/>
              </a:ext>
            </a:extLst>
          </p:cNvPr>
          <p:cNvSpPr txBox="1"/>
          <p:nvPr/>
        </p:nvSpPr>
        <p:spPr>
          <a:xfrm>
            <a:off x="1988267" y="65463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1707273-76A8-4607-BA2C-A1E5A70D4006}"/>
              </a:ext>
            </a:extLst>
          </p:cNvPr>
          <p:cNvSpPr txBox="1"/>
          <p:nvPr/>
        </p:nvSpPr>
        <p:spPr>
          <a:xfrm>
            <a:off x="3760073" y="65463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5001C3E-5325-4E0B-A020-4F2EE9ED4538}"/>
              </a:ext>
            </a:extLst>
          </p:cNvPr>
          <p:cNvSpPr txBox="1"/>
          <p:nvPr/>
        </p:nvSpPr>
        <p:spPr>
          <a:xfrm>
            <a:off x="5554159" y="65463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491458E-AEE0-4EBF-99CA-CE0D1B1481A3}"/>
              </a:ext>
            </a:extLst>
          </p:cNvPr>
          <p:cNvSpPr txBox="1"/>
          <p:nvPr/>
        </p:nvSpPr>
        <p:spPr>
          <a:xfrm>
            <a:off x="7340520" y="65463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F38CA3B5-F4E9-48D8-AE19-816856330B9A}"/>
              </a:ext>
            </a:extLst>
          </p:cNvPr>
          <p:cNvSpPr txBox="1"/>
          <p:nvPr/>
        </p:nvSpPr>
        <p:spPr>
          <a:xfrm>
            <a:off x="9108774" y="654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C9C40290-B9AB-4DE7-A262-4CCD2FAB3015}"/>
              </a:ext>
            </a:extLst>
          </p:cNvPr>
          <p:cNvSpPr txBox="1"/>
          <p:nvPr/>
        </p:nvSpPr>
        <p:spPr>
          <a:xfrm>
            <a:off x="2210914" y="5419085"/>
            <a:ext cx="747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Is receives at least 4, and potentially more than 8 copies, of each modified LSP</a:t>
            </a:r>
          </a:p>
        </p:txBody>
      </p:sp>
    </p:spTree>
    <p:extLst>
      <p:ext uri="{BB962C8B-B14F-4D97-AF65-F5344CB8AC3E}">
        <p14:creationId xmlns:p14="http://schemas.microsoft.com/office/powerpoint/2010/main" val="2735767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A4B4BA2-7DCC-4AB2-BAD3-CE1506482546}"/>
              </a:ext>
            </a:extLst>
          </p:cNvPr>
          <p:cNvGrpSpPr/>
          <p:nvPr/>
        </p:nvGrpSpPr>
        <p:grpSpPr>
          <a:xfrm>
            <a:off x="4303776" y="1750829"/>
            <a:ext cx="6650737" cy="3647715"/>
            <a:chOff x="1425228" y="654632"/>
            <a:chExt cx="8243028" cy="4521035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D94A3D78-4103-43B7-BC83-FCEE8FC47346}"/>
                </a:ext>
              </a:extLst>
            </p:cNvPr>
            <p:cNvCxnSpPr>
              <a:cxnSpLocks/>
            </p:cNvCxnSpPr>
            <p:nvPr/>
          </p:nvCxnSpPr>
          <p:spPr>
            <a:xfrm>
              <a:off x="7486677" y="1451319"/>
              <a:ext cx="1810729" cy="19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0C9BBD9-8132-41A0-8464-B38A2A3DBD71}"/>
                </a:ext>
              </a:extLst>
            </p:cNvPr>
            <p:cNvCxnSpPr>
              <a:cxnSpLocks/>
            </p:cNvCxnSpPr>
            <p:nvPr/>
          </p:nvCxnSpPr>
          <p:spPr>
            <a:xfrm>
              <a:off x="7486677" y="2565157"/>
              <a:ext cx="1810729" cy="19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C0CEE6DB-EEB7-4C2C-82C9-D09C13CC5029}"/>
                </a:ext>
              </a:extLst>
            </p:cNvPr>
            <p:cNvCxnSpPr>
              <a:cxnSpLocks/>
            </p:cNvCxnSpPr>
            <p:nvPr/>
          </p:nvCxnSpPr>
          <p:spPr>
            <a:xfrm>
              <a:off x="7486677" y="3678997"/>
              <a:ext cx="1810729" cy="19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9ADFD800-9345-43AA-93EA-22AC992F1CA4}"/>
                </a:ext>
              </a:extLst>
            </p:cNvPr>
            <p:cNvCxnSpPr>
              <a:cxnSpLocks/>
            </p:cNvCxnSpPr>
            <p:nvPr/>
          </p:nvCxnSpPr>
          <p:spPr>
            <a:xfrm>
              <a:off x="7486677" y="4792834"/>
              <a:ext cx="1810729" cy="19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E7C01883-0A17-49EA-8A6E-3E095A032CF8}"/>
                </a:ext>
              </a:extLst>
            </p:cNvPr>
            <p:cNvCxnSpPr>
              <a:cxnSpLocks/>
            </p:cNvCxnSpPr>
            <p:nvPr/>
          </p:nvCxnSpPr>
          <p:spPr>
            <a:xfrm>
              <a:off x="7504562" y="1468947"/>
              <a:ext cx="1792844" cy="10683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09A71381-D83B-48A4-8047-B02513FF981B}"/>
                </a:ext>
              </a:extLst>
            </p:cNvPr>
            <p:cNvCxnSpPr>
              <a:cxnSpLocks/>
            </p:cNvCxnSpPr>
            <p:nvPr/>
          </p:nvCxnSpPr>
          <p:spPr>
            <a:xfrm>
              <a:off x="7525618" y="1462860"/>
              <a:ext cx="1732848" cy="221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935287B0-A999-4545-BBE5-CBD445F3EFC8}"/>
                </a:ext>
              </a:extLst>
            </p:cNvPr>
            <p:cNvCxnSpPr>
              <a:cxnSpLocks/>
            </p:cNvCxnSpPr>
            <p:nvPr/>
          </p:nvCxnSpPr>
          <p:spPr>
            <a:xfrm>
              <a:off x="7539587" y="1469090"/>
              <a:ext cx="1738350" cy="33165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BB18EC78-3CB7-4CA0-BE3D-5B355468BD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5618" y="1471276"/>
              <a:ext cx="1771789" cy="10802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9F2859D-B8C5-4E4F-9935-8E2307E5ABAF}"/>
                </a:ext>
              </a:extLst>
            </p:cNvPr>
            <p:cNvCxnSpPr>
              <a:cxnSpLocks/>
            </p:cNvCxnSpPr>
            <p:nvPr/>
          </p:nvCxnSpPr>
          <p:spPr>
            <a:xfrm>
              <a:off x="7573664" y="2558813"/>
              <a:ext cx="1723743" cy="11220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DAD99BD-BE33-4341-85C4-FE5575465CDE}"/>
                </a:ext>
              </a:extLst>
            </p:cNvPr>
            <p:cNvCxnSpPr>
              <a:cxnSpLocks/>
            </p:cNvCxnSpPr>
            <p:nvPr/>
          </p:nvCxnSpPr>
          <p:spPr>
            <a:xfrm>
              <a:off x="7545090" y="2576068"/>
              <a:ext cx="1752317" cy="22095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CAA53621-925B-400C-BEDA-5C44887DA0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5620" y="1462860"/>
              <a:ext cx="1771787" cy="22180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869EF2D-D44C-4788-BB72-0CF9442907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0308" y="2556686"/>
              <a:ext cx="1757099" cy="1167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36FA415-AA6B-4DD4-B458-70DEA0662CBD}"/>
                </a:ext>
              </a:extLst>
            </p:cNvPr>
            <p:cNvCxnSpPr>
              <a:cxnSpLocks/>
            </p:cNvCxnSpPr>
            <p:nvPr/>
          </p:nvCxnSpPr>
          <p:spPr>
            <a:xfrm>
              <a:off x="7483851" y="3627178"/>
              <a:ext cx="1813556" cy="11778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26548FF9-7101-40FC-8E15-6E6760F66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3321" y="1471276"/>
              <a:ext cx="1794086" cy="33205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2E4E83F-3292-4B4B-A56F-9355D3DB15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2079" y="2595451"/>
              <a:ext cx="1775857" cy="22115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68D3AF0-FD02-489F-B9E8-799C75098F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2079" y="3661479"/>
              <a:ext cx="1775857" cy="11047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85567B5-9A06-494E-BF0D-35D6A8558E31}"/>
                </a:ext>
              </a:extLst>
            </p:cNvPr>
            <p:cNvCxnSpPr>
              <a:cxnSpLocks/>
            </p:cNvCxnSpPr>
            <p:nvPr/>
          </p:nvCxnSpPr>
          <p:spPr>
            <a:xfrm>
              <a:off x="5707424" y="1451340"/>
              <a:ext cx="1810729" cy="193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AFED912-A866-4FD3-A496-E19CA299A1BD}"/>
                </a:ext>
              </a:extLst>
            </p:cNvPr>
            <p:cNvCxnSpPr>
              <a:cxnSpLocks/>
            </p:cNvCxnSpPr>
            <p:nvPr/>
          </p:nvCxnSpPr>
          <p:spPr>
            <a:xfrm>
              <a:off x="5707424" y="2565178"/>
              <a:ext cx="1810729" cy="193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569AFE14-F6FF-4136-985E-0F487D8EF8BC}"/>
                </a:ext>
              </a:extLst>
            </p:cNvPr>
            <p:cNvCxnSpPr>
              <a:cxnSpLocks/>
            </p:cNvCxnSpPr>
            <p:nvPr/>
          </p:nvCxnSpPr>
          <p:spPr>
            <a:xfrm>
              <a:off x="5707424" y="3679018"/>
              <a:ext cx="1810729" cy="193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D3B5CFF-C1D6-4ECD-996B-06522EEE6EA8}"/>
                </a:ext>
              </a:extLst>
            </p:cNvPr>
            <p:cNvCxnSpPr>
              <a:cxnSpLocks/>
            </p:cNvCxnSpPr>
            <p:nvPr/>
          </p:nvCxnSpPr>
          <p:spPr>
            <a:xfrm>
              <a:off x="5707424" y="4792855"/>
              <a:ext cx="1810729" cy="193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A3DFE797-9F47-46D4-9E6F-DAA4166AC798}"/>
                </a:ext>
              </a:extLst>
            </p:cNvPr>
            <p:cNvCxnSpPr>
              <a:cxnSpLocks/>
            </p:cNvCxnSpPr>
            <p:nvPr/>
          </p:nvCxnSpPr>
          <p:spPr>
            <a:xfrm>
              <a:off x="5725309" y="1462860"/>
              <a:ext cx="1792844" cy="10661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7E54895-819D-4365-9D4C-716B9FC40E4B}"/>
                </a:ext>
              </a:extLst>
            </p:cNvPr>
            <p:cNvCxnSpPr>
              <a:cxnSpLocks/>
            </p:cNvCxnSpPr>
            <p:nvPr/>
          </p:nvCxnSpPr>
          <p:spPr>
            <a:xfrm>
              <a:off x="5746364" y="1428711"/>
              <a:ext cx="1732848" cy="22414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3A5F2DF4-1BC9-46E3-BD5A-D855E8D2876B}"/>
                </a:ext>
              </a:extLst>
            </p:cNvPr>
            <p:cNvCxnSpPr>
              <a:cxnSpLocks/>
            </p:cNvCxnSpPr>
            <p:nvPr/>
          </p:nvCxnSpPr>
          <p:spPr>
            <a:xfrm>
              <a:off x="5738900" y="1428711"/>
              <a:ext cx="1759784" cy="33439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D5C99607-E709-45EA-AFD7-65D633E41B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6364" y="1465183"/>
              <a:ext cx="1771789" cy="10780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13BB978A-AF76-452B-8AE7-2CCC49CA1EF5}"/>
                </a:ext>
              </a:extLst>
            </p:cNvPr>
            <p:cNvCxnSpPr>
              <a:cxnSpLocks/>
            </p:cNvCxnSpPr>
            <p:nvPr/>
          </p:nvCxnSpPr>
          <p:spPr>
            <a:xfrm>
              <a:off x="5794410" y="2550455"/>
              <a:ext cx="1723743" cy="1119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CFDA11FD-9B10-4848-ABF8-CBB6D356A34A}"/>
                </a:ext>
              </a:extLst>
            </p:cNvPr>
            <p:cNvCxnSpPr>
              <a:cxnSpLocks/>
            </p:cNvCxnSpPr>
            <p:nvPr/>
          </p:nvCxnSpPr>
          <p:spPr>
            <a:xfrm>
              <a:off x="5765836" y="2567673"/>
              <a:ext cx="1752317" cy="22049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7FB61D7-A5F2-46A2-9FDB-D5FDC8B85F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6367" y="1462860"/>
              <a:ext cx="1779251" cy="22073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9C4AFF99-EF04-488C-965F-A0888593C7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1054" y="2548332"/>
              <a:ext cx="1757099" cy="11648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8090F2A7-BA88-4928-A7BD-BE44CE7725BA}"/>
                </a:ext>
              </a:extLst>
            </p:cNvPr>
            <p:cNvCxnSpPr>
              <a:cxnSpLocks/>
            </p:cNvCxnSpPr>
            <p:nvPr/>
          </p:nvCxnSpPr>
          <p:spPr>
            <a:xfrm>
              <a:off x="5704597" y="3616594"/>
              <a:ext cx="1813556" cy="1175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5594166-AB61-4865-B3B7-00786BE88F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4067" y="1465183"/>
              <a:ext cx="1794086" cy="33136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D72411F-939A-43C1-9546-7ACE785111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2826" y="2587017"/>
              <a:ext cx="1775857" cy="22069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737443AC-7304-4CE4-A059-942558295C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2826" y="3650824"/>
              <a:ext cx="1775857" cy="11024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27633569-62C0-473B-AFA1-4B5969E3F396}"/>
                </a:ext>
              </a:extLst>
            </p:cNvPr>
            <p:cNvCxnSpPr>
              <a:cxnSpLocks/>
            </p:cNvCxnSpPr>
            <p:nvPr/>
          </p:nvCxnSpPr>
          <p:spPr>
            <a:xfrm>
              <a:off x="3928170" y="1451328"/>
              <a:ext cx="1810729" cy="19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8840146C-88F4-451F-BE8D-2D339E561437}"/>
                </a:ext>
              </a:extLst>
            </p:cNvPr>
            <p:cNvCxnSpPr>
              <a:cxnSpLocks/>
            </p:cNvCxnSpPr>
            <p:nvPr/>
          </p:nvCxnSpPr>
          <p:spPr>
            <a:xfrm>
              <a:off x="3928170" y="2565166"/>
              <a:ext cx="1810729" cy="19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DDC34C96-5FEB-45F5-9B99-32C255BF9208}"/>
                </a:ext>
              </a:extLst>
            </p:cNvPr>
            <p:cNvCxnSpPr>
              <a:cxnSpLocks/>
            </p:cNvCxnSpPr>
            <p:nvPr/>
          </p:nvCxnSpPr>
          <p:spPr>
            <a:xfrm>
              <a:off x="3928170" y="3679006"/>
              <a:ext cx="1810729" cy="19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A44F515-9C46-4591-B81F-4D221B6FF073}"/>
                </a:ext>
              </a:extLst>
            </p:cNvPr>
            <p:cNvCxnSpPr>
              <a:cxnSpLocks/>
            </p:cNvCxnSpPr>
            <p:nvPr/>
          </p:nvCxnSpPr>
          <p:spPr>
            <a:xfrm>
              <a:off x="3928170" y="4792843"/>
              <a:ext cx="1810729" cy="19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58905B72-6935-4522-BE7F-099DBE75034A}"/>
                </a:ext>
              </a:extLst>
            </p:cNvPr>
            <p:cNvCxnSpPr>
              <a:cxnSpLocks/>
            </p:cNvCxnSpPr>
            <p:nvPr/>
          </p:nvCxnSpPr>
          <p:spPr>
            <a:xfrm>
              <a:off x="3946055" y="1445749"/>
              <a:ext cx="1792844" cy="10674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DBACB329-8CBB-42B1-9A18-8DCF314DEAE4}"/>
                </a:ext>
              </a:extLst>
            </p:cNvPr>
            <p:cNvCxnSpPr>
              <a:cxnSpLocks/>
            </p:cNvCxnSpPr>
            <p:nvPr/>
          </p:nvCxnSpPr>
          <p:spPr>
            <a:xfrm>
              <a:off x="3943572" y="1428711"/>
              <a:ext cx="1756387" cy="222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D5E6B883-D8AD-483B-92C1-4F518B0006D1}"/>
                </a:ext>
              </a:extLst>
            </p:cNvPr>
            <p:cNvCxnSpPr>
              <a:cxnSpLocks/>
            </p:cNvCxnSpPr>
            <p:nvPr/>
          </p:nvCxnSpPr>
          <p:spPr>
            <a:xfrm>
              <a:off x="3943572" y="1445749"/>
              <a:ext cx="1775858" cy="33137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268E4B55-ACD8-45A5-B25C-F2FBB49EAD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7111" y="1448076"/>
              <a:ext cx="1771789" cy="1079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47B1345-CCBA-476A-B6D9-AC310731ABC6}"/>
                </a:ext>
              </a:extLst>
            </p:cNvPr>
            <p:cNvCxnSpPr>
              <a:cxnSpLocks/>
            </p:cNvCxnSpPr>
            <p:nvPr/>
          </p:nvCxnSpPr>
          <p:spPr>
            <a:xfrm>
              <a:off x="4015157" y="2534653"/>
              <a:ext cx="1723743" cy="11210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E5566B8D-45B9-4843-8081-9AC02AD55D32}"/>
                </a:ext>
              </a:extLst>
            </p:cNvPr>
            <p:cNvCxnSpPr>
              <a:cxnSpLocks/>
            </p:cNvCxnSpPr>
            <p:nvPr/>
          </p:nvCxnSpPr>
          <p:spPr>
            <a:xfrm>
              <a:off x="3986583" y="2551892"/>
              <a:ext cx="1752317" cy="22076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E24A90C7-8E5E-4043-AB5E-3B142CCC4E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7113" y="1445749"/>
              <a:ext cx="1752316" cy="22099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13DA5524-C234-44CE-A7F8-C34CB98B8C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1801" y="2532528"/>
              <a:ext cx="1757099" cy="11662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2E415ADD-2167-4016-96BD-9461184551FB}"/>
                </a:ext>
              </a:extLst>
            </p:cNvPr>
            <p:cNvCxnSpPr>
              <a:cxnSpLocks/>
            </p:cNvCxnSpPr>
            <p:nvPr/>
          </p:nvCxnSpPr>
          <p:spPr>
            <a:xfrm>
              <a:off x="3925344" y="3602073"/>
              <a:ext cx="1813556" cy="11768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9EF7FBA1-14CC-465C-AF67-C646668807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4814" y="1448076"/>
              <a:ext cx="1794086" cy="33176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FA04371-C23E-46E7-B575-47CB7A0FE8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3572" y="2571258"/>
              <a:ext cx="1775857" cy="22096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81B712A4-0576-4E30-918F-41F1295D5B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3572" y="3636344"/>
              <a:ext cx="1775857" cy="11038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F67CC11-35AE-41D5-9D67-7D8388713F2D}"/>
                </a:ext>
              </a:extLst>
            </p:cNvPr>
            <p:cNvCxnSpPr>
              <a:cxnSpLocks/>
            </p:cNvCxnSpPr>
            <p:nvPr/>
          </p:nvCxnSpPr>
          <p:spPr>
            <a:xfrm>
              <a:off x="2123928" y="1451328"/>
              <a:ext cx="1810727" cy="19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6ABE9B82-3E52-4B0E-BD41-634F178E7FDC}"/>
                </a:ext>
              </a:extLst>
            </p:cNvPr>
            <p:cNvCxnSpPr>
              <a:cxnSpLocks/>
            </p:cNvCxnSpPr>
            <p:nvPr/>
          </p:nvCxnSpPr>
          <p:spPr>
            <a:xfrm>
              <a:off x="2123928" y="2565166"/>
              <a:ext cx="1810727" cy="19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882B95EB-05B5-43BA-A56A-05336BBD937A}"/>
                </a:ext>
              </a:extLst>
            </p:cNvPr>
            <p:cNvCxnSpPr>
              <a:cxnSpLocks/>
            </p:cNvCxnSpPr>
            <p:nvPr/>
          </p:nvCxnSpPr>
          <p:spPr>
            <a:xfrm>
              <a:off x="2123928" y="3679006"/>
              <a:ext cx="1810727" cy="19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6C1906F3-599C-4A40-88B4-8EA110918B2A}"/>
                </a:ext>
              </a:extLst>
            </p:cNvPr>
            <p:cNvCxnSpPr>
              <a:cxnSpLocks/>
            </p:cNvCxnSpPr>
            <p:nvPr/>
          </p:nvCxnSpPr>
          <p:spPr>
            <a:xfrm>
              <a:off x="2123928" y="4792843"/>
              <a:ext cx="1810727" cy="19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F3813FA4-C5D0-4EA6-A6B8-96C11C56A4E0}"/>
                </a:ext>
              </a:extLst>
            </p:cNvPr>
            <p:cNvCxnSpPr>
              <a:cxnSpLocks/>
            </p:cNvCxnSpPr>
            <p:nvPr/>
          </p:nvCxnSpPr>
          <p:spPr>
            <a:xfrm>
              <a:off x="2141813" y="1445749"/>
              <a:ext cx="1792842" cy="10674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E5227AE4-25F9-497F-B702-572271CE0D10}"/>
                </a:ext>
              </a:extLst>
            </p:cNvPr>
            <p:cNvCxnSpPr>
              <a:cxnSpLocks/>
            </p:cNvCxnSpPr>
            <p:nvPr/>
          </p:nvCxnSpPr>
          <p:spPr>
            <a:xfrm>
              <a:off x="2162868" y="1428711"/>
              <a:ext cx="1732846" cy="222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5D525AD-5A94-435F-9855-7B884AD253DC}"/>
                </a:ext>
              </a:extLst>
            </p:cNvPr>
            <p:cNvCxnSpPr>
              <a:cxnSpLocks/>
            </p:cNvCxnSpPr>
            <p:nvPr/>
          </p:nvCxnSpPr>
          <p:spPr>
            <a:xfrm>
              <a:off x="2162868" y="1445749"/>
              <a:ext cx="1752317" cy="33137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64CBB6B-5A27-46A1-996C-D2E119DB79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2868" y="1448077"/>
              <a:ext cx="1771787" cy="10793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33B61A3-CFFE-403E-8740-97165BE19D88}"/>
                </a:ext>
              </a:extLst>
            </p:cNvPr>
            <p:cNvCxnSpPr>
              <a:cxnSpLocks/>
            </p:cNvCxnSpPr>
            <p:nvPr/>
          </p:nvCxnSpPr>
          <p:spPr>
            <a:xfrm>
              <a:off x="2210914" y="2534654"/>
              <a:ext cx="1723741" cy="11210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7DBEBC83-42E9-4865-A670-3B4303CD7ACC}"/>
                </a:ext>
              </a:extLst>
            </p:cNvPr>
            <p:cNvCxnSpPr>
              <a:cxnSpLocks/>
            </p:cNvCxnSpPr>
            <p:nvPr/>
          </p:nvCxnSpPr>
          <p:spPr>
            <a:xfrm>
              <a:off x="2182340" y="2551891"/>
              <a:ext cx="1752315" cy="22076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28326E9A-F717-42D2-BD6D-2CF1E03897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2870" y="1445749"/>
              <a:ext cx="1771783" cy="22099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C9A8462F-97EA-4FD5-A4B3-9BAC8A4A0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7558" y="2532527"/>
              <a:ext cx="1757098" cy="11662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D9F495C4-CF53-4A49-91F1-62D2EA6D3E0D}"/>
                </a:ext>
              </a:extLst>
            </p:cNvPr>
            <p:cNvCxnSpPr>
              <a:cxnSpLocks/>
            </p:cNvCxnSpPr>
            <p:nvPr/>
          </p:nvCxnSpPr>
          <p:spPr>
            <a:xfrm>
              <a:off x="2121100" y="3602072"/>
              <a:ext cx="1813553" cy="11768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7367A88B-749C-41D3-9125-46BBD7A370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40570" y="1448077"/>
              <a:ext cx="1794085" cy="33176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13710693-83B9-41AD-B7D8-216BFEC19F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9328" y="2571259"/>
              <a:ext cx="1775854" cy="22096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693358C1-7BE9-40EA-925A-31224C1D3E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9328" y="3636344"/>
              <a:ext cx="1775854" cy="11038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DDB709E2-4127-409D-A0DA-B78E4ED702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91643" y="4429384"/>
              <a:ext cx="741989" cy="746283"/>
              <a:chOff x="5025526" y="1550112"/>
              <a:chExt cx="1440389" cy="1448727"/>
            </a:xfrm>
          </p:grpSpPr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69F1FFB5-3F42-4494-8CBB-B201FFC37BA2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8" name="Picture 287">
                <a:extLst>
                  <a:ext uri="{FF2B5EF4-FFF2-40B4-BE49-F238E27FC236}">
                    <a16:creationId xmlns:a16="http://schemas.microsoft.com/office/drawing/2014/main" id="{52FD5EFE-483F-40C4-A478-E999F5FB5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1AD6ACF0-7281-4EC9-A4DE-125E18373B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91643" y="3315547"/>
              <a:ext cx="741989" cy="746283"/>
              <a:chOff x="5025526" y="1550112"/>
              <a:chExt cx="1440389" cy="1448727"/>
            </a:xfrm>
          </p:grpSpPr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C553E5DF-E0FC-4C2D-99DA-0375E93216E8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6" name="Picture 285">
                <a:extLst>
                  <a:ext uri="{FF2B5EF4-FFF2-40B4-BE49-F238E27FC236}">
                    <a16:creationId xmlns:a16="http://schemas.microsoft.com/office/drawing/2014/main" id="{22C70C8B-8F01-45AB-8CF5-83440A4D3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54C9111A-14A9-42ED-BD5F-5A1672DBC0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91643" y="2201707"/>
              <a:ext cx="741989" cy="746283"/>
              <a:chOff x="5025526" y="1550112"/>
              <a:chExt cx="1440389" cy="1448727"/>
            </a:xfrm>
          </p:grpSpPr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B68C23F6-0D78-4736-9F95-68DDD0390FB4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4" name="Picture 283">
                <a:extLst>
                  <a:ext uri="{FF2B5EF4-FFF2-40B4-BE49-F238E27FC236}">
                    <a16:creationId xmlns:a16="http://schemas.microsoft.com/office/drawing/2014/main" id="{33569CB9-5964-406E-9400-685A4952B5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DC7F00B9-91C6-463E-B3EF-387F7215EE4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91643" y="1087869"/>
              <a:ext cx="741989" cy="746283"/>
              <a:chOff x="5025526" y="1550112"/>
              <a:chExt cx="1440389" cy="1448727"/>
            </a:xfrm>
          </p:grpSpPr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24A3B4F5-8439-4B34-95D8-2DD67011C370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2" name="Picture 281">
                <a:extLst>
                  <a:ext uri="{FF2B5EF4-FFF2-40B4-BE49-F238E27FC236}">
                    <a16:creationId xmlns:a16="http://schemas.microsoft.com/office/drawing/2014/main" id="{05772AD4-FDC7-4C9E-9C0C-3BE87DE19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45D2A49F-5659-4D23-831F-3F3E8798BB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63449" y="4429384"/>
              <a:ext cx="741989" cy="746283"/>
              <a:chOff x="5025526" y="1550112"/>
              <a:chExt cx="1440389" cy="1448727"/>
            </a:xfrm>
          </p:grpSpPr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6A5BCAB2-3D7E-4F80-961B-A49B732BC2A2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0" name="Picture 279">
                <a:extLst>
                  <a:ext uri="{FF2B5EF4-FFF2-40B4-BE49-F238E27FC236}">
                    <a16:creationId xmlns:a16="http://schemas.microsoft.com/office/drawing/2014/main" id="{E2F2E362-2D9C-4E19-A6A3-02A2122A75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9B7795BD-2C0F-4F16-B123-1BE954ED023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63449" y="3315547"/>
              <a:ext cx="741989" cy="746283"/>
              <a:chOff x="5025526" y="1550112"/>
              <a:chExt cx="1440389" cy="1448727"/>
            </a:xfrm>
          </p:grpSpPr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79989A04-9886-4137-A689-6467F843E9D0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8" name="Picture 277">
                <a:extLst>
                  <a:ext uri="{FF2B5EF4-FFF2-40B4-BE49-F238E27FC236}">
                    <a16:creationId xmlns:a16="http://schemas.microsoft.com/office/drawing/2014/main" id="{7A726ABA-D58D-48F7-AD86-99E0C48D2D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90DC42AC-C2E6-40D4-B422-BE850E2265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63449" y="2201707"/>
              <a:ext cx="741989" cy="746283"/>
              <a:chOff x="5025526" y="1550112"/>
              <a:chExt cx="1440389" cy="1448727"/>
            </a:xfrm>
          </p:grpSpPr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0FD2F8B5-88ED-48E3-8208-969F3F664C3E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6" name="Picture 275">
                <a:extLst>
                  <a:ext uri="{FF2B5EF4-FFF2-40B4-BE49-F238E27FC236}">
                    <a16:creationId xmlns:a16="http://schemas.microsoft.com/office/drawing/2014/main" id="{A15576D0-FC6C-4A92-B4E9-DEDC08487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4E284E90-A6E1-464B-A266-19909EF570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63449" y="1087869"/>
              <a:ext cx="741989" cy="746283"/>
              <a:chOff x="5025526" y="1550112"/>
              <a:chExt cx="1440389" cy="1448727"/>
            </a:xfrm>
          </p:grpSpPr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4F755ED9-C486-4F0E-85B4-3CE0623B9947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4" name="Picture 273">
                <a:extLst>
                  <a:ext uri="{FF2B5EF4-FFF2-40B4-BE49-F238E27FC236}">
                    <a16:creationId xmlns:a16="http://schemas.microsoft.com/office/drawing/2014/main" id="{74FE4654-72AC-47DB-A7D8-38C9E82ED7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091F8F51-DDDD-432D-B6B5-2F634DA7C11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67762" y="4429384"/>
              <a:ext cx="741989" cy="746283"/>
              <a:chOff x="5025526" y="1550112"/>
              <a:chExt cx="1440389" cy="1448727"/>
            </a:xfrm>
          </p:grpSpPr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4EF23E7B-12D9-4A43-AF4D-6A1ECF2BE6CE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2" name="Picture 271">
                <a:extLst>
                  <a:ext uri="{FF2B5EF4-FFF2-40B4-BE49-F238E27FC236}">
                    <a16:creationId xmlns:a16="http://schemas.microsoft.com/office/drawing/2014/main" id="{BCEC71FF-4C85-4E25-98EB-EA237FD78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F59C65E2-5609-47CE-93D4-114BF73726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67762" y="3315547"/>
              <a:ext cx="741989" cy="746283"/>
              <a:chOff x="5025526" y="1550112"/>
              <a:chExt cx="1440389" cy="1448727"/>
            </a:xfrm>
          </p:grpSpPr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F6BC91AF-E901-4B23-8BBD-AD6E75BB5606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0" name="Picture 269">
                <a:extLst>
                  <a:ext uri="{FF2B5EF4-FFF2-40B4-BE49-F238E27FC236}">
                    <a16:creationId xmlns:a16="http://schemas.microsoft.com/office/drawing/2014/main" id="{63093036-A015-4274-95C4-14D7F3075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6188BC3A-F594-4E9B-8D29-B8E7A2398D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67762" y="2201707"/>
              <a:ext cx="741989" cy="746283"/>
              <a:chOff x="5025526" y="1550112"/>
              <a:chExt cx="1440389" cy="1448727"/>
            </a:xfrm>
          </p:grpSpPr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C2560A6A-A888-4015-9363-7E3EAA55BA13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8" name="Picture 267">
                <a:extLst>
                  <a:ext uri="{FF2B5EF4-FFF2-40B4-BE49-F238E27FC236}">
                    <a16:creationId xmlns:a16="http://schemas.microsoft.com/office/drawing/2014/main" id="{ABB13207-A60F-432F-8D16-93C04AEA5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3CD68B77-45F5-4F96-8D43-D0FC1D98E4F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67762" y="1087869"/>
              <a:ext cx="741989" cy="746283"/>
              <a:chOff x="5025526" y="1550112"/>
              <a:chExt cx="1440389" cy="1448727"/>
            </a:xfrm>
          </p:grpSpPr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13CED649-1AC8-4CDF-B85E-7592672BCBCA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6" name="Picture 265">
                <a:extLst>
                  <a:ext uri="{FF2B5EF4-FFF2-40B4-BE49-F238E27FC236}">
                    <a16:creationId xmlns:a16="http://schemas.microsoft.com/office/drawing/2014/main" id="{D95BAE7C-54BD-41F1-BA4C-16754C184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1513DE81-4042-4DED-8B6C-89D282FBD8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47017" y="4429384"/>
              <a:ext cx="741989" cy="746283"/>
              <a:chOff x="5025526" y="1550112"/>
              <a:chExt cx="1440389" cy="1448727"/>
            </a:xfrm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070EEE41-1D4A-4975-B48A-A3663B069620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4" name="Picture 263">
                <a:extLst>
                  <a:ext uri="{FF2B5EF4-FFF2-40B4-BE49-F238E27FC236}">
                    <a16:creationId xmlns:a16="http://schemas.microsoft.com/office/drawing/2014/main" id="{12BAD42B-FA7A-4AD4-A4DC-04D2D3497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030CE115-5B9A-4EAE-9170-4B7A86291C0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47017" y="3315547"/>
              <a:ext cx="741989" cy="746283"/>
              <a:chOff x="5025526" y="1550112"/>
              <a:chExt cx="1440389" cy="1448727"/>
            </a:xfrm>
          </p:grpSpPr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45FD5403-F58E-4458-B288-C40CBF1CFAFB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2" name="Picture 261">
                <a:extLst>
                  <a:ext uri="{FF2B5EF4-FFF2-40B4-BE49-F238E27FC236}">
                    <a16:creationId xmlns:a16="http://schemas.microsoft.com/office/drawing/2014/main" id="{2D962124-31D6-4FCC-930B-00E111A7F2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359B93AB-F26F-4102-8AE1-EC6AA4A82E6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47017" y="2201707"/>
              <a:ext cx="741989" cy="746283"/>
              <a:chOff x="5025526" y="1550112"/>
              <a:chExt cx="1440389" cy="1448727"/>
            </a:xfrm>
          </p:grpSpPr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FDB4A728-1835-4393-9829-53B82001BE04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0" name="Picture 259">
                <a:extLst>
                  <a:ext uri="{FF2B5EF4-FFF2-40B4-BE49-F238E27FC236}">
                    <a16:creationId xmlns:a16="http://schemas.microsoft.com/office/drawing/2014/main" id="{1648C58F-29D8-465B-A75D-7A4049EBE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72F46F37-5AC1-4124-802C-79661EF2632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47017" y="1087869"/>
              <a:ext cx="741989" cy="746283"/>
              <a:chOff x="5025526" y="1550112"/>
              <a:chExt cx="1440389" cy="1448727"/>
            </a:xfrm>
          </p:grpSpPr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D2353865-CE09-436A-8398-B4AD8CB12238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8" name="Picture 257">
                <a:extLst>
                  <a:ext uri="{FF2B5EF4-FFF2-40B4-BE49-F238E27FC236}">
                    <a16:creationId xmlns:a16="http://schemas.microsoft.com/office/drawing/2014/main" id="{CE9D2B67-FE9A-4661-803C-F0ABEB318A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D1C00ED-F25D-4DD6-9CAE-7C1EA6C29B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26267" y="4429384"/>
              <a:ext cx="741989" cy="746283"/>
              <a:chOff x="5025526" y="1550112"/>
              <a:chExt cx="1440389" cy="1448727"/>
            </a:xfrm>
          </p:grpSpPr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C6D9AF05-980B-4717-95F3-64CAECBF8899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6" name="Picture 255">
                <a:extLst>
                  <a:ext uri="{FF2B5EF4-FFF2-40B4-BE49-F238E27FC236}">
                    <a16:creationId xmlns:a16="http://schemas.microsoft.com/office/drawing/2014/main" id="{B4F6A177-96CF-4BF6-B9AB-4EB92BBF0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3887C8E3-1E05-4419-9E03-0C9BEBC34A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26267" y="3315547"/>
              <a:ext cx="741989" cy="746283"/>
              <a:chOff x="5025526" y="1550112"/>
              <a:chExt cx="1440389" cy="1448727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32509423-3D58-40D6-B152-6426C35A478A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4" name="Picture 253">
                <a:extLst>
                  <a:ext uri="{FF2B5EF4-FFF2-40B4-BE49-F238E27FC236}">
                    <a16:creationId xmlns:a16="http://schemas.microsoft.com/office/drawing/2014/main" id="{C328BC16-E0A3-4E38-83C6-55DD19DDE1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012AAF85-88C7-469F-9ED0-6BB59CA614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26267" y="2201707"/>
              <a:ext cx="741989" cy="746283"/>
              <a:chOff x="5025526" y="1550112"/>
              <a:chExt cx="1440389" cy="1448727"/>
            </a:xfrm>
          </p:grpSpPr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DBE7EA66-8AE8-4978-A546-CB37A220215A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2" name="Picture 251">
                <a:extLst>
                  <a:ext uri="{FF2B5EF4-FFF2-40B4-BE49-F238E27FC236}">
                    <a16:creationId xmlns:a16="http://schemas.microsoft.com/office/drawing/2014/main" id="{2373274A-8D35-43C9-9870-C35536A50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7BF9CE8E-EF94-4C4A-A3EA-C3588F4AC8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26267" y="1087869"/>
              <a:ext cx="741989" cy="746283"/>
              <a:chOff x="5025526" y="1550112"/>
              <a:chExt cx="1440389" cy="1448727"/>
            </a:xfrm>
          </p:grpSpPr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CA9F2D19-029D-45D7-93D8-95EE56A3736F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0" name="Picture 249">
                <a:extLst>
                  <a:ext uri="{FF2B5EF4-FFF2-40B4-BE49-F238E27FC236}">
                    <a16:creationId xmlns:a16="http://schemas.microsoft.com/office/drawing/2014/main" id="{16583055-F937-4D14-9627-E6E9E4494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74E0FFA3-1A82-4C27-8ED0-BEA6FFBEB1D3}"/>
                </a:ext>
              </a:extLst>
            </p:cNvPr>
            <p:cNvSpPr txBox="1"/>
            <p:nvPr/>
          </p:nvSpPr>
          <p:spPr>
            <a:xfrm>
              <a:off x="1425228" y="1276344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26FFBD7D-BAF4-49AD-A69C-3D8DEF095E6C}"/>
                </a:ext>
              </a:extLst>
            </p:cNvPr>
            <p:cNvSpPr txBox="1"/>
            <p:nvPr/>
          </p:nvSpPr>
          <p:spPr>
            <a:xfrm>
              <a:off x="1425228" y="2390182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B3D380A2-FA6C-4045-9D89-ACC997D5775B}"/>
                </a:ext>
              </a:extLst>
            </p:cNvPr>
            <p:cNvSpPr txBox="1"/>
            <p:nvPr/>
          </p:nvSpPr>
          <p:spPr>
            <a:xfrm>
              <a:off x="1425228" y="3504022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B894EB80-45F1-4ED3-9F4F-F76BCDD906F6}"/>
                </a:ext>
              </a:extLst>
            </p:cNvPr>
            <p:cNvSpPr txBox="1"/>
            <p:nvPr/>
          </p:nvSpPr>
          <p:spPr>
            <a:xfrm>
              <a:off x="1425228" y="4617859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9893D364-6995-4E6A-9D05-CB579D93901D}"/>
                </a:ext>
              </a:extLst>
            </p:cNvPr>
            <p:cNvSpPr txBox="1"/>
            <p:nvPr/>
          </p:nvSpPr>
          <p:spPr>
            <a:xfrm>
              <a:off x="1988267" y="6546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20E39C86-31B0-41AA-913C-3B37CD1D3842}"/>
                </a:ext>
              </a:extLst>
            </p:cNvPr>
            <p:cNvSpPr txBox="1"/>
            <p:nvPr/>
          </p:nvSpPr>
          <p:spPr>
            <a:xfrm>
              <a:off x="3760073" y="6546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4BA0182C-BAD9-440E-887C-DA9B2385E42F}"/>
                </a:ext>
              </a:extLst>
            </p:cNvPr>
            <p:cNvSpPr txBox="1"/>
            <p:nvPr/>
          </p:nvSpPr>
          <p:spPr>
            <a:xfrm>
              <a:off x="5554159" y="6546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FD328730-E973-4373-9A89-1CEA5B242699}"/>
                </a:ext>
              </a:extLst>
            </p:cNvPr>
            <p:cNvSpPr txBox="1"/>
            <p:nvPr/>
          </p:nvSpPr>
          <p:spPr>
            <a:xfrm>
              <a:off x="7340520" y="654632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DBDF69AE-59F0-46AF-B269-B48C56E46981}"/>
                </a:ext>
              </a:extLst>
            </p:cNvPr>
            <p:cNvSpPr txBox="1"/>
            <p:nvPr/>
          </p:nvSpPr>
          <p:spPr>
            <a:xfrm>
              <a:off x="9108774" y="6546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</a:t>
              </a:r>
            </a:p>
          </p:txBody>
        </p:sp>
      </p:grpSp>
      <p:sp>
        <p:nvSpPr>
          <p:cNvPr id="138" name="Title 1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Solution</a:t>
            </a:r>
          </a:p>
        </p:txBody>
      </p:sp>
      <p:sp>
        <p:nvSpPr>
          <p:cNvPr id="144" name="Text Placeholder 14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A1 runs SPF</a:t>
            </a:r>
          </a:p>
          <a:p>
            <a:r>
              <a:rPr lang="en-US" dirty="0"/>
              <a:t>C1-4, A2-4 are two hop neighbors</a:t>
            </a:r>
          </a:p>
          <a:p>
            <a:r>
              <a:rPr lang="en-US" dirty="0"/>
              <a:t>B1 chosen as flooder</a:t>
            </a:r>
          </a:p>
          <a:p>
            <a:r>
              <a:rPr lang="en-US" dirty="0"/>
              <a:t>Flooded to B1 in normal LSP</a:t>
            </a:r>
          </a:p>
          <a:p>
            <a:r>
              <a:rPr lang="en-US" dirty="0"/>
              <a:t>Flooded to others in link local LSP (RFC7356)</a:t>
            </a:r>
          </a:p>
          <a:p>
            <a:r>
              <a:rPr lang="en-US" i="1" dirty="0"/>
              <a:t>draft-white-</a:t>
            </a:r>
            <a:r>
              <a:rPr lang="en-US" i="1" dirty="0" err="1"/>
              <a:t>openfabric</a:t>
            </a:r>
            <a:endParaRPr lang="en-US" i="1" dirty="0"/>
          </a:p>
        </p:txBody>
      </p:sp>
      <p:sp>
        <p:nvSpPr>
          <p:cNvPr id="145" name="Text Placeholder 14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Reverse Flooding </a:t>
            </a:r>
            <a:r>
              <a:rPr lang="en-US" dirty="0" err="1"/>
              <a:t>Optimzation</a:t>
            </a:r>
            <a:endParaRPr lang="en-US" dirty="0"/>
          </a:p>
        </p:txBody>
      </p:sp>
      <p:cxnSp>
        <p:nvCxnSpPr>
          <p:cNvPr id="137" name="Straight Arrow Connector 136"/>
          <p:cNvCxnSpPr/>
          <p:nvPr/>
        </p:nvCxnSpPr>
        <p:spPr>
          <a:xfrm>
            <a:off x="5241007" y="2312697"/>
            <a:ext cx="674914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/>
          <p:cNvCxnSpPr/>
          <p:nvPr/>
        </p:nvCxnSpPr>
        <p:spPr>
          <a:xfrm>
            <a:off x="6744036" y="2312697"/>
            <a:ext cx="674914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Arrow Connector 455"/>
          <p:cNvCxnSpPr/>
          <p:nvPr/>
        </p:nvCxnSpPr>
        <p:spPr>
          <a:xfrm>
            <a:off x="8163564" y="2312697"/>
            <a:ext cx="674914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Arrow Connector 456"/>
          <p:cNvCxnSpPr/>
          <p:nvPr/>
        </p:nvCxnSpPr>
        <p:spPr>
          <a:xfrm>
            <a:off x="9581407" y="2312697"/>
            <a:ext cx="674914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Arrow Connector 457"/>
          <p:cNvCxnSpPr>
            <a:cxnSpLocks/>
          </p:cNvCxnSpPr>
          <p:nvPr/>
        </p:nvCxnSpPr>
        <p:spPr>
          <a:xfrm>
            <a:off x="5249543" y="2507799"/>
            <a:ext cx="855000" cy="5059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5" name="Straight Arrow Connector 834"/>
          <p:cNvCxnSpPr>
            <a:cxnSpLocks/>
          </p:cNvCxnSpPr>
          <p:nvPr/>
        </p:nvCxnSpPr>
        <p:spPr>
          <a:xfrm>
            <a:off x="5206290" y="2633239"/>
            <a:ext cx="885037" cy="11201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6" name="Straight Arrow Connector 835"/>
          <p:cNvCxnSpPr>
            <a:cxnSpLocks/>
          </p:cNvCxnSpPr>
          <p:nvPr/>
        </p:nvCxnSpPr>
        <p:spPr>
          <a:xfrm>
            <a:off x="5060304" y="2839696"/>
            <a:ext cx="853836" cy="16338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1C21C69E-3B68-4D47-9DD8-BB2E154F25FA}"/>
              </a:ext>
            </a:extLst>
          </p:cNvPr>
          <p:cNvCxnSpPr>
            <a:cxnSpLocks/>
          </p:cNvCxnSpPr>
          <p:nvPr/>
        </p:nvCxnSpPr>
        <p:spPr>
          <a:xfrm>
            <a:off x="6670518" y="2507799"/>
            <a:ext cx="855000" cy="5059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4414FA66-7B31-4B2C-A738-BC9F6B5096B2}"/>
              </a:ext>
            </a:extLst>
          </p:cNvPr>
          <p:cNvCxnSpPr>
            <a:cxnSpLocks/>
          </p:cNvCxnSpPr>
          <p:nvPr/>
        </p:nvCxnSpPr>
        <p:spPr>
          <a:xfrm>
            <a:off x="6627265" y="2633239"/>
            <a:ext cx="885037" cy="11201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ACFC601E-A345-4C88-92AD-0EB488A4F2F6}"/>
              </a:ext>
            </a:extLst>
          </p:cNvPr>
          <p:cNvCxnSpPr>
            <a:cxnSpLocks/>
          </p:cNvCxnSpPr>
          <p:nvPr/>
        </p:nvCxnSpPr>
        <p:spPr>
          <a:xfrm>
            <a:off x="6481279" y="2839696"/>
            <a:ext cx="853836" cy="16338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9F62FEE0-FDD9-4351-BC9B-FE12422604EC}"/>
              </a:ext>
            </a:extLst>
          </p:cNvPr>
          <p:cNvCxnSpPr>
            <a:cxnSpLocks/>
          </p:cNvCxnSpPr>
          <p:nvPr/>
        </p:nvCxnSpPr>
        <p:spPr>
          <a:xfrm>
            <a:off x="8109899" y="2507799"/>
            <a:ext cx="855000" cy="5059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948D27B6-81DE-4877-9268-39C4058AC71D}"/>
              </a:ext>
            </a:extLst>
          </p:cNvPr>
          <p:cNvCxnSpPr>
            <a:cxnSpLocks/>
          </p:cNvCxnSpPr>
          <p:nvPr/>
        </p:nvCxnSpPr>
        <p:spPr>
          <a:xfrm>
            <a:off x="8066646" y="2633239"/>
            <a:ext cx="885037" cy="11201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1267896D-50FE-4B86-893A-A8600B6CF5A0}"/>
              </a:ext>
            </a:extLst>
          </p:cNvPr>
          <p:cNvCxnSpPr>
            <a:cxnSpLocks/>
          </p:cNvCxnSpPr>
          <p:nvPr/>
        </p:nvCxnSpPr>
        <p:spPr>
          <a:xfrm>
            <a:off x="7920660" y="2839696"/>
            <a:ext cx="853836" cy="16338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431A478A-CBFE-48CC-BE10-56F142AB7718}"/>
              </a:ext>
            </a:extLst>
          </p:cNvPr>
          <p:cNvCxnSpPr>
            <a:cxnSpLocks/>
          </p:cNvCxnSpPr>
          <p:nvPr/>
        </p:nvCxnSpPr>
        <p:spPr>
          <a:xfrm>
            <a:off x="9530735" y="2507799"/>
            <a:ext cx="855000" cy="5059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7D78BB3B-4A24-493D-9E4C-668BB7387239}"/>
              </a:ext>
            </a:extLst>
          </p:cNvPr>
          <p:cNvCxnSpPr>
            <a:cxnSpLocks/>
          </p:cNvCxnSpPr>
          <p:nvPr/>
        </p:nvCxnSpPr>
        <p:spPr>
          <a:xfrm>
            <a:off x="9487482" y="2633239"/>
            <a:ext cx="885037" cy="11201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373FDC4B-7566-413D-9383-9A87529419B5}"/>
              </a:ext>
            </a:extLst>
          </p:cNvPr>
          <p:cNvCxnSpPr>
            <a:cxnSpLocks/>
          </p:cNvCxnSpPr>
          <p:nvPr/>
        </p:nvCxnSpPr>
        <p:spPr>
          <a:xfrm>
            <a:off x="9341496" y="2839696"/>
            <a:ext cx="853836" cy="16338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734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roup 283">
            <a:extLst>
              <a:ext uri="{FF2B5EF4-FFF2-40B4-BE49-F238E27FC236}">
                <a16:creationId xmlns:a16="http://schemas.microsoft.com/office/drawing/2014/main" id="{DD25D3D1-8D83-4FF7-B74B-1A9D983A5B4C}"/>
              </a:ext>
            </a:extLst>
          </p:cNvPr>
          <p:cNvGrpSpPr/>
          <p:nvPr/>
        </p:nvGrpSpPr>
        <p:grpSpPr>
          <a:xfrm>
            <a:off x="4303776" y="1750829"/>
            <a:ext cx="6650737" cy="3647715"/>
            <a:chOff x="1425228" y="654632"/>
            <a:chExt cx="8243028" cy="4521035"/>
          </a:xfrm>
        </p:grpSpPr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B859CAE5-2F54-42F4-9172-F9512907898C}"/>
                </a:ext>
              </a:extLst>
            </p:cNvPr>
            <p:cNvCxnSpPr>
              <a:cxnSpLocks/>
            </p:cNvCxnSpPr>
            <p:nvPr/>
          </p:nvCxnSpPr>
          <p:spPr>
            <a:xfrm>
              <a:off x="7486677" y="1451319"/>
              <a:ext cx="1810729" cy="19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89C88E95-5F58-4426-AA0E-296FDBB86A90}"/>
                </a:ext>
              </a:extLst>
            </p:cNvPr>
            <p:cNvCxnSpPr>
              <a:cxnSpLocks/>
            </p:cNvCxnSpPr>
            <p:nvPr/>
          </p:nvCxnSpPr>
          <p:spPr>
            <a:xfrm>
              <a:off x="7486677" y="2565157"/>
              <a:ext cx="1810729" cy="19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24FECAF0-13D1-4A20-BB26-9680E788398C}"/>
                </a:ext>
              </a:extLst>
            </p:cNvPr>
            <p:cNvCxnSpPr>
              <a:cxnSpLocks/>
            </p:cNvCxnSpPr>
            <p:nvPr/>
          </p:nvCxnSpPr>
          <p:spPr>
            <a:xfrm>
              <a:off x="7486677" y="3678997"/>
              <a:ext cx="1810729" cy="19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20AF63E4-66D5-42BA-BBD7-C0F81F3C8F6C}"/>
                </a:ext>
              </a:extLst>
            </p:cNvPr>
            <p:cNvCxnSpPr>
              <a:cxnSpLocks/>
            </p:cNvCxnSpPr>
            <p:nvPr/>
          </p:nvCxnSpPr>
          <p:spPr>
            <a:xfrm>
              <a:off x="7486677" y="4792834"/>
              <a:ext cx="1810729" cy="193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FD67DF67-E3EB-47AD-AEA8-4C7266583295}"/>
                </a:ext>
              </a:extLst>
            </p:cNvPr>
            <p:cNvCxnSpPr>
              <a:cxnSpLocks/>
            </p:cNvCxnSpPr>
            <p:nvPr/>
          </p:nvCxnSpPr>
          <p:spPr>
            <a:xfrm>
              <a:off x="7504562" y="1468947"/>
              <a:ext cx="1792844" cy="10683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8277E003-C3B9-4BE8-BE1F-F559FDD9D801}"/>
                </a:ext>
              </a:extLst>
            </p:cNvPr>
            <p:cNvCxnSpPr>
              <a:cxnSpLocks/>
            </p:cNvCxnSpPr>
            <p:nvPr/>
          </p:nvCxnSpPr>
          <p:spPr>
            <a:xfrm>
              <a:off x="7525618" y="1462860"/>
              <a:ext cx="1732848" cy="2218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40061250-357F-4029-A5BC-218BC8AE4B64}"/>
                </a:ext>
              </a:extLst>
            </p:cNvPr>
            <p:cNvCxnSpPr>
              <a:cxnSpLocks/>
            </p:cNvCxnSpPr>
            <p:nvPr/>
          </p:nvCxnSpPr>
          <p:spPr>
            <a:xfrm>
              <a:off x="7539587" y="1469090"/>
              <a:ext cx="1738350" cy="33165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3E6F0518-98CD-4203-B349-AA2BD49FC6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5618" y="1471276"/>
              <a:ext cx="1771789" cy="10802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8E2D8F18-A8F3-47D2-809E-09245346BCAC}"/>
                </a:ext>
              </a:extLst>
            </p:cNvPr>
            <p:cNvCxnSpPr>
              <a:cxnSpLocks/>
            </p:cNvCxnSpPr>
            <p:nvPr/>
          </p:nvCxnSpPr>
          <p:spPr>
            <a:xfrm>
              <a:off x="7573664" y="2558813"/>
              <a:ext cx="1723743" cy="11220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983DC0D9-3CEB-4479-93B0-87BE72D39873}"/>
                </a:ext>
              </a:extLst>
            </p:cNvPr>
            <p:cNvCxnSpPr>
              <a:cxnSpLocks/>
            </p:cNvCxnSpPr>
            <p:nvPr/>
          </p:nvCxnSpPr>
          <p:spPr>
            <a:xfrm>
              <a:off x="7545090" y="2576068"/>
              <a:ext cx="1752317" cy="22095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171CD5E6-96E5-4CED-A215-AB3AB53F93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5620" y="1462860"/>
              <a:ext cx="1771787" cy="22180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A731D722-9F4E-48FD-8A0E-73EF685A92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0308" y="2556686"/>
              <a:ext cx="1757099" cy="11672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7C4EE228-1921-432B-8D25-C8BCDE961330}"/>
                </a:ext>
              </a:extLst>
            </p:cNvPr>
            <p:cNvCxnSpPr>
              <a:cxnSpLocks/>
            </p:cNvCxnSpPr>
            <p:nvPr/>
          </p:nvCxnSpPr>
          <p:spPr>
            <a:xfrm>
              <a:off x="7483851" y="3627178"/>
              <a:ext cx="1813556" cy="11778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5AFEFF49-5020-477D-94D4-320F21231E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3321" y="1471276"/>
              <a:ext cx="1794086" cy="33205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89F93FE9-0C9D-4D97-AB11-D33A31202E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2079" y="2595451"/>
              <a:ext cx="1775857" cy="22115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D9E606C1-D9FD-4C35-9AE2-8B72E30B60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2079" y="3661479"/>
              <a:ext cx="1775857" cy="11047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ECD2A912-5979-4430-BBD8-AE4904806D1B}"/>
                </a:ext>
              </a:extLst>
            </p:cNvPr>
            <p:cNvCxnSpPr>
              <a:cxnSpLocks/>
            </p:cNvCxnSpPr>
            <p:nvPr/>
          </p:nvCxnSpPr>
          <p:spPr>
            <a:xfrm>
              <a:off x="5707424" y="1451340"/>
              <a:ext cx="1810729" cy="193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5523B04A-194F-43EA-A44D-8C154CD83381}"/>
                </a:ext>
              </a:extLst>
            </p:cNvPr>
            <p:cNvCxnSpPr>
              <a:cxnSpLocks/>
            </p:cNvCxnSpPr>
            <p:nvPr/>
          </p:nvCxnSpPr>
          <p:spPr>
            <a:xfrm>
              <a:off x="5707424" y="2565178"/>
              <a:ext cx="1810729" cy="193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8C6AE7E5-66A8-43A7-8AAA-017D4E530563}"/>
                </a:ext>
              </a:extLst>
            </p:cNvPr>
            <p:cNvCxnSpPr>
              <a:cxnSpLocks/>
            </p:cNvCxnSpPr>
            <p:nvPr/>
          </p:nvCxnSpPr>
          <p:spPr>
            <a:xfrm>
              <a:off x="5707424" y="3679018"/>
              <a:ext cx="1810729" cy="193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BD099A2C-AE74-4298-A839-ACFD78B00FFC}"/>
                </a:ext>
              </a:extLst>
            </p:cNvPr>
            <p:cNvCxnSpPr>
              <a:cxnSpLocks/>
            </p:cNvCxnSpPr>
            <p:nvPr/>
          </p:nvCxnSpPr>
          <p:spPr>
            <a:xfrm>
              <a:off x="5707424" y="4792855"/>
              <a:ext cx="1810729" cy="193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DEDDD19B-4C7A-44B1-93F2-9C4FF9106016}"/>
                </a:ext>
              </a:extLst>
            </p:cNvPr>
            <p:cNvCxnSpPr>
              <a:cxnSpLocks/>
            </p:cNvCxnSpPr>
            <p:nvPr/>
          </p:nvCxnSpPr>
          <p:spPr>
            <a:xfrm>
              <a:off x="5725309" y="1462860"/>
              <a:ext cx="1792844" cy="10661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78B19166-EB45-4792-9119-13220F3BFDC5}"/>
                </a:ext>
              </a:extLst>
            </p:cNvPr>
            <p:cNvCxnSpPr>
              <a:cxnSpLocks/>
            </p:cNvCxnSpPr>
            <p:nvPr/>
          </p:nvCxnSpPr>
          <p:spPr>
            <a:xfrm>
              <a:off x="5746364" y="1428711"/>
              <a:ext cx="1732848" cy="22414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880F54ED-A775-4F8A-BBC6-5EB0B11EB75D}"/>
                </a:ext>
              </a:extLst>
            </p:cNvPr>
            <p:cNvCxnSpPr>
              <a:cxnSpLocks/>
            </p:cNvCxnSpPr>
            <p:nvPr/>
          </p:nvCxnSpPr>
          <p:spPr>
            <a:xfrm>
              <a:off x="5738900" y="1428711"/>
              <a:ext cx="1759784" cy="33439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DAE24993-A4E1-4944-8F6D-F9D29AE7B4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6364" y="1465183"/>
              <a:ext cx="1771789" cy="10780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AA9E7027-1CF8-4D18-9F24-0C29A766126A}"/>
                </a:ext>
              </a:extLst>
            </p:cNvPr>
            <p:cNvCxnSpPr>
              <a:cxnSpLocks/>
            </p:cNvCxnSpPr>
            <p:nvPr/>
          </p:nvCxnSpPr>
          <p:spPr>
            <a:xfrm>
              <a:off x="5794410" y="2550455"/>
              <a:ext cx="1723743" cy="11197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F83E0B40-360E-44C0-92BF-06DE3F9333E1}"/>
                </a:ext>
              </a:extLst>
            </p:cNvPr>
            <p:cNvCxnSpPr>
              <a:cxnSpLocks/>
            </p:cNvCxnSpPr>
            <p:nvPr/>
          </p:nvCxnSpPr>
          <p:spPr>
            <a:xfrm>
              <a:off x="5765836" y="2567673"/>
              <a:ext cx="1752317" cy="22049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8F82C89D-AA30-48BB-A64F-E63720815B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6367" y="1462860"/>
              <a:ext cx="1779251" cy="22073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CFA95DED-A516-40E5-8CE8-38FC6FBB53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1054" y="2548332"/>
              <a:ext cx="1757099" cy="11648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CFC3BE4C-A430-489F-9CCA-211793BFA9AA}"/>
                </a:ext>
              </a:extLst>
            </p:cNvPr>
            <p:cNvCxnSpPr>
              <a:cxnSpLocks/>
            </p:cNvCxnSpPr>
            <p:nvPr/>
          </p:nvCxnSpPr>
          <p:spPr>
            <a:xfrm>
              <a:off x="5704597" y="3616594"/>
              <a:ext cx="1813556" cy="1175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E1009C0C-333B-4450-93B2-566997BEBA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4067" y="1465183"/>
              <a:ext cx="1794086" cy="33136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1149A686-97FC-48B8-A088-A5F6E49B47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2826" y="2587017"/>
              <a:ext cx="1775857" cy="22069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73CD8C3E-EF9F-42D8-B6AD-B253E5A6E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2826" y="3650824"/>
              <a:ext cx="1775857" cy="11024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05EB8C31-83AF-47FC-AA0F-6C09BA1C00A2}"/>
                </a:ext>
              </a:extLst>
            </p:cNvPr>
            <p:cNvCxnSpPr>
              <a:cxnSpLocks/>
            </p:cNvCxnSpPr>
            <p:nvPr/>
          </p:nvCxnSpPr>
          <p:spPr>
            <a:xfrm>
              <a:off x="3928170" y="1451328"/>
              <a:ext cx="1810729" cy="19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EC8A2AEF-485A-45F5-AED3-585D55FFD3B1}"/>
                </a:ext>
              </a:extLst>
            </p:cNvPr>
            <p:cNvCxnSpPr>
              <a:cxnSpLocks/>
            </p:cNvCxnSpPr>
            <p:nvPr/>
          </p:nvCxnSpPr>
          <p:spPr>
            <a:xfrm>
              <a:off x="3928170" y="2565166"/>
              <a:ext cx="1810729" cy="19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F4DABE3-5788-4350-8C4A-DBFCF4AB3023}"/>
                </a:ext>
              </a:extLst>
            </p:cNvPr>
            <p:cNvCxnSpPr>
              <a:cxnSpLocks/>
            </p:cNvCxnSpPr>
            <p:nvPr/>
          </p:nvCxnSpPr>
          <p:spPr>
            <a:xfrm>
              <a:off x="3928170" y="3679006"/>
              <a:ext cx="1810729" cy="19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5898DD23-6B5C-4D60-9D6A-7CB603A61353}"/>
                </a:ext>
              </a:extLst>
            </p:cNvPr>
            <p:cNvCxnSpPr>
              <a:cxnSpLocks/>
            </p:cNvCxnSpPr>
            <p:nvPr/>
          </p:nvCxnSpPr>
          <p:spPr>
            <a:xfrm>
              <a:off x="3928170" y="4792843"/>
              <a:ext cx="1810729" cy="19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E3A0F0A2-1632-4974-B57F-19103A1ECFA1}"/>
                </a:ext>
              </a:extLst>
            </p:cNvPr>
            <p:cNvCxnSpPr>
              <a:cxnSpLocks/>
            </p:cNvCxnSpPr>
            <p:nvPr/>
          </p:nvCxnSpPr>
          <p:spPr>
            <a:xfrm>
              <a:off x="3946055" y="1445749"/>
              <a:ext cx="1792844" cy="10674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C78274BF-69E8-4500-A70C-00F8FF6628BE}"/>
                </a:ext>
              </a:extLst>
            </p:cNvPr>
            <p:cNvCxnSpPr>
              <a:cxnSpLocks/>
            </p:cNvCxnSpPr>
            <p:nvPr/>
          </p:nvCxnSpPr>
          <p:spPr>
            <a:xfrm>
              <a:off x="3943572" y="1428711"/>
              <a:ext cx="1756387" cy="222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6E29AB07-4895-4000-BA77-FFF559D032AB}"/>
                </a:ext>
              </a:extLst>
            </p:cNvPr>
            <p:cNvCxnSpPr>
              <a:cxnSpLocks/>
            </p:cNvCxnSpPr>
            <p:nvPr/>
          </p:nvCxnSpPr>
          <p:spPr>
            <a:xfrm>
              <a:off x="3943572" y="1445749"/>
              <a:ext cx="1775858" cy="33137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6C7CFBB8-6C0F-47F0-A56F-B0E55DA841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7111" y="1448076"/>
              <a:ext cx="1771789" cy="1079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CFAC2334-191A-49BC-9D43-912087AE56CD}"/>
                </a:ext>
              </a:extLst>
            </p:cNvPr>
            <p:cNvCxnSpPr>
              <a:cxnSpLocks/>
            </p:cNvCxnSpPr>
            <p:nvPr/>
          </p:nvCxnSpPr>
          <p:spPr>
            <a:xfrm>
              <a:off x="4015157" y="2534653"/>
              <a:ext cx="1723743" cy="11210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F01D4FA2-956C-4F81-9D9C-E06502BE1149}"/>
                </a:ext>
              </a:extLst>
            </p:cNvPr>
            <p:cNvCxnSpPr>
              <a:cxnSpLocks/>
            </p:cNvCxnSpPr>
            <p:nvPr/>
          </p:nvCxnSpPr>
          <p:spPr>
            <a:xfrm>
              <a:off x="3986583" y="2551892"/>
              <a:ext cx="1752317" cy="22076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F95E6865-F0E4-4659-BBD4-877B59D01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7113" y="1445749"/>
              <a:ext cx="1752316" cy="22099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D94B18D9-BA37-4AE7-B718-0546AD0D90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1801" y="2532528"/>
              <a:ext cx="1757099" cy="11662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A5AEE345-5DBB-4AF8-BF66-D61D9FE25425}"/>
                </a:ext>
              </a:extLst>
            </p:cNvPr>
            <p:cNvCxnSpPr>
              <a:cxnSpLocks/>
            </p:cNvCxnSpPr>
            <p:nvPr/>
          </p:nvCxnSpPr>
          <p:spPr>
            <a:xfrm>
              <a:off x="3925344" y="3602073"/>
              <a:ext cx="1813556" cy="11768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1C16DDD1-470A-4802-BDC5-831250FF50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4814" y="1448076"/>
              <a:ext cx="1794086" cy="33176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37C34019-5A12-4075-A3A2-8B3742C18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3572" y="2571258"/>
              <a:ext cx="1775857" cy="22096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1B88F3EB-62D7-4C67-B04A-04126661BC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3572" y="3636344"/>
              <a:ext cx="1775857" cy="11038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60AC79AF-020E-4C4F-8E71-92516D3A1986}"/>
                </a:ext>
              </a:extLst>
            </p:cNvPr>
            <p:cNvCxnSpPr>
              <a:cxnSpLocks/>
            </p:cNvCxnSpPr>
            <p:nvPr/>
          </p:nvCxnSpPr>
          <p:spPr>
            <a:xfrm>
              <a:off x="2123928" y="1451328"/>
              <a:ext cx="1810727" cy="19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ACE3D8D4-0CD0-4AC5-9B30-E6EF9EF49C5E}"/>
                </a:ext>
              </a:extLst>
            </p:cNvPr>
            <p:cNvCxnSpPr>
              <a:cxnSpLocks/>
            </p:cNvCxnSpPr>
            <p:nvPr/>
          </p:nvCxnSpPr>
          <p:spPr>
            <a:xfrm>
              <a:off x="2123928" y="2565166"/>
              <a:ext cx="1810727" cy="19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2DA4E6E7-85DF-4D90-B842-3AD230A9773F}"/>
                </a:ext>
              </a:extLst>
            </p:cNvPr>
            <p:cNvCxnSpPr>
              <a:cxnSpLocks/>
            </p:cNvCxnSpPr>
            <p:nvPr/>
          </p:nvCxnSpPr>
          <p:spPr>
            <a:xfrm>
              <a:off x="2123928" y="3679006"/>
              <a:ext cx="1810727" cy="19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ABE058CF-428C-4B9B-A7EB-EC32E1728EAD}"/>
                </a:ext>
              </a:extLst>
            </p:cNvPr>
            <p:cNvCxnSpPr>
              <a:cxnSpLocks/>
            </p:cNvCxnSpPr>
            <p:nvPr/>
          </p:nvCxnSpPr>
          <p:spPr>
            <a:xfrm>
              <a:off x="2123928" y="4792843"/>
              <a:ext cx="1810727" cy="193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03EAF3C9-51B6-4EDF-8FEA-AA5E012CD3AE}"/>
                </a:ext>
              </a:extLst>
            </p:cNvPr>
            <p:cNvCxnSpPr>
              <a:cxnSpLocks/>
            </p:cNvCxnSpPr>
            <p:nvPr/>
          </p:nvCxnSpPr>
          <p:spPr>
            <a:xfrm>
              <a:off x="2141813" y="1445749"/>
              <a:ext cx="1792842" cy="10674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72BD5EB4-0302-4F23-92B5-2DE9D9FCE60B}"/>
                </a:ext>
              </a:extLst>
            </p:cNvPr>
            <p:cNvCxnSpPr>
              <a:cxnSpLocks/>
            </p:cNvCxnSpPr>
            <p:nvPr/>
          </p:nvCxnSpPr>
          <p:spPr>
            <a:xfrm>
              <a:off x="2162868" y="1428711"/>
              <a:ext cx="1732846" cy="222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C1236355-288C-4D2B-8AA7-A561A7C30233}"/>
                </a:ext>
              </a:extLst>
            </p:cNvPr>
            <p:cNvCxnSpPr>
              <a:cxnSpLocks/>
            </p:cNvCxnSpPr>
            <p:nvPr/>
          </p:nvCxnSpPr>
          <p:spPr>
            <a:xfrm>
              <a:off x="2162868" y="1445749"/>
              <a:ext cx="1752317" cy="33137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53A95E9C-E362-4B2D-9FCC-B0110FB402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2868" y="1448077"/>
              <a:ext cx="1771787" cy="10793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F0D2B9B3-7BC0-461A-9726-2D133DAEA7EA}"/>
                </a:ext>
              </a:extLst>
            </p:cNvPr>
            <p:cNvCxnSpPr>
              <a:cxnSpLocks/>
            </p:cNvCxnSpPr>
            <p:nvPr/>
          </p:nvCxnSpPr>
          <p:spPr>
            <a:xfrm>
              <a:off x="2210914" y="2534654"/>
              <a:ext cx="1723741" cy="11210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F288901E-0D2E-4EF4-9E38-915742C9220D}"/>
                </a:ext>
              </a:extLst>
            </p:cNvPr>
            <p:cNvCxnSpPr>
              <a:cxnSpLocks/>
            </p:cNvCxnSpPr>
            <p:nvPr/>
          </p:nvCxnSpPr>
          <p:spPr>
            <a:xfrm>
              <a:off x="2182340" y="2551891"/>
              <a:ext cx="1752315" cy="22076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DDA99DDF-AAA3-476F-AC66-E250AC8529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2870" y="1445749"/>
              <a:ext cx="1771783" cy="22099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1B1DC85B-0C23-4160-9AD0-45D8CDBF92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7558" y="2532527"/>
              <a:ext cx="1757098" cy="11662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769ABF90-BB9F-49B5-913F-3CE8C97CA358}"/>
                </a:ext>
              </a:extLst>
            </p:cNvPr>
            <p:cNvCxnSpPr>
              <a:cxnSpLocks/>
            </p:cNvCxnSpPr>
            <p:nvPr/>
          </p:nvCxnSpPr>
          <p:spPr>
            <a:xfrm>
              <a:off x="2121100" y="3602072"/>
              <a:ext cx="1813553" cy="11768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E2722B1D-C93D-4814-9685-3654C18658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40570" y="1448077"/>
              <a:ext cx="1794085" cy="33176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A1130EDB-11F9-4984-8AD0-53D30CD816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9328" y="2571259"/>
              <a:ext cx="1775854" cy="22096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665673DA-E123-40C9-BFE3-167611DC92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9328" y="3636344"/>
              <a:ext cx="1775854" cy="11038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BD0CAA73-6D4A-45D3-93A4-5A76B7A2641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91643" y="4429384"/>
              <a:ext cx="741989" cy="746283"/>
              <a:chOff x="5025526" y="1550112"/>
              <a:chExt cx="1440389" cy="1448727"/>
            </a:xfrm>
          </p:grpSpPr>
          <p:sp>
            <p:nvSpPr>
              <p:cNvPr id="416" name="Oval 415">
                <a:extLst>
                  <a:ext uri="{FF2B5EF4-FFF2-40B4-BE49-F238E27FC236}">
                    <a16:creationId xmlns:a16="http://schemas.microsoft.com/office/drawing/2014/main" id="{0B0B4479-E5A6-4B41-A6DC-709B29B81F4C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7" name="Picture 416">
                <a:extLst>
                  <a:ext uri="{FF2B5EF4-FFF2-40B4-BE49-F238E27FC236}">
                    <a16:creationId xmlns:a16="http://schemas.microsoft.com/office/drawing/2014/main" id="{6004FFA7-FDD7-4FBB-AB80-5AD1073657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8B7790CF-A8DB-464B-9CFF-D952FD4A53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91643" y="3315547"/>
              <a:ext cx="741989" cy="746283"/>
              <a:chOff x="5025526" y="1550112"/>
              <a:chExt cx="1440389" cy="1448727"/>
            </a:xfrm>
          </p:grpSpPr>
          <p:sp>
            <p:nvSpPr>
              <p:cNvPr id="414" name="Oval 413">
                <a:extLst>
                  <a:ext uri="{FF2B5EF4-FFF2-40B4-BE49-F238E27FC236}">
                    <a16:creationId xmlns:a16="http://schemas.microsoft.com/office/drawing/2014/main" id="{32B08B3A-C570-45AA-A041-2A53B11924B1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5" name="Picture 414">
                <a:extLst>
                  <a:ext uri="{FF2B5EF4-FFF2-40B4-BE49-F238E27FC236}">
                    <a16:creationId xmlns:a16="http://schemas.microsoft.com/office/drawing/2014/main" id="{CDEDA3C1-B08D-4090-B735-788C72DEB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6FDB1DD7-3169-4F9E-8740-F5B48BA1A2F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91643" y="2201707"/>
              <a:ext cx="741989" cy="746283"/>
              <a:chOff x="5025526" y="1550112"/>
              <a:chExt cx="1440389" cy="1448727"/>
            </a:xfrm>
          </p:grpSpPr>
          <p:sp>
            <p:nvSpPr>
              <p:cNvPr id="412" name="Oval 411">
                <a:extLst>
                  <a:ext uri="{FF2B5EF4-FFF2-40B4-BE49-F238E27FC236}">
                    <a16:creationId xmlns:a16="http://schemas.microsoft.com/office/drawing/2014/main" id="{FF526FE7-EB0D-4E7D-B0D8-777963D09E48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3" name="Picture 412">
                <a:extLst>
                  <a:ext uri="{FF2B5EF4-FFF2-40B4-BE49-F238E27FC236}">
                    <a16:creationId xmlns:a16="http://schemas.microsoft.com/office/drawing/2014/main" id="{1D54703D-3986-4734-A1C8-84444ED33C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63BEA870-B729-4901-B447-00882A775E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91643" y="1087869"/>
              <a:ext cx="741989" cy="746283"/>
              <a:chOff x="5025526" y="1550112"/>
              <a:chExt cx="1440389" cy="1448727"/>
            </a:xfrm>
          </p:grpSpPr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2BEC2DE0-619B-481C-9734-15B0A3F1AB76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1" name="Picture 410">
                <a:extLst>
                  <a:ext uri="{FF2B5EF4-FFF2-40B4-BE49-F238E27FC236}">
                    <a16:creationId xmlns:a16="http://schemas.microsoft.com/office/drawing/2014/main" id="{8426149F-34BF-4885-9D28-A71438DCBD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595C108E-9A6E-4063-80FA-C40C818F35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63449" y="4429384"/>
              <a:ext cx="741989" cy="746283"/>
              <a:chOff x="5025526" y="1550112"/>
              <a:chExt cx="1440389" cy="1448727"/>
            </a:xfrm>
          </p:grpSpPr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C575C63C-015A-4858-8F36-54C55ABC32C9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9" name="Picture 408">
                <a:extLst>
                  <a:ext uri="{FF2B5EF4-FFF2-40B4-BE49-F238E27FC236}">
                    <a16:creationId xmlns:a16="http://schemas.microsoft.com/office/drawing/2014/main" id="{B56B84EB-C2DA-4F72-9270-30751DF7A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7DF191F3-F547-4749-BE0D-973C067411F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63449" y="3315547"/>
              <a:ext cx="741989" cy="746283"/>
              <a:chOff x="5025526" y="1550112"/>
              <a:chExt cx="1440389" cy="1448727"/>
            </a:xfrm>
          </p:grpSpPr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EB09F6ED-0279-4F69-8590-422883F6288C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7" name="Picture 406">
                <a:extLst>
                  <a:ext uri="{FF2B5EF4-FFF2-40B4-BE49-F238E27FC236}">
                    <a16:creationId xmlns:a16="http://schemas.microsoft.com/office/drawing/2014/main" id="{0C7FD49A-CFFA-4153-9A63-F12CE3BC1D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BF89B5F4-9B28-48F5-90FE-F1F4A1D2E93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63449" y="2201707"/>
              <a:ext cx="741989" cy="746283"/>
              <a:chOff x="5025526" y="1550112"/>
              <a:chExt cx="1440389" cy="1448727"/>
            </a:xfrm>
          </p:grpSpPr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30FE836F-A679-4488-A92B-B2B8D39E6710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5" name="Picture 404">
                <a:extLst>
                  <a:ext uri="{FF2B5EF4-FFF2-40B4-BE49-F238E27FC236}">
                    <a16:creationId xmlns:a16="http://schemas.microsoft.com/office/drawing/2014/main" id="{3D593808-B209-4EF6-90F8-4E16871660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5483B8CB-54E2-419A-A0DF-A72224A8CBA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63449" y="1087869"/>
              <a:ext cx="741989" cy="746283"/>
              <a:chOff x="5025526" y="1550112"/>
              <a:chExt cx="1440389" cy="1448727"/>
            </a:xfrm>
          </p:grpSpPr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1820254E-EEE0-4E81-8A08-85038A6A8D48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3" name="Picture 402">
                <a:extLst>
                  <a:ext uri="{FF2B5EF4-FFF2-40B4-BE49-F238E27FC236}">
                    <a16:creationId xmlns:a16="http://schemas.microsoft.com/office/drawing/2014/main" id="{A26E1A86-4A57-4B53-98FC-14D81BB10A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34D280AF-4801-4B24-846B-A5804E7641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67762" y="4429384"/>
              <a:ext cx="741989" cy="746283"/>
              <a:chOff x="5025526" y="1550112"/>
              <a:chExt cx="1440389" cy="1448727"/>
            </a:xfrm>
          </p:grpSpPr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423D4591-4E31-40C2-90C5-CAD784804E88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1" name="Picture 400">
                <a:extLst>
                  <a:ext uri="{FF2B5EF4-FFF2-40B4-BE49-F238E27FC236}">
                    <a16:creationId xmlns:a16="http://schemas.microsoft.com/office/drawing/2014/main" id="{5E97362F-E1BD-4180-A42F-4BD29F116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58747EC5-89B3-4F7D-B7CA-92A4CB4D7F0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67762" y="3315547"/>
              <a:ext cx="741989" cy="746283"/>
              <a:chOff x="5025526" y="1550112"/>
              <a:chExt cx="1440389" cy="1448727"/>
            </a:xfrm>
          </p:grpSpPr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F7B333D1-B049-4F3C-8D9F-0120A2B28E95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9" name="Picture 398">
                <a:extLst>
                  <a:ext uri="{FF2B5EF4-FFF2-40B4-BE49-F238E27FC236}">
                    <a16:creationId xmlns:a16="http://schemas.microsoft.com/office/drawing/2014/main" id="{8C00504A-6339-4771-A2A3-6E0BB13159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522B76F9-7401-4B5D-975B-005ABED0721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67762" y="2201707"/>
              <a:ext cx="741989" cy="746283"/>
              <a:chOff x="5025526" y="1550112"/>
              <a:chExt cx="1440389" cy="1448727"/>
            </a:xfrm>
          </p:grpSpPr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B5CA41F6-A612-4850-B23C-C9EACB1A791F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7" name="Picture 396">
                <a:extLst>
                  <a:ext uri="{FF2B5EF4-FFF2-40B4-BE49-F238E27FC236}">
                    <a16:creationId xmlns:a16="http://schemas.microsoft.com/office/drawing/2014/main" id="{67976B6A-785E-458B-984C-57FBBF312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86F70BE2-84C6-45FD-9B1C-FF270A36B4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67762" y="1087869"/>
              <a:ext cx="741989" cy="746283"/>
              <a:chOff x="5025526" y="1550112"/>
              <a:chExt cx="1440389" cy="1448727"/>
            </a:xfrm>
          </p:grpSpPr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6686C0DC-8BB8-4BF1-9C1D-ED54D6DADAEF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5" name="Picture 394">
                <a:extLst>
                  <a:ext uri="{FF2B5EF4-FFF2-40B4-BE49-F238E27FC236}">
                    <a16:creationId xmlns:a16="http://schemas.microsoft.com/office/drawing/2014/main" id="{FCDF46E2-5CBB-43C1-A84D-40C35998E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033B7397-7D79-4CE7-8EA5-328749B0F6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47017" y="4429384"/>
              <a:ext cx="741989" cy="746283"/>
              <a:chOff x="5025526" y="1550112"/>
              <a:chExt cx="1440389" cy="1448727"/>
            </a:xfrm>
          </p:grpSpPr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106A6163-809C-4F55-AF7A-CCD85770514A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3" name="Picture 392">
                <a:extLst>
                  <a:ext uri="{FF2B5EF4-FFF2-40B4-BE49-F238E27FC236}">
                    <a16:creationId xmlns:a16="http://schemas.microsoft.com/office/drawing/2014/main" id="{1318A939-7982-49EC-A4E5-D574537712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2437336C-1BE3-44F9-9E36-F12F9C1A747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47017" y="3315547"/>
              <a:ext cx="741989" cy="746283"/>
              <a:chOff x="5025526" y="1550112"/>
              <a:chExt cx="1440389" cy="1448727"/>
            </a:xfrm>
          </p:grpSpPr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6E4169AD-E58F-45E4-95EE-0E3AF97C793B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1" name="Picture 390">
                <a:extLst>
                  <a:ext uri="{FF2B5EF4-FFF2-40B4-BE49-F238E27FC236}">
                    <a16:creationId xmlns:a16="http://schemas.microsoft.com/office/drawing/2014/main" id="{B4882923-6937-44C3-ACAC-6248349D9D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D1230885-FEE3-4E25-82D7-7751FD2E084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47017" y="2201707"/>
              <a:ext cx="741989" cy="746283"/>
              <a:chOff x="5025526" y="1550112"/>
              <a:chExt cx="1440389" cy="1448727"/>
            </a:xfrm>
          </p:grpSpPr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7086F2B5-6463-4290-A353-54F8C662B7A5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9" name="Picture 388">
                <a:extLst>
                  <a:ext uri="{FF2B5EF4-FFF2-40B4-BE49-F238E27FC236}">
                    <a16:creationId xmlns:a16="http://schemas.microsoft.com/office/drawing/2014/main" id="{8C3D3D26-9E35-4D81-8415-D21CB5C376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DDDE1704-107C-4DAA-8338-62DAB67502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47017" y="1087869"/>
              <a:ext cx="741989" cy="746283"/>
              <a:chOff x="5025526" y="1550112"/>
              <a:chExt cx="1440389" cy="1448727"/>
            </a:xfrm>
          </p:grpSpPr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E81E7A99-1F71-4327-8A27-067B87CE23FE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7" name="Picture 386">
                <a:extLst>
                  <a:ext uri="{FF2B5EF4-FFF2-40B4-BE49-F238E27FC236}">
                    <a16:creationId xmlns:a16="http://schemas.microsoft.com/office/drawing/2014/main" id="{22D56051-D63E-49E5-A623-D58A35E88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8B779440-E00F-42F3-84DE-D4A07C30260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26267" y="4429384"/>
              <a:ext cx="741989" cy="746283"/>
              <a:chOff x="5025526" y="1550112"/>
              <a:chExt cx="1440389" cy="1448727"/>
            </a:xfrm>
          </p:grpSpPr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1D31A851-E8AF-401B-AA75-FE43F9AA167A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5" name="Picture 384">
                <a:extLst>
                  <a:ext uri="{FF2B5EF4-FFF2-40B4-BE49-F238E27FC236}">
                    <a16:creationId xmlns:a16="http://schemas.microsoft.com/office/drawing/2014/main" id="{556BFA37-D078-4A5E-A3B2-92B87A55C7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48F22D0A-5800-484C-A057-6CA73DDABD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26267" y="3315547"/>
              <a:ext cx="741989" cy="746283"/>
              <a:chOff x="5025526" y="1550112"/>
              <a:chExt cx="1440389" cy="1448727"/>
            </a:xfrm>
          </p:grpSpPr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BD36D193-B5AC-45D8-AC44-154C34CED74D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3" name="Picture 382">
                <a:extLst>
                  <a:ext uri="{FF2B5EF4-FFF2-40B4-BE49-F238E27FC236}">
                    <a16:creationId xmlns:a16="http://schemas.microsoft.com/office/drawing/2014/main" id="{A7071EED-1BBC-4542-8E6E-C19F8A7D9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D0151F87-30F4-4BC8-BB6C-2640344BBB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26267" y="2201707"/>
              <a:ext cx="741989" cy="746283"/>
              <a:chOff x="5025526" y="1550112"/>
              <a:chExt cx="1440389" cy="1448727"/>
            </a:xfrm>
          </p:grpSpPr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862F7B8E-1C4A-4F16-A098-6482CF58E0E7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1" name="Picture 380">
                <a:extLst>
                  <a:ext uri="{FF2B5EF4-FFF2-40B4-BE49-F238E27FC236}">
                    <a16:creationId xmlns:a16="http://schemas.microsoft.com/office/drawing/2014/main" id="{CD272761-8A0C-4123-BC92-286013486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87BA72F2-559F-460B-9F1D-FB30DEA937A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26267" y="1087869"/>
              <a:ext cx="741989" cy="746283"/>
              <a:chOff x="5025526" y="1550112"/>
              <a:chExt cx="1440389" cy="1448727"/>
            </a:xfrm>
          </p:grpSpPr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C228253C-4C98-4BB0-822C-99EEB510C05B}"/>
                  </a:ext>
                </a:extLst>
              </p:cNvPr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9" name="Picture 378">
                <a:extLst>
                  <a:ext uri="{FF2B5EF4-FFF2-40B4-BE49-F238E27FC236}">
                    <a16:creationId xmlns:a16="http://schemas.microsoft.com/office/drawing/2014/main" id="{1A7278FD-BA83-46A6-8C21-7EB60A73D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97005E0D-3770-4EBD-A63D-36AED297EB5F}"/>
                </a:ext>
              </a:extLst>
            </p:cNvPr>
            <p:cNvSpPr txBox="1"/>
            <p:nvPr/>
          </p:nvSpPr>
          <p:spPr>
            <a:xfrm>
              <a:off x="1425228" y="1276344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DFD5E7A4-9332-4B7A-AFCA-A8A1BE559002}"/>
                </a:ext>
              </a:extLst>
            </p:cNvPr>
            <p:cNvSpPr txBox="1"/>
            <p:nvPr/>
          </p:nvSpPr>
          <p:spPr>
            <a:xfrm>
              <a:off x="1425228" y="2390182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371" name="TextBox 370">
              <a:extLst>
                <a:ext uri="{FF2B5EF4-FFF2-40B4-BE49-F238E27FC236}">
                  <a16:creationId xmlns:a16="http://schemas.microsoft.com/office/drawing/2014/main" id="{742BDB4E-B5F7-4C76-A49E-5BB1507A0FCF}"/>
                </a:ext>
              </a:extLst>
            </p:cNvPr>
            <p:cNvSpPr txBox="1"/>
            <p:nvPr/>
          </p:nvSpPr>
          <p:spPr>
            <a:xfrm>
              <a:off x="1425228" y="3504022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sp>
          <p:nvSpPr>
            <p:cNvPr id="372" name="TextBox 371">
              <a:extLst>
                <a:ext uri="{FF2B5EF4-FFF2-40B4-BE49-F238E27FC236}">
                  <a16:creationId xmlns:a16="http://schemas.microsoft.com/office/drawing/2014/main" id="{AA874E41-FEA1-44E1-8EA7-5B5A27C16AED}"/>
                </a:ext>
              </a:extLst>
            </p:cNvPr>
            <p:cNvSpPr txBox="1"/>
            <p:nvPr/>
          </p:nvSpPr>
          <p:spPr>
            <a:xfrm>
              <a:off x="1425228" y="4617859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0882FD0C-6FB5-4461-9D33-755FFFE8F1CC}"/>
                </a:ext>
              </a:extLst>
            </p:cNvPr>
            <p:cNvSpPr txBox="1"/>
            <p:nvPr/>
          </p:nvSpPr>
          <p:spPr>
            <a:xfrm>
              <a:off x="1988267" y="6546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</a:t>
              </a:r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67FF28AC-88E5-4190-A900-2AD4A7FF6D4E}"/>
                </a:ext>
              </a:extLst>
            </p:cNvPr>
            <p:cNvSpPr txBox="1"/>
            <p:nvPr/>
          </p:nvSpPr>
          <p:spPr>
            <a:xfrm>
              <a:off x="3760073" y="6546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</a:p>
          </p:txBody>
        </p: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03FF59D4-906A-4A0F-A304-DD7519412F87}"/>
                </a:ext>
              </a:extLst>
            </p:cNvPr>
            <p:cNvSpPr txBox="1"/>
            <p:nvPr/>
          </p:nvSpPr>
          <p:spPr>
            <a:xfrm>
              <a:off x="5554159" y="6546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</a:t>
              </a:r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980B8578-623E-4DDA-AC11-53096A99A5D9}"/>
                </a:ext>
              </a:extLst>
            </p:cNvPr>
            <p:cNvSpPr txBox="1"/>
            <p:nvPr/>
          </p:nvSpPr>
          <p:spPr>
            <a:xfrm>
              <a:off x="7340520" y="654632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</a:t>
              </a:r>
            </a:p>
          </p:txBody>
        </p: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7ED4D3C8-2B07-49DD-9532-70973B55E2CD}"/>
                </a:ext>
              </a:extLst>
            </p:cNvPr>
            <p:cNvSpPr txBox="1"/>
            <p:nvPr/>
          </p:nvSpPr>
          <p:spPr>
            <a:xfrm>
              <a:off x="9108774" y="6546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</a:t>
              </a:r>
            </a:p>
          </p:txBody>
        </p:sp>
      </p:grpSp>
      <p:sp>
        <p:nvSpPr>
          <p:cNvPr id="138" name="Title 1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Solution</a:t>
            </a:r>
          </a:p>
        </p:txBody>
      </p:sp>
      <p:sp>
        <p:nvSpPr>
          <p:cNvPr id="144" name="Text Placeholder 14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Do not flood to any neighbor on </a:t>
            </a:r>
            <a:r>
              <a:rPr lang="en-US" i="1" dirty="0"/>
              <a:t>any</a:t>
            </a:r>
            <a:r>
              <a:rPr lang="en-US" dirty="0"/>
              <a:t> shortest path towards the originator</a:t>
            </a:r>
          </a:p>
          <a:p>
            <a:r>
              <a:rPr lang="en-US" i="1" dirty="0"/>
              <a:t>draft-white-</a:t>
            </a:r>
            <a:r>
              <a:rPr lang="en-US" i="1" dirty="0" err="1"/>
              <a:t>openfabric</a:t>
            </a:r>
            <a:endParaRPr lang="en-US" i="1" dirty="0"/>
          </a:p>
        </p:txBody>
      </p:sp>
      <p:sp>
        <p:nvSpPr>
          <p:cNvPr id="145" name="Text Placeholder 14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Reverse Flooding Optimization</a:t>
            </a:r>
          </a:p>
        </p:txBody>
      </p:sp>
      <p:cxnSp>
        <p:nvCxnSpPr>
          <p:cNvPr id="155" name="Straight Arrow Connector 154"/>
          <p:cNvCxnSpPr/>
          <p:nvPr/>
        </p:nvCxnSpPr>
        <p:spPr>
          <a:xfrm>
            <a:off x="5260347" y="2295118"/>
            <a:ext cx="674914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6763376" y="2295118"/>
            <a:ext cx="674914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ross 1"/>
          <p:cNvSpPr/>
          <p:nvPr/>
        </p:nvSpPr>
        <p:spPr>
          <a:xfrm rot="2700000">
            <a:off x="6089964" y="3071251"/>
            <a:ext cx="457742" cy="457742"/>
          </a:xfrm>
          <a:prstGeom prst="plus">
            <a:avLst>
              <a:gd name="adj" fmla="val 374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Cross 159"/>
          <p:cNvSpPr/>
          <p:nvPr/>
        </p:nvSpPr>
        <p:spPr>
          <a:xfrm rot="2700000">
            <a:off x="6089964" y="3966481"/>
            <a:ext cx="457742" cy="457742"/>
          </a:xfrm>
          <a:prstGeom prst="plus">
            <a:avLst>
              <a:gd name="adj" fmla="val 374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Cross 160"/>
          <p:cNvSpPr/>
          <p:nvPr/>
        </p:nvSpPr>
        <p:spPr>
          <a:xfrm rot="2700000">
            <a:off x="6089964" y="4865673"/>
            <a:ext cx="457742" cy="457742"/>
          </a:xfrm>
          <a:prstGeom prst="plus">
            <a:avLst>
              <a:gd name="adj" fmla="val 374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37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Flooding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95D5251-E842-4D70-B6A3-1E493609B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Firepath</a:t>
            </a:r>
            <a:endParaRPr lang="en-US" dirty="0"/>
          </a:p>
          <a:p>
            <a:pPr lvl="1"/>
            <a:r>
              <a:rPr lang="en-US" i="1" dirty="0"/>
              <a:t>Jupiter Rising</a:t>
            </a:r>
          </a:p>
          <a:p>
            <a:pPr lvl="1"/>
            <a:r>
              <a:rPr lang="en-US" dirty="0"/>
              <a:t>research.googlstatic.googleusercontent.com/media/research.google.com/</a:t>
            </a:r>
            <a:r>
              <a:rPr lang="en-US" dirty="0" err="1"/>
              <a:t>en</a:t>
            </a:r>
            <a:r>
              <a:rPr lang="en-US" dirty="0"/>
              <a:t>//pubs/archive/43837.pdf</a:t>
            </a:r>
          </a:p>
          <a:p>
            <a:r>
              <a:rPr lang="en-US" i="1" dirty="0"/>
              <a:t>draft-li-dynamic-flooding</a:t>
            </a:r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21D6797-7717-45F6-BE62-01862F3388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70" name="Straight Connector 169"/>
          <p:cNvCxnSpPr>
            <a:cxnSpLocks/>
          </p:cNvCxnSpPr>
          <p:nvPr/>
        </p:nvCxnSpPr>
        <p:spPr>
          <a:xfrm>
            <a:off x="8750324" y="3165782"/>
            <a:ext cx="1323516" cy="141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/>
          </p:cNvCxnSpPr>
          <p:nvPr/>
        </p:nvCxnSpPr>
        <p:spPr>
          <a:xfrm>
            <a:off x="8750324" y="3979919"/>
            <a:ext cx="1323516" cy="141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cxnSpLocks/>
          </p:cNvCxnSpPr>
          <p:nvPr/>
        </p:nvCxnSpPr>
        <p:spPr>
          <a:xfrm>
            <a:off x="8750324" y="4794058"/>
            <a:ext cx="1323516" cy="141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cxnSpLocks/>
          </p:cNvCxnSpPr>
          <p:nvPr/>
        </p:nvCxnSpPr>
        <p:spPr>
          <a:xfrm>
            <a:off x="8750324" y="5608194"/>
            <a:ext cx="1323516" cy="141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cxnSpLocks/>
          </p:cNvCxnSpPr>
          <p:nvPr/>
        </p:nvCxnSpPr>
        <p:spPr>
          <a:xfrm>
            <a:off x="8763396" y="3178667"/>
            <a:ext cx="1310443" cy="7808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/>
          </p:cNvCxnSpPr>
          <p:nvPr/>
        </p:nvCxnSpPr>
        <p:spPr>
          <a:xfrm>
            <a:off x="8778786" y="3174217"/>
            <a:ext cx="1266590" cy="16212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cxnSpLocks/>
          </p:cNvCxnSpPr>
          <p:nvPr/>
        </p:nvCxnSpPr>
        <p:spPr>
          <a:xfrm>
            <a:off x="8788997" y="3178771"/>
            <a:ext cx="1270612" cy="24241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cxnSpLocks/>
          </p:cNvCxnSpPr>
          <p:nvPr/>
        </p:nvCxnSpPr>
        <p:spPr>
          <a:xfrm flipV="1">
            <a:off x="8778786" y="3180369"/>
            <a:ext cx="1295053" cy="7895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cxnSpLocks/>
          </p:cNvCxnSpPr>
          <p:nvPr/>
        </p:nvCxnSpPr>
        <p:spPr>
          <a:xfrm>
            <a:off x="8813905" y="3975282"/>
            <a:ext cx="1259935" cy="8201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cxnSpLocks/>
          </p:cNvCxnSpPr>
          <p:nvPr/>
        </p:nvCxnSpPr>
        <p:spPr>
          <a:xfrm>
            <a:off x="8793019" y="3987894"/>
            <a:ext cx="1280820" cy="1615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cxnSpLocks/>
          </p:cNvCxnSpPr>
          <p:nvPr/>
        </p:nvCxnSpPr>
        <p:spPr>
          <a:xfrm flipV="1">
            <a:off x="8778788" y="3174217"/>
            <a:ext cx="1295051" cy="16212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cxnSpLocks/>
          </p:cNvCxnSpPr>
          <p:nvPr/>
        </p:nvCxnSpPr>
        <p:spPr>
          <a:xfrm flipV="1">
            <a:off x="8789524" y="3973727"/>
            <a:ext cx="1284315" cy="8531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cxnSpLocks/>
          </p:cNvCxnSpPr>
          <p:nvPr/>
        </p:nvCxnSpPr>
        <p:spPr>
          <a:xfrm>
            <a:off x="8748258" y="4756181"/>
            <a:ext cx="1325581" cy="860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cxnSpLocks/>
          </p:cNvCxnSpPr>
          <p:nvPr/>
        </p:nvCxnSpPr>
        <p:spPr>
          <a:xfrm flipV="1">
            <a:off x="8762489" y="3180369"/>
            <a:ext cx="1311350" cy="24271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cxnSpLocks/>
          </p:cNvCxnSpPr>
          <p:nvPr/>
        </p:nvCxnSpPr>
        <p:spPr>
          <a:xfrm flipV="1">
            <a:off x="8761581" y="4002062"/>
            <a:ext cx="1298026" cy="1616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cxnSpLocks/>
          </p:cNvCxnSpPr>
          <p:nvPr/>
        </p:nvCxnSpPr>
        <p:spPr>
          <a:xfrm flipV="1">
            <a:off x="8761581" y="4781253"/>
            <a:ext cx="1298026" cy="807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cxnSpLocks/>
          </p:cNvCxnSpPr>
          <p:nvPr/>
        </p:nvCxnSpPr>
        <p:spPr>
          <a:xfrm>
            <a:off x="7449815" y="3165797"/>
            <a:ext cx="1323516" cy="141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cxnSpLocks/>
          </p:cNvCxnSpPr>
          <p:nvPr/>
        </p:nvCxnSpPr>
        <p:spPr>
          <a:xfrm>
            <a:off x="7449815" y="3979934"/>
            <a:ext cx="1323516" cy="141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cxnSpLocks/>
          </p:cNvCxnSpPr>
          <p:nvPr/>
        </p:nvCxnSpPr>
        <p:spPr>
          <a:xfrm>
            <a:off x="7449815" y="4794073"/>
            <a:ext cx="1323516" cy="141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cxnSpLocks/>
          </p:cNvCxnSpPr>
          <p:nvPr/>
        </p:nvCxnSpPr>
        <p:spPr>
          <a:xfrm>
            <a:off x="7449815" y="5608209"/>
            <a:ext cx="1323516" cy="141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cxnSpLocks/>
          </p:cNvCxnSpPr>
          <p:nvPr/>
        </p:nvCxnSpPr>
        <p:spPr>
          <a:xfrm>
            <a:off x="7462887" y="3174217"/>
            <a:ext cx="1310443" cy="7792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cxnSpLocks/>
          </p:cNvCxnSpPr>
          <p:nvPr/>
        </p:nvCxnSpPr>
        <p:spPr>
          <a:xfrm>
            <a:off x="7478278" y="3149257"/>
            <a:ext cx="1266590" cy="16383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cxnSpLocks/>
          </p:cNvCxnSpPr>
          <p:nvPr/>
        </p:nvCxnSpPr>
        <p:spPr>
          <a:xfrm>
            <a:off x="7472821" y="3149257"/>
            <a:ext cx="1286278" cy="24441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cxnSpLocks/>
          </p:cNvCxnSpPr>
          <p:nvPr/>
        </p:nvCxnSpPr>
        <p:spPr>
          <a:xfrm flipV="1">
            <a:off x="7478278" y="3175915"/>
            <a:ext cx="1295053" cy="7879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cxnSpLocks/>
          </p:cNvCxnSpPr>
          <p:nvPr/>
        </p:nvCxnSpPr>
        <p:spPr>
          <a:xfrm>
            <a:off x="7513396" y="3969172"/>
            <a:ext cx="1259935" cy="818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cxnSpLocks/>
          </p:cNvCxnSpPr>
          <p:nvPr/>
        </p:nvCxnSpPr>
        <p:spPr>
          <a:xfrm>
            <a:off x="7492510" y="3981758"/>
            <a:ext cx="1280820" cy="16116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cxnSpLocks/>
          </p:cNvCxnSpPr>
          <p:nvPr/>
        </p:nvCxnSpPr>
        <p:spPr>
          <a:xfrm flipV="1">
            <a:off x="7478279" y="3174217"/>
            <a:ext cx="1300507" cy="16133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cxnSpLocks/>
          </p:cNvCxnSpPr>
          <p:nvPr/>
        </p:nvCxnSpPr>
        <p:spPr>
          <a:xfrm flipV="1">
            <a:off x="7489015" y="3967621"/>
            <a:ext cx="1284315" cy="8514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cxnSpLocks/>
          </p:cNvCxnSpPr>
          <p:nvPr/>
        </p:nvCxnSpPr>
        <p:spPr>
          <a:xfrm>
            <a:off x="7447749" y="4748445"/>
            <a:ext cx="1325581" cy="8591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cxnSpLocks/>
          </p:cNvCxnSpPr>
          <p:nvPr/>
        </p:nvCxnSpPr>
        <p:spPr>
          <a:xfrm flipV="1">
            <a:off x="7461980" y="3175915"/>
            <a:ext cx="1311350" cy="24220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cxnSpLocks/>
          </p:cNvCxnSpPr>
          <p:nvPr/>
        </p:nvCxnSpPr>
        <p:spPr>
          <a:xfrm flipV="1">
            <a:off x="7461072" y="3995897"/>
            <a:ext cx="1298026" cy="16131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cxnSpLocks/>
          </p:cNvCxnSpPr>
          <p:nvPr/>
        </p:nvCxnSpPr>
        <p:spPr>
          <a:xfrm flipV="1">
            <a:off x="7461072" y="4773465"/>
            <a:ext cx="1298026" cy="8058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cxnSpLocks/>
          </p:cNvCxnSpPr>
          <p:nvPr/>
        </p:nvCxnSpPr>
        <p:spPr>
          <a:xfrm>
            <a:off x="6149306" y="3165788"/>
            <a:ext cx="1323516" cy="141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cxnSpLocks/>
          </p:cNvCxnSpPr>
          <p:nvPr/>
        </p:nvCxnSpPr>
        <p:spPr>
          <a:xfrm>
            <a:off x="6149306" y="3979925"/>
            <a:ext cx="1323516" cy="141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cxnSpLocks/>
          </p:cNvCxnSpPr>
          <p:nvPr/>
        </p:nvCxnSpPr>
        <p:spPr>
          <a:xfrm>
            <a:off x="6149306" y="4794064"/>
            <a:ext cx="1323516" cy="141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cxnSpLocks/>
          </p:cNvCxnSpPr>
          <p:nvPr/>
        </p:nvCxnSpPr>
        <p:spPr>
          <a:xfrm>
            <a:off x="6149306" y="5608200"/>
            <a:ext cx="1323516" cy="141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cxnSpLocks/>
          </p:cNvCxnSpPr>
          <p:nvPr/>
        </p:nvCxnSpPr>
        <p:spPr>
          <a:xfrm>
            <a:off x="6162378" y="3161711"/>
            <a:ext cx="1310443" cy="7802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cxnSpLocks/>
          </p:cNvCxnSpPr>
          <p:nvPr/>
        </p:nvCxnSpPr>
        <p:spPr>
          <a:xfrm>
            <a:off x="6160563" y="3149257"/>
            <a:ext cx="1283795" cy="16277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cxnSpLocks/>
          </p:cNvCxnSpPr>
          <p:nvPr/>
        </p:nvCxnSpPr>
        <p:spPr>
          <a:xfrm>
            <a:off x="6160563" y="3161711"/>
            <a:ext cx="1298027" cy="24221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cxnSpLocks/>
          </p:cNvCxnSpPr>
          <p:nvPr/>
        </p:nvCxnSpPr>
        <p:spPr>
          <a:xfrm flipV="1">
            <a:off x="6177769" y="3163411"/>
            <a:ext cx="1295053" cy="7889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cxnSpLocks/>
          </p:cNvCxnSpPr>
          <p:nvPr/>
        </p:nvCxnSpPr>
        <p:spPr>
          <a:xfrm>
            <a:off x="6212887" y="3957622"/>
            <a:ext cx="1259935" cy="8194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cxnSpLocks/>
          </p:cNvCxnSpPr>
          <p:nvPr/>
        </p:nvCxnSpPr>
        <p:spPr>
          <a:xfrm>
            <a:off x="6192001" y="3970223"/>
            <a:ext cx="1280820" cy="16136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cxnSpLocks/>
          </p:cNvCxnSpPr>
          <p:nvPr/>
        </p:nvCxnSpPr>
        <p:spPr>
          <a:xfrm flipV="1">
            <a:off x="6177770" y="3161711"/>
            <a:ext cx="1280819" cy="16153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cxnSpLocks/>
          </p:cNvCxnSpPr>
          <p:nvPr/>
        </p:nvCxnSpPr>
        <p:spPr>
          <a:xfrm flipV="1">
            <a:off x="6188506" y="3956069"/>
            <a:ext cx="1284315" cy="8524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cxnSpLocks/>
          </p:cNvCxnSpPr>
          <p:nvPr/>
        </p:nvCxnSpPr>
        <p:spPr>
          <a:xfrm>
            <a:off x="6147240" y="4737831"/>
            <a:ext cx="1325581" cy="860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cxnSpLocks/>
          </p:cNvCxnSpPr>
          <p:nvPr/>
        </p:nvCxnSpPr>
        <p:spPr>
          <a:xfrm flipV="1">
            <a:off x="6161471" y="3163411"/>
            <a:ext cx="1311350" cy="24249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cxnSpLocks/>
          </p:cNvCxnSpPr>
          <p:nvPr/>
        </p:nvCxnSpPr>
        <p:spPr>
          <a:xfrm flipV="1">
            <a:off x="6160563" y="3984378"/>
            <a:ext cx="1298026" cy="16150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cxnSpLocks/>
          </p:cNvCxnSpPr>
          <p:nvPr/>
        </p:nvCxnSpPr>
        <p:spPr>
          <a:xfrm flipV="1">
            <a:off x="6160563" y="4762881"/>
            <a:ext cx="1298026" cy="8068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cxnSpLocks/>
          </p:cNvCxnSpPr>
          <p:nvPr/>
        </p:nvCxnSpPr>
        <p:spPr>
          <a:xfrm>
            <a:off x="4830532" y="3165788"/>
            <a:ext cx="1323514" cy="141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cxnSpLocks/>
          </p:cNvCxnSpPr>
          <p:nvPr/>
        </p:nvCxnSpPr>
        <p:spPr>
          <a:xfrm>
            <a:off x="4830532" y="3979925"/>
            <a:ext cx="1323514" cy="141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cxnSpLocks/>
          </p:cNvCxnSpPr>
          <p:nvPr/>
        </p:nvCxnSpPr>
        <p:spPr>
          <a:xfrm>
            <a:off x="4830532" y="4794064"/>
            <a:ext cx="1323514" cy="141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cxnSpLocks/>
          </p:cNvCxnSpPr>
          <p:nvPr/>
        </p:nvCxnSpPr>
        <p:spPr>
          <a:xfrm>
            <a:off x="4830532" y="5608200"/>
            <a:ext cx="1323514" cy="141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cxnSpLocks/>
          </p:cNvCxnSpPr>
          <p:nvPr/>
        </p:nvCxnSpPr>
        <p:spPr>
          <a:xfrm>
            <a:off x="4843604" y="3161711"/>
            <a:ext cx="1310441" cy="7802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cxnSpLocks/>
          </p:cNvCxnSpPr>
          <p:nvPr/>
        </p:nvCxnSpPr>
        <p:spPr>
          <a:xfrm>
            <a:off x="4858994" y="3149257"/>
            <a:ext cx="1266588" cy="16277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>
            <a:cxnSpLocks/>
          </p:cNvCxnSpPr>
          <p:nvPr/>
        </p:nvCxnSpPr>
        <p:spPr>
          <a:xfrm>
            <a:off x="4858994" y="3161711"/>
            <a:ext cx="1280820" cy="24221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cxnSpLocks/>
          </p:cNvCxnSpPr>
          <p:nvPr/>
        </p:nvCxnSpPr>
        <p:spPr>
          <a:xfrm flipV="1">
            <a:off x="4858994" y="3163412"/>
            <a:ext cx="1295051" cy="7889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cxnSpLocks/>
          </p:cNvCxnSpPr>
          <p:nvPr/>
        </p:nvCxnSpPr>
        <p:spPr>
          <a:xfrm>
            <a:off x="4894112" y="3957623"/>
            <a:ext cx="1259933" cy="8194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cxnSpLocks/>
          </p:cNvCxnSpPr>
          <p:nvPr/>
        </p:nvCxnSpPr>
        <p:spPr>
          <a:xfrm>
            <a:off x="4873227" y="3970222"/>
            <a:ext cx="1280818" cy="16136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cxnSpLocks/>
          </p:cNvCxnSpPr>
          <p:nvPr/>
        </p:nvCxnSpPr>
        <p:spPr>
          <a:xfrm flipV="1">
            <a:off x="4858996" y="3161711"/>
            <a:ext cx="1295049" cy="16153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cxnSpLocks/>
          </p:cNvCxnSpPr>
          <p:nvPr/>
        </p:nvCxnSpPr>
        <p:spPr>
          <a:xfrm flipV="1">
            <a:off x="4869732" y="3956068"/>
            <a:ext cx="1284315" cy="8524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>
            <a:cxnSpLocks/>
          </p:cNvCxnSpPr>
          <p:nvPr/>
        </p:nvCxnSpPr>
        <p:spPr>
          <a:xfrm>
            <a:off x="4828465" y="4737830"/>
            <a:ext cx="1325580" cy="8601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cxnSpLocks/>
          </p:cNvCxnSpPr>
          <p:nvPr/>
        </p:nvCxnSpPr>
        <p:spPr>
          <a:xfrm flipV="1">
            <a:off x="4842696" y="3163412"/>
            <a:ext cx="1311350" cy="24249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cxnSpLocks/>
          </p:cNvCxnSpPr>
          <p:nvPr/>
        </p:nvCxnSpPr>
        <p:spPr>
          <a:xfrm flipV="1">
            <a:off x="4841788" y="3984379"/>
            <a:ext cx="1298024" cy="16150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cxnSpLocks/>
          </p:cNvCxnSpPr>
          <p:nvPr/>
        </p:nvCxnSpPr>
        <p:spPr>
          <a:xfrm flipV="1">
            <a:off x="4841788" y="4762881"/>
            <a:ext cx="1298024" cy="8068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Group 233"/>
          <p:cNvGrpSpPr>
            <a:grpSpLocks noChangeAspect="1"/>
          </p:cNvGrpSpPr>
          <p:nvPr/>
        </p:nvGrpSpPr>
        <p:grpSpPr>
          <a:xfrm>
            <a:off x="4587655" y="5342537"/>
            <a:ext cx="542342" cy="545481"/>
            <a:chOff x="5025526" y="1550112"/>
            <a:chExt cx="1440389" cy="1448727"/>
          </a:xfrm>
        </p:grpSpPr>
        <p:sp>
          <p:nvSpPr>
            <p:cNvPr id="292" name="Oval 291"/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3" name="Picture 29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235" name="Group 234"/>
          <p:cNvGrpSpPr>
            <a:grpSpLocks noChangeAspect="1"/>
          </p:cNvGrpSpPr>
          <p:nvPr/>
        </p:nvGrpSpPr>
        <p:grpSpPr>
          <a:xfrm>
            <a:off x="4587655" y="4528401"/>
            <a:ext cx="542342" cy="545481"/>
            <a:chOff x="5025526" y="1550112"/>
            <a:chExt cx="1440389" cy="1448727"/>
          </a:xfrm>
        </p:grpSpPr>
        <p:sp>
          <p:nvSpPr>
            <p:cNvPr id="290" name="Oval 289"/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1" name="Picture 29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236" name="Group 235"/>
          <p:cNvGrpSpPr>
            <a:grpSpLocks noChangeAspect="1"/>
          </p:cNvGrpSpPr>
          <p:nvPr/>
        </p:nvGrpSpPr>
        <p:grpSpPr>
          <a:xfrm>
            <a:off x="4587655" y="3714262"/>
            <a:ext cx="542342" cy="545481"/>
            <a:chOff x="5025526" y="1550112"/>
            <a:chExt cx="1440389" cy="1448727"/>
          </a:xfrm>
        </p:grpSpPr>
        <p:sp>
          <p:nvSpPr>
            <p:cNvPr id="288" name="Oval 287"/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9" name="Picture 2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237" name="Group 236"/>
          <p:cNvGrpSpPr>
            <a:grpSpLocks noChangeAspect="1"/>
          </p:cNvGrpSpPr>
          <p:nvPr/>
        </p:nvGrpSpPr>
        <p:grpSpPr>
          <a:xfrm>
            <a:off x="4587655" y="2900125"/>
            <a:ext cx="542342" cy="545481"/>
            <a:chOff x="5025526" y="1550112"/>
            <a:chExt cx="1440389" cy="1448727"/>
          </a:xfrm>
        </p:grpSpPr>
        <p:sp>
          <p:nvSpPr>
            <p:cNvPr id="286" name="Oval 285"/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238" name="Group 237"/>
          <p:cNvGrpSpPr>
            <a:grpSpLocks noChangeAspect="1"/>
          </p:cNvGrpSpPr>
          <p:nvPr/>
        </p:nvGrpSpPr>
        <p:grpSpPr>
          <a:xfrm>
            <a:off x="5882721" y="5342537"/>
            <a:ext cx="542342" cy="545481"/>
            <a:chOff x="5025526" y="1550112"/>
            <a:chExt cx="1440389" cy="1448727"/>
          </a:xfrm>
        </p:grpSpPr>
        <p:sp>
          <p:nvSpPr>
            <p:cNvPr id="284" name="Oval 283"/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5" name="Picture 2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239" name="Group 238"/>
          <p:cNvGrpSpPr>
            <a:grpSpLocks noChangeAspect="1"/>
          </p:cNvGrpSpPr>
          <p:nvPr/>
        </p:nvGrpSpPr>
        <p:grpSpPr>
          <a:xfrm>
            <a:off x="5882721" y="4528401"/>
            <a:ext cx="542342" cy="545481"/>
            <a:chOff x="5025526" y="1550112"/>
            <a:chExt cx="1440389" cy="1448727"/>
          </a:xfrm>
        </p:grpSpPr>
        <p:sp>
          <p:nvSpPr>
            <p:cNvPr id="282" name="Oval 281"/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3" name="Picture 2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240" name="Group 239"/>
          <p:cNvGrpSpPr>
            <a:grpSpLocks noChangeAspect="1"/>
          </p:cNvGrpSpPr>
          <p:nvPr/>
        </p:nvGrpSpPr>
        <p:grpSpPr>
          <a:xfrm>
            <a:off x="5882721" y="3714262"/>
            <a:ext cx="542342" cy="545481"/>
            <a:chOff x="5025526" y="1550112"/>
            <a:chExt cx="1440389" cy="1448727"/>
          </a:xfrm>
        </p:grpSpPr>
        <p:sp>
          <p:nvSpPr>
            <p:cNvPr id="280" name="Oval 279"/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1" name="Picture 2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241" name="Group 240"/>
          <p:cNvGrpSpPr>
            <a:grpSpLocks noChangeAspect="1"/>
          </p:cNvGrpSpPr>
          <p:nvPr/>
        </p:nvGrpSpPr>
        <p:grpSpPr>
          <a:xfrm>
            <a:off x="5882721" y="2900125"/>
            <a:ext cx="542342" cy="545481"/>
            <a:chOff x="5025526" y="1550112"/>
            <a:chExt cx="1440389" cy="1448727"/>
          </a:xfrm>
        </p:grpSpPr>
        <p:sp>
          <p:nvSpPr>
            <p:cNvPr id="278" name="Oval 277"/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9" name="Picture 2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242" name="Group 241"/>
          <p:cNvGrpSpPr>
            <a:grpSpLocks noChangeAspect="1"/>
          </p:cNvGrpSpPr>
          <p:nvPr/>
        </p:nvGrpSpPr>
        <p:grpSpPr>
          <a:xfrm>
            <a:off x="7201546" y="5342537"/>
            <a:ext cx="542342" cy="545481"/>
            <a:chOff x="5025526" y="1550112"/>
            <a:chExt cx="1440389" cy="1448727"/>
          </a:xfrm>
        </p:grpSpPr>
        <p:sp>
          <p:nvSpPr>
            <p:cNvPr id="276" name="Oval 275"/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7" name="Picture 2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243" name="Group 242"/>
          <p:cNvGrpSpPr>
            <a:grpSpLocks noChangeAspect="1"/>
          </p:cNvGrpSpPr>
          <p:nvPr/>
        </p:nvGrpSpPr>
        <p:grpSpPr>
          <a:xfrm>
            <a:off x="7201546" y="4528401"/>
            <a:ext cx="542342" cy="545481"/>
            <a:chOff x="5025526" y="1550112"/>
            <a:chExt cx="1440389" cy="1448727"/>
          </a:xfrm>
        </p:grpSpPr>
        <p:sp>
          <p:nvSpPr>
            <p:cNvPr id="274" name="Oval 273"/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5" name="Picture 2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244" name="Group 243"/>
          <p:cNvGrpSpPr>
            <a:grpSpLocks noChangeAspect="1"/>
          </p:cNvGrpSpPr>
          <p:nvPr/>
        </p:nvGrpSpPr>
        <p:grpSpPr>
          <a:xfrm>
            <a:off x="7201546" y="3714262"/>
            <a:ext cx="542342" cy="545481"/>
            <a:chOff x="5025526" y="1550112"/>
            <a:chExt cx="1440389" cy="1448727"/>
          </a:xfrm>
        </p:grpSpPr>
        <p:sp>
          <p:nvSpPr>
            <p:cNvPr id="272" name="Oval 271"/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3" name="Picture 2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245" name="Group 244"/>
          <p:cNvGrpSpPr>
            <a:grpSpLocks noChangeAspect="1"/>
          </p:cNvGrpSpPr>
          <p:nvPr/>
        </p:nvGrpSpPr>
        <p:grpSpPr>
          <a:xfrm>
            <a:off x="7201546" y="2900125"/>
            <a:ext cx="542342" cy="545481"/>
            <a:chOff x="5025526" y="1550112"/>
            <a:chExt cx="1440389" cy="1448727"/>
          </a:xfrm>
        </p:grpSpPr>
        <p:sp>
          <p:nvSpPr>
            <p:cNvPr id="270" name="Oval 269"/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1" name="Picture 27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246" name="Group 245"/>
          <p:cNvGrpSpPr>
            <a:grpSpLocks noChangeAspect="1"/>
          </p:cNvGrpSpPr>
          <p:nvPr/>
        </p:nvGrpSpPr>
        <p:grpSpPr>
          <a:xfrm>
            <a:off x="8502056" y="5342537"/>
            <a:ext cx="542342" cy="545481"/>
            <a:chOff x="5025526" y="1550112"/>
            <a:chExt cx="1440389" cy="1448727"/>
          </a:xfrm>
        </p:grpSpPr>
        <p:sp>
          <p:nvSpPr>
            <p:cNvPr id="268" name="Oval 267"/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9" name="Picture 2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247" name="Group 246"/>
          <p:cNvGrpSpPr>
            <a:grpSpLocks noChangeAspect="1"/>
          </p:cNvGrpSpPr>
          <p:nvPr/>
        </p:nvGrpSpPr>
        <p:grpSpPr>
          <a:xfrm>
            <a:off x="8502056" y="4528401"/>
            <a:ext cx="542342" cy="545481"/>
            <a:chOff x="5025526" y="1550112"/>
            <a:chExt cx="1440389" cy="1448727"/>
          </a:xfrm>
        </p:grpSpPr>
        <p:sp>
          <p:nvSpPr>
            <p:cNvPr id="266" name="Oval 265"/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248" name="Group 247"/>
          <p:cNvGrpSpPr>
            <a:grpSpLocks noChangeAspect="1"/>
          </p:cNvGrpSpPr>
          <p:nvPr/>
        </p:nvGrpSpPr>
        <p:grpSpPr>
          <a:xfrm>
            <a:off x="8502056" y="3714262"/>
            <a:ext cx="542342" cy="545481"/>
            <a:chOff x="5025526" y="1550112"/>
            <a:chExt cx="1440389" cy="1448727"/>
          </a:xfrm>
        </p:grpSpPr>
        <p:sp>
          <p:nvSpPr>
            <p:cNvPr id="264" name="Oval 263"/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5" name="Picture 2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249" name="Group 248"/>
          <p:cNvGrpSpPr>
            <a:grpSpLocks noChangeAspect="1"/>
          </p:cNvGrpSpPr>
          <p:nvPr/>
        </p:nvGrpSpPr>
        <p:grpSpPr>
          <a:xfrm>
            <a:off x="8502056" y="2900125"/>
            <a:ext cx="542342" cy="545481"/>
            <a:chOff x="5025526" y="1550112"/>
            <a:chExt cx="1440389" cy="1448727"/>
          </a:xfrm>
        </p:grpSpPr>
        <p:sp>
          <p:nvSpPr>
            <p:cNvPr id="262" name="Oval 261"/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3" name="Picture 2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250" name="Group 249"/>
          <p:cNvGrpSpPr>
            <a:grpSpLocks noChangeAspect="1"/>
          </p:cNvGrpSpPr>
          <p:nvPr/>
        </p:nvGrpSpPr>
        <p:grpSpPr>
          <a:xfrm>
            <a:off x="9802562" y="5342537"/>
            <a:ext cx="542342" cy="545481"/>
            <a:chOff x="5025526" y="1550112"/>
            <a:chExt cx="1440389" cy="1448727"/>
          </a:xfrm>
        </p:grpSpPr>
        <p:sp>
          <p:nvSpPr>
            <p:cNvPr id="260" name="Oval 259"/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251" name="Group 250"/>
          <p:cNvGrpSpPr>
            <a:grpSpLocks noChangeAspect="1"/>
          </p:cNvGrpSpPr>
          <p:nvPr/>
        </p:nvGrpSpPr>
        <p:grpSpPr>
          <a:xfrm>
            <a:off x="9802562" y="4528401"/>
            <a:ext cx="542342" cy="545481"/>
            <a:chOff x="5025526" y="1550112"/>
            <a:chExt cx="1440389" cy="1448727"/>
          </a:xfrm>
        </p:grpSpPr>
        <p:sp>
          <p:nvSpPr>
            <p:cNvPr id="258" name="Oval 257"/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9" name="Picture 2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252" name="Group 251"/>
          <p:cNvGrpSpPr>
            <a:grpSpLocks noChangeAspect="1"/>
          </p:cNvGrpSpPr>
          <p:nvPr/>
        </p:nvGrpSpPr>
        <p:grpSpPr>
          <a:xfrm>
            <a:off x="9802562" y="3714262"/>
            <a:ext cx="542342" cy="545481"/>
            <a:chOff x="5025526" y="1550112"/>
            <a:chExt cx="1440389" cy="1448727"/>
          </a:xfrm>
        </p:grpSpPr>
        <p:sp>
          <p:nvSpPr>
            <p:cNvPr id="256" name="Oval 255"/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7" name="Picture 2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253" name="Group 252"/>
          <p:cNvGrpSpPr>
            <a:grpSpLocks noChangeAspect="1"/>
          </p:cNvGrpSpPr>
          <p:nvPr/>
        </p:nvGrpSpPr>
        <p:grpSpPr>
          <a:xfrm>
            <a:off x="9802562" y="2900125"/>
            <a:ext cx="542342" cy="545481"/>
            <a:chOff x="5025526" y="1550112"/>
            <a:chExt cx="1440389" cy="1448727"/>
          </a:xfrm>
        </p:grpSpPr>
        <p:sp>
          <p:nvSpPr>
            <p:cNvPr id="254" name="Oval 253"/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5" name="Picture 2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sp>
        <p:nvSpPr>
          <p:cNvPr id="153" name="Oval 152">
            <a:extLst>
              <a:ext uri="{FF2B5EF4-FFF2-40B4-BE49-F238E27FC236}">
                <a16:creationId xmlns:a16="http://schemas.microsoft.com/office/drawing/2014/main" id="{C78D8E16-543F-4DC8-8A8F-40EC98EE3DEB}"/>
              </a:ext>
            </a:extLst>
          </p:cNvPr>
          <p:cNvSpPr/>
          <p:nvPr/>
        </p:nvSpPr>
        <p:spPr>
          <a:xfrm>
            <a:off x="5592034" y="818880"/>
            <a:ext cx="545937" cy="5459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Freeform 9">
            <a:extLst>
              <a:ext uri="{FF2B5EF4-FFF2-40B4-BE49-F238E27FC236}">
                <a16:creationId xmlns:a16="http://schemas.microsoft.com/office/drawing/2014/main" id="{CAAFB641-81D1-484D-8C12-2F8CE083EC6B}"/>
              </a:ext>
            </a:extLst>
          </p:cNvPr>
          <p:cNvSpPr>
            <a:spLocks noEditPoints="1"/>
          </p:cNvSpPr>
          <p:nvPr/>
        </p:nvSpPr>
        <p:spPr bwMode="auto">
          <a:xfrm>
            <a:off x="5588120" y="818880"/>
            <a:ext cx="553765" cy="547203"/>
          </a:xfrm>
          <a:custGeom>
            <a:avLst/>
            <a:gdLst>
              <a:gd name="T0" fmla="*/ 2525 w 2832"/>
              <a:gd name="T1" fmla="*/ 1974 h 2832"/>
              <a:gd name="T2" fmla="*/ 2642 w 2832"/>
              <a:gd name="T3" fmla="*/ 1936 h 2832"/>
              <a:gd name="T4" fmla="*/ 2680 w 2832"/>
              <a:gd name="T5" fmla="*/ 2053 h 2832"/>
              <a:gd name="T6" fmla="*/ 2158 w 2832"/>
              <a:gd name="T7" fmla="*/ 2621 h 2832"/>
              <a:gd name="T8" fmla="*/ 1416 w 2832"/>
              <a:gd name="T9" fmla="*/ 2832 h 2832"/>
              <a:gd name="T10" fmla="*/ 567 w 2832"/>
              <a:gd name="T11" fmla="*/ 2549 h 2832"/>
              <a:gd name="T12" fmla="*/ 57 w 2832"/>
              <a:gd name="T13" fmla="*/ 1813 h 2832"/>
              <a:gd name="T14" fmla="*/ 116 w 2832"/>
              <a:gd name="T15" fmla="*/ 1706 h 2832"/>
              <a:gd name="T16" fmla="*/ 143 w 2832"/>
              <a:gd name="T17" fmla="*/ 1703 h 2832"/>
              <a:gd name="T18" fmla="*/ 2625 w 2832"/>
              <a:gd name="T19" fmla="*/ 1702 h 2832"/>
              <a:gd name="T20" fmla="*/ 2645 w 2832"/>
              <a:gd name="T21" fmla="*/ 1592 h 2832"/>
              <a:gd name="T22" fmla="*/ 2658 w 2832"/>
              <a:gd name="T23" fmla="*/ 1416 h 2832"/>
              <a:gd name="T24" fmla="*/ 2657 w 2832"/>
              <a:gd name="T25" fmla="*/ 1380 h 2832"/>
              <a:gd name="T26" fmla="*/ 521 w 2832"/>
              <a:gd name="T27" fmla="*/ 1378 h 2832"/>
              <a:gd name="T28" fmla="*/ 435 w 2832"/>
              <a:gd name="T29" fmla="*/ 1292 h 2832"/>
              <a:gd name="T30" fmla="*/ 521 w 2832"/>
              <a:gd name="T31" fmla="*/ 1205 h 2832"/>
              <a:gd name="T32" fmla="*/ 2738 w 2832"/>
              <a:gd name="T33" fmla="*/ 1207 h 2832"/>
              <a:gd name="T34" fmla="*/ 2825 w 2832"/>
              <a:gd name="T35" fmla="*/ 1285 h 2832"/>
              <a:gd name="T36" fmla="*/ 2830 w 2832"/>
              <a:gd name="T37" fmla="*/ 1351 h 2832"/>
              <a:gd name="T38" fmla="*/ 2832 w 2832"/>
              <a:gd name="T39" fmla="*/ 1416 h 2832"/>
              <a:gd name="T40" fmla="*/ 2817 w 2832"/>
              <a:gd name="T41" fmla="*/ 1616 h 2832"/>
              <a:gd name="T42" fmla="*/ 2775 w 2832"/>
              <a:gd name="T43" fmla="*/ 1812 h 2832"/>
              <a:gd name="T44" fmla="*/ 2692 w 2832"/>
              <a:gd name="T45" fmla="*/ 1875 h 2832"/>
              <a:gd name="T46" fmla="*/ 262 w 2832"/>
              <a:gd name="T47" fmla="*/ 1876 h 2832"/>
              <a:gd name="T48" fmla="*/ 671 w 2832"/>
              <a:gd name="T49" fmla="*/ 2410 h 2832"/>
              <a:gd name="T50" fmla="*/ 1416 w 2832"/>
              <a:gd name="T51" fmla="*/ 2658 h 2832"/>
              <a:gd name="T52" fmla="*/ 2067 w 2832"/>
              <a:gd name="T53" fmla="*/ 2474 h 2832"/>
              <a:gd name="T54" fmla="*/ 2525 w 2832"/>
              <a:gd name="T55" fmla="*/ 1974 h 2832"/>
              <a:gd name="T56" fmla="*/ 332 w 2832"/>
              <a:gd name="T57" fmla="*/ 810 h 2832"/>
              <a:gd name="T58" fmla="*/ 214 w 2832"/>
              <a:gd name="T59" fmla="*/ 843 h 2832"/>
              <a:gd name="T60" fmla="*/ 180 w 2832"/>
              <a:gd name="T61" fmla="*/ 725 h 2832"/>
              <a:gd name="T62" fmla="*/ 700 w 2832"/>
              <a:gd name="T63" fmla="*/ 195 h 2832"/>
              <a:gd name="T64" fmla="*/ 1416 w 2832"/>
              <a:gd name="T65" fmla="*/ 0 h 2832"/>
              <a:gd name="T66" fmla="*/ 2265 w 2832"/>
              <a:gd name="T67" fmla="*/ 283 h 2832"/>
              <a:gd name="T68" fmla="*/ 2775 w 2832"/>
              <a:gd name="T69" fmla="*/ 1019 h 2832"/>
              <a:gd name="T70" fmla="*/ 2716 w 2832"/>
              <a:gd name="T71" fmla="*/ 1127 h 2832"/>
              <a:gd name="T72" fmla="*/ 2689 w 2832"/>
              <a:gd name="T73" fmla="*/ 1130 h 2832"/>
              <a:gd name="T74" fmla="*/ 206 w 2832"/>
              <a:gd name="T75" fmla="*/ 1135 h 2832"/>
              <a:gd name="T76" fmla="*/ 186 w 2832"/>
              <a:gd name="T77" fmla="*/ 1244 h 2832"/>
              <a:gd name="T78" fmla="*/ 174 w 2832"/>
              <a:gd name="T79" fmla="*/ 1416 h 2832"/>
              <a:gd name="T80" fmla="*/ 174 w 2832"/>
              <a:gd name="T81" fmla="*/ 1452 h 2832"/>
              <a:gd name="T82" fmla="*/ 2178 w 2832"/>
              <a:gd name="T83" fmla="*/ 1453 h 2832"/>
              <a:gd name="T84" fmla="*/ 2265 w 2832"/>
              <a:gd name="T85" fmla="*/ 1540 h 2832"/>
              <a:gd name="T86" fmla="*/ 2178 w 2832"/>
              <a:gd name="T87" fmla="*/ 1627 h 2832"/>
              <a:gd name="T88" fmla="*/ 94 w 2832"/>
              <a:gd name="T89" fmla="*/ 1625 h 2832"/>
              <a:gd name="T90" fmla="*/ 6 w 2832"/>
              <a:gd name="T91" fmla="*/ 1547 h 2832"/>
              <a:gd name="T92" fmla="*/ 2 w 2832"/>
              <a:gd name="T93" fmla="*/ 1481 h 2832"/>
              <a:gd name="T94" fmla="*/ 0 w 2832"/>
              <a:gd name="T95" fmla="*/ 1416 h 2832"/>
              <a:gd name="T96" fmla="*/ 14 w 2832"/>
              <a:gd name="T97" fmla="*/ 1220 h 2832"/>
              <a:gd name="T98" fmla="*/ 55 w 2832"/>
              <a:gd name="T99" fmla="*/ 1025 h 2832"/>
              <a:gd name="T100" fmla="*/ 55 w 2832"/>
              <a:gd name="T101" fmla="*/ 1025 h 2832"/>
              <a:gd name="T102" fmla="*/ 139 w 2832"/>
              <a:gd name="T103" fmla="*/ 962 h 2832"/>
              <a:gd name="T104" fmla="*/ 2570 w 2832"/>
              <a:gd name="T105" fmla="*/ 957 h 2832"/>
              <a:gd name="T106" fmla="*/ 2161 w 2832"/>
              <a:gd name="T107" fmla="*/ 422 h 2832"/>
              <a:gd name="T108" fmla="*/ 1416 w 2832"/>
              <a:gd name="T109" fmla="*/ 174 h 2832"/>
              <a:gd name="T110" fmla="*/ 787 w 2832"/>
              <a:gd name="T111" fmla="*/ 344 h 2832"/>
              <a:gd name="T112" fmla="*/ 332 w 2832"/>
              <a:gd name="T113" fmla="*/ 810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32" h="2832">
                <a:moveTo>
                  <a:pt x="2525" y="1974"/>
                </a:moveTo>
                <a:cubicBezTo>
                  <a:pt x="2547" y="1932"/>
                  <a:pt x="2599" y="1914"/>
                  <a:pt x="2642" y="1936"/>
                </a:cubicBezTo>
                <a:cubicBezTo>
                  <a:pt x="2685" y="1958"/>
                  <a:pt x="2702" y="2010"/>
                  <a:pt x="2680" y="2053"/>
                </a:cubicBezTo>
                <a:cubicBezTo>
                  <a:pt x="2560" y="2291"/>
                  <a:pt x="2378" y="2486"/>
                  <a:pt x="2158" y="2621"/>
                </a:cubicBezTo>
                <a:cubicBezTo>
                  <a:pt x="1939" y="2756"/>
                  <a:pt x="1683" y="2832"/>
                  <a:pt x="1416" y="2832"/>
                </a:cubicBezTo>
                <a:cubicBezTo>
                  <a:pt x="1102" y="2832"/>
                  <a:pt x="806" y="2728"/>
                  <a:pt x="567" y="2549"/>
                </a:cubicBezTo>
                <a:cubicBezTo>
                  <a:pt x="328" y="2370"/>
                  <a:pt x="146" y="2115"/>
                  <a:pt x="57" y="1813"/>
                </a:cubicBezTo>
                <a:cubicBezTo>
                  <a:pt x="44" y="1767"/>
                  <a:pt x="70" y="1719"/>
                  <a:pt x="116" y="1706"/>
                </a:cubicBezTo>
                <a:cubicBezTo>
                  <a:pt x="125" y="1703"/>
                  <a:pt x="134" y="1702"/>
                  <a:pt x="143" y="1703"/>
                </a:cubicBezTo>
                <a:lnTo>
                  <a:pt x="2625" y="1702"/>
                </a:lnTo>
                <a:cubicBezTo>
                  <a:pt x="2633" y="1666"/>
                  <a:pt x="2640" y="1629"/>
                  <a:pt x="2645" y="1592"/>
                </a:cubicBezTo>
                <a:cubicBezTo>
                  <a:pt x="2654" y="1534"/>
                  <a:pt x="2658" y="1475"/>
                  <a:pt x="2658" y="1416"/>
                </a:cubicBezTo>
                <a:cubicBezTo>
                  <a:pt x="2658" y="1403"/>
                  <a:pt x="2658" y="1391"/>
                  <a:pt x="2657" y="1380"/>
                </a:cubicBezTo>
                <a:lnTo>
                  <a:pt x="521" y="1378"/>
                </a:lnTo>
                <a:cubicBezTo>
                  <a:pt x="473" y="1378"/>
                  <a:pt x="435" y="1340"/>
                  <a:pt x="435" y="1292"/>
                </a:cubicBezTo>
                <a:cubicBezTo>
                  <a:pt x="435" y="1244"/>
                  <a:pt x="473" y="1205"/>
                  <a:pt x="521" y="1205"/>
                </a:cubicBezTo>
                <a:lnTo>
                  <a:pt x="2738" y="1207"/>
                </a:lnTo>
                <a:cubicBezTo>
                  <a:pt x="2783" y="1206"/>
                  <a:pt x="2821" y="1240"/>
                  <a:pt x="2825" y="1285"/>
                </a:cubicBezTo>
                <a:cubicBezTo>
                  <a:pt x="2827" y="1309"/>
                  <a:pt x="2829" y="1331"/>
                  <a:pt x="2830" y="1351"/>
                </a:cubicBezTo>
                <a:cubicBezTo>
                  <a:pt x="2831" y="1377"/>
                  <a:pt x="2832" y="1398"/>
                  <a:pt x="2832" y="1416"/>
                </a:cubicBezTo>
                <a:cubicBezTo>
                  <a:pt x="2832" y="1482"/>
                  <a:pt x="2827" y="1549"/>
                  <a:pt x="2817" y="1616"/>
                </a:cubicBezTo>
                <a:cubicBezTo>
                  <a:pt x="2808" y="1682"/>
                  <a:pt x="2794" y="1747"/>
                  <a:pt x="2775" y="1812"/>
                </a:cubicBezTo>
                <a:cubicBezTo>
                  <a:pt x="2764" y="1848"/>
                  <a:pt x="2731" y="1875"/>
                  <a:pt x="2692" y="1875"/>
                </a:cubicBezTo>
                <a:lnTo>
                  <a:pt x="262" y="1876"/>
                </a:lnTo>
                <a:cubicBezTo>
                  <a:pt x="348" y="2092"/>
                  <a:pt x="491" y="2275"/>
                  <a:pt x="671" y="2410"/>
                </a:cubicBezTo>
                <a:cubicBezTo>
                  <a:pt x="880" y="2567"/>
                  <a:pt x="1140" y="2658"/>
                  <a:pt x="1416" y="2658"/>
                </a:cubicBezTo>
                <a:cubicBezTo>
                  <a:pt x="1651" y="2658"/>
                  <a:pt x="1875" y="2592"/>
                  <a:pt x="2067" y="2474"/>
                </a:cubicBezTo>
                <a:cubicBezTo>
                  <a:pt x="2260" y="2355"/>
                  <a:pt x="2420" y="2184"/>
                  <a:pt x="2525" y="1974"/>
                </a:cubicBezTo>
                <a:close/>
                <a:moveTo>
                  <a:pt x="332" y="810"/>
                </a:moveTo>
                <a:cubicBezTo>
                  <a:pt x="308" y="851"/>
                  <a:pt x="256" y="866"/>
                  <a:pt x="214" y="843"/>
                </a:cubicBezTo>
                <a:cubicBezTo>
                  <a:pt x="172" y="820"/>
                  <a:pt x="157" y="767"/>
                  <a:pt x="180" y="725"/>
                </a:cubicBezTo>
                <a:cubicBezTo>
                  <a:pt x="305" y="502"/>
                  <a:pt x="486" y="320"/>
                  <a:pt x="700" y="195"/>
                </a:cubicBezTo>
                <a:cubicBezTo>
                  <a:pt x="914" y="70"/>
                  <a:pt x="1160" y="0"/>
                  <a:pt x="1416" y="0"/>
                </a:cubicBezTo>
                <a:cubicBezTo>
                  <a:pt x="1730" y="0"/>
                  <a:pt x="2026" y="104"/>
                  <a:pt x="2265" y="283"/>
                </a:cubicBezTo>
                <a:cubicBezTo>
                  <a:pt x="2504" y="463"/>
                  <a:pt x="2686" y="717"/>
                  <a:pt x="2775" y="1019"/>
                </a:cubicBezTo>
                <a:cubicBezTo>
                  <a:pt x="2788" y="1065"/>
                  <a:pt x="2761" y="1113"/>
                  <a:pt x="2716" y="1127"/>
                </a:cubicBezTo>
                <a:cubicBezTo>
                  <a:pt x="2707" y="1129"/>
                  <a:pt x="2698" y="1130"/>
                  <a:pt x="2689" y="1130"/>
                </a:cubicBezTo>
                <a:lnTo>
                  <a:pt x="206" y="1135"/>
                </a:lnTo>
                <a:cubicBezTo>
                  <a:pt x="198" y="1171"/>
                  <a:pt x="191" y="1208"/>
                  <a:pt x="186" y="1244"/>
                </a:cubicBezTo>
                <a:cubicBezTo>
                  <a:pt x="178" y="1300"/>
                  <a:pt x="174" y="1358"/>
                  <a:pt x="174" y="1416"/>
                </a:cubicBezTo>
                <a:cubicBezTo>
                  <a:pt x="174" y="1429"/>
                  <a:pt x="174" y="1441"/>
                  <a:pt x="174" y="1452"/>
                </a:cubicBezTo>
                <a:lnTo>
                  <a:pt x="2178" y="1453"/>
                </a:lnTo>
                <a:cubicBezTo>
                  <a:pt x="2226" y="1453"/>
                  <a:pt x="2265" y="1492"/>
                  <a:pt x="2265" y="1540"/>
                </a:cubicBezTo>
                <a:cubicBezTo>
                  <a:pt x="2265" y="1588"/>
                  <a:pt x="2226" y="1627"/>
                  <a:pt x="2178" y="1627"/>
                </a:cubicBezTo>
                <a:lnTo>
                  <a:pt x="94" y="1625"/>
                </a:lnTo>
                <a:cubicBezTo>
                  <a:pt x="49" y="1626"/>
                  <a:pt x="11" y="1592"/>
                  <a:pt x="6" y="1547"/>
                </a:cubicBezTo>
                <a:cubicBezTo>
                  <a:pt x="4" y="1524"/>
                  <a:pt x="3" y="1502"/>
                  <a:pt x="2" y="1481"/>
                </a:cubicBezTo>
                <a:cubicBezTo>
                  <a:pt x="1" y="1455"/>
                  <a:pt x="0" y="1434"/>
                  <a:pt x="0" y="1416"/>
                </a:cubicBezTo>
                <a:cubicBezTo>
                  <a:pt x="0" y="1351"/>
                  <a:pt x="5" y="1286"/>
                  <a:pt x="14" y="1220"/>
                </a:cubicBezTo>
                <a:cubicBezTo>
                  <a:pt x="23" y="1155"/>
                  <a:pt x="37" y="1090"/>
                  <a:pt x="55" y="1025"/>
                </a:cubicBezTo>
                <a:lnTo>
                  <a:pt x="55" y="1025"/>
                </a:lnTo>
                <a:cubicBezTo>
                  <a:pt x="66" y="988"/>
                  <a:pt x="99" y="962"/>
                  <a:pt x="139" y="962"/>
                </a:cubicBezTo>
                <a:lnTo>
                  <a:pt x="2570" y="957"/>
                </a:lnTo>
                <a:cubicBezTo>
                  <a:pt x="2484" y="740"/>
                  <a:pt x="2341" y="557"/>
                  <a:pt x="2161" y="422"/>
                </a:cubicBezTo>
                <a:cubicBezTo>
                  <a:pt x="1952" y="265"/>
                  <a:pt x="1692" y="174"/>
                  <a:pt x="1416" y="174"/>
                </a:cubicBezTo>
                <a:cubicBezTo>
                  <a:pt x="1191" y="174"/>
                  <a:pt x="974" y="235"/>
                  <a:pt x="787" y="344"/>
                </a:cubicBezTo>
                <a:cubicBezTo>
                  <a:pt x="600" y="454"/>
                  <a:pt x="441" y="613"/>
                  <a:pt x="332" y="81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3FF545-8A08-43C5-AE28-DD1ABD7D8F01}"/>
              </a:ext>
            </a:extLst>
          </p:cNvPr>
          <p:cNvCxnSpPr>
            <a:cxnSpLocks/>
          </p:cNvCxnSpPr>
          <p:nvPr/>
        </p:nvCxnSpPr>
        <p:spPr>
          <a:xfrm>
            <a:off x="6144768" y="1316736"/>
            <a:ext cx="2365248" cy="160324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0121E8-923B-4546-B750-554CA1AE251E}"/>
              </a:ext>
            </a:extLst>
          </p:cNvPr>
          <p:cNvCxnSpPr>
            <a:cxnSpLocks/>
          </p:cNvCxnSpPr>
          <p:nvPr/>
        </p:nvCxnSpPr>
        <p:spPr>
          <a:xfrm>
            <a:off x="6013792" y="1377696"/>
            <a:ext cx="1201958" cy="150271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983A2A-5F45-44E4-B2CD-4DF8E4385DCD}"/>
              </a:ext>
            </a:extLst>
          </p:cNvPr>
          <p:cNvCxnSpPr>
            <a:cxnSpLocks/>
          </p:cNvCxnSpPr>
          <p:nvPr/>
        </p:nvCxnSpPr>
        <p:spPr>
          <a:xfrm>
            <a:off x="5896532" y="1396341"/>
            <a:ext cx="234521" cy="138953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8A8AC3-C52C-439B-B7AA-6849A3F6F9C0}"/>
              </a:ext>
            </a:extLst>
          </p:cNvPr>
          <p:cNvCxnSpPr>
            <a:cxnSpLocks/>
          </p:cNvCxnSpPr>
          <p:nvPr/>
        </p:nvCxnSpPr>
        <p:spPr>
          <a:xfrm flipH="1">
            <a:off x="4985985" y="1363917"/>
            <a:ext cx="738884" cy="147600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831A02D9-6CCA-4F45-B982-A3B18E501738}"/>
              </a:ext>
            </a:extLst>
          </p:cNvPr>
          <p:cNvCxnSpPr>
            <a:cxnSpLocks/>
          </p:cNvCxnSpPr>
          <p:nvPr/>
        </p:nvCxnSpPr>
        <p:spPr>
          <a:xfrm>
            <a:off x="6242179" y="1219253"/>
            <a:ext cx="3575111" cy="177351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D586ED4-4E46-41B1-8E6F-129E27778025}"/>
              </a:ext>
            </a:extLst>
          </p:cNvPr>
          <p:cNvCxnSpPr>
            <a:cxnSpLocks/>
          </p:cNvCxnSpPr>
          <p:nvPr/>
        </p:nvCxnSpPr>
        <p:spPr>
          <a:xfrm>
            <a:off x="5804254" y="1396341"/>
            <a:ext cx="234521" cy="1389532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69364DDF-73C2-4ADA-8DA7-55537638DBA1}"/>
              </a:ext>
            </a:extLst>
          </p:cNvPr>
          <p:cNvCxnSpPr>
            <a:cxnSpLocks/>
          </p:cNvCxnSpPr>
          <p:nvPr/>
        </p:nvCxnSpPr>
        <p:spPr>
          <a:xfrm flipH="1">
            <a:off x="4881515" y="1363917"/>
            <a:ext cx="738884" cy="1476005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DD5CC40A-58F0-4775-97DC-0CA92830CC7B}"/>
              </a:ext>
            </a:extLst>
          </p:cNvPr>
          <p:cNvCxnSpPr>
            <a:cxnSpLocks/>
          </p:cNvCxnSpPr>
          <p:nvPr/>
        </p:nvCxnSpPr>
        <p:spPr>
          <a:xfrm>
            <a:off x="6279615" y="1316736"/>
            <a:ext cx="2365248" cy="1603248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EE93E0F4-16CD-4A23-AA73-25052F65B3E8}"/>
              </a:ext>
            </a:extLst>
          </p:cNvPr>
          <p:cNvCxnSpPr>
            <a:cxnSpLocks/>
          </p:cNvCxnSpPr>
          <p:nvPr/>
        </p:nvCxnSpPr>
        <p:spPr>
          <a:xfrm>
            <a:off x="6118159" y="1377696"/>
            <a:ext cx="1215776" cy="148934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185D85DD-A78D-4D9E-AF54-DB5E57BDFC6C}"/>
              </a:ext>
            </a:extLst>
          </p:cNvPr>
          <p:cNvCxnSpPr>
            <a:cxnSpLocks/>
          </p:cNvCxnSpPr>
          <p:nvPr/>
        </p:nvCxnSpPr>
        <p:spPr>
          <a:xfrm>
            <a:off x="6358738" y="1188773"/>
            <a:ext cx="3500269" cy="1730204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002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79843A-911D-48F3-A3AF-7EBC3F0E3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Scaling Problem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AA4FCC-7020-43D5-A8B2-5F3559907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Route count is not a huge problem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There are solutions in this space if needed</a:t>
            </a:r>
          </a:p>
          <a:p>
            <a:pPr>
              <a:lnSpc>
                <a:spcPct val="110000"/>
              </a:lnSpc>
            </a:pPr>
            <a:r>
              <a:rPr lang="en-US" dirty="0"/>
              <a:t>Node count primarily comes down to flooding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 flooding problem can be solved</a:t>
            </a:r>
          </a:p>
          <a:p>
            <a:pPr>
              <a:lnSpc>
                <a:spcPct val="110000"/>
              </a:lnSpc>
            </a:pPr>
            <a:r>
              <a:rPr lang="en-US" i="1" dirty="0"/>
              <a:t>What else do we need?</a:t>
            </a:r>
          </a:p>
          <a:p>
            <a:pPr lvl="1">
              <a:lnSpc>
                <a:spcPct val="110000"/>
              </a:lnSpc>
            </a:pPr>
            <a:r>
              <a:rPr lang="en-US" i="1" dirty="0"/>
              <a:t>Autoconfiguration bits</a:t>
            </a:r>
          </a:p>
          <a:p>
            <a:pPr lvl="1">
              <a:lnSpc>
                <a:spcPct val="110000"/>
              </a:lnSpc>
            </a:pPr>
            <a:r>
              <a:rPr lang="en-US" i="1" dirty="0"/>
              <a:t>A policy overlay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FA9070-0D47-4F49-920A-57E575F6B9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52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6B1E1A-B50D-4869-851E-A22B0795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Autoconfiguration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81529F-C6B5-4AAC-B051-E39B9F4FC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IS net ID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Can be calculated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From a local MAC address</a:t>
            </a:r>
          </a:p>
          <a:p>
            <a:pPr>
              <a:lnSpc>
                <a:spcPct val="110000"/>
              </a:lnSpc>
            </a:pPr>
            <a:r>
              <a:rPr lang="en-US" dirty="0"/>
              <a:t>Link local IPv6 through SLAAC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Loopback for management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Interface addresses are not needed</a:t>
            </a:r>
          </a:p>
          <a:p>
            <a:pPr>
              <a:lnSpc>
                <a:spcPct val="110000"/>
              </a:lnSpc>
            </a:pPr>
            <a:r>
              <a:rPr lang="en-US" dirty="0"/>
              <a:t>Local label pool for traffic engineering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Can be calculated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ACAF19-697A-4F54-8014-90BC6E5B74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57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 Location</a:t>
            </a:r>
          </a:p>
        </p:txBody>
      </p:sp>
      <p:sp>
        <p:nvSpPr>
          <p:cNvPr id="144" name="Text Placeholder 14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hop count == </a:t>
            </a:r>
            <a:r>
              <a:rPr lang="en-US" sz="2400" dirty="0" err="1"/>
              <a:t>spf</a:t>
            </a:r>
            <a:r>
              <a:rPr lang="en-US" sz="2400" dirty="0"/>
              <a:t> with all metrics set to 1</a:t>
            </a:r>
          </a:p>
          <a:p>
            <a:pPr>
              <a:lnSpc>
                <a:spcPct val="110000"/>
              </a:lnSpc>
            </a:pPr>
            <a:r>
              <a:rPr lang="en-US" sz="2400" i="1" dirty="0"/>
              <a:t>x</a:t>
            </a:r>
            <a:r>
              <a:rPr lang="en-US" sz="2400" dirty="0"/>
              <a:t> = max hop count from my perspective</a:t>
            </a:r>
          </a:p>
          <a:p>
            <a:pPr>
              <a:lnSpc>
                <a:spcPct val="110000"/>
              </a:lnSpc>
            </a:pPr>
            <a:r>
              <a:rPr lang="en-US" sz="2400" i="1" dirty="0"/>
              <a:t>y</a:t>
            </a:r>
            <a:r>
              <a:rPr lang="en-US" sz="2400" dirty="0"/>
              <a:t> = max path from the perspective of someone who is T0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location == </a:t>
            </a:r>
            <a:r>
              <a:rPr lang="en-US" sz="2400" i="1" dirty="0"/>
              <a:t>y</a:t>
            </a:r>
            <a:r>
              <a:rPr lang="en-US" sz="2400" dirty="0"/>
              <a:t> – </a:t>
            </a:r>
            <a:r>
              <a:rPr lang="en-US" sz="2400" i="1" dirty="0"/>
              <a:t>x</a:t>
            </a:r>
          </a:p>
          <a:p>
            <a:pPr>
              <a:lnSpc>
                <a:spcPct val="110000"/>
              </a:lnSpc>
            </a:pPr>
            <a:r>
              <a:rPr lang="en-US" sz="2400" i="1" dirty="0"/>
              <a:t>draft-white-</a:t>
            </a:r>
            <a:r>
              <a:rPr lang="en-US" sz="2400" i="1" dirty="0" err="1"/>
              <a:t>openfabric</a:t>
            </a:r>
            <a:endParaRPr lang="en-US" sz="2400" i="1" dirty="0"/>
          </a:p>
          <a:p>
            <a:pPr>
              <a:lnSpc>
                <a:spcPct val="110000"/>
              </a:lnSpc>
            </a:pPr>
            <a:r>
              <a:rPr lang="en-US" sz="2400" i="1" dirty="0"/>
              <a:t>Advertised in tier TLV from </a:t>
            </a:r>
            <a:r>
              <a:rPr lang="en-US" sz="2400" i="1" dirty="0" err="1"/>
              <a:t>shen</a:t>
            </a:r>
            <a:r>
              <a:rPr lang="en-US" sz="2400" i="1" dirty="0"/>
              <a:t>-</a:t>
            </a:r>
            <a:r>
              <a:rPr lang="en-US" sz="2400" i="1" dirty="0" err="1"/>
              <a:t>isis</a:t>
            </a:r>
            <a:r>
              <a:rPr lang="en-US" sz="2400" i="1" dirty="0"/>
              <a:t>-spine-leaf-</a:t>
            </a:r>
            <a:r>
              <a:rPr lang="en-US" sz="2400" i="1" dirty="0" err="1"/>
              <a:t>ext</a:t>
            </a:r>
            <a:endParaRPr lang="en-US" sz="2400" i="1" dirty="0"/>
          </a:p>
        </p:txBody>
      </p:sp>
      <p:sp>
        <p:nvSpPr>
          <p:cNvPr id="145" name="Text Placeholder 14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Openfabric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59108F-028D-4636-AE80-1863D1AC7C0B}"/>
              </a:ext>
            </a:extLst>
          </p:cNvPr>
          <p:cNvGrpSpPr/>
          <p:nvPr/>
        </p:nvGrpSpPr>
        <p:grpSpPr>
          <a:xfrm>
            <a:off x="4425696" y="1873520"/>
            <a:ext cx="6366000" cy="3640459"/>
            <a:chOff x="4041648" y="1653898"/>
            <a:chExt cx="6750048" cy="3860081"/>
          </a:xfrm>
        </p:grpSpPr>
        <p:sp>
          <p:nvSpPr>
            <p:cNvPr id="150" name="TextBox 149"/>
            <p:cNvSpPr txBox="1"/>
            <p:nvPr/>
          </p:nvSpPr>
          <p:spPr>
            <a:xfrm>
              <a:off x="4203504" y="165389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705171" y="1653898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242386" y="1653898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8778453" y="1653898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0307725" y="1653898"/>
              <a:ext cx="316487" cy="3589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</a:t>
              </a:r>
            </a:p>
          </p:txBody>
        </p:sp>
        <p:cxnSp>
          <p:nvCxnSpPr>
            <p:cNvPr id="161" name="Straight Connector 160"/>
            <p:cNvCxnSpPr>
              <a:cxnSpLocks/>
            </p:cNvCxnSpPr>
            <p:nvPr/>
          </p:nvCxnSpPr>
          <p:spPr>
            <a:xfrm>
              <a:off x="8922141" y="2322312"/>
              <a:ext cx="1551747" cy="166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cxnSpLocks/>
            </p:cNvCxnSpPr>
            <p:nvPr/>
          </p:nvCxnSpPr>
          <p:spPr>
            <a:xfrm>
              <a:off x="8922141" y="3276842"/>
              <a:ext cx="1551747" cy="166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cxnSpLocks/>
            </p:cNvCxnSpPr>
            <p:nvPr/>
          </p:nvCxnSpPr>
          <p:spPr>
            <a:xfrm>
              <a:off x="8922141" y="4231372"/>
              <a:ext cx="1551747" cy="166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cxnSpLocks/>
            </p:cNvCxnSpPr>
            <p:nvPr/>
          </p:nvCxnSpPr>
          <p:spPr>
            <a:xfrm>
              <a:off x="8922141" y="5185901"/>
              <a:ext cx="1551747" cy="166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cxnSpLocks/>
            </p:cNvCxnSpPr>
            <p:nvPr/>
          </p:nvCxnSpPr>
          <p:spPr>
            <a:xfrm>
              <a:off x="8937468" y="2337419"/>
              <a:ext cx="1536420" cy="9155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cxnSpLocks/>
            </p:cNvCxnSpPr>
            <p:nvPr/>
          </p:nvCxnSpPr>
          <p:spPr>
            <a:xfrm>
              <a:off x="8955512" y="2332202"/>
              <a:ext cx="1485005" cy="190076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cxnSpLocks/>
            </p:cNvCxnSpPr>
            <p:nvPr/>
          </p:nvCxnSpPr>
          <p:spPr>
            <a:xfrm>
              <a:off x="8967483" y="2337541"/>
              <a:ext cx="1489720" cy="28422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cxnSpLocks/>
            </p:cNvCxnSpPr>
            <p:nvPr/>
          </p:nvCxnSpPr>
          <p:spPr>
            <a:xfrm flipV="1">
              <a:off x="8955512" y="2339415"/>
              <a:ext cx="1518376" cy="9257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cxnSpLocks/>
            </p:cNvCxnSpPr>
            <p:nvPr/>
          </p:nvCxnSpPr>
          <p:spPr>
            <a:xfrm>
              <a:off x="8996686" y="3271405"/>
              <a:ext cx="1477202" cy="961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cxnSpLocks/>
            </p:cNvCxnSpPr>
            <p:nvPr/>
          </p:nvCxnSpPr>
          <p:spPr>
            <a:xfrm>
              <a:off x="8972199" y="3286192"/>
              <a:ext cx="1501689" cy="18935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cxnSpLocks/>
            </p:cNvCxnSpPr>
            <p:nvPr/>
          </p:nvCxnSpPr>
          <p:spPr>
            <a:xfrm flipV="1">
              <a:off x="8955514" y="2332202"/>
              <a:ext cx="1518374" cy="190076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cxnSpLocks/>
            </p:cNvCxnSpPr>
            <p:nvPr/>
          </p:nvCxnSpPr>
          <p:spPr>
            <a:xfrm flipV="1">
              <a:off x="8968101" y="3269582"/>
              <a:ext cx="1505787" cy="10003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cxnSpLocks/>
            </p:cNvCxnSpPr>
            <p:nvPr/>
          </p:nvCxnSpPr>
          <p:spPr>
            <a:xfrm>
              <a:off x="8919719" y="4186965"/>
              <a:ext cx="1554169" cy="10093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cxnSpLocks/>
            </p:cNvCxnSpPr>
            <p:nvPr/>
          </p:nvCxnSpPr>
          <p:spPr>
            <a:xfrm flipV="1">
              <a:off x="8936404" y="2339415"/>
              <a:ext cx="1537484" cy="28456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cxnSpLocks/>
            </p:cNvCxnSpPr>
            <p:nvPr/>
          </p:nvCxnSpPr>
          <p:spPr>
            <a:xfrm flipV="1">
              <a:off x="8935340" y="3302803"/>
              <a:ext cx="1521862" cy="18952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cxnSpLocks/>
            </p:cNvCxnSpPr>
            <p:nvPr/>
          </p:nvCxnSpPr>
          <p:spPr>
            <a:xfrm flipV="1">
              <a:off x="8935340" y="4216360"/>
              <a:ext cx="1521862" cy="9467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cxnSpLocks/>
            </p:cNvCxnSpPr>
            <p:nvPr/>
          </p:nvCxnSpPr>
          <p:spPr>
            <a:xfrm>
              <a:off x="7397368" y="2322330"/>
              <a:ext cx="1551747" cy="165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cxnSpLocks/>
            </p:cNvCxnSpPr>
            <p:nvPr/>
          </p:nvCxnSpPr>
          <p:spPr>
            <a:xfrm>
              <a:off x="7397368" y="3276860"/>
              <a:ext cx="1551747" cy="165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cxnSpLocks/>
            </p:cNvCxnSpPr>
            <p:nvPr/>
          </p:nvCxnSpPr>
          <p:spPr>
            <a:xfrm>
              <a:off x="7397368" y="4231390"/>
              <a:ext cx="1551747" cy="165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cxnSpLocks/>
            </p:cNvCxnSpPr>
            <p:nvPr/>
          </p:nvCxnSpPr>
          <p:spPr>
            <a:xfrm>
              <a:off x="7397368" y="5185919"/>
              <a:ext cx="1551747" cy="165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cxnSpLocks/>
            </p:cNvCxnSpPr>
            <p:nvPr/>
          </p:nvCxnSpPr>
          <p:spPr>
            <a:xfrm>
              <a:off x="7412695" y="2332202"/>
              <a:ext cx="1536420" cy="9136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cxnSpLocks/>
            </p:cNvCxnSpPr>
            <p:nvPr/>
          </p:nvCxnSpPr>
          <p:spPr>
            <a:xfrm>
              <a:off x="7430739" y="2302938"/>
              <a:ext cx="1485005" cy="19208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cxnSpLocks/>
            </p:cNvCxnSpPr>
            <p:nvPr/>
          </p:nvCxnSpPr>
          <p:spPr>
            <a:xfrm>
              <a:off x="7424342" y="2302938"/>
              <a:ext cx="1508088" cy="28656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cxnSpLocks/>
            </p:cNvCxnSpPr>
            <p:nvPr/>
          </p:nvCxnSpPr>
          <p:spPr>
            <a:xfrm flipV="1">
              <a:off x="7430739" y="2334193"/>
              <a:ext cx="1518376" cy="9238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cxnSpLocks/>
            </p:cNvCxnSpPr>
            <p:nvPr/>
          </p:nvCxnSpPr>
          <p:spPr>
            <a:xfrm>
              <a:off x="7471913" y="3264242"/>
              <a:ext cx="1477202" cy="9595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cxnSpLocks/>
            </p:cNvCxnSpPr>
            <p:nvPr/>
          </p:nvCxnSpPr>
          <p:spPr>
            <a:xfrm>
              <a:off x="7447426" y="3278998"/>
              <a:ext cx="1501689" cy="18896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cxnSpLocks/>
            </p:cNvCxnSpPr>
            <p:nvPr/>
          </p:nvCxnSpPr>
          <p:spPr>
            <a:xfrm flipV="1">
              <a:off x="7430741" y="2332202"/>
              <a:ext cx="1524771" cy="18916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cxnSpLocks/>
            </p:cNvCxnSpPr>
            <p:nvPr/>
          </p:nvCxnSpPr>
          <p:spPr>
            <a:xfrm flipV="1">
              <a:off x="7443328" y="3262423"/>
              <a:ext cx="1505787" cy="9982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cxnSpLocks/>
            </p:cNvCxnSpPr>
            <p:nvPr/>
          </p:nvCxnSpPr>
          <p:spPr>
            <a:xfrm>
              <a:off x="7394946" y="4177895"/>
              <a:ext cx="1554169" cy="10072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cxnSpLocks/>
            </p:cNvCxnSpPr>
            <p:nvPr/>
          </p:nvCxnSpPr>
          <p:spPr>
            <a:xfrm flipV="1">
              <a:off x="7411631" y="2334193"/>
              <a:ext cx="1537484" cy="28397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cxnSpLocks/>
            </p:cNvCxnSpPr>
            <p:nvPr/>
          </p:nvCxnSpPr>
          <p:spPr>
            <a:xfrm flipV="1">
              <a:off x="7410567" y="3295575"/>
              <a:ext cx="1521862" cy="18913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cxnSpLocks/>
            </p:cNvCxnSpPr>
            <p:nvPr/>
          </p:nvCxnSpPr>
          <p:spPr>
            <a:xfrm flipV="1">
              <a:off x="7410567" y="4207229"/>
              <a:ext cx="1521862" cy="9448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cxnSpLocks/>
            </p:cNvCxnSpPr>
            <p:nvPr/>
          </p:nvCxnSpPr>
          <p:spPr>
            <a:xfrm>
              <a:off x="5872595" y="2322320"/>
              <a:ext cx="1551747" cy="165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cxnSpLocks/>
            </p:cNvCxnSpPr>
            <p:nvPr/>
          </p:nvCxnSpPr>
          <p:spPr>
            <a:xfrm>
              <a:off x="5872595" y="3276850"/>
              <a:ext cx="1551747" cy="165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cxnSpLocks/>
            </p:cNvCxnSpPr>
            <p:nvPr/>
          </p:nvCxnSpPr>
          <p:spPr>
            <a:xfrm>
              <a:off x="5872595" y="4231380"/>
              <a:ext cx="1551747" cy="165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cxnSpLocks/>
            </p:cNvCxnSpPr>
            <p:nvPr/>
          </p:nvCxnSpPr>
          <p:spPr>
            <a:xfrm>
              <a:off x="5872595" y="5185909"/>
              <a:ext cx="1551747" cy="165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cxnSpLocks/>
            </p:cNvCxnSpPr>
            <p:nvPr/>
          </p:nvCxnSpPr>
          <p:spPr>
            <a:xfrm>
              <a:off x="5887922" y="2317539"/>
              <a:ext cx="1536420" cy="9147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cxnSpLocks/>
            </p:cNvCxnSpPr>
            <p:nvPr/>
          </p:nvCxnSpPr>
          <p:spPr>
            <a:xfrm>
              <a:off x="5885794" y="2302938"/>
              <a:ext cx="1505177" cy="1908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cxnSpLocks/>
            </p:cNvCxnSpPr>
            <p:nvPr/>
          </p:nvCxnSpPr>
          <p:spPr>
            <a:xfrm>
              <a:off x="5885794" y="2317539"/>
              <a:ext cx="1521863" cy="28398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cxnSpLocks/>
            </p:cNvCxnSpPr>
            <p:nvPr/>
          </p:nvCxnSpPr>
          <p:spPr>
            <a:xfrm flipV="1">
              <a:off x="5905966" y="2319533"/>
              <a:ext cx="1518376" cy="9249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cxnSpLocks/>
            </p:cNvCxnSpPr>
            <p:nvPr/>
          </p:nvCxnSpPr>
          <p:spPr>
            <a:xfrm>
              <a:off x="5947140" y="3250700"/>
              <a:ext cx="1477202" cy="9607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cxnSpLocks/>
            </p:cNvCxnSpPr>
            <p:nvPr/>
          </p:nvCxnSpPr>
          <p:spPr>
            <a:xfrm>
              <a:off x="5922653" y="3265474"/>
              <a:ext cx="1501689" cy="18918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cxnSpLocks/>
            </p:cNvCxnSpPr>
            <p:nvPr/>
          </p:nvCxnSpPr>
          <p:spPr>
            <a:xfrm flipV="1">
              <a:off x="5905968" y="2317539"/>
              <a:ext cx="1501688" cy="18938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cxnSpLocks/>
            </p:cNvCxnSpPr>
            <p:nvPr/>
          </p:nvCxnSpPr>
          <p:spPr>
            <a:xfrm flipV="1">
              <a:off x="5918555" y="3248879"/>
              <a:ext cx="1505787" cy="99942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cxnSpLocks/>
            </p:cNvCxnSpPr>
            <p:nvPr/>
          </p:nvCxnSpPr>
          <p:spPr>
            <a:xfrm>
              <a:off x="5870173" y="4165451"/>
              <a:ext cx="1554169" cy="10085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cxnSpLocks/>
            </p:cNvCxnSpPr>
            <p:nvPr/>
          </p:nvCxnSpPr>
          <p:spPr>
            <a:xfrm flipV="1">
              <a:off x="5886858" y="2319533"/>
              <a:ext cx="1537484" cy="28431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cxnSpLocks/>
            </p:cNvCxnSpPr>
            <p:nvPr/>
          </p:nvCxnSpPr>
          <p:spPr>
            <a:xfrm flipV="1">
              <a:off x="5885794" y="3282070"/>
              <a:ext cx="1521862" cy="18935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cxnSpLocks/>
            </p:cNvCxnSpPr>
            <p:nvPr/>
          </p:nvCxnSpPr>
          <p:spPr>
            <a:xfrm flipV="1">
              <a:off x="5885794" y="4194820"/>
              <a:ext cx="1521862" cy="9459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cxnSpLocks/>
            </p:cNvCxnSpPr>
            <p:nvPr/>
          </p:nvCxnSpPr>
          <p:spPr>
            <a:xfrm>
              <a:off x="4326407" y="2322320"/>
              <a:ext cx="1551745" cy="165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cxnSpLocks/>
            </p:cNvCxnSpPr>
            <p:nvPr/>
          </p:nvCxnSpPr>
          <p:spPr>
            <a:xfrm>
              <a:off x="4326407" y="3276850"/>
              <a:ext cx="1551745" cy="165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cxnSpLocks/>
            </p:cNvCxnSpPr>
            <p:nvPr/>
          </p:nvCxnSpPr>
          <p:spPr>
            <a:xfrm>
              <a:off x="4326407" y="4231380"/>
              <a:ext cx="1551745" cy="165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cxnSpLocks/>
            </p:cNvCxnSpPr>
            <p:nvPr/>
          </p:nvCxnSpPr>
          <p:spPr>
            <a:xfrm>
              <a:off x="4326407" y="5185909"/>
              <a:ext cx="1551745" cy="165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cxnSpLocks/>
            </p:cNvCxnSpPr>
            <p:nvPr/>
          </p:nvCxnSpPr>
          <p:spPr>
            <a:xfrm>
              <a:off x="4341734" y="2317539"/>
              <a:ext cx="1536418" cy="9147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cxnSpLocks/>
            </p:cNvCxnSpPr>
            <p:nvPr/>
          </p:nvCxnSpPr>
          <p:spPr>
            <a:xfrm>
              <a:off x="4359778" y="2302938"/>
              <a:ext cx="1485003" cy="1908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cxnSpLocks/>
            </p:cNvCxnSpPr>
            <p:nvPr/>
          </p:nvCxnSpPr>
          <p:spPr>
            <a:xfrm>
              <a:off x="4359778" y="2317539"/>
              <a:ext cx="1501689" cy="28398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cxnSpLocks/>
            </p:cNvCxnSpPr>
            <p:nvPr/>
          </p:nvCxnSpPr>
          <p:spPr>
            <a:xfrm flipV="1">
              <a:off x="4359778" y="2319534"/>
              <a:ext cx="1518374" cy="9249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cxnSpLocks/>
            </p:cNvCxnSpPr>
            <p:nvPr/>
          </p:nvCxnSpPr>
          <p:spPr>
            <a:xfrm>
              <a:off x="4400952" y="3250701"/>
              <a:ext cx="1477200" cy="9607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cxnSpLocks/>
            </p:cNvCxnSpPr>
            <p:nvPr/>
          </p:nvCxnSpPr>
          <p:spPr>
            <a:xfrm>
              <a:off x="4376465" y="3265473"/>
              <a:ext cx="1501687" cy="18918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cxnSpLocks/>
            </p:cNvCxnSpPr>
            <p:nvPr/>
          </p:nvCxnSpPr>
          <p:spPr>
            <a:xfrm flipV="1">
              <a:off x="4359780" y="2317539"/>
              <a:ext cx="1518371" cy="18938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cxnSpLocks/>
            </p:cNvCxnSpPr>
            <p:nvPr/>
          </p:nvCxnSpPr>
          <p:spPr>
            <a:xfrm flipV="1">
              <a:off x="4372367" y="3248878"/>
              <a:ext cx="1505786" cy="99942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cxnSpLocks/>
            </p:cNvCxnSpPr>
            <p:nvPr/>
          </p:nvCxnSpPr>
          <p:spPr>
            <a:xfrm>
              <a:off x="4323984" y="4165450"/>
              <a:ext cx="1554167" cy="10085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cxnSpLocks/>
            </p:cNvCxnSpPr>
            <p:nvPr/>
          </p:nvCxnSpPr>
          <p:spPr>
            <a:xfrm flipV="1">
              <a:off x="4340669" y="2319534"/>
              <a:ext cx="1537483" cy="28431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cxnSpLocks/>
            </p:cNvCxnSpPr>
            <p:nvPr/>
          </p:nvCxnSpPr>
          <p:spPr>
            <a:xfrm flipV="1">
              <a:off x="4339605" y="3282071"/>
              <a:ext cx="1521860" cy="18935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cxnSpLocks/>
            </p:cNvCxnSpPr>
            <p:nvPr/>
          </p:nvCxnSpPr>
          <p:spPr>
            <a:xfrm flipV="1">
              <a:off x="4339605" y="4194820"/>
              <a:ext cx="1521860" cy="9459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" name="Group 224"/>
            <p:cNvGrpSpPr>
              <a:grpSpLocks noChangeAspect="1"/>
            </p:cNvGrpSpPr>
            <p:nvPr/>
          </p:nvGrpSpPr>
          <p:grpSpPr>
            <a:xfrm>
              <a:off x="4041648" y="4874434"/>
              <a:ext cx="635865" cy="639545"/>
              <a:chOff x="5025526" y="1550112"/>
              <a:chExt cx="1440389" cy="1448727"/>
            </a:xfrm>
          </p:grpSpPr>
          <p:sp>
            <p:nvSpPr>
              <p:cNvPr id="283" name="Oval 282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84" name="Picture 28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26" name="Group 225"/>
            <p:cNvGrpSpPr>
              <a:grpSpLocks noChangeAspect="1"/>
            </p:cNvGrpSpPr>
            <p:nvPr/>
          </p:nvGrpSpPr>
          <p:grpSpPr>
            <a:xfrm>
              <a:off x="4041648" y="3919905"/>
              <a:ext cx="635865" cy="639545"/>
              <a:chOff x="5025526" y="1550112"/>
              <a:chExt cx="1440389" cy="1448727"/>
            </a:xfrm>
          </p:grpSpPr>
          <p:sp>
            <p:nvSpPr>
              <p:cNvPr id="281" name="Oval 280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82" name="Picture 28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27" name="Group 226"/>
            <p:cNvGrpSpPr>
              <a:grpSpLocks noChangeAspect="1"/>
            </p:cNvGrpSpPr>
            <p:nvPr/>
          </p:nvGrpSpPr>
          <p:grpSpPr>
            <a:xfrm>
              <a:off x="4041648" y="2965375"/>
              <a:ext cx="635865" cy="639545"/>
              <a:chOff x="5025526" y="1550112"/>
              <a:chExt cx="1440389" cy="1448727"/>
            </a:xfrm>
          </p:grpSpPr>
          <p:sp>
            <p:nvSpPr>
              <p:cNvPr id="279" name="Oval 278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80" name="Picture 27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28" name="Group 227"/>
            <p:cNvGrpSpPr>
              <a:grpSpLocks noChangeAspect="1"/>
            </p:cNvGrpSpPr>
            <p:nvPr/>
          </p:nvGrpSpPr>
          <p:grpSpPr>
            <a:xfrm>
              <a:off x="4041648" y="2010845"/>
              <a:ext cx="635865" cy="639545"/>
              <a:chOff x="5025526" y="1550112"/>
              <a:chExt cx="1440389" cy="1448727"/>
            </a:xfrm>
          </p:grpSpPr>
          <p:sp>
            <p:nvSpPr>
              <p:cNvPr id="277" name="Oval 276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78" name="Picture 27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29" name="Group 228"/>
            <p:cNvGrpSpPr>
              <a:grpSpLocks noChangeAspect="1"/>
            </p:cNvGrpSpPr>
            <p:nvPr/>
          </p:nvGrpSpPr>
          <p:grpSpPr>
            <a:xfrm>
              <a:off x="5560039" y="4874434"/>
              <a:ext cx="635865" cy="639545"/>
              <a:chOff x="5025526" y="1550112"/>
              <a:chExt cx="1440389" cy="1448727"/>
            </a:xfrm>
          </p:grpSpPr>
          <p:sp>
            <p:nvSpPr>
              <p:cNvPr id="275" name="Oval 274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76" name="Picture 27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0" name="Group 229"/>
            <p:cNvGrpSpPr>
              <a:grpSpLocks noChangeAspect="1"/>
            </p:cNvGrpSpPr>
            <p:nvPr/>
          </p:nvGrpSpPr>
          <p:grpSpPr>
            <a:xfrm>
              <a:off x="5560039" y="3919905"/>
              <a:ext cx="635865" cy="639545"/>
              <a:chOff x="5025526" y="1550112"/>
              <a:chExt cx="1440389" cy="1448727"/>
            </a:xfrm>
          </p:grpSpPr>
          <p:sp>
            <p:nvSpPr>
              <p:cNvPr id="273" name="Oval 272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74" name="Picture 27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1" name="Group 230"/>
            <p:cNvGrpSpPr>
              <a:grpSpLocks noChangeAspect="1"/>
            </p:cNvGrpSpPr>
            <p:nvPr/>
          </p:nvGrpSpPr>
          <p:grpSpPr>
            <a:xfrm>
              <a:off x="5560039" y="2965375"/>
              <a:ext cx="635865" cy="639545"/>
              <a:chOff x="5025526" y="1550112"/>
              <a:chExt cx="1440389" cy="1448727"/>
            </a:xfrm>
          </p:grpSpPr>
          <p:sp>
            <p:nvSpPr>
              <p:cNvPr id="271" name="Oval 270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72" name="Picture 27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2" name="Group 231"/>
            <p:cNvGrpSpPr>
              <a:grpSpLocks noChangeAspect="1"/>
            </p:cNvGrpSpPr>
            <p:nvPr/>
          </p:nvGrpSpPr>
          <p:grpSpPr>
            <a:xfrm>
              <a:off x="5560039" y="2010845"/>
              <a:ext cx="635865" cy="639545"/>
              <a:chOff x="5025526" y="1550112"/>
              <a:chExt cx="1440389" cy="1448727"/>
            </a:xfrm>
          </p:grpSpPr>
          <p:sp>
            <p:nvSpPr>
              <p:cNvPr id="269" name="Oval 268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70" name="Picture 26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3" name="Group 232"/>
            <p:cNvGrpSpPr>
              <a:grpSpLocks noChangeAspect="1"/>
            </p:cNvGrpSpPr>
            <p:nvPr/>
          </p:nvGrpSpPr>
          <p:grpSpPr>
            <a:xfrm>
              <a:off x="7106287" y="4874434"/>
              <a:ext cx="635865" cy="639545"/>
              <a:chOff x="5025526" y="1550112"/>
              <a:chExt cx="1440389" cy="1448727"/>
            </a:xfrm>
          </p:grpSpPr>
          <p:sp>
            <p:nvSpPr>
              <p:cNvPr id="267" name="Oval 266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68" name="Picture 26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4" name="Group 233"/>
            <p:cNvGrpSpPr>
              <a:grpSpLocks noChangeAspect="1"/>
            </p:cNvGrpSpPr>
            <p:nvPr/>
          </p:nvGrpSpPr>
          <p:grpSpPr>
            <a:xfrm>
              <a:off x="7106287" y="3919905"/>
              <a:ext cx="635865" cy="639545"/>
              <a:chOff x="5025526" y="1550112"/>
              <a:chExt cx="1440389" cy="1448727"/>
            </a:xfrm>
          </p:grpSpPr>
          <p:sp>
            <p:nvSpPr>
              <p:cNvPr id="265" name="Oval 264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66" name="Picture 26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5" name="Group 234"/>
            <p:cNvGrpSpPr>
              <a:grpSpLocks noChangeAspect="1"/>
            </p:cNvGrpSpPr>
            <p:nvPr/>
          </p:nvGrpSpPr>
          <p:grpSpPr>
            <a:xfrm>
              <a:off x="7106287" y="2965375"/>
              <a:ext cx="635865" cy="639545"/>
              <a:chOff x="5025526" y="1550112"/>
              <a:chExt cx="1440389" cy="1448727"/>
            </a:xfrm>
          </p:grpSpPr>
          <p:sp>
            <p:nvSpPr>
              <p:cNvPr id="263" name="Oval 262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64" name="Picture 26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6" name="Group 235"/>
            <p:cNvGrpSpPr>
              <a:grpSpLocks noChangeAspect="1"/>
            </p:cNvGrpSpPr>
            <p:nvPr/>
          </p:nvGrpSpPr>
          <p:grpSpPr>
            <a:xfrm>
              <a:off x="7106287" y="2010845"/>
              <a:ext cx="635865" cy="639545"/>
              <a:chOff x="5025526" y="1550112"/>
              <a:chExt cx="1440389" cy="1448727"/>
            </a:xfrm>
          </p:grpSpPr>
          <p:sp>
            <p:nvSpPr>
              <p:cNvPr id="261" name="Oval 260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62" name="Picture 26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7" name="Group 236"/>
            <p:cNvGrpSpPr>
              <a:grpSpLocks noChangeAspect="1"/>
            </p:cNvGrpSpPr>
            <p:nvPr/>
          </p:nvGrpSpPr>
          <p:grpSpPr>
            <a:xfrm>
              <a:off x="8631061" y="4874434"/>
              <a:ext cx="635865" cy="639545"/>
              <a:chOff x="5025526" y="1550112"/>
              <a:chExt cx="1440389" cy="1448727"/>
            </a:xfrm>
          </p:grpSpPr>
          <p:sp>
            <p:nvSpPr>
              <p:cNvPr id="259" name="Oval 258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60" name="Picture 25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8" name="Group 237"/>
            <p:cNvGrpSpPr>
              <a:grpSpLocks noChangeAspect="1"/>
            </p:cNvGrpSpPr>
            <p:nvPr/>
          </p:nvGrpSpPr>
          <p:grpSpPr>
            <a:xfrm>
              <a:off x="8631061" y="3919905"/>
              <a:ext cx="635865" cy="639545"/>
              <a:chOff x="5025526" y="1550112"/>
              <a:chExt cx="1440389" cy="1448727"/>
            </a:xfrm>
          </p:grpSpPr>
          <p:sp>
            <p:nvSpPr>
              <p:cNvPr id="257" name="Oval 256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58" name="Picture 25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9" name="Group 238"/>
            <p:cNvGrpSpPr>
              <a:grpSpLocks noChangeAspect="1"/>
            </p:cNvGrpSpPr>
            <p:nvPr/>
          </p:nvGrpSpPr>
          <p:grpSpPr>
            <a:xfrm>
              <a:off x="8631061" y="2965375"/>
              <a:ext cx="635865" cy="639545"/>
              <a:chOff x="5025526" y="1550112"/>
              <a:chExt cx="1440389" cy="1448727"/>
            </a:xfrm>
          </p:grpSpPr>
          <p:sp>
            <p:nvSpPr>
              <p:cNvPr id="255" name="Oval 254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56" name="Picture 25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40" name="Group 239"/>
            <p:cNvGrpSpPr>
              <a:grpSpLocks noChangeAspect="1"/>
            </p:cNvGrpSpPr>
            <p:nvPr/>
          </p:nvGrpSpPr>
          <p:grpSpPr>
            <a:xfrm>
              <a:off x="8631061" y="2010845"/>
              <a:ext cx="635865" cy="639545"/>
              <a:chOff x="5025526" y="1550112"/>
              <a:chExt cx="1440389" cy="1448727"/>
            </a:xfrm>
          </p:grpSpPr>
          <p:sp>
            <p:nvSpPr>
              <p:cNvPr id="253" name="Oval 252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54" name="Picture 25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41" name="Group 240"/>
            <p:cNvGrpSpPr>
              <a:grpSpLocks noChangeAspect="1"/>
            </p:cNvGrpSpPr>
            <p:nvPr/>
          </p:nvGrpSpPr>
          <p:grpSpPr>
            <a:xfrm>
              <a:off x="10155831" y="4874434"/>
              <a:ext cx="635865" cy="639545"/>
              <a:chOff x="5025526" y="1550112"/>
              <a:chExt cx="1440389" cy="1448727"/>
            </a:xfrm>
          </p:grpSpPr>
          <p:sp>
            <p:nvSpPr>
              <p:cNvPr id="251" name="Oval 250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52" name="Picture 25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42" name="Group 241"/>
            <p:cNvGrpSpPr>
              <a:grpSpLocks noChangeAspect="1"/>
            </p:cNvGrpSpPr>
            <p:nvPr/>
          </p:nvGrpSpPr>
          <p:grpSpPr>
            <a:xfrm>
              <a:off x="10155831" y="3919905"/>
              <a:ext cx="635865" cy="639545"/>
              <a:chOff x="5025526" y="1550112"/>
              <a:chExt cx="1440389" cy="1448727"/>
            </a:xfrm>
          </p:grpSpPr>
          <p:sp>
            <p:nvSpPr>
              <p:cNvPr id="249" name="Oval 248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50" name="Picture 24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43" name="Group 242"/>
            <p:cNvGrpSpPr>
              <a:grpSpLocks noChangeAspect="1"/>
            </p:cNvGrpSpPr>
            <p:nvPr/>
          </p:nvGrpSpPr>
          <p:grpSpPr>
            <a:xfrm>
              <a:off x="10155831" y="2965375"/>
              <a:ext cx="635865" cy="639545"/>
              <a:chOff x="5025526" y="1550112"/>
              <a:chExt cx="1440389" cy="1448727"/>
            </a:xfrm>
          </p:grpSpPr>
          <p:sp>
            <p:nvSpPr>
              <p:cNvPr id="247" name="Oval 246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48" name="Picture 24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44" name="Group 243"/>
            <p:cNvGrpSpPr>
              <a:grpSpLocks noChangeAspect="1"/>
            </p:cNvGrpSpPr>
            <p:nvPr/>
          </p:nvGrpSpPr>
          <p:grpSpPr>
            <a:xfrm>
              <a:off x="10155831" y="2010845"/>
              <a:ext cx="635865" cy="639545"/>
              <a:chOff x="5025526" y="1550112"/>
              <a:chExt cx="1440389" cy="1448727"/>
            </a:xfrm>
          </p:grpSpPr>
          <p:sp>
            <p:nvSpPr>
              <p:cNvPr id="245" name="Oval 244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pic>
            <p:nvPicPr>
              <p:cNvPr id="246" name="Picture 24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C8B5D763-CDEA-432D-8DEB-47AABDFEAD00}"/>
                </a:ext>
              </a:extLst>
            </p:cNvPr>
            <p:cNvCxnSpPr/>
            <p:nvPr/>
          </p:nvCxnSpPr>
          <p:spPr>
            <a:xfrm flipH="1">
              <a:off x="4736592" y="2200656"/>
              <a:ext cx="755904" cy="0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501940F-0200-4B47-BD78-4FC32265DAD8}"/>
                </a:ext>
              </a:extLst>
            </p:cNvPr>
            <p:cNvCxnSpPr/>
            <p:nvPr/>
          </p:nvCxnSpPr>
          <p:spPr>
            <a:xfrm>
              <a:off x="4840224" y="2103120"/>
              <a:ext cx="5352288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640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 Location</a:t>
            </a:r>
          </a:p>
        </p:txBody>
      </p:sp>
      <p:sp>
        <p:nvSpPr>
          <p:cNvPr id="144" name="Text Placeholder 14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If… </a:t>
            </a:r>
          </a:p>
          <a:p>
            <a:pPr lvl="1"/>
            <a:r>
              <a:rPr lang="en-US" sz="1600" dirty="0"/>
              <a:t>…connected to T0, then I must be T1</a:t>
            </a:r>
          </a:p>
          <a:p>
            <a:pPr lvl="1"/>
            <a:r>
              <a:rPr lang="en-US" sz="1600" dirty="0"/>
              <a:t>…connected to T1, then I must be T2</a:t>
            </a:r>
          </a:p>
          <a:p>
            <a:pPr lvl="1"/>
            <a:r>
              <a:rPr lang="en-US" sz="1600" dirty="0"/>
              <a:t>Etc.</a:t>
            </a:r>
            <a:endParaRPr lang="en-US" sz="2400" dirty="0"/>
          </a:p>
          <a:p>
            <a:r>
              <a:rPr lang="en-US" sz="2400" i="1" dirty="0"/>
              <a:t>draft-</a:t>
            </a:r>
            <a:r>
              <a:rPr lang="en-US" sz="2400" i="1" dirty="0" err="1"/>
              <a:t>shen</a:t>
            </a:r>
            <a:r>
              <a:rPr lang="en-US" sz="2400" i="1" dirty="0"/>
              <a:t>-</a:t>
            </a:r>
            <a:r>
              <a:rPr lang="en-US" sz="2400" i="1" dirty="0" err="1"/>
              <a:t>isis</a:t>
            </a:r>
            <a:r>
              <a:rPr lang="en-US" sz="2400" i="1" dirty="0"/>
              <a:t>-spine-leaf-</a:t>
            </a:r>
            <a:r>
              <a:rPr lang="en-US" sz="2400" i="1" dirty="0" err="1"/>
              <a:t>ext</a:t>
            </a:r>
            <a:endParaRPr lang="en-US" sz="2400" i="1" dirty="0"/>
          </a:p>
          <a:p>
            <a:r>
              <a:rPr lang="en-US" sz="2400" i="1" dirty="0"/>
              <a:t>Advertised in tier TLV from </a:t>
            </a:r>
            <a:r>
              <a:rPr lang="en-US" sz="2400" i="1" dirty="0" err="1"/>
              <a:t>shen</a:t>
            </a:r>
            <a:r>
              <a:rPr lang="en-US" sz="2400" i="1" dirty="0"/>
              <a:t>-</a:t>
            </a:r>
            <a:r>
              <a:rPr lang="en-US" sz="2400" i="1" dirty="0" err="1"/>
              <a:t>isis</a:t>
            </a:r>
            <a:r>
              <a:rPr lang="en-US" sz="2400" i="1" dirty="0"/>
              <a:t>-spine-leaf-</a:t>
            </a:r>
            <a:r>
              <a:rPr lang="en-US" sz="2400" i="1" dirty="0" err="1"/>
              <a:t>ext</a:t>
            </a:r>
            <a:endParaRPr lang="en-US" sz="2400" i="1" dirty="0"/>
          </a:p>
        </p:txBody>
      </p:sp>
      <p:sp>
        <p:nvSpPr>
          <p:cNvPr id="145" name="Text Placeholder 14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8CF58BFC-FFA1-474E-A803-E861E2FE9E94}"/>
              </a:ext>
            </a:extLst>
          </p:cNvPr>
          <p:cNvSpPr txBox="1"/>
          <p:nvPr/>
        </p:nvSpPr>
        <p:spPr>
          <a:xfrm>
            <a:off x="4578343" y="1873520"/>
            <a:ext cx="311734" cy="348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FA3A0721-1DEF-4529-9E9F-494D425C652D}"/>
              </a:ext>
            </a:extLst>
          </p:cNvPr>
          <p:cNvSpPr txBox="1"/>
          <p:nvPr/>
        </p:nvSpPr>
        <p:spPr>
          <a:xfrm>
            <a:off x="5994572" y="1873520"/>
            <a:ext cx="314757" cy="348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269311EE-57FA-4A6B-9F6F-BDE236C4FC34}"/>
              </a:ext>
            </a:extLst>
          </p:cNvPr>
          <p:cNvSpPr txBox="1"/>
          <p:nvPr/>
        </p:nvSpPr>
        <p:spPr>
          <a:xfrm>
            <a:off x="7444326" y="1873520"/>
            <a:ext cx="311734" cy="348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11D0AF76-5408-4A9E-A663-005945D0758B}"/>
              </a:ext>
            </a:extLst>
          </p:cNvPr>
          <p:cNvSpPr txBox="1"/>
          <p:nvPr/>
        </p:nvSpPr>
        <p:spPr>
          <a:xfrm>
            <a:off x="8892998" y="1873520"/>
            <a:ext cx="332899" cy="348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8DF1D2BA-B098-44E4-99C8-FA1B89B8145E}"/>
              </a:ext>
            </a:extLst>
          </p:cNvPr>
          <p:cNvSpPr txBox="1"/>
          <p:nvPr/>
        </p:nvSpPr>
        <p:spPr>
          <a:xfrm>
            <a:off x="10335261" y="187352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</a:p>
        </p:txBody>
      </p: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C4F4226E-69D7-4204-9044-CB9AF2B7157F}"/>
              </a:ext>
            </a:extLst>
          </p:cNvPr>
          <p:cNvCxnSpPr>
            <a:cxnSpLocks/>
          </p:cNvCxnSpPr>
          <p:nvPr/>
        </p:nvCxnSpPr>
        <p:spPr>
          <a:xfrm>
            <a:off x="9028510" y="2503904"/>
            <a:ext cx="1463459" cy="15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98F822D1-5FB6-47E2-A2C2-1779268995A8}"/>
              </a:ext>
            </a:extLst>
          </p:cNvPr>
          <p:cNvCxnSpPr>
            <a:cxnSpLocks/>
          </p:cNvCxnSpPr>
          <p:nvPr/>
        </p:nvCxnSpPr>
        <p:spPr>
          <a:xfrm>
            <a:off x="9028510" y="3404125"/>
            <a:ext cx="1463459" cy="15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3617EE4E-5E0E-4BED-8EDA-846F7F4E7A04}"/>
              </a:ext>
            </a:extLst>
          </p:cNvPr>
          <p:cNvCxnSpPr>
            <a:cxnSpLocks/>
          </p:cNvCxnSpPr>
          <p:nvPr/>
        </p:nvCxnSpPr>
        <p:spPr>
          <a:xfrm>
            <a:off x="9028510" y="4304347"/>
            <a:ext cx="1463459" cy="15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63E8B69B-53BD-4E7A-ABA7-3051A43CDDBA}"/>
              </a:ext>
            </a:extLst>
          </p:cNvPr>
          <p:cNvCxnSpPr>
            <a:cxnSpLocks/>
          </p:cNvCxnSpPr>
          <p:nvPr/>
        </p:nvCxnSpPr>
        <p:spPr>
          <a:xfrm>
            <a:off x="9028510" y="5204567"/>
            <a:ext cx="1463459" cy="15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1F9D906E-143C-43E4-A8EE-F7532DC065B2}"/>
              </a:ext>
            </a:extLst>
          </p:cNvPr>
          <p:cNvCxnSpPr>
            <a:cxnSpLocks/>
          </p:cNvCxnSpPr>
          <p:nvPr/>
        </p:nvCxnSpPr>
        <p:spPr>
          <a:xfrm>
            <a:off x="9042965" y="2518152"/>
            <a:ext cx="1449004" cy="8634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41486A0A-3AB7-45E9-A064-CF8DFC2F2749}"/>
              </a:ext>
            </a:extLst>
          </p:cNvPr>
          <p:cNvCxnSpPr>
            <a:cxnSpLocks/>
          </p:cNvCxnSpPr>
          <p:nvPr/>
        </p:nvCxnSpPr>
        <p:spPr>
          <a:xfrm>
            <a:off x="9059983" y="2513231"/>
            <a:ext cx="1400515" cy="17926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DF12AE4D-3D6B-4384-A562-2592DD90A67F}"/>
              </a:ext>
            </a:extLst>
          </p:cNvPr>
          <p:cNvCxnSpPr>
            <a:cxnSpLocks/>
          </p:cNvCxnSpPr>
          <p:nvPr/>
        </p:nvCxnSpPr>
        <p:spPr>
          <a:xfrm>
            <a:off x="9071273" y="2518267"/>
            <a:ext cx="1404961" cy="26804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573E44C2-5869-4D25-BAE9-521E63A5521C}"/>
              </a:ext>
            </a:extLst>
          </p:cNvPr>
          <p:cNvCxnSpPr>
            <a:cxnSpLocks/>
          </p:cNvCxnSpPr>
          <p:nvPr/>
        </p:nvCxnSpPr>
        <p:spPr>
          <a:xfrm flipV="1">
            <a:off x="9059983" y="2520034"/>
            <a:ext cx="1431987" cy="8730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40336D7D-CF40-4F42-A5F1-15D39A612DAE}"/>
              </a:ext>
            </a:extLst>
          </p:cNvPr>
          <p:cNvCxnSpPr>
            <a:cxnSpLocks/>
          </p:cNvCxnSpPr>
          <p:nvPr/>
        </p:nvCxnSpPr>
        <p:spPr>
          <a:xfrm>
            <a:off x="9098814" y="3398998"/>
            <a:ext cx="1393156" cy="9068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0F37B3EC-F538-4A3F-93A9-501D2F6DC88C}"/>
              </a:ext>
            </a:extLst>
          </p:cNvPr>
          <p:cNvCxnSpPr>
            <a:cxnSpLocks/>
          </p:cNvCxnSpPr>
          <p:nvPr/>
        </p:nvCxnSpPr>
        <p:spPr>
          <a:xfrm>
            <a:off x="9075720" y="3412943"/>
            <a:ext cx="1416250" cy="1785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C2D66814-5E1B-4D21-985C-357746679D57}"/>
              </a:ext>
            </a:extLst>
          </p:cNvPr>
          <p:cNvCxnSpPr>
            <a:cxnSpLocks/>
          </p:cNvCxnSpPr>
          <p:nvPr/>
        </p:nvCxnSpPr>
        <p:spPr>
          <a:xfrm flipV="1">
            <a:off x="9059985" y="2513231"/>
            <a:ext cx="1431985" cy="17926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9940D86C-FB3B-4223-8941-6AE9C504FEBF}"/>
              </a:ext>
            </a:extLst>
          </p:cNvPr>
          <p:cNvCxnSpPr>
            <a:cxnSpLocks/>
          </p:cNvCxnSpPr>
          <p:nvPr/>
        </p:nvCxnSpPr>
        <p:spPr>
          <a:xfrm flipV="1">
            <a:off x="9071856" y="3397279"/>
            <a:ext cx="1420114" cy="9433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FB941230-A247-46AD-BC8B-1391D3DCB6FE}"/>
              </a:ext>
            </a:extLst>
          </p:cNvPr>
          <p:cNvCxnSpPr>
            <a:cxnSpLocks/>
          </p:cNvCxnSpPr>
          <p:nvPr/>
        </p:nvCxnSpPr>
        <p:spPr>
          <a:xfrm>
            <a:off x="9026226" y="4262466"/>
            <a:ext cx="1465744" cy="9519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716DB1E1-E46E-4E65-9A5B-AA2105B82F33}"/>
              </a:ext>
            </a:extLst>
          </p:cNvPr>
          <p:cNvCxnSpPr>
            <a:cxnSpLocks/>
          </p:cNvCxnSpPr>
          <p:nvPr/>
        </p:nvCxnSpPr>
        <p:spPr>
          <a:xfrm flipV="1">
            <a:off x="9041962" y="2520034"/>
            <a:ext cx="1450008" cy="26837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D242CBCF-81F4-45A1-A9D6-248A8EFC01F1}"/>
              </a:ext>
            </a:extLst>
          </p:cNvPr>
          <p:cNvCxnSpPr>
            <a:cxnSpLocks/>
          </p:cNvCxnSpPr>
          <p:nvPr/>
        </p:nvCxnSpPr>
        <p:spPr>
          <a:xfrm flipV="1">
            <a:off x="9040958" y="3428609"/>
            <a:ext cx="1435275" cy="17874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2C6AFCD3-819E-4D3C-930B-6FC7A0280B0E}"/>
              </a:ext>
            </a:extLst>
          </p:cNvPr>
          <p:cNvCxnSpPr>
            <a:cxnSpLocks/>
          </p:cNvCxnSpPr>
          <p:nvPr/>
        </p:nvCxnSpPr>
        <p:spPr>
          <a:xfrm flipV="1">
            <a:off x="9040958" y="4290189"/>
            <a:ext cx="1435275" cy="8929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95ED6974-14A4-4EC9-9650-EE75F8C41D54}"/>
              </a:ext>
            </a:extLst>
          </p:cNvPr>
          <p:cNvCxnSpPr>
            <a:cxnSpLocks/>
          </p:cNvCxnSpPr>
          <p:nvPr/>
        </p:nvCxnSpPr>
        <p:spPr>
          <a:xfrm>
            <a:off x="7590490" y="2503921"/>
            <a:ext cx="1463459" cy="156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1ED8908F-2254-4D00-B5B9-B2ACADF76153}"/>
              </a:ext>
            </a:extLst>
          </p:cNvPr>
          <p:cNvCxnSpPr>
            <a:cxnSpLocks/>
          </p:cNvCxnSpPr>
          <p:nvPr/>
        </p:nvCxnSpPr>
        <p:spPr>
          <a:xfrm>
            <a:off x="7590490" y="3404142"/>
            <a:ext cx="1463459" cy="156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575D619D-FA31-459F-BC03-70FD7137DBBC}"/>
              </a:ext>
            </a:extLst>
          </p:cNvPr>
          <p:cNvCxnSpPr>
            <a:cxnSpLocks/>
          </p:cNvCxnSpPr>
          <p:nvPr/>
        </p:nvCxnSpPr>
        <p:spPr>
          <a:xfrm>
            <a:off x="7590490" y="4304364"/>
            <a:ext cx="1463459" cy="156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1A0AD54C-3635-4817-A2BC-0FEBA9394B8F}"/>
              </a:ext>
            </a:extLst>
          </p:cNvPr>
          <p:cNvCxnSpPr>
            <a:cxnSpLocks/>
          </p:cNvCxnSpPr>
          <p:nvPr/>
        </p:nvCxnSpPr>
        <p:spPr>
          <a:xfrm>
            <a:off x="7590490" y="5204584"/>
            <a:ext cx="1463459" cy="156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654D40A6-FD6F-417D-A1B8-C9274F39EF6D}"/>
              </a:ext>
            </a:extLst>
          </p:cNvPr>
          <p:cNvCxnSpPr>
            <a:cxnSpLocks/>
          </p:cNvCxnSpPr>
          <p:nvPr/>
        </p:nvCxnSpPr>
        <p:spPr>
          <a:xfrm>
            <a:off x="7604945" y="2513231"/>
            <a:ext cx="1449004" cy="8616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E3D05EEC-D882-4DE7-A4B7-23369102CE40}"/>
              </a:ext>
            </a:extLst>
          </p:cNvPr>
          <p:cNvCxnSpPr>
            <a:cxnSpLocks/>
          </p:cNvCxnSpPr>
          <p:nvPr/>
        </p:nvCxnSpPr>
        <p:spPr>
          <a:xfrm>
            <a:off x="7621963" y="2485632"/>
            <a:ext cx="1400515" cy="18115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4DC79739-5580-42C2-8A6F-725BD18A6A1E}"/>
              </a:ext>
            </a:extLst>
          </p:cNvPr>
          <p:cNvCxnSpPr>
            <a:cxnSpLocks/>
          </p:cNvCxnSpPr>
          <p:nvPr/>
        </p:nvCxnSpPr>
        <p:spPr>
          <a:xfrm>
            <a:off x="7615930" y="2485632"/>
            <a:ext cx="1422284" cy="27026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413CFC83-9A8F-44D3-8812-7FBFCD559923}"/>
              </a:ext>
            </a:extLst>
          </p:cNvPr>
          <p:cNvCxnSpPr>
            <a:cxnSpLocks/>
          </p:cNvCxnSpPr>
          <p:nvPr/>
        </p:nvCxnSpPr>
        <p:spPr>
          <a:xfrm flipV="1">
            <a:off x="7621963" y="2515109"/>
            <a:ext cx="1431987" cy="8712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58D1C246-43B3-46DA-83F1-0CE4F0B8C8B6}"/>
              </a:ext>
            </a:extLst>
          </p:cNvPr>
          <p:cNvCxnSpPr>
            <a:cxnSpLocks/>
          </p:cNvCxnSpPr>
          <p:nvPr/>
        </p:nvCxnSpPr>
        <p:spPr>
          <a:xfrm>
            <a:off x="7660794" y="3392242"/>
            <a:ext cx="1393156" cy="9049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B9C6BA13-4D71-4B8E-B054-40F461C500A7}"/>
              </a:ext>
            </a:extLst>
          </p:cNvPr>
          <p:cNvCxnSpPr>
            <a:cxnSpLocks/>
          </p:cNvCxnSpPr>
          <p:nvPr/>
        </p:nvCxnSpPr>
        <p:spPr>
          <a:xfrm>
            <a:off x="7637700" y="3406159"/>
            <a:ext cx="1416250" cy="1782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C95329F3-AD6F-4E1D-AE26-D290B6CF11B4}"/>
              </a:ext>
            </a:extLst>
          </p:cNvPr>
          <p:cNvCxnSpPr>
            <a:cxnSpLocks/>
          </p:cNvCxnSpPr>
          <p:nvPr/>
        </p:nvCxnSpPr>
        <p:spPr>
          <a:xfrm flipV="1">
            <a:off x="7621965" y="2513231"/>
            <a:ext cx="1438018" cy="17839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5016985D-657A-4C71-BF4E-BF732391DC80}"/>
              </a:ext>
            </a:extLst>
          </p:cNvPr>
          <p:cNvCxnSpPr>
            <a:cxnSpLocks/>
          </p:cNvCxnSpPr>
          <p:nvPr/>
        </p:nvCxnSpPr>
        <p:spPr>
          <a:xfrm flipV="1">
            <a:off x="7633835" y="3390527"/>
            <a:ext cx="1420114" cy="941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5C2F3C7E-C99D-420B-982B-B553A31CA2FE}"/>
              </a:ext>
            </a:extLst>
          </p:cNvPr>
          <p:cNvCxnSpPr>
            <a:cxnSpLocks/>
          </p:cNvCxnSpPr>
          <p:nvPr/>
        </p:nvCxnSpPr>
        <p:spPr>
          <a:xfrm>
            <a:off x="7588206" y="4253912"/>
            <a:ext cx="1465744" cy="9499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01B224E7-41DD-4F41-9DED-C06E0FCD4D10}"/>
              </a:ext>
            </a:extLst>
          </p:cNvPr>
          <p:cNvCxnSpPr>
            <a:cxnSpLocks/>
          </p:cNvCxnSpPr>
          <p:nvPr/>
        </p:nvCxnSpPr>
        <p:spPr>
          <a:xfrm flipV="1">
            <a:off x="7603942" y="2515109"/>
            <a:ext cx="1450008" cy="26781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39B9E5F1-E9EF-4CC7-B1D0-8D1650109072}"/>
              </a:ext>
            </a:extLst>
          </p:cNvPr>
          <p:cNvCxnSpPr>
            <a:cxnSpLocks/>
          </p:cNvCxnSpPr>
          <p:nvPr/>
        </p:nvCxnSpPr>
        <p:spPr>
          <a:xfrm flipV="1">
            <a:off x="7602938" y="3421793"/>
            <a:ext cx="1435275" cy="17837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432D783B-A0C9-4AA6-9CE1-E1576C20F4B3}"/>
              </a:ext>
            </a:extLst>
          </p:cNvPr>
          <p:cNvCxnSpPr>
            <a:cxnSpLocks/>
          </p:cNvCxnSpPr>
          <p:nvPr/>
        </p:nvCxnSpPr>
        <p:spPr>
          <a:xfrm flipV="1">
            <a:off x="7602938" y="4281577"/>
            <a:ext cx="1435275" cy="8910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0B850F94-1AAD-4AD3-A8E3-C291347EB458}"/>
              </a:ext>
            </a:extLst>
          </p:cNvPr>
          <p:cNvCxnSpPr>
            <a:cxnSpLocks/>
          </p:cNvCxnSpPr>
          <p:nvPr/>
        </p:nvCxnSpPr>
        <p:spPr>
          <a:xfrm>
            <a:off x="6152470" y="2503912"/>
            <a:ext cx="1463459" cy="15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83E23A45-EDBB-438B-936E-A92F5A90C760}"/>
              </a:ext>
            </a:extLst>
          </p:cNvPr>
          <p:cNvCxnSpPr>
            <a:cxnSpLocks/>
          </p:cNvCxnSpPr>
          <p:nvPr/>
        </p:nvCxnSpPr>
        <p:spPr>
          <a:xfrm>
            <a:off x="6152470" y="3404133"/>
            <a:ext cx="1463459" cy="15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F92DD03B-34BF-43B1-837F-5D4ADC6932F8}"/>
              </a:ext>
            </a:extLst>
          </p:cNvPr>
          <p:cNvCxnSpPr>
            <a:cxnSpLocks/>
          </p:cNvCxnSpPr>
          <p:nvPr/>
        </p:nvCxnSpPr>
        <p:spPr>
          <a:xfrm>
            <a:off x="6152470" y="4304354"/>
            <a:ext cx="1463459" cy="15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A4F3D246-0072-4DE2-A678-DAE2E1DAA449}"/>
              </a:ext>
            </a:extLst>
          </p:cNvPr>
          <p:cNvCxnSpPr>
            <a:cxnSpLocks/>
          </p:cNvCxnSpPr>
          <p:nvPr/>
        </p:nvCxnSpPr>
        <p:spPr>
          <a:xfrm>
            <a:off x="6152470" y="5204575"/>
            <a:ext cx="1463459" cy="15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30FF6F23-69A8-4EBA-AF9F-02DA3CF36506}"/>
              </a:ext>
            </a:extLst>
          </p:cNvPr>
          <p:cNvCxnSpPr>
            <a:cxnSpLocks/>
          </p:cNvCxnSpPr>
          <p:nvPr/>
        </p:nvCxnSpPr>
        <p:spPr>
          <a:xfrm>
            <a:off x="6166925" y="2499403"/>
            <a:ext cx="1449004" cy="8626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34B2F864-0658-4662-AF1B-870ED7BA4B5E}"/>
              </a:ext>
            </a:extLst>
          </p:cNvPr>
          <p:cNvCxnSpPr>
            <a:cxnSpLocks/>
          </p:cNvCxnSpPr>
          <p:nvPr/>
        </p:nvCxnSpPr>
        <p:spPr>
          <a:xfrm>
            <a:off x="6164918" y="2485632"/>
            <a:ext cx="1419539" cy="17998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8AC7F276-2D92-4B36-B0DC-93A38ABCB040}"/>
              </a:ext>
            </a:extLst>
          </p:cNvPr>
          <p:cNvCxnSpPr>
            <a:cxnSpLocks/>
          </p:cNvCxnSpPr>
          <p:nvPr/>
        </p:nvCxnSpPr>
        <p:spPr>
          <a:xfrm>
            <a:off x="6164918" y="2499403"/>
            <a:ext cx="1435276" cy="26782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2084BC19-1D60-459F-9A70-EA223C850299}"/>
              </a:ext>
            </a:extLst>
          </p:cNvPr>
          <p:cNvCxnSpPr>
            <a:cxnSpLocks/>
          </p:cNvCxnSpPr>
          <p:nvPr/>
        </p:nvCxnSpPr>
        <p:spPr>
          <a:xfrm flipV="1">
            <a:off x="6183943" y="2501283"/>
            <a:ext cx="1431987" cy="8723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3243068B-101F-4DCB-8081-2185733D1818}"/>
              </a:ext>
            </a:extLst>
          </p:cNvPr>
          <p:cNvCxnSpPr>
            <a:cxnSpLocks/>
          </p:cNvCxnSpPr>
          <p:nvPr/>
        </p:nvCxnSpPr>
        <p:spPr>
          <a:xfrm>
            <a:off x="6222774" y="3379471"/>
            <a:ext cx="1393156" cy="906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7A36F5D3-46D7-4D0D-A69F-51363F85B859}"/>
              </a:ext>
            </a:extLst>
          </p:cNvPr>
          <p:cNvCxnSpPr>
            <a:cxnSpLocks/>
          </p:cNvCxnSpPr>
          <p:nvPr/>
        </p:nvCxnSpPr>
        <p:spPr>
          <a:xfrm>
            <a:off x="6199680" y="3393404"/>
            <a:ext cx="1416250" cy="17842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7D364768-576C-4D13-8F82-D8317DE3EC74}"/>
              </a:ext>
            </a:extLst>
          </p:cNvPr>
          <p:cNvCxnSpPr>
            <a:cxnSpLocks/>
          </p:cNvCxnSpPr>
          <p:nvPr/>
        </p:nvCxnSpPr>
        <p:spPr>
          <a:xfrm flipV="1">
            <a:off x="6183944" y="2499403"/>
            <a:ext cx="1416249" cy="1786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E6CDBE91-1C95-45CC-A886-B15B47BBC7E2}"/>
              </a:ext>
            </a:extLst>
          </p:cNvPr>
          <p:cNvCxnSpPr>
            <a:cxnSpLocks/>
          </p:cNvCxnSpPr>
          <p:nvPr/>
        </p:nvCxnSpPr>
        <p:spPr>
          <a:xfrm flipV="1">
            <a:off x="6195815" y="3377753"/>
            <a:ext cx="1420114" cy="9425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41A24867-FC5A-4C69-9E92-82D5722C5347}"/>
              </a:ext>
            </a:extLst>
          </p:cNvPr>
          <p:cNvCxnSpPr>
            <a:cxnSpLocks/>
          </p:cNvCxnSpPr>
          <p:nvPr/>
        </p:nvCxnSpPr>
        <p:spPr>
          <a:xfrm>
            <a:off x="6150186" y="4242176"/>
            <a:ext cx="1465744" cy="951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5433CEA6-8A01-4741-B6BA-7CE2BF879CFD}"/>
              </a:ext>
            </a:extLst>
          </p:cNvPr>
          <p:cNvCxnSpPr>
            <a:cxnSpLocks/>
          </p:cNvCxnSpPr>
          <p:nvPr/>
        </p:nvCxnSpPr>
        <p:spPr>
          <a:xfrm flipV="1">
            <a:off x="6165922" y="2501283"/>
            <a:ext cx="1450008" cy="26813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3566C48F-1E56-467B-A235-61C8C3B751C6}"/>
              </a:ext>
            </a:extLst>
          </p:cNvPr>
          <p:cNvCxnSpPr>
            <a:cxnSpLocks/>
          </p:cNvCxnSpPr>
          <p:nvPr/>
        </p:nvCxnSpPr>
        <p:spPr>
          <a:xfrm flipV="1">
            <a:off x="6164918" y="3409056"/>
            <a:ext cx="1435275" cy="17858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A1A54111-9E78-4496-9BFD-33A356E8580F}"/>
              </a:ext>
            </a:extLst>
          </p:cNvPr>
          <p:cNvCxnSpPr>
            <a:cxnSpLocks/>
          </p:cNvCxnSpPr>
          <p:nvPr/>
        </p:nvCxnSpPr>
        <p:spPr>
          <a:xfrm flipV="1">
            <a:off x="6164918" y="4269874"/>
            <a:ext cx="1435275" cy="8921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326811F1-9959-435A-8C1E-B7CE8ED92B83}"/>
              </a:ext>
            </a:extLst>
          </p:cNvPr>
          <p:cNvCxnSpPr>
            <a:cxnSpLocks/>
          </p:cNvCxnSpPr>
          <p:nvPr/>
        </p:nvCxnSpPr>
        <p:spPr>
          <a:xfrm>
            <a:off x="4694253" y="2503912"/>
            <a:ext cx="1463458" cy="15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14B995FE-212D-48F2-BCC5-711110FFAC36}"/>
              </a:ext>
            </a:extLst>
          </p:cNvPr>
          <p:cNvCxnSpPr>
            <a:cxnSpLocks/>
          </p:cNvCxnSpPr>
          <p:nvPr/>
        </p:nvCxnSpPr>
        <p:spPr>
          <a:xfrm>
            <a:off x="4694253" y="3404133"/>
            <a:ext cx="1463458" cy="15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54CE2598-6638-44B5-91FF-CD27F45594FD}"/>
              </a:ext>
            </a:extLst>
          </p:cNvPr>
          <p:cNvCxnSpPr>
            <a:cxnSpLocks/>
          </p:cNvCxnSpPr>
          <p:nvPr/>
        </p:nvCxnSpPr>
        <p:spPr>
          <a:xfrm>
            <a:off x="4694253" y="4304354"/>
            <a:ext cx="1463458" cy="15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5A4C56E5-73D1-4AC9-81A8-7775187CB45C}"/>
              </a:ext>
            </a:extLst>
          </p:cNvPr>
          <p:cNvCxnSpPr>
            <a:cxnSpLocks/>
          </p:cNvCxnSpPr>
          <p:nvPr/>
        </p:nvCxnSpPr>
        <p:spPr>
          <a:xfrm>
            <a:off x="4694253" y="5204575"/>
            <a:ext cx="1463458" cy="156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6A184625-6F91-4AEC-AF13-C5C28834AEFF}"/>
              </a:ext>
            </a:extLst>
          </p:cNvPr>
          <p:cNvCxnSpPr>
            <a:cxnSpLocks/>
          </p:cNvCxnSpPr>
          <p:nvPr/>
        </p:nvCxnSpPr>
        <p:spPr>
          <a:xfrm>
            <a:off x="4708708" y="2499403"/>
            <a:ext cx="1449003" cy="8626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F6987E91-1DE4-49D0-8388-16FF217CCC25}"/>
              </a:ext>
            </a:extLst>
          </p:cNvPr>
          <p:cNvCxnSpPr>
            <a:cxnSpLocks/>
          </p:cNvCxnSpPr>
          <p:nvPr/>
        </p:nvCxnSpPr>
        <p:spPr>
          <a:xfrm>
            <a:off x="4725726" y="2485632"/>
            <a:ext cx="1400513" cy="17998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4E85E440-9932-4DDC-89AC-F854E7BB49B2}"/>
              </a:ext>
            </a:extLst>
          </p:cNvPr>
          <p:cNvCxnSpPr>
            <a:cxnSpLocks/>
          </p:cNvCxnSpPr>
          <p:nvPr/>
        </p:nvCxnSpPr>
        <p:spPr>
          <a:xfrm>
            <a:off x="4725726" y="2499403"/>
            <a:ext cx="1416250" cy="2678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6AFA17D9-953C-4A37-8D7D-E15B4F1368A7}"/>
              </a:ext>
            </a:extLst>
          </p:cNvPr>
          <p:cNvCxnSpPr>
            <a:cxnSpLocks/>
          </p:cNvCxnSpPr>
          <p:nvPr/>
        </p:nvCxnSpPr>
        <p:spPr>
          <a:xfrm flipV="1">
            <a:off x="4725726" y="2501284"/>
            <a:ext cx="1431985" cy="8723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5897F1D6-C365-41F8-AB45-FD196FE8A72F}"/>
              </a:ext>
            </a:extLst>
          </p:cNvPr>
          <p:cNvCxnSpPr>
            <a:cxnSpLocks/>
          </p:cNvCxnSpPr>
          <p:nvPr/>
        </p:nvCxnSpPr>
        <p:spPr>
          <a:xfrm>
            <a:off x="4764557" y="3379472"/>
            <a:ext cx="1393154" cy="906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AB2F2EBF-7BF8-4C86-81F9-8F4C13640324}"/>
              </a:ext>
            </a:extLst>
          </p:cNvPr>
          <p:cNvCxnSpPr>
            <a:cxnSpLocks/>
          </p:cNvCxnSpPr>
          <p:nvPr/>
        </p:nvCxnSpPr>
        <p:spPr>
          <a:xfrm>
            <a:off x="4741463" y="3393403"/>
            <a:ext cx="1416248" cy="17842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B463D007-BDDB-405F-9EAD-B701382AD686}"/>
              </a:ext>
            </a:extLst>
          </p:cNvPr>
          <p:cNvCxnSpPr>
            <a:cxnSpLocks/>
          </p:cNvCxnSpPr>
          <p:nvPr/>
        </p:nvCxnSpPr>
        <p:spPr>
          <a:xfrm flipV="1">
            <a:off x="4725728" y="2499403"/>
            <a:ext cx="1431982" cy="1786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6317A8EF-4670-45D7-A223-B53EB2237961}"/>
              </a:ext>
            </a:extLst>
          </p:cNvPr>
          <p:cNvCxnSpPr>
            <a:cxnSpLocks/>
          </p:cNvCxnSpPr>
          <p:nvPr/>
        </p:nvCxnSpPr>
        <p:spPr>
          <a:xfrm flipV="1">
            <a:off x="4737599" y="3377753"/>
            <a:ext cx="1420113" cy="9425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422B4AB2-46C4-4959-9E4D-35064A128175}"/>
              </a:ext>
            </a:extLst>
          </p:cNvPr>
          <p:cNvCxnSpPr>
            <a:cxnSpLocks/>
          </p:cNvCxnSpPr>
          <p:nvPr/>
        </p:nvCxnSpPr>
        <p:spPr>
          <a:xfrm>
            <a:off x="4691968" y="4242175"/>
            <a:ext cx="1465742" cy="951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66779A52-992D-4765-B96C-2FC7DAA7CC6F}"/>
              </a:ext>
            </a:extLst>
          </p:cNvPr>
          <p:cNvCxnSpPr>
            <a:cxnSpLocks/>
          </p:cNvCxnSpPr>
          <p:nvPr/>
        </p:nvCxnSpPr>
        <p:spPr>
          <a:xfrm flipV="1">
            <a:off x="4707704" y="2501284"/>
            <a:ext cx="1450007" cy="26813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939BFAEF-54B7-45EF-BA7C-44F08415D41C}"/>
              </a:ext>
            </a:extLst>
          </p:cNvPr>
          <p:cNvCxnSpPr>
            <a:cxnSpLocks/>
          </p:cNvCxnSpPr>
          <p:nvPr/>
        </p:nvCxnSpPr>
        <p:spPr>
          <a:xfrm flipV="1">
            <a:off x="4706701" y="3409057"/>
            <a:ext cx="1435273" cy="17858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95976667-D3C5-49C5-9EF8-D577D10AA633}"/>
              </a:ext>
            </a:extLst>
          </p:cNvPr>
          <p:cNvCxnSpPr>
            <a:cxnSpLocks/>
          </p:cNvCxnSpPr>
          <p:nvPr/>
        </p:nvCxnSpPr>
        <p:spPr>
          <a:xfrm flipV="1">
            <a:off x="4706701" y="4269874"/>
            <a:ext cx="1435273" cy="8921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A8158C18-ED42-468B-BA64-BEA47BB32F32}"/>
              </a:ext>
            </a:extLst>
          </p:cNvPr>
          <p:cNvGrpSpPr>
            <a:grpSpLocks noChangeAspect="1"/>
          </p:cNvGrpSpPr>
          <p:nvPr/>
        </p:nvGrpSpPr>
        <p:grpSpPr>
          <a:xfrm>
            <a:off x="4425696" y="4910821"/>
            <a:ext cx="599687" cy="603158"/>
            <a:chOff x="5025526" y="1550112"/>
            <a:chExt cx="1440389" cy="1448727"/>
          </a:xfrm>
        </p:grpSpPr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7616C69D-7043-4F57-9EA5-9A895F0D58FE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16" name="Picture 415">
              <a:extLst>
                <a:ext uri="{FF2B5EF4-FFF2-40B4-BE49-F238E27FC236}">
                  <a16:creationId xmlns:a16="http://schemas.microsoft.com/office/drawing/2014/main" id="{63634FCF-288A-401C-8958-6D0E1AAED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FEFBA959-7CC6-48C7-B7F2-6DAC506314C8}"/>
              </a:ext>
            </a:extLst>
          </p:cNvPr>
          <p:cNvGrpSpPr>
            <a:grpSpLocks noChangeAspect="1"/>
          </p:cNvGrpSpPr>
          <p:nvPr/>
        </p:nvGrpSpPr>
        <p:grpSpPr>
          <a:xfrm>
            <a:off x="4425696" y="4010601"/>
            <a:ext cx="599687" cy="603158"/>
            <a:chOff x="5025526" y="1550112"/>
            <a:chExt cx="1440389" cy="1448727"/>
          </a:xfrm>
        </p:grpSpPr>
        <p:sp>
          <p:nvSpPr>
            <p:cNvPr id="413" name="Oval 412">
              <a:extLst>
                <a:ext uri="{FF2B5EF4-FFF2-40B4-BE49-F238E27FC236}">
                  <a16:creationId xmlns:a16="http://schemas.microsoft.com/office/drawing/2014/main" id="{7B2BC9C0-1D2D-4A90-9A52-082E5AF95065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14" name="Picture 413">
              <a:extLst>
                <a:ext uri="{FF2B5EF4-FFF2-40B4-BE49-F238E27FC236}">
                  <a16:creationId xmlns:a16="http://schemas.microsoft.com/office/drawing/2014/main" id="{99CFB27D-AF75-48AE-946B-315E6B13A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CDE0A264-54C7-4732-8D91-7EFEFA3EFB3F}"/>
              </a:ext>
            </a:extLst>
          </p:cNvPr>
          <p:cNvGrpSpPr>
            <a:grpSpLocks noChangeAspect="1"/>
          </p:cNvGrpSpPr>
          <p:nvPr/>
        </p:nvGrpSpPr>
        <p:grpSpPr>
          <a:xfrm>
            <a:off x="4425696" y="3110380"/>
            <a:ext cx="599687" cy="603158"/>
            <a:chOff x="5025526" y="1550112"/>
            <a:chExt cx="1440389" cy="1448727"/>
          </a:xfrm>
        </p:grpSpPr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61774389-90FA-4AB8-8388-51BE58E4E766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12" name="Picture 411">
              <a:extLst>
                <a:ext uri="{FF2B5EF4-FFF2-40B4-BE49-F238E27FC236}">
                  <a16:creationId xmlns:a16="http://schemas.microsoft.com/office/drawing/2014/main" id="{6887CEEB-5251-4B81-9B3B-8D8808D4D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A159266D-AC96-48B3-BA90-D647CC4B1D2C}"/>
              </a:ext>
            </a:extLst>
          </p:cNvPr>
          <p:cNvGrpSpPr>
            <a:grpSpLocks noChangeAspect="1"/>
          </p:cNvGrpSpPr>
          <p:nvPr/>
        </p:nvGrpSpPr>
        <p:grpSpPr>
          <a:xfrm>
            <a:off x="4425696" y="2210158"/>
            <a:ext cx="599687" cy="603158"/>
            <a:chOff x="5025526" y="1550112"/>
            <a:chExt cx="1440389" cy="1448727"/>
          </a:xfrm>
        </p:grpSpPr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AC8AC231-47EC-419F-BC3E-9DF76CE543F6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AAE769C3-E6C7-4B14-BAFE-B383121FA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F776DC22-F82B-4BC4-BDE3-6D0EEF57DDFF}"/>
              </a:ext>
            </a:extLst>
          </p:cNvPr>
          <p:cNvGrpSpPr>
            <a:grpSpLocks noChangeAspect="1"/>
          </p:cNvGrpSpPr>
          <p:nvPr/>
        </p:nvGrpSpPr>
        <p:grpSpPr>
          <a:xfrm>
            <a:off x="5857697" y="4910821"/>
            <a:ext cx="599687" cy="603158"/>
            <a:chOff x="5025526" y="1550112"/>
            <a:chExt cx="1440389" cy="1448727"/>
          </a:xfrm>
        </p:grpSpPr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9D36E00F-5461-4973-8DDA-8A3C1480680F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08" name="Picture 407">
              <a:extLst>
                <a:ext uri="{FF2B5EF4-FFF2-40B4-BE49-F238E27FC236}">
                  <a16:creationId xmlns:a16="http://schemas.microsoft.com/office/drawing/2014/main" id="{0ECDDA26-A3C1-4F22-A368-247409C18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05881BDA-4871-4D02-B23A-C776496FBEB6}"/>
              </a:ext>
            </a:extLst>
          </p:cNvPr>
          <p:cNvGrpSpPr>
            <a:grpSpLocks noChangeAspect="1"/>
          </p:cNvGrpSpPr>
          <p:nvPr/>
        </p:nvGrpSpPr>
        <p:grpSpPr>
          <a:xfrm>
            <a:off x="5857697" y="4010601"/>
            <a:ext cx="599687" cy="603158"/>
            <a:chOff x="5025526" y="1550112"/>
            <a:chExt cx="1440389" cy="1448727"/>
          </a:xfrm>
        </p:grpSpPr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8D8D0EB6-B443-4BF5-8314-978883BDA8E3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BEC80479-991C-4808-B088-7DCAD672A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D71F9E91-040A-4830-82EE-1A501B2EA758}"/>
              </a:ext>
            </a:extLst>
          </p:cNvPr>
          <p:cNvGrpSpPr>
            <a:grpSpLocks noChangeAspect="1"/>
          </p:cNvGrpSpPr>
          <p:nvPr/>
        </p:nvGrpSpPr>
        <p:grpSpPr>
          <a:xfrm>
            <a:off x="5857697" y="3110380"/>
            <a:ext cx="599687" cy="603158"/>
            <a:chOff x="5025526" y="1550112"/>
            <a:chExt cx="1440389" cy="1448727"/>
          </a:xfrm>
        </p:grpSpPr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73BECC4A-45B8-453A-BF79-97DC41285DE5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04" name="Picture 403">
              <a:extLst>
                <a:ext uri="{FF2B5EF4-FFF2-40B4-BE49-F238E27FC236}">
                  <a16:creationId xmlns:a16="http://schemas.microsoft.com/office/drawing/2014/main" id="{8D716A27-8787-4589-8988-5470E2248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7A95D85A-47DD-4553-863C-F5F7366FF8FE}"/>
              </a:ext>
            </a:extLst>
          </p:cNvPr>
          <p:cNvGrpSpPr>
            <a:grpSpLocks noChangeAspect="1"/>
          </p:cNvGrpSpPr>
          <p:nvPr/>
        </p:nvGrpSpPr>
        <p:grpSpPr>
          <a:xfrm>
            <a:off x="5857697" y="2210158"/>
            <a:ext cx="599687" cy="603158"/>
            <a:chOff x="5025526" y="1550112"/>
            <a:chExt cx="1440389" cy="1448727"/>
          </a:xfrm>
        </p:grpSpPr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F84CCDE0-5CE9-4AA7-9914-D996530B4311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02" name="Picture 401">
              <a:extLst>
                <a:ext uri="{FF2B5EF4-FFF2-40B4-BE49-F238E27FC236}">
                  <a16:creationId xmlns:a16="http://schemas.microsoft.com/office/drawing/2014/main" id="{8E60E4A3-0587-4996-A81B-4338899FD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CA71F8C3-0EFF-4C02-A943-6DF6F4393183}"/>
              </a:ext>
            </a:extLst>
          </p:cNvPr>
          <p:cNvGrpSpPr>
            <a:grpSpLocks noChangeAspect="1"/>
          </p:cNvGrpSpPr>
          <p:nvPr/>
        </p:nvGrpSpPr>
        <p:grpSpPr>
          <a:xfrm>
            <a:off x="7315971" y="4910821"/>
            <a:ext cx="599687" cy="603158"/>
            <a:chOff x="5025526" y="1550112"/>
            <a:chExt cx="1440389" cy="1448727"/>
          </a:xfrm>
        </p:grpSpPr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88D0FD37-1E3B-4E9D-926B-FF5344A53D24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id="{89D5F92F-4A0F-44EB-B753-835E23F71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3477C0B7-04A5-4982-950B-7557E35506E5}"/>
              </a:ext>
            </a:extLst>
          </p:cNvPr>
          <p:cNvGrpSpPr>
            <a:grpSpLocks noChangeAspect="1"/>
          </p:cNvGrpSpPr>
          <p:nvPr/>
        </p:nvGrpSpPr>
        <p:grpSpPr>
          <a:xfrm>
            <a:off x="7315971" y="4010601"/>
            <a:ext cx="599687" cy="603158"/>
            <a:chOff x="5025526" y="1550112"/>
            <a:chExt cx="1440389" cy="1448727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FB935D7E-65AA-499D-977A-B96719281256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398" name="Picture 397">
              <a:extLst>
                <a:ext uri="{FF2B5EF4-FFF2-40B4-BE49-F238E27FC236}">
                  <a16:creationId xmlns:a16="http://schemas.microsoft.com/office/drawing/2014/main" id="{6E913171-9110-4FE1-9B44-336E307A2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14E50FA9-8255-49B7-86E4-C36E9F14699E}"/>
              </a:ext>
            </a:extLst>
          </p:cNvPr>
          <p:cNvGrpSpPr>
            <a:grpSpLocks noChangeAspect="1"/>
          </p:cNvGrpSpPr>
          <p:nvPr/>
        </p:nvGrpSpPr>
        <p:grpSpPr>
          <a:xfrm>
            <a:off x="7315971" y="3110380"/>
            <a:ext cx="599687" cy="603158"/>
            <a:chOff x="5025526" y="1550112"/>
            <a:chExt cx="1440389" cy="1448727"/>
          </a:xfrm>
        </p:grpSpPr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5F82217B-3C76-41F5-B005-FAFDA63711B5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396" name="Picture 395">
              <a:extLst>
                <a:ext uri="{FF2B5EF4-FFF2-40B4-BE49-F238E27FC236}">
                  <a16:creationId xmlns:a16="http://schemas.microsoft.com/office/drawing/2014/main" id="{A8CD5D12-E511-4BF0-91E1-C15C264C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1A9A5F2C-8600-4C2F-A832-B7F43AF1F74D}"/>
              </a:ext>
            </a:extLst>
          </p:cNvPr>
          <p:cNvGrpSpPr>
            <a:grpSpLocks noChangeAspect="1"/>
          </p:cNvGrpSpPr>
          <p:nvPr/>
        </p:nvGrpSpPr>
        <p:grpSpPr>
          <a:xfrm>
            <a:off x="7315971" y="2210158"/>
            <a:ext cx="599687" cy="603158"/>
            <a:chOff x="5025526" y="1550112"/>
            <a:chExt cx="1440389" cy="1448727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6A4B3269-0640-47F7-BB7F-79E64E0925A4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394" name="Picture 393">
              <a:extLst>
                <a:ext uri="{FF2B5EF4-FFF2-40B4-BE49-F238E27FC236}">
                  <a16:creationId xmlns:a16="http://schemas.microsoft.com/office/drawing/2014/main" id="{7EC5126E-E516-47B9-BBF2-2069F0DA9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9BAA973E-9D99-4ED0-9019-5697D13EC8E1}"/>
              </a:ext>
            </a:extLst>
          </p:cNvPr>
          <p:cNvGrpSpPr>
            <a:grpSpLocks noChangeAspect="1"/>
          </p:cNvGrpSpPr>
          <p:nvPr/>
        </p:nvGrpSpPr>
        <p:grpSpPr>
          <a:xfrm>
            <a:off x="8753992" y="4910821"/>
            <a:ext cx="599687" cy="603158"/>
            <a:chOff x="5025526" y="1550112"/>
            <a:chExt cx="1440389" cy="1448727"/>
          </a:xfrm>
        </p:grpSpPr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48571791-E462-42B7-AF29-9268DB921574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392" name="Picture 391">
              <a:extLst>
                <a:ext uri="{FF2B5EF4-FFF2-40B4-BE49-F238E27FC236}">
                  <a16:creationId xmlns:a16="http://schemas.microsoft.com/office/drawing/2014/main" id="{1F83A79E-7511-4079-8014-17F4A67F2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6BB2E1BB-161C-4B57-9FA9-47AF4C09589F}"/>
              </a:ext>
            </a:extLst>
          </p:cNvPr>
          <p:cNvGrpSpPr>
            <a:grpSpLocks noChangeAspect="1"/>
          </p:cNvGrpSpPr>
          <p:nvPr/>
        </p:nvGrpSpPr>
        <p:grpSpPr>
          <a:xfrm>
            <a:off x="8753992" y="4010601"/>
            <a:ext cx="599687" cy="603158"/>
            <a:chOff x="5025526" y="1550112"/>
            <a:chExt cx="1440389" cy="1448727"/>
          </a:xfrm>
        </p:grpSpPr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7233391A-383A-4651-BC30-29E1383A8C27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390" name="Picture 389">
              <a:extLst>
                <a:ext uri="{FF2B5EF4-FFF2-40B4-BE49-F238E27FC236}">
                  <a16:creationId xmlns:a16="http://schemas.microsoft.com/office/drawing/2014/main" id="{711FEE92-685B-44E2-A6A2-F20ADB0D7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BA90E9A8-41AD-4C50-B871-3F47FAF66369}"/>
              </a:ext>
            </a:extLst>
          </p:cNvPr>
          <p:cNvGrpSpPr>
            <a:grpSpLocks noChangeAspect="1"/>
          </p:cNvGrpSpPr>
          <p:nvPr/>
        </p:nvGrpSpPr>
        <p:grpSpPr>
          <a:xfrm>
            <a:off x="8753992" y="3110380"/>
            <a:ext cx="599687" cy="603158"/>
            <a:chOff x="5025526" y="1550112"/>
            <a:chExt cx="1440389" cy="1448727"/>
          </a:xfrm>
        </p:grpSpPr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DD97C95B-9034-4513-89DC-167B80600A6F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388" name="Picture 387">
              <a:extLst>
                <a:ext uri="{FF2B5EF4-FFF2-40B4-BE49-F238E27FC236}">
                  <a16:creationId xmlns:a16="http://schemas.microsoft.com/office/drawing/2014/main" id="{70E926EB-2FCE-4091-B7E9-42C80BBFA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D1CA02C9-8F2C-4A5B-B909-B10D10A3F251}"/>
              </a:ext>
            </a:extLst>
          </p:cNvPr>
          <p:cNvGrpSpPr>
            <a:grpSpLocks noChangeAspect="1"/>
          </p:cNvGrpSpPr>
          <p:nvPr/>
        </p:nvGrpSpPr>
        <p:grpSpPr>
          <a:xfrm>
            <a:off x="8753992" y="2210158"/>
            <a:ext cx="599687" cy="603158"/>
            <a:chOff x="5025526" y="1550112"/>
            <a:chExt cx="1440389" cy="1448727"/>
          </a:xfrm>
        </p:grpSpPr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B0E4AB5F-70B2-4967-8211-22A50B6DB6D0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386" name="Picture 385">
              <a:extLst>
                <a:ext uri="{FF2B5EF4-FFF2-40B4-BE49-F238E27FC236}">
                  <a16:creationId xmlns:a16="http://schemas.microsoft.com/office/drawing/2014/main" id="{0CACA0A6-EEB0-4F1B-B506-A40121CD3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F0588E3D-F2FF-4937-BD72-70697439D470}"/>
              </a:ext>
            </a:extLst>
          </p:cNvPr>
          <p:cNvGrpSpPr>
            <a:grpSpLocks noChangeAspect="1"/>
          </p:cNvGrpSpPr>
          <p:nvPr/>
        </p:nvGrpSpPr>
        <p:grpSpPr>
          <a:xfrm>
            <a:off x="10192009" y="4910821"/>
            <a:ext cx="599687" cy="603158"/>
            <a:chOff x="5025526" y="1550112"/>
            <a:chExt cx="1440389" cy="1448727"/>
          </a:xfrm>
        </p:grpSpPr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DA564D19-59A4-495E-BD9A-8846E14A03EA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384" name="Picture 383">
              <a:extLst>
                <a:ext uri="{FF2B5EF4-FFF2-40B4-BE49-F238E27FC236}">
                  <a16:creationId xmlns:a16="http://schemas.microsoft.com/office/drawing/2014/main" id="{402DAC49-1B4A-4FCD-9796-11A90A144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DED26780-32FA-463B-B60F-7E649E87F2E4}"/>
              </a:ext>
            </a:extLst>
          </p:cNvPr>
          <p:cNvGrpSpPr>
            <a:grpSpLocks noChangeAspect="1"/>
          </p:cNvGrpSpPr>
          <p:nvPr/>
        </p:nvGrpSpPr>
        <p:grpSpPr>
          <a:xfrm>
            <a:off x="10192009" y="4010601"/>
            <a:ext cx="599687" cy="603158"/>
            <a:chOff x="5025526" y="1550112"/>
            <a:chExt cx="1440389" cy="1448727"/>
          </a:xfrm>
        </p:grpSpPr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B42AC0BC-E807-4ABF-90F9-2B304AEAB8AF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382" name="Picture 381">
              <a:extLst>
                <a:ext uri="{FF2B5EF4-FFF2-40B4-BE49-F238E27FC236}">
                  <a16:creationId xmlns:a16="http://schemas.microsoft.com/office/drawing/2014/main" id="{FEB90D3F-0A28-43A1-9331-EB3A944AD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19C72786-B22D-4510-BD01-1E440CBFB27F}"/>
              </a:ext>
            </a:extLst>
          </p:cNvPr>
          <p:cNvGrpSpPr>
            <a:grpSpLocks noChangeAspect="1"/>
          </p:cNvGrpSpPr>
          <p:nvPr/>
        </p:nvGrpSpPr>
        <p:grpSpPr>
          <a:xfrm>
            <a:off x="10192009" y="3110380"/>
            <a:ext cx="599687" cy="603158"/>
            <a:chOff x="5025526" y="1550112"/>
            <a:chExt cx="1440389" cy="1448727"/>
          </a:xfrm>
        </p:grpSpPr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EF20EEE4-FDDC-4BE1-B5E6-09D3DA67CB87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380" name="Picture 379">
              <a:extLst>
                <a:ext uri="{FF2B5EF4-FFF2-40B4-BE49-F238E27FC236}">
                  <a16:creationId xmlns:a16="http://schemas.microsoft.com/office/drawing/2014/main" id="{F8A0D31D-A3EC-4226-84A2-65BB15A08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5CFDB8CC-8435-419E-849E-7FFE34523875}"/>
              </a:ext>
            </a:extLst>
          </p:cNvPr>
          <p:cNvGrpSpPr>
            <a:grpSpLocks noChangeAspect="1"/>
          </p:cNvGrpSpPr>
          <p:nvPr/>
        </p:nvGrpSpPr>
        <p:grpSpPr>
          <a:xfrm>
            <a:off x="10192009" y="2210158"/>
            <a:ext cx="599687" cy="603158"/>
            <a:chOff x="5025526" y="1550112"/>
            <a:chExt cx="1440389" cy="1448727"/>
          </a:xfrm>
        </p:grpSpPr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947DF393-E79D-440D-A0AC-E5CF9F6CFF05}"/>
                </a:ext>
              </a:extLst>
            </p:cNvPr>
            <p:cNvSpPr/>
            <p:nvPr/>
          </p:nvSpPr>
          <p:spPr>
            <a:xfrm>
              <a:off x="5025526" y="1550112"/>
              <a:ext cx="1405057" cy="14278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378" name="Picture 377">
              <a:extLst>
                <a:ext uri="{FF2B5EF4-FFF2-40B4-BE49-F238E27FC236}">
                  <a16:creationId xmlns:a16="http://schemas.microsoft.com/office/drawing/2014/main" id="{5D2C74E4-201B-4BB5-8329-4FEEDF518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8504" y="1567413"/>
              <a:ext cx="1437411" cy="1431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11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Trend</a:t>
            </a:r>
          </a:p>
        </p:txBody>
      </p:sp>
      <p:pic>
        <p:nvPicPr>
          <p:cNvPr id="2050" name="Picture 2" descr="Facebook New Logo (2015).svg">
            <a:extLst>
              <a:ext uri="{FF2B5EF4-FFF2-40B4-BE49-F238E27FC236}">
                <a16:creationId xmlns:a16="http://schemas.microsoft.com/office/drawing/2014/main" id="{403147C0-2A80-4E4E-8625-EC56B69FA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893064"/>
            <a:ext cx="3194304" cy="119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square divided into four sub-squares, colored red, green, yellow and blue (clockwise), with the company name appearing to its right.">
            <a:extLst>
              <a:ext uri="{FF2B5EF4-FFF2-40B4-BE49-F238E27FC236}">
                <a16:creationId xmlns:a16="http://schemas.microsoft.com/office/drawing/2014/main" id="{616BBC71-A404-48CF-A303-417D6DDE3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30768"/>
            <a:ext cx="3986784" cy="8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nkedIn Logo 2013.svg">
            <a:extLst>
              <a:ext uri="{FF2B5EF4-FFF2-40B4-BE49-F238E27FC236}">
                <a16:creationId xmlns:a16="http://schemas.microsoft.com/office/drawing/2014/main" id="{564A30D7-9D12-4CE5-87B6-5E69D3320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6" y="3465790"/>
            <a:ext cx="3194304" cy="77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letters of &quot;Google&quot; are each purely colored (from left to right) in blue, red, yellow, blue, green, and red.">
            <a:extLst>
              <a:ext uri="{FF2B5EF4-FFF2-40B4-BE49-F238E27FC236}">
                <a16:creationId xmlns:a16="http://schemas.microsoft.com/office/drawing/2014/main" id="{08AB837F-1D59-4C87-90A2-AC39858B0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84" y="4531924"/>
            <a:ext cx="2590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6C009C-56DC-40DD-8129-59DAE6E56EB2}"/>
              </a:ext>
            </a:extLst>
          </p:cNvPr>
          <p:cNvCxnSpPr/>
          <p:nvPr/>
        </p:nvCxnSpPr>
        <p:spPr>
          <a:xfrm>
            <a:off x="5992368" y="829056"/>
            <a:ext cx="0" cy="45791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D470B0-C830-400A-AAB1-69A591243D83}"/>
              </a:ext>
            </a:extLst>
          </p:cNvPr>
          <p:cNvCxnSpPr>
            <a:cxnSpLocks/>
          </p:cNvCxnSpPr>
          <p:nvPr/>
        </p:nvCxnSpPr>
        <p:spPr>
          <a:xfrm>
            <a:off x="1828800" y="2206752"/>
            <a:ext cx="59192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5273A6-A2B6-4E2C-8D56-D198242ACE6D}"/>
              </a:ext>
            </a:extLst>
          </p:cNvPr>
          <p:cNvCxnSpPr>
            <a:cxnSpLocks/>
          </p:cNvCxnSpPr>
          <p:nvPr/>
        </p:nvCxnSpPr>
        <p:spPr>
          <a:xfrm>
            <a:off x="1828800" y="3310128"/>
            <a:ext cx="59192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6C624D-3AE5-451B-8464-D24F4260E7C8}"/>
              </a:ext>
            </a:extLst>
          </p:cNvPr>
          <p:cNvCxnSpPr>
            <a:cxnSpLocks/>
          </p:cNvCxnSpPr>
          <p:nvPr/>
        </p:nvCxnSpPr>
        <p:spPr>
          <a:xfrm>
            <a:off x="1828800" y="4383024"/>
            <a:ext cx="591921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FA84B7-FC9B-48DA-84CF-DA6594F4910D}"/>
              </a:ext>
            </a:extLst>
          </p:cNvPr>
          <p:cNvCxnSpPr/>
          <p:nvPr/>
        </p:nvCxnSpPr>
        <p:spPr>
          <a:xfrm>
            <a:off x="7748016" y="829056"/>
            <a:ext cx="0" cy="45791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87814B3-256E-4085-82D0-CF111D2B2BDA}"/>
              </a:ext>
            </a:extLst>
          </p:cNvPr>
          <p:cNvSpPr txBox="1"/>
          <p:nvPr/>
        </p:nvSpPr>
        <p:spPr>
          <a:xfrm>
            <a:off x="6432517" y="123038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BGP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C0E9C-7661-4AC6-94E5-D31D21DB3AC6}"/>
              </a:ext>
            </a:extLst>
          </p:cNvPr>
          <p:cNvSpPr txBox="1"/>
          <p:nvPr/>
        </p:nvSpPr>
        <p:spPr>
          <a:xfrm>
            <a:off x="6432517" y="2496830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BGP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668CD3-7A16-40F4-AAE9-2A00CA52EEF6}"/>
              </a:ext>
            </a:extLst>
          </p:cNvPr>
          <p:cNvSpPr txBox="1"/>
          <p:nvPr/>
        </p:nvSpPr>
        <p:spPr>
          <a:xfrm>
            <a:off x="6432517" y="3600207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BGP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EEA2AD-98BD-45D3-B1DB-BCCB369E73CA}"/>
              </a:ext>
            </a:extLst>
          </p:cNvPr>
          <p:cNvSpPr txBox="1"/>
          <p:nvPr/>
        </p:nvSpPr>
        <p:spPr>
          <a:xfrm>
            <a:off x="6432517" y="4708464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BGP</a:t>
            </a:r>
          </a:p>
        </p:txBody>
      </p:sp>
    </p:spTree>
    <p:extLst>
      <p:ext uri="{BB962C8B-B14F-4D97-AF65-F5344CB8AC3E}">
        <p14:creationId xmlns:p14="http://schemas.microsoft.com/office/powerpoint/2010/main" val="3602134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4120D2-DE1B-4814-B3F0-77F2ABEA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Overlay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DCECC-A107-4534-BC67-B0FF2BD53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many choices here</a:t>
            </a:r>
          </a:p>
          <a:p>
            <a:pPr lvl="1"/>
            <a:r>
              <a:rPr lang="en-US" dirty="0"/>
              <a:t>PCEP</a:t>
            </a:r>
          </a:p>
          <a:p>
            <a:pPr lvl="1"/>
            <a:r>
              <a:rPr lang="en-US" dirty="0"/>
              <a:t>I2RS</a:t>
            </a:r>
          </a:p>
          <a:p>
            <a:pPr lvl="1"/>
            <a:r>
              <a:rPr lang="en-US" dirty="0"/>
              <a:t>BGP as a southbound</a:t>
            </a:r>
          </a:p>
          <a:p>
            <a:r>
              <a:rPr lang="en-US" dirty="0"/>
              <a:t>Publish/Subscribe transport is (probably) best</a:t>
            </a:r>
          </a:p>
          <a:p>
            <a:r>
              <a:rPr lang="en-US" i="1" dirty="0"/>
              <a:t>Every operator and/or vendor could choose a different solution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20BCD-51BF-4D27-B84E-8FCA766CA4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27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DCFD8D-C217-49EC-9359-B613BAFE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4909D2-565D-4315-84B8-1B720FB49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BGP is a </a:t>
            </a:r>
            <a:r>
              <a:rPr lang="en-US" i="1" dirty="0"/>
              <a:t>good</a:t>
            </a:r>
            <a:r>
              <a:rPr lang="en-US" dirty="0"/>
              <a:t> DC fabric protocol</a:t>
            </a:r>
          </a:p>
          <a:p>
            <a:pPr lvl="1"/>
            <a:r>
              <a:rPr lang="en-US" dirty="0"/>
              <a:t>For some specific situations</a:t>
            </a:r>
          </a:p>
          <a:p>
            <a:pPr lvl="1"/>
            <a:r>
              <a:rPr lang="en-US" dirty="0"/>
              <a:t>Such as when you need…</a:t>
            </a:r>
          </a:p>
          <a:p>
            <a:pPr lvl="2"/>
            <a:r>
              <a:rPr lang="en-US" dirty="0"/>
              <a:t>Policy mingled with reachability</a:t>
            </a:r>
          </a:p>
          <a:p>
            <a:pPr lvl="2"/>
            <a:r>
              <a:rPr lang="en-US" dirty="0"/>
              <a:t>Little or no visibility into the topology</a:t>
            </a:r>
          </a:p>
          <a:p>
            <a:pPr lvl="2"/>
            <a:r>
              <a:rPr lang="en-US" dirty="0"/>
              <a:t>Strong multivendor support</a:t>
            </a:r>
          </a:p>
          <a:p>
            <a:pPr lvl="2"/>
            <a:r>
              <a:rPr lang="en-US" dirty="0"/>
              <a:t>Single source of truth with strong DevOps automation environment</a:t>
            </a:r>
          </a:p>
          <a:p>
            <a:pPr lvl="1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EDA757-1554-4CAF-B9FD-CE83C60184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77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DCFD8D-C217-49EC-9359-B613BAFE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4909D2-565D-4315-84B8-1B720FB49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of these points is being challenged</a:t>
            </a:r>
          </a:p>
          <a:p>
            <a:pPr lvl="1"/>
            <a:r>
              <a:rPr lang="en-US" dirty="0"/>
              <a:t>Policy should be separated from reachability and topology</a:t>
            </a:r>
          </a:p>
          <a:p>
            <a:pPr lvl="1"/>
            <a:r>
              <a:rPr lang="en-US" dirty="0"/>
              <a:t>Strong requirements for topology visibility</a:t>
            </a:r>
          </a:p>
          <a:p>
            <a:pPr lvl="1"/>
            <a:r>
              <a:rPr lang="en-US" dirty="0"/>
              <a:t>Minimize configuration/autonomic operation</a:t>
            </a:r>
          </a:p>
          <a:p>
            <a:r>
              <a:rPr lang="en-US" dirty="0"/>
              <a:t>Link state protocols fit these requirements better than BGP</a:t>
            </a:r>
          </a:p>
          <a:p>
            <a:pPr lvl="1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EDA757-1554-4CAF-B9FD-CE83C60184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5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E4809-F087-44E9-8555-15F5EC39F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BGP?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C95308-EF50-44E7-9E02-DF943D180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022286"/>
              </p:ext>
            </p:extLst>
          </p:nvPr>
        </p:nvGraphicFramePr>
        <p:xfrm>
          <a:off x="392176" y="427058"/>
          <a:ext cx="10397744" cy="22250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62903">
                  <a:extLst>
                    <a:ext uri="{9D8B030D-6E8A-4147-A177-3AD203B41FA5}">
                      <a16:colId xmlns:a16="http://schemas.microsoft.com/office/drawing/2014/main" val="31578918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07899293"/>
                    </a:ext>
                  </a:extLst>
                </a:gridCol>
                <a:gridCol w="1973233">
                  <a:extLst>
                    <a:ext uri="{9D8B030D-6E8A-4147-A177-3AD203B41FA5}">
                      <a16:colId xmlns:a16="http://schemas.microsoft.com/office/drawing/2014/main" val="3742999132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3837239666"/>
                    </a:ext>
                  </a:extLst>
                </a:gridCol>
                <a:gridCol w="4163568">
                  <a:extLst>
                    <a:ext uri="{9D8B030D-6E8A-4147-A177-3AD203B41FA5}">
                      <a16:colId xmlns:a16="http://schemas.microsoft.com/office/drawing/2014/main" val="587194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OSPF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IS-IS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BGP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413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Prefix distribution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36576" marR="36576" marT="7315" marB="731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Yes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Yes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Yes</a:t>
                      </a:r>
                    </a:p>
                  </a:txBody>
                  <a:tcPr marL="36576" marR="36576" marT="7315" marB="7315" anchor="ctr"/>
                </a:tc>
                <a:extLst>
                  <a:ext uri="{0D108BD9-81ED-4DB2-BD59-A6C34878D82A}">
                    <a16:rowId xmlns:a16="http://schemas.microsoft.com/office/drawing/2014/main" val="399621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Prefix filtering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36576" marR="36576" marT="7315" marB="731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Limited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>
                          <a:effectLst/>
                          <a:latin typeface="inherit"/>
                        </a:rPr>
                        <a:t>Limited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>
                          <a:effectLst/>
                          <a:latin typeface="inherit"/>
                        </a:rPr>
                        <a:t>Extensive</a:t>
                      </a:r>
                    </a:p>
                  </a:txBody>
                  <a:tcPr marL="36576" marR="36576" marT="7315" marB="7315" anchor="ctr"/>
                </a:tc>
                <a:extLst>
                  <a:ext uri="{0D108BD9-81ED-4DB2-BD59-A6C34878D82A}">
                    <a16:rowId xmlns:a16="http://schemas.microsoft.com/office/drawing/2014/main" val="1355873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Traffic Engineering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36576" marR="36576" marT="7315" marB="731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Limited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>
                          <a:effectLst/>
                          <a:latin typeface="inherit"/>
                        </a:rPr>
                        <a:t>Limited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>
                          <a:effectLst/>
                          <a:latin typeface="inherit"/>
                        </a:rPr>
                        <a:t>Extensive</a:t>
                      </a:r>
                    </a:p>
                  </a:txBody>
                  <a:tcPr marL="36576" marR="36576" marT="7315" marB="7315" anchor="ctr"/>
                </a:tc>
                <a:extLst>
                  <a:ext uri="{0D108BD9-81ED-4DB2-BD59-A6C34878D82A}">
                    <a16:rowId xmlns:a16="http://schemas.microsoft.com/office/drawing/2014/main" val="74457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Traffic Tagging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36576" marR="36576" marT="7315" marB="731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Basic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>
                          <a:effectLst/>
                          <a:latin typeface="inherit"/>
                        </a:rPr>
                        <a:t>Basic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>
                          <a:effectLst/>
                          <a:latin typeface="inherit"/>
                        </a:rPr>
                        <a:t>Extensive</a:t>
                      </a:r>
                    </a:p>
                  </a:txBody>
                  <a:tcPr marL="36576" marR="36576" marT="7315" marB="7315" anchor="ctr"/>
                </a:tc>
                <a:extLst>
                  <a:ext uri="{0D108BD9-81ED-4DB2-BD59-A6C34878D82A}">
                    <a16:rowId xmlns:a16="http://schemas.microsoft.com/office/drawing/2014/main" val="3730991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Multi-vendor stability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36576" marR="36576" marT="7315" marB="731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Yes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>
                          <a:effectLst/>
                          <a:latin typeface="inherit"/>
                        </a:rPr>
                        <a:t>Yes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Even more so (think about the Internet)</a:t>
                      </a:r>
                    </a:p>
                  </a:txBody>
                  <a:tcPr marL="36576" marR="36576" marT="7315" marB="7315" anchor="ctr"/>
                </a:tc>
                <a:extLst>
                  <a:ext uri="{0D108BD9-81ED-4DB2-BD59-A6C34878D82A}">
                    <a16:rowId xmlns:a16="http://schemas.microsoft.com/office/drawing/2014/main" val="16758830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954A79-72FF-4DBB-82C7-1952DDD2E9B9}"/>
              </a:ext>
            </a:extLst>
          </p:cNvPr>
          <p:cNvSpPr txBox="1"/>
          <p:nvPr/>
        </p:nvSpPr>
        <p:spPr>
          <a:xfrm>
            <a:off x="392176" y="2717887"/>
            <a:ext cx="65630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https://forums.juniper.net/t5/Data-Center-Technologists/BGP-in-the-Data-Center-Why-you-need-to-deploy-it-now/ba-p/227547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9DBEBCD-2003-4B95-8B2F-357721133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76" y="3215676"/>
            <a:ext cx="10086848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REQ1: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a topology that can be scaled "horizontally" by adding more links and network devices of the same type without requiring upgrades to the network elements themselves.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REQ2: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a narrow set of software features/protocols supported by a multitude of networking equipment vendors.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REQ3: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 a routing protocol that has a simple implementation in terms of programming code complexity and ease of operational support.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REQ4: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Minimize the failure domain of equipment or protocol issues as much as possible.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REQ5: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Allow for some traffic engineering, preferably via explicit control of the routing prefix next hop using built-in protocol mechanics.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160CA-6D96-4B7B-BBF6-47812F66498F}"/>
              </a:ext>
            </a:extLst>
          </p:cNvPr>
          <p:cNvSpPr txBox="1"/>
          <p:nvPr/>
        </p:nvSpPr>
        <p:spPr>
          <a:xfrm>
            <a:off x="392176" y="5740656"/>
            <a:ext cx="2073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https://tools.ietf.org/html/rfc7938</a:t>
            </a:r>
          </a:p>
        </p:txBody>
      </p:sp>
    </p:spTree>
    <p:extLst>
      <p:ext uri="{BB962C8B-B14F-4D97-AF65-F5344CB8AC3E}">
        <p14:creationId xmlns:p14="http://schemas.microsoft.com/office/powerpoint/2010/main" val="171147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Trend</a:t>
            </a:r>
          </a:p>
        </p:txBody>
      </p:sp>
      <p:pic>
        <p:nvPicPr>
          <p:cNvPr id="2050" name="Picture 2" descr="Facebook New Logo (2015).svg">
            <a:extLst>
              <a:ext uri="{FF2B5EF4-FFF2-40B4-BE49-F238E27FC236}">
                <a16:creationId xmlns:a16="http://schemas.microsoft.com/office/drawing/2014/main" id="{403147C0-2A80-4E4E-8625-EC56B69FA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893064"/>
            <a:ext cx="3194304" cy="119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square divided into four sub-squares, colored red, green, yellow and blue (clockwise), with the company name appearing to its right.">
            <a:extLst>
              <a:ext uri="{FF2B5EF4-FFF2-40B4-BE49-F238E27FC236}">
                <a16:creationId xmlns:a16="http://schemas.microsoft.com/office/drawing/2014/main" id="{616BBC71-A404-48CF-A303-417D6DDE3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30768"/>
            <a:ext cx="3986784" cy="8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nkedIn Logo 2013.svg">
            <a:extLst>
              <a:ext uri="{FF2B5EF4-FFF2-40B4-BE49-F238E27FC236}">
                <a16:creationId xmlns:a16="http://schemas.microsoft.com/office/drawing/2014/main" id="{564A30D7-9D12-4CE5-87B6-5E69D3320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6" y="3465790"/>
            <a:ext cx="3194304" cy="77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letters of &quot;Google&quot; are each purely colored (from left to right) in blue, red, yellow, blue, green, and red.">
            <a:extLst>
              <a:ext uri="{FF2B5EF4-FFF2-40B4-BE49-F238E27FC236}">
                <a16:creationId xmlns:a16="http://schemas.microsoft.com/office/drawing/2014/main" id="{08AB837F-1D59-4C87-90A2-AC39858B0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84" y="4531924"/>
            <a:ext cx="25908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6C009C-56DC-40DD-8129-59DAE6E56EB2}"/>
              </a:ext>
            </a:extLst>
          </p:cNvPr>
          <p:cNvCxnSpPr/>
          <p:nvPr/>
        </p:nvCxnSpPr>
        <p:spPr>
          <a:xfrm>
            <a:off x="5992368" y="829056"/>
            <a:ext cx="0" cy="45791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D470B0-C830-400A-AAB1-69A591243D83}"/>
              </a:ext>
            </a:extLst>
          </p:cNvPr>
          <p:cNvCxnSpPr>
            <a:cxnSpLocks/>
          </p:cNvCxnSpPr>
          <p:nvPr/>
        </p:nvCxnSpPr>
        <p:spPr>
          <a:xfrm>
            <a:off x="1828800" y="2206752"/>
            <a:ext cx="80345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5273A6-A2B6-4E2C-8D56-D198242ACE6D}"/>
              </a:ext>
            </a:extLst>
          </p:cNvPr>
          <p:cNvCxnSpPr>
            <a:cxnSpLocks/>
          </p:cNvCxnSpPr>
          <p:nvPr/>
        </p:nvCxnSpPr>
        <p:spPr>
          <a:xfrm>
            <a:off x="1828800" y="3310128"/>
            <a:ext cx="80345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6C624D-3AE5-451B-8464-D24F4260E7C8}"/>
              </a:ext>
            </a:extLst>
          </p:cNvPr>
          <p:cNvCxnSpPr>
            <a:cxnSpLocks/>
          </p:cNvCxnSpPr>
          <p:nvPr/>
        </p:nvCxnSpPr>
        <p:spPr>
          <a:xfrm>
            <a:off x="1828800" y="4383024"/>
            <a:ext cx="80345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FA84B7-FC9B-48DA-84CF-DA6594F4910D}"/>
              </a:ext>
            </a:extLst>
          </p:cNvPr>
          <p:cNvCxnSpPr/>
          <p:nvPr/>
        </p:nvCxnSpPr>
        <p:spPr>
          <a:xfrm>
            <a:off x="7748016" y="829056"/>
            <a:ext cx="0" cy="45791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3EB046-B85E-4DE4-8E94-2AF02ED931EC}"/>
              </a:ext>
            </a:extLst>
          </p:cNvPr>
          <p:cNvCxnSpPr/>
          <p:nvPr/>
        </p:nvCxnSpPr>
        <p:spPr>
          <a:xfrm>
            <a:off x="9863328" y="829056"/>
            <a:ext cx="0" cy="45791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87814B3-256E-4085-82D0-CF111D2B2BDA}"/>
              </a:ext>
            </a:extLst>
          </p:cNvPr>
          <p:cNvSpPr txBox="1"/>
          <p:nvPr/>
        </p:nvSpPr>
        <p:spPr>
          <a:xfrm>
            <a:off x="6432517" y="123038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BGP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3C0E9C-7661-4AC6-94E5-D31D21DB3AC6}"/>
              </a:ext>
            </a:extLst>
          </p:cNvPr>
          <p:cNvSpPr txBox="1"/>
          <p:nvPr/>
        </p:nvSpPr>
        <p:spPr>
          <a:xfrm>
            <a:off x="6432517" y="2496830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BGP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668CD3-7A16-40F4-AAE9-2A00CA52EEF6}"/>
              </a:ext>
            </a:extLst>
          </p:cNvPr>
          <p:cNvSpPr txBox="1"/>
          <p:nvPr/>
        </p:nvSpPr>
        <p:spPr>
          <a:xfrm>
            <a:off x="6432517" y="3600207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BGP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EEA2AD-98BD-45D3-B1DB-BCCB369E73CA}"/>
              </a:ext>
            </a:extLst>
          </p:cNvPr>
          <p:cNvSpPr txBox="1"/>
          <p:nvPr/>
        </p:nvSpPr>
        <p:spPr>
          <a:xfrm>
            <a:off x="6432517" y="4708464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BGP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500EFC-8F00-4855-AE7E-392B86AA3639}"/>
              </a:ext>
            </a:extLst>
          </p:cNvPr>
          <p:cNvSpPr txBox="1"/>
          <p:nvPr/>
        </p:nvSpPr>
        <p:spPr>
          <a:xfrm>
            <a:off x="8077173" y="1123289"/>
            <a:ext cx="1457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Open/R</a:t>
            </a:r>
          </a:p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(+ BGP)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DAB71A-BE4B-4A53-9A1A-29753B184C9D}"/>
              </a:ext>
            </a:extLst>
          </p:cNvPr>
          <p:cNvSpPr txBox="1"/>
          <p:nvPr/>
        </p:nvSpPr>
        <p:spPr>
          <a:xfrm>
            <a:off x="8358501" y="2496830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BGP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251FC7-ABBB-4673-B5C3-88BE67EF8FFB}"/>
              </a:ext>
            </a:extLst>
          </p:cNvPr>
          <p:cNvSpPr txBox="1"/>
          <p:nvPr/>
        </p:nvSpPr>
        <p:spPr>
          <a:xfrm>
            <a:off x="7778214" y="3447504"/>
            <a:ext cx="20553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Openfabric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(maybe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BGP)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3ECB3E-0591-4F9D-A1A9-CA10FB4FD2B6}"/>
              </a:ext>
            </a:extLst>
          </p:cNvPr>
          <p:cNvSpPr txBox="1"/>
          <p:nvPr/>
        </p:nvSpPr>
        <p:spPr>
          <a:xfrm>
            <a:off x="8021454" y="4505122"/>
            <a:ext cx="1568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Firepath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(+ others)</a:t>
            </a:r>
          </a:p>
        </p:txBody>
      </p:sp>
    </p:spTree>
    <p:extLst>
      <p:ext uri="{BB962C8B-B14F-4D97-AF65-F5344CB8AC3E}">
        <p14:creationId xmlns:p14="http://schemas.microsoft.com/office/powerpoint/2010/main" val="302732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E14718-B681-4C2D-9B9B-6F758BAC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changed?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10F4B-DC1C-45D4-9870-D42A172B5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Our perception of policy is changing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SDN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Complexity of mixing policy and reachability</a:t>
            </a:r>
          </a:p>
          <a:p>
            <a:pPr>
              <a:lnSpc>
                <a:spcPct val="100000"/>
              </a:lnSpc>
            </a:pPr>
            <a:r>
              <a:rPr lang="en-US" dirty="0"/>
              <a:t>Our perception of configuration is changing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“Single source of truth” versus “minimal or no configuration”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ZTP/DevOps versus autonomic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19365C-8549-45D0-BA34-F4DE5A0EA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587D3E-4CE1-4387-BC4C-B1DCFB5F984A}"/>
              </a:ext>
            </a:extLst>
          </p:cNvPr>
          <p:cNvGrpSpPr/>
          <p:nvPr/>
        </p:nvGrpSpPr>
        <p:grpSpPr>
          <a:xfrm>
            <a:off x="4605943" y="2041768"/>
            <a:ext cx="6105688" cy="3168725"/>
            <a:chOff x="4605943" y="2041768"/>
            <a:chExt cx="6105688" cy="3168725"/>
          </a:xfrm>
        </p:grpSpPr>
        <p:cxnSp>
          <p:nvCxnSpPr>
            <p:cNvPr id="170" name="Straight Connector 169"/>
            <p:cNvCxnSpPr>
              <a:cxnSpLocks/>
            </p:cNvCxnSpPr>
            <p:nvPr/>
          </p:nvCxnSpPr>
          <p:spPr>
            <a:xfrm>
              <a:off x="9020544" y="2323503"/>
              <a:ext cx="1403617" cy="15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cxnSpLocks/>
            </p:cNvCxnSpPr>
            <p:nvPr/>
          </p:nvCxnSpPr>
          <p:spPr>
            <a:xfrm>
              <a:off x="9020544" y="3186914"/>
              <a:ext cx="1403617" cy="15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cxnSpLocks/>
            </p:cNvCxnSpPr>
            <p:nvPr/>
          </p:nvCxnSpPr>
          <p:spPr>
            <a:xfrm>
              <a:off x="9020544" y="4050324"/>
              <a:ext cx="1403617" cy="15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cxnSpLocks/>
            </p:cNvCxnSpPr>
            <p:nvPr/>
          </p:nvCxnSpPr>
          <p:spPr>
            <a:xfrm>
              <a:off x="9020544" y="4913734"/>
              <a:ext cx="1403617" cy="15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cxnSpLocks/>
            </p:cNvCxnSpPr>
            <p:nvPr/>
          </p:nvCxnSpPr>
          <p:spPr>
            <a:xfrm>
              <a:off x="9034408" y="2337168"/>
              <a:ext cx="1389753" cy="8281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cxnSpLocks/>
            </p:cNvCxnSpPr>
            <p:nvPr/>
          </p:nvCxnSpPr>
          <p:spPr>
            <a:xfrm>
              <a:off x="9050729" y="2332449"/>
              <a:ext cx="1343246" cy="17193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cxnSpLocks/>
            </p:cNvCxnSpPr>
            <p:nvPr/>
          </p:nvCxnSpPr>
          <p:spPr>
            <a:xfrm>
              <a:off x="9061557" y="2337278"/>
              <a:ext cx="1347511" cy="2570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cxnSpLocks/>
            </p:cNvCxnSpPr>
            <p:nvPr/>
          </p:nvCxnSpPr>
          <p:spPr>
            <a:xfrm flipV="1">
              <a:off x="9050729" y="2338973"/>
              <a:ext cx="1373432" cy="8373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cxnSpLocks/>
            </p:cNvCxnSpPr>
            <p:nvPr/>
          </p:nvCxnSpPr>
          <p:spPr>
            <a:xfrm>
              <a:off x="9087973" y="3181995"/>
              <a:ext cx="1336188" cy="8697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cxnSpLocks/>
            </p:cNvCxnSpPr>
            <p:nvPr/>
          </p:nvCxnSpPr>
          <p:spPr>
            <a:xfrm>
              <a:off x="9065823" y="3195371"/>
              <a:ext cx="1358338" cy="17127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cxnSpLocks/>
            </p:cNvCxnSpPr>
            <p:nvPr/>
          </p:nvCxnSpPr>
          <p:spPr>
            <a:xfrm flipV="1">
              <a:off x="9050731" y="2332449"/>
              <a:ext cx="1373430" cy="17193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cxnSpLocks/>
            </p:cNvCxnSpPr>
            <p:nvPr/>
          </p:nvCxnSpPr>
          <p:spPr>
            <a:xfrm flipV="1">
              <a:off x="9062116" y="3180347"/>
              <a:ext cx="1362044" cy="9048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cxnSpLocks/>
            </p:cNvCxnSpPr>
            <p:nvPr/>
          </p:nvCxnSpPr>
          <p:spPr>
            <a:xfrm>
              <a:off x="9018353" y="4010156"/>
              <a:ext cx="1405808" cy="9130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cxnSpLocks/>
            </p:cNvCxnSpPr>
            <p:nvPr/>
          </p:nvCxnSpPr>
          <p:spPr>
            <a:xfrm flipV="1">
              <a:off x="9033445" y="2338973"/>
              <a:ext cx="1390716" cy="25740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cxnSpLocks/>
            </p:cNvCxnSpPr>
            <p:nvPr/>
          </p:nvCxnSpPr>
          <p:spPr>
            <a:xfrm flipV="1">
              <a:off x="9032483" y="3210396"/>
              <a:ext cx="1376585" cy="17143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cxnSpLocks/>
            </p:cNvCxnSpPr>
            <p:nvPr/>
          </p:nvCxnSpPr>
          <p:spPr>
            <a:xfrm flipV="1">
              <a:off x="9032483" y="4036745"/>
              <a:ext cx="1376585" cy="8563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cxnSpLocks/>
            </p:cNvCxnSpPr>
            <p:nvPr/>
          </p:nvCxnSpPr>
          <p:spPr>
            <a:xfrm>
              <a:off x="7641326" y="2323519"/>
              <a:ext cx="1403617" cy="149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cxnSpLocks/>
            </p:cNvCxnSpPr>
            <p:nvPr/>
          </p:nvCxnSpPr>
          <p:spPr>
            <a:xfrm>
              <a:off x="7641326" y="3186930"/>
              <a:ext cx="1403617" cy="149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cxnSpLocks/>
            </p:cNvCxnSpPr>
            <p:nvPr/>
          </p:nvCxnSpPr>
          <p:spPr>
            <a:xfrm>
              <a:off x="7641326" y="4050340"/>
              <a:ext cx="1403617" cy="149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cxnSpLocks/>
            </p:cNvCxnSpPr>
            <p:nvPr/>
          </p:nvCxnSpPr>
          <p:spPr>
            <a:xfrm>
              <a:off x="7641326" y="4913750"/>
              <a:ext cx="1403617" cy="149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cxnSpLocks/>
            </p:cNvCxnSpPr>
            <p:nvPr/>
          </p:nvCxnSpPr>
          <p:spPr>
            <a:xfrm>
              <a:off x="7655190" y="2332449"/>
              <a:ext cx="1389753" cy="8264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cxnSpLocks/>
            </p:cNvCxnSpPr>
            <p:nvPr/>
          </p:nvCxnSpPr>
          <p:spPr>
            <a:xfrm>
              <a:off x="7671511" y="2305978"/>
              <a:ext cx="1343246" cy="17375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cxnSpLocks/>
            </p:cNvCxnSpPr>
            <p:nvPr/>
          </p:nvCxnSpPr>
          <p:spPr>
            <a:xfrm>
              <a:off x="7665725" y="2305978"/>
              <a:ext cx="1364126" cy="25921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cxnSpLocks/>
            </p:cNvCxnSpPr>
            <p:nvPr/>
          </p:nvCxnSpPr>
          <p:spPr>
            <a:xfrm flipV="1">
              <a:off x="7671511" y="2334250"/>
              <a:ext cx="1373432" cy="8356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cxnSpLocks/>
            </p:cNvCxnSpPr>
            <p:nvPr/>
          </p:nvCxnSpPr>
          <p:spPr>
            <a:xfrm>
              <a:off x="7708755" y="3175516"/>
              <a:ext cx="1336188" cy="8679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cxnSpLocks/>
            </p:cNvCxnSpPr>
            <p:nvPr/>
          </p:nvCxnSpPr>
          <p:spPr>
            <a:xfrm>
              <a:off x="7686605" y="3188864"/>
              <a:ext cx="1358338" cy="17092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cxnSpLocks/>
            </p:cNvCxnSpPr>
            <p:nvPr/>
          </p:nvCxnSpPr>
          <p:spPr>
            <a:xfrm flipV="1">
              <a:off x="7671513" y="2332449"/>
              <a:ext cx="1379216" cy="17110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cxnSpLocks/>
            </p:cNvCxnSpPr>
            <p:nvPr/>
          </p:nvCxnSpPr>
          <p:spPr>
            <a:xfrm flipV="1">
              <a:off x="7682898" y="3173871"/>
              <a:ext cx="1362044" cy="9029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cxnSpLocks/>
            </p:cNvCxnSpPr>
            <p:nvPr/>
          </p:nvCxnSpPr>
          <p:spPr>
            <a:xfrm>
              <a:off x="7639135" y="4001952"/>
              <a:ext cx="1405808" cy="9111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cxnSpLocks/>
            </p:cNvCxnSpPr>
            <p:nvPr/>
          </p:nvCxnSpPr>
          <p:spPr>
            <a:xfrm flipV="1">
              <a:off x="7654227" y="2334250"/>
              <a:ext cx="1390716" cy="25686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cxnSpLocks/>
            </p:cNvCxnSpPr>
            <p:nvPr/>
          </p:nvCxnSpPr>
          <p:spPr>
            <a:xfrm flipV="1">
              <a:off x="7653265" y="3203858"/>
              <a:ext cx="1376585" cy="171076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cxnSpLocks/>
            </p:cNvCxnSpPr>
            <p:nvPr/>
          </p:nvCxnSpPr>
          <p:spPr>
            <a:xfrm flipV="1">
              <a:off x="7653265" y="4028486"/>
              <a:ext cx="1376585" cy="8546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cxnSpLocks/>
            </p:cNvCxnSpPr>
            <p:nvPr/>
          </p:nvCxnSpPr>
          <p:spPr>
            <a:xfrm>
              <a:off x="6262108" y="2323510"/>
              <a:ext cx="1403617" cy="150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cxnSpLocks/>
            </p:cNvCxnSpPr>
            <p:nvPr/>
          </p:nvCxnSpPr>
          <p:spPr>
            <a:xfrm>
              <a:off x="6262108" y="3186921"/>
              <a:ext cx="1403617" cy="150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cxnSpLocks/>
            </p:cNvCxnSpPr>
            <p:nvPr/>
          </p:nvCxnSpPr>
          <p:spPr>
            <a:xfrm>
              <a:off x="6262108" y="4050331"/>
              <a:ext cx="1403617" cy="150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cxnSpLocks/>
            </p:cNvCxnSpPr>
            <p:nvPr/>
          </p:nvCxnSpPr>
          <p:spPr>
            <a:xfrm>
              <a:off x="6262108" y="4913741"/>
              <a:ext cx="1403617" cy="150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cxnSpLocks/>
            </p:cNvCxnSpPr>
            <p:nvPr/>
          </p:nvCxnSpPr>
          <p:spPr>
            <a:xfrm>
              <a:off x="6275972" y="2319186"/>
              <a:ext cx="1389753" cy="8274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cxnSpLocks/>
            </p:cNvCxnSpPr>
            <p:nvPr/>
          </p:nvCxnSpPr>
          <p:spPr>
            <a:xfrm>
              <a:off x="6274047" y="2305978"/>
              <a:ext cx="1361493" cy="17262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cxnSpLocks/>
            </p:cNvCxnSpPr>
            <p:nvPr/>
          </p:nvCxnSpPr>
          <p:spPr>
            <a:xfrm>
              <a:off x="6274047" y="2319186"/>
              <a:ext cx="1376586" cy="25687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cxnSpLocks/>
            </p:cNvCxnSpPr>
            <p:nvPr/>
          </p:nvCxnSpPr>
          <p:spPr>
            <a:xfrm flipV="1">
              <a:off x="6292293" y="2320989"/>
              <a:ext cx="1373432" cy="8366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cxnSpLocks/>
            </p:cNvCxnSpPr>
            <p:nvPr/>
          </p:nvCxnSpPr>
          <p:spPr>
            <a:xfrm>
              <a:off x="6329537" y="3163267"/>
              <a:ext cx="1336188" cy="8690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cxnSpLocks/>
            </p:cNvCxnSpPr>
            <p:nvPr/>
          </p:nvCxnSpPr>
          <p:spPr>
            <a:xfrm>
              <a:off x="6307387" y="3176631"/>
              <a:ext cx="1358338" cy="17112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cxnSpLocks/>
            </p:cNvCxnSpPr>
            <p:nvPr/>
          </p:nvCxnSpPr>
          <p:spPr>
            <a:xfrm flipV="1">
              <a:off x="6292295" y="2319186"/>
              <a:ext cx="1358337" cy="17130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cxnSpLocks/>
            </p:cNvCxnSpPr>
            <p:nvPr/>
          </p:nvCxnSpPr>
          <p:spPr>
            <a:xfrm flipV="1">
              <a:off x="6303680" y="3161620"/>
              <a:ext cx="1362044" cy="9040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cxnSpLocks/>
            </p:cNvCxnSpPr>
            <p:nvPr/>
          </p:nvCxnSpPr>
          <p:spPr>
            <a:xfrm>
              <a:off x="6259917" y="3990696"/>
              <a:ext cx="1405808" cy="9122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>
              <a:cxnSpLocks/>
            </p:cNvCxnSpPr>
            <p:nvPr/>
          </p:nvCxnSpPr>
          <p:spPr>
            <a:xfrm flipV="1">
              <a:off x="6275009" y="2320989"/>
              <a:ext cx="1390716" cy="2571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cxnSpLocks/>
            </p:cNvCxnSpPr>
            <p:nvPr/>
          </p:nvCxnSpPr>
          <p:spPr>
            <a:xfrm flipV="1">
              <a:off x="6274047" y="3191642"/>
              <a:ext cx="1376585" cy="17128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cxnSpLocks/>
            </p:cNvCxnSpPr>
            <p:nvPr/>
          </p:nvCxnSpPr>
          <p:spPr>
            <a:xfrm flipV="1">
              <a:off x="6274047" y="4017261"/>
              <a:ext cx="1376585" cy="8556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cxnSpLocks/>
            </p:cNvCxnSpPr>
            <p:nvPr/>
          </p:nvCxnSpPr>
          <p:spPr>
            <a:xfrm>
              <a:off x="4863519" y="2323510"/>
              <a:ext cx="1403615" cy="150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cxnSpLocks/>
            </p:cNvCxnSpPr>
            <p:nvPr/>
          </p:nvCxnSpPr>
          <p:spPr>
            <a:xfrm>
              <a:off x="4863519" y="3186921"/>
              <a:ext cx="1403615" cy="150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cxnSpLocks/>
            </p:cNvCxnSpPr>
            <p:nvPr/>
          </p:nvCxnSpPr>
          <p:spPr>
            <a:xfrm>
              <a:off x="4863519" y="4050331"/>
              <a:ext cx="1403615" cy="150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cxnSpLocks/>
            </p:cNvCxnSpPr>
            <p:nvPr/>
          </p:nvCxnSpPr>
          <p:spPr>
            <a:xfrm>
              <a:off x="4863519" y="4913741"/>
              <a:ext cx="1403615" cy="150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cxnSpLocks/>
            </p:cNvCxnSpPr>
            <p:nvPr/>
          </p:nvCxnSpPr>
          <p:spPr>
            <a:xfrm>
              <a:off x="4877383" y="2319186"/>
              <a:ext cx="1389751" cy="8274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cxnSpLocks/>
            </p:cNvCxnSpPr>
            <p:nvPr/>
          </p:nvCxnSpPr>
          <p:spPr>
            <a:xfrm>
              <a:off x="4893704" y="2305978"/>
              <a:ext cx="1343245" cy="17262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cxnSpLocks/>
            </p:cNvCxnSpPr>
            <p:nvPr/>
          </p:nvCxnSpPr>
          <p:spPr>
            <a:xfrm>
              <a:off x="4893704" y="2319186"/>
              <a:ext cx="1358338" cy="25687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cxnSpLocks/>
            </p:cNvCxnSpPr>
            <p:nvPr/>
          </p:nvCxnSpPr>
          <p:spPr>
            <a:xfrm flipV="1">
              <a:off x="4893704" y="2320990"/>
              <a:ext cx="1373430" cy="8366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cxnSpLocks/>
            </p:cNvCxnSpPr>
            <p:nvPr/>
          </p:nvCxnSpPr>
          <p:spPr>
            <a:xfrm>
              <a:off x="4930948" y="3163268"/>
              <a:ext cx="1336186" cy="8690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cxnSpLocks/>
            </p:cNvCxnSpPr>
            <p:nvPr/>
          </p:nvCxnSpPr>
          <p:spPr>
            <a:xfrm>
              <a:off x="4908798" y="3176630"/>
              <a:ext cx="1358336" cy="17112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cxnSpLocks/>
            </p:cNvCxnSpPr>
            <p:nvPr/>
          </p:nvCxnSpPr>
          <p:spPr>
            <a:xfrm flipV="1">
              <a:off x="4893706" y="2319186"/>
              <a:ext cx="1373427" cy="17130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cxnSpLocks/>
            </p:cNvCxnSpPr>
            <p:nvPr/>
          </p:nvCxnSpPr>
          <p:spPr>
            <a:xfrm flipV="1">
              <a:off x="4905092" y="3161619"/>
              <a:ext cx="1362044" cy="9040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cxnSpLocks/>
            </p:cNvCxnSpPr>
            <p:nvPr/>
          </p:nvCxnSpPr>
          <p:spPr>
            <a:xfrm>
              <a:off x="4861327" y="3990695"/>
              <a:ext cx="1405806" cy="9122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cxnSpLocks/>
            </p:cNvCxnSpPr>
            <p:nvPr/>
          </p:nvCxnSpPr>
          <p:spPr>
            <a:xfrm flipV="1">
              <a:off x="4876419" y="2320990"/>
              <a:ext cx="1390715" cy="25717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cxnSpLocks/>
            </p:cNvCxnSpPr>
            <p:nvPr/>
          </p:nvCxnSpPr>
          <p:spPr>
            <a:xfrm flipV="1">
              <a:off x="4875457" y="3191643"/>
              <a:ext cx="1376583" cy="17128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cxnSpLocks/>
            </p:cNvCxnSpPr>
            <p:nvPr/>
          </p:nvCxnSpPr>
          <p:spPr>
            <a:xfrm flipV="1">
              <a:off x="4875457" y="4017261"/>
              <a:ext cx="1376583" cy="8556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4" name="Group 233"/>
            <p:cNvGrpSpPr>
              <a:grpSpLocks noChangeAspect="1"/>
            </p:cNvGrpSpPr>
            <p:nvPr/>
          </p:nvGrpSpPr>
          <p:grpSpPr>
            <a:xfrm>
              <a:off x="4605943" y="4631999"/>
              <a:ext cx="575165" cy="578494"/>
              <a:chOff x="5025526" y="1550112"/>
              <a:chExt cx="1440389" cy="1448727"/>
            </a:xfrm>
          </p:grpSpPr>
          <p:sp>
            <p:nvSpPr>
              <p:cNvPr id="292" name="Oval 291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3" name="Picture 29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5" name="Group 234"/>
            <p:cNvGrpSpPr>
              <a:grpSpLocks noChangeAspect="1"/>
            </p:cNvGrpSpPr>
            <p:nvPr/>
          </p:nvGrpSpPr>
          <p:grpSpPr>
            <a:xfrm>
              <a:off x="4605943" y="3768589"/>
              <a:ext cx="575165" cy="578494"/>
              <a:chOff x="5025526" y="1550112"/>
              <a:chExt cx="1440389" cy="1448727"/>
            </a:xfrm>
          </p:grpSpPr>
          <p:sp>
            <p:nvSpPr>
              <p:cNvPr id="290" name="Oval 289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1" name="Picture 29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6" name="Group 235"/>
            <p:cNvGrpSpPr>
              <a:grpSpLocks noChangeAspect="1"/>
            </p:cNvGrpSpPr>
            <p:nvPr/>
          </p:nvGrpSpPr>
          <p:grpSpPr>
            <a:xfrm>
              <a:off x="4605943" y="2905179"/>
              <a:ext cx="575165" cy="578494"/>
              <a:chOff x="5025526" y="1550112"/>
              <a:chExt cx="1440389" cy="1448727"/>
            </a:xfrm>
          </p:grpSpPr>
          <p:sp>
            <p:nvSpPr>
              <p:cNvPr id="288" name="Oval 287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9" name="Picture 28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7" name="Group 236"/>
            <p:cNvGrpSpPr>
              <a:grpSpLocks noChangeAspect="1"/>
            </p:cNvGrpSpPr>
            <p:nvPr/>
          </p:nvGrpSpPr>
          <p:grpSpPr>
            <a:xfrm>
              <a:off x="4605943" y="2041768"/>
              <a:ext cx="575165" cy="578494"/>
              <a:chOff x="5025526" y="1550112"/>
              <a:chExt cx="1440389" cy="1448727"/>
            </a:xfrm>
          </p:grpSpPr>
          <p:sp>
            <p:nvSpPr>
              <p:cNvPr id="286" name="Oval 285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7" name="Picture 28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8" name="Group 237"/>
            <p:cNvGrpSpPr>
              <a:grpSpLocks noChangeAspect="1"/>
            </p:cNvGrpSpPr>
            <p:nvPr/>
          </p:nvGrpSpPr>
          <p:grpSpPr>
            <a:xfrm>
              <a:off x="5979388" y="4631999"/>
              <a:ext cx="575165" cy="578494"/>
              <a:chOff x="5025526" y="1550112"/>
              <a:chExt cx="1440389" cy="1448727"/>
            </a:xfrm>
          </p:grpSpPr>
          <p:sp>
            <p:nvSpPr>
              <p:cNvPr id="284" name="Oval 283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5" name="Picture 28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39" name="Group 238"/>
            <p:cNvGrpSpPr>
              <a:grpSpLocks noChangeAspect="1"/>
            </p:cNvGrpSpPr>
            <p:nvPr/>
          </p:nvGrpSpPr>
          <p:grpSpPr>
            <a:xfrm>
              <a:off x="5979388" y="3768589"/>
              <a:ext cx="575165" cy="578494"/>
              <a:chOff x="5025526" y="1550112"/>
              <a:chExt cx="1440389" cy="1448727"/>
            </a:xfrm>
          </p:grpSpPr>
          <p:sp>
            <p:nvSpPr>
              <p:cNvPr id="282" name="Oval 281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3" name="Picture 28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40" name="Group 239"/>
            <p:cNvGrpSpPr>
              <a:grpSpLocks noChangeAspect="1"/>
            </p:cNvGrpSpPr>
            <p:nvPr/>
          </p:nvGrpSpPr>
          <p:grpSpPr>
            <a:xfrm>
              <a:off x="5979388" y="2905179"/>
              <a:ext cx="575165" cy="578494"/>
              <a:chOff x="5025526" y="1550112"/>
              <a:chExt cx="1440389" cy="1448727"/>
            </a:xfrm>
          </p:grpSpPr>
          <p:sp>
            <p:nvSpPr>
              <p:cNvPr id="280" name="Oval 279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1" name="Picture 28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41" name="Group 240"/>
            <p:cNvGrpSpPr>
              <a:grpSpLocks noChangeAspect="1"/>
            </p:cNvGrpSpPr>
            <p:nvPr/>
          </p:nvGrpSpPr>
          <p:grpSpPr>
            <a:xfrm>
              <a:off x="5979388" y="2041768"/>
              <a:ext cx="575165" cy="578494"/>
              <a:chOff x="5025526" y="1550112"/>
              <a:chExt cx="1440389" cy="1448727"/>
            </a:xfrm>
          </p:grpSpPr>
          <p:sp>
            <p:nvSpPr>
              <p:cNvPr id="278" name="Oval 277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9" name="Picture 27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42" name="Group 241"/>
            <p:cNvGrpSpPr>
              <a:grpSpLocks noChangeAspect="1"/>
            </p:cNvGrpSpPr>
            <p:nvPr/>
          </p:nvGrpSpPr>
          <p:grpSpPr>
            <a:xfrm>
              <a:off x="7378031" y="4631999"/>
              <a:ext cx="575165" cy="578494"/>
              <a:chOff x="5025526" y="1550112"/>
              <a:chExt cx="1440389" cy="1448727"/>
            </a:xfrm>
          </p:grpSpPr>
          <p:sp>
            <p:nvSpPr>
              <p:cNvPr id="276" name="Oval 275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7" name="Picture 27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43" name="Group 242"/>
            <p:cNvGrpSpPr>
              <a:grpSpLocks noChangeAspect="1"/>
            </p:cNvGrpSpPr>
            <p:nvPr/>
          </p:nvGrpSpPr>
          <p:grpSpPr>
            <a:xfrm>
              <a:off x="7378031" y="3768589"/>
              <a:ext cx="575165" cy="578494"/>
              <a:chOff x="5025526" y="1550112"/>
              <a:chExt cx="1440389" cy="1448727"/>
            </a:xfrm>
          </p:grpSpPr>
          <p:sp>
            <p:nvSpPr>
              <p:cNvPr id="274" name="Oval 273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5" name="Picture 27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44" name="Group 243"/>
            <p:cNvGrpSpPr>
              <a:grpSpLocks noChangeAspect="1"/>
            </p:cNvGrpSpPr>
            <p:nvPr/>
          </p:nvGrpSpPr>
          <p:grpSpPr>
            <a:xfrm>
              <a:off x="7378031" y="2905179"/>
              <a:ext cx="575165" cy="578494"/>
              <a:chOff x="5025526" y="1550112"/>
              <a:chExt cx="1440389" cy="1448727"/>
            </a:xfrm>
          </p:grpSpPr>
          <p:sp>
            <p:nvSpPr>
              <p:cNvPr id="272" name="Oval 271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3" name="Picture 27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45" name="Group 244"/>
            <p:cNvGrpSpPr>
              <a:grpSpLocks noChangeAspect="1"/>
            </p:cNvGrpSpPr>
            <p:nvPr/>
          </p:nvGrpSpPr>
          <p:grpSpPr>
            <a:xfrm>
              <a:off x="7378031" y="2041768"/>
              <a:ext cx="575165" cy="578494"/>
              <a:chOff x="5025526" y="1550112"/>
              <a:chExt cx="1440389" cy="1448727"/>
            </a:xfrm>
          </p:grpSpPr>
          <p:sp>
            <p:nvSpPr>
              <p:cNvPr id="270" name="Oval 269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1" name="Picture 27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46" name="Group 245"/>
            <p:cNvGrpSpPr>
              <a:grpSpLocks noChangeAspect="1"/>
            </p:cNvGrpSpPr>
            <p:nvPr/>
          </p:nvGrpSpPr>
          <p:grpSpPr>
            <a:xfrm>
              <a:off x="8757250" y="4631999"/>
              <a:ext cx="575165" cy="578494"/>
              <a:chOff x="5025526" y="1550112"/>
              <a:chExt cx="1440389" cy="1448727"/>
            </a:xfrm>
          </p:grpSpPr>
          <p:sp>
            <p:nvSpPr>
              <p:cNvPr id="268" name="Oval 267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9" name="Picture 26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>
              <a:grpSpLocks noChangeAspect="1"/>
            </p:cNvGrpSpPr>
            <p:nvPr/>
          </p:nvGrpSpPr>
          <p:grpSpPr>
            <a:xfrm>
              <a:off x="8757250" y="3768589"/>
              <a:ext cx="575165" cy="578494"/>
              <a:chOff x="5025526" y="1550112"/>
              <a:chExt cx="1440389" cy="1448727"/>
            </a:xfrm>
          </p:grpSpPr>
          <p:sp>
            <p:nvSpPr>
              <p:cNvPr id="266" name="Oval 265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7" name="Picture 26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48" name="Group 247"/>
            <p:cNvGrpSpPr>
              <a:grpSpLocks noChangeAspect="1"/>
            </p:cNvGrpSpPr>
            <p:nvPr/>
          </p:nvGrpSpPr>
          <p:grpSpPr>
            <a:xfrm>
              <a:off x="8757250" y="2905179"/>
              <a:ext cx="575165" cy="578494"/>
              <a:chOff x="5025526" y="1550112"/>
              <a:chExt cx="1440389" cy="1448727"/>
            </a:xfrm>
          </p:grpSpPr>
          <p:sp>
            <p:nvSpPr>
              <p:cNvPr id="264" name="Oval 263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5" name="Picture 26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49" name="Group 248"/>
            <p:cNvGrpSpPr>
              <a:grpSpLocks noChangeAspect="1"/>
            </p:cNvGrpSpPr>
            <p:nvPr/>
          </p:nvGrpSpPr>
          <p:grpSpPr>
            <a:xfrm>
              <a:off x="8757250" y="2041768"/>
              <a:ext cx="575165" cy="578494"/>
              <a:chOff x="5025526" y="1550112"/>
              <a:chExt cx="1440389" cy="1448727"/>
            </a:xfrm>
          </p:grpSpPr>
          <p:sp>
            <p:nvSpPr>
              <p:cNvPr id="262" name="Oval 261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3" name="Picture 26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50" name="Group 249"/>
            <p:cNvGrpSpPr>
              <a:grpSpLocks noChangeAspect="1"/>
            </p:cNvGrpSpPr>
            <p:nvPr/>
          </p:nvGrpSpPr>
          <p:grpSpPr>
            <a:xfrm>
              <a:off x="10136466" y="4631999"/>
              <a:ext cx="575165" cy="578494"/>
              <a:chOff x="5025526" y="1550112"/>
              <a:chExt cx="1440389" cy="1448727"/>
            </a:xfrm>
          </p:grpSpPr>
          <p:sp>
            <p:nvSpPr>
              <p:cNvPr id="260" name="Oval 259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1" name="Picture 26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51" name="Group 250"/>
            <p:cNvGrpSpPr>
              <a:grpSpLocks noChangeAspect="1"/>
            </p:cNvGrpSpPr>
            <p:nvPr/>
          </p:nvGrpSpPr>
          <p:grpSpPr>
            <a:xfrm>
              <a:off x="10136466" y="3768589"/>
              <a:ext cx="575165" cy="578494"/>
              <a:chOff x="5025526" y="1550112"/>
              <a:chExt cx="1440389" cy="1448727"/>
            </a:xfrm>
          </p:grpSpPr>
          <p:sp>
            <p:nvSpPr>
              <p:cNvPr id="258" name="Oval 257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9" name="Picture 25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52" name="Group 251"/>
            <p:cNvGrpSpPr>
              <a:grpSpLocks noChangeAspect="1"/>
            </p:cNvGrpSpPr>
            <p:nvPr/>
          </p:nvGrpSpPr>
          <p:grpSpPr>
            <a:xfrm>
              <a:off x="10136466" y="2905179"/>
              <a:ext cx="575165" cy="578494"/>
              <a:chOff x="5025526" y="1550112"/>
              <a:chExt cx="1440389" cy="1448727"/>
            </a:xfrm>
          </p:grpSpPr>
          <p:sp>
            <p:nvSpPr>
              <p:cNvPr id="256" name="Oval 255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7" name="Picture 25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  <p:grpSp>
          <p:nvGrpSpPr>
            <p:cNvPr id="253" name="Group 252"/>
            <p:cNvGrpSpPr>
              <a:grpSpLocks noChangeAspect="1"/>
            </p:cNvGrpSpPr>
            <p:nvPr/>
          </p:nvGrpSpPr>
          <p:grpSpPr>
            <a:xfrm>
              <a:off x="10136466" y="2041768"/>
              <a:ext cx="575165" cy="578494"/>
              <a:chOff x="5025526" y="1550112"/>
              <a:chExt cx="1440389" cy="1448727"/>
            </a:xfrm>
          </p:grpSpPr>
          <p:sp>
            <p:nvSpPr>
              <p:cNvPr id="254" name="Oval 253"/>
              <p:cNvSpPr/>
              <p:nvPr/>
            </p:nvSpPr>
            <p:spPr>
              <a:xfrm>
                <a:off x="5025526" y="1550112"/>
                <a:ext cx="1405057" cy="1427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5" name="Picture 25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28504" y="1567413"/>
                <a:ext cx="1437411" cy="1431426"/>
              </a:xfrm>
              <a:prstGeom prst="rect">
                <a:avLst/>
              </a:prstGeom>
            </p:spPr>
          </p:pic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509E56C-A2E4-4FC9-90A7-3D1CE597BE5B}"/>
              </a:ext>
            </a:extLst>
          </p:cNvPr>
          <p:cNvSpPr/>
          <p:nvPr/>
        </p:nvSpPr>
        <p:spPr>
          <a:xfrm>
            <a:off x="4523232" y="1941219"/>
            <a:ext cx="6291072" cy="3420779"/>
          </a:xfrm>
          <a:prstGeom prst="rect">
            <a:avLst/>
          </a:prstGeom>
          <a:solidFill>
            <a:srgbClr val="FFFF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0E8883-04A7-4CE5-AC70-DB7BE02E0806}"/>
              </a:ext>
            </a:extLst>
          </p:cNvPr>
          <p:cNvSpPr/>
          <p:nvPr/>
        </p:nvSpPr>
        <p:spPr>
          <a:xfrm>
            <a:off x="4485940" y="1289870"/>
            <a:ext cx="6333744" cy="4072128"/>
          </a:xfrm>
          <a:prstGeom prst="rect">
            <a:avLst/>
          </a:prstGeom>
          <a:solidFill>
            <a:srgbClr val="CAD4B8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Layered Control Plane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Controller needs full network view</a:t>
            </a:r>
          </a:p>
          <a:p>
            <a:pPr lvl="1"/>
            <a:r>
              <a:rPr lang="en-US" sz="1400" dirty="0"/>
              <a:t>LSDB is easiest</a:t>
            </a:r>
          </a:p>
          <a:p>
            <a:pPr lvl="1"/>
            <a:r>
              <a:rPr lang="en-US" sz="1400" dirty="0"/>
              <a:t>Hence link state reachability and topology preferred</a:t>
            </a:r>
          </a:p>
          <a:p>
            <a:r>
              <a:rPr lang="en-US" sz="2400" dirty="0"/>
              <a:t>Overlay is “policy only”</a:t>
            </a:r>
          </a:p>
          <a:p>
            <a:pPr lvl="1"/>
            <a:r>
              <a:rPr lang="en-US" sz="1400" dirty="0"/>
              <a:t>Removes filtering, security, and traffic engineering configuration from fabric devices</a:t>
            </a:r>
          </a:p>
        </p:txBody>
      </p:sp>
      <p:sp>
        <p:nvSpPr>
          <p:cNvPr id="300" name="Text Placeholder 299">
            <a:extLst>
              <a:ext uri="{FF2B5EF4-FFF2-40B4-BE49-F238E27FC236}">
                <a16:creationId xmlns:a16="http://schemas.microsoft.com/office/drawing/2014/main" id="{C530AA28-E2B5-4897-B099-BC7A1B8007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6" name="Group 145"/>
          <p:cNvGrpSpPr/>
          <p:nvPr/>
        </p:nvGrpSpPr>
        <p:grpSpPr>
          <a:xfrm>
            <a:off x="6667014" y="1007752"/>
            <a:ext cx="587280" cy="580321"/>
            <a:chOff x="7278581" y="1521874"/>
            <a:chExt cx="649258" cy="641565"/>
          </a:xfrm>
        </p:grpSpPr>
        <p:sp>
          <p:nvSpPr>
            <p:cNvPr id="145" name="Oval 144"/>
            <p:cNvSpPr/>
            <p:nvPr/>
          </p:nvSpPr>
          <p:spPr>
            <a:xfrm>
              <a:off x="7283170" y="1521874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9"/>
            <p:cNvSpPr>
              <a:spLocks noEditPoints="1"/>
            </p:cNvSpPr>
            <p:nvPr/>
          </p:nvSpPr>
          <p:spPr bwMode="auto">
            <a:xfrm>
              <a:off x="7278581" y="1521874"/>
              <a:ext cx="649258" cy="641565"/>
            </a:xfrm>
            <a:custGeom>
              <a:avLst/>
              <a:gdLst>
                <a:gd name="T0" fmla="*/ 2525 w 2832"/>
                <a:gd name="T1" fmla="*/ 1974 h 2832"/>
                <a:gd name="T2" fmla="*/ 2642 w 2832"/>
                <a:gd name="T3" fmla="*/ 1936 h 2832"/>
                <a:gd name="T4" fmla="*/ 2680 w 2832"/>
                <a:gd name="T5" fmla="*/ 2053 h 2832"/>
                <a:gd name="T6" fmla="*/ 2158 w 2832"/>
                <a:gd name="T7" fmla="*/ 2621 h 2832"/>
                <a:gd name="T8" fmla="*/ 1416 w 2832"/>
                <a:gd name="T9" fmla="*/ 2832 h 2832"/>
                <a:gd name="T10" fmla="*/ 567 w 2832"/>
                <a:gd name="T11" fmla="*/ 2549 h 2832"/>
                <a:gd name="T12" fmla="*/ 57 w 2832"/>
                <a:gd name="T13" fmla="*/ 1813 h 2832"/>
                <a:gd name="T14" fmla="*/ 116 w 2832"/>
                <a:gd name="T15" fmla="*/ 1706 h 2832"/>
                <a:gd name="T16" fmla="*/ 143 w 2832"/>
                <a:gd name="T17" fmla="*/ 1703 h 2832"/>
                <a:gd name="T18" fmla="*/ 2625 w 2832"/>
                <a:gd name="T19" fmla="*/ 1702 h 2832"/>
                <a:gd name="T20" fmla="*/ 2645 w 2832"/>
                <a:gd name="T21" fmla="*/ 1592 h 2832"/>
                <a:gd name="T22" fmla="*/ 2658 w 2832"/>
                <a:gd name="T23" fmla="*/ 1416 h 2832"/>
                <a:gd name="T24" fmla="*/ 2657 w 2832"/>
                <a:gd name="T25" fmla="*/ 1380 h 2832"/>
                <a:gd name="T26" fmla="*/ 521 w 2832"/>
                <a:gd name="T27" fmla="*/ 1378 h 2832"/>
                <a:gd name="T28" fmla="*/ 435 w 2832"/>
                <a:gd name="T29" fmla="*/ 1292 h 2832"/>
                <a:gd name="T30" fmla="*/ 521 w 2832"/>
                <a:gd name="T31" fmla="*/ 1205 h 2832"/>
                <a:gd name="T32" fmla="*/ 2738 w 2832"/>
                <a:gd name="T33" fmla="*/ 1207 h 2832"/>
                <a:gd name="T34" fmla="*/ 2825 w 2832"/>
                <a:gd name="T35" fmla="*/ 1285 h 2832"/>
                <a:gd name="T36" fmla="*/ 2830 w 2832"/>
                <a:gd name="T37" fmla="*/ 1351 h 2832"/>
                <a:gd name="T38" fmla="*/ 2832 w 2832"/>
                <a:gd name="T39" fmla="*/ 1416 h 2832"/>
                <a:gd name="T40" fmla="*/ 2817 w 2832"/>
                <a:gd name="T41" fmla="*/ 1616 h 2832"/>
                <a:gd name="T42" fmla="*/ 2775 w 2832"/>
                <a:gd name="T43" fmla="*/ 1812 h 2832"/>
                <a:gd name="T44" fmla="*/ 2692 w 2832"/>
                <a:gd name="T45" fmla="*/ 1875 h 2832"/>
                <a:gd name="T46" fmla="*/ 262 w 2832"/>
                <a:gd name="T47" fmla="*/ 1876 h 2832"/>
                <a:gd name="T48" fmla="*/ 671 w 2832"/>
                <a:gd name="T49" fmla="*/ 2410 h 2832"/>
                <a:gd name="T50" fmla="*/ 1416 w 2832"/>
                <a:gd name="T51" fmla="*/ 2658 h 2832"/>
                <a:gd name="T52" fmla="*/ 2067 w 2832"/>
                <a:gd name="T53" fmla="*/ 2474 h 2832"/>
                <a:gd name="T54" fmla="*/ 2525 w 2832"/>
                <a:gd name="T55" fmla="*/ 1974 h 2832"/>
                <a:gd name="T56" fmla="*/ 332 w 2832"/>
                <a:gd name="T57" fmla="*/ 810 h 2832"/>
                <a:gd name="T58" fmla="*/ 214 w 2832"/>
                <a:gd name="T59" fmla="*/ 843 h 2832"/>
                <a:gd name="T60" fmla="*/ 180 w 2832"/>
                <a:gd name="T61" fmla="*/ 725 h 2832"/>
                <a:gd name="T62" fmla="*/ 700 w 2832"/>
                <a:gd name="T63" fmla="*/ 195 h 2832"/>
                <a:gd name="T64" fmla="*/ 1416 w 2832"/>
                <a:gd name="T65" fmla="*/ 0 h 2832"/>
                <a:gd name="T66" fmla="*/ 2265 w 2832"/>
                <a:gd name="T67" fmla="*/ 283 h 2832"/>
                <a:gd name="T68" fmla="*/ 2775 w 2832"/>
                <a:gd name="T69" fmla="*/ 1019 h 2832"/>
                <a:gd name="T70" fmla="*/ 2716 w 2832"/>
                <a:gd name="T71" fmla="*/ 1127 h 2832"/>
                <a:gd name="T72" fmla="*/ 2689 w 2832"/>
                <a:gd name="T73" fmla="*/ 1130 h 2832"/>
                <a:gd name="T74" fmla="*/ 206 w 2832"/>
                <a:gd name="T75" fmla="*/ 1135 h 2832"/>
                <a:gd name="T76" fmla="*/ 186 w 2832"/>
                <a:gd name="T77" fmla="*/ 1244 h 2832"/>
                <a:gd name="T78" fmla="*/ 174 w 2832"/>
                <a:gd name="T79" fmla="*/ 1416 h 2832"/>
                <a:gd name="T80" fmla="*/ 174 w 2832"/>
                <a:gd name="T81" fmla="*/ 1452 h 2832"/>
                <a:gd name="T82" fmla="*/ 2178 w 2832"/>
                <a:gd name="T83" fmla="*/ 1453 h 2832"/>
                <a:gd name="T84" fmla="*/ 2265 w 2832"/>
                <a:gd name="T85" fmla="*/ 1540 h 2832"/>
                <a:gd name="T86" fmla="*/ 2178 w 2832"/>
                <a:gd name="T87" fmla="*/ 1627 h 2832"/>
                <a:gd name="T88" fmla="*/ 94 w 2832"/>
                <a:gd name="T89" fmla="*/ 1625 h 2832"/>
                <a:gd name="T90" fmla="*/ 6 w 2832"/>
                <a:gd name="T91" fmla="*/ 1547 h 2832"/>
                <a:gd name="T92" fmla="*/ 2 w 2832"/>
                <a:gd name="T93" fmla="*/ 1481 h 2832"/>
                <a:gd name="T94" fmla="*/ 0 w 2832"/>
                <a:gd name="T95" fmla="*/ 1416 h 2832"/>
                <a:gd name="T96" fmla="*/ 14 w 2832"/>
                <a:gd name="T97" fmla="*/ 1220 h 2832"/>
                <a:gd name="T98" fmla="*/ 55 w 2832"/>
                <a:gd name="T99" fmla="*/ 1025 h 2832"/>
                <a:gd name="T100" fmla="*/ 55 w 2832"/>
                <a:gd name="T101" fmla="*/ 1025 h 2832"/>
                <a:gd name="T102" fmla="*/ 139 w 2832"/>
                <a:gd name="T103" fmla="*/ 962 h 2832"/>
                <a:gd name="T104" fmla="*/ 2570 w 2832"/>
                <a:gd name="T105" fmla="*/ 957 h 2832"/>
                <a:gd name="T106" fmla="*/ 2161 w 2832"/>
                <a:gd name="T107" fmla="*/ 422 h 2832"/>
                <a:gd name="T108" fmla="*/ 1416 w 2832"/>
                <a:gd name="T109" fmla="*/ 174 h 2832"/>
                <a:gd name="T110" fmla="*/ 787 w 2832"/>
                <a:gd name="T111" fmla="*/ 344 h 2832"/>
                <a:gd name="T112" fmla="*/ 332 w 2832"/>
                <a:gd name="T113" fmla="*/ 810 h 2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32" h="2832">
                  <a:moveTo>
                    <a:pt x="2525" y="1974"/>
                  </a:moveTo>
                  <a:cubicBezTo>
                    <a:pt x="2547" y="1932"/>
                    <a:pt x="2599" y="1914"/>
                    <a:pt x="2642" y="1936"/>
                  </a:cubicBezTo>
                  <a:cubicBezTo>
                    <a:pt x="2685" y="1958"/>
                    <a:pt x="2702" y="2010"/>
                    <a:pt x="2680" y="2053"/>
                  </a:cubicBezTo>
                  <a:cubicBezTo>
                    <a:pt x="2560" y="2291"/>
                    <a:pt x="2378" y="2486"/>
                    <a:pt x="2158" y="2621"/>
                  </a:cubicBezTo>
                  <a:cubicBezTo>
                    <a:pt x="1939" y="2756"/>
                    <a:pt x="1683" y="2832"/>
                    <a:pt x="1416" y="2832"/>
                  </a:cubicBezTo>
                  <a:cubicBezTo>
                    <a:pt x="1102" y="2832"/>
                    <a:pt x="806" y="2728"/>
                    <a:pt x="567" y="2549"/>
                  </a:cubicBezTo>
                  <a:cubicBezTo>
                    <a:pt x="328" y="2370"/>
                    <a:pt x="146" y="2115"/>
                    <a:pt x="57" y="1813"/>
                  </a:cubicBezTo>
                  <a:cubicBezTo>
                    <a:pt x="44" y="1767"/>
                    <a:pt x="70" y="1719"/>
                    <a:pt x="116" y="1706"/>
                  </a:cubicBezTo>
                  <a:cubicBezTo>
                    <a:pt x="125" y="1703"/>
                    <a:pt x="134" y="1702"/>
                    <a:pt x="143" y="1703"/>
                  </a:cubicBezTo>
                  <a:lnTo>
                    <a:pt x="2625" y="1702"/>
                  </a:lnTo>
                  <a:cubicBezTo>
                    <a:pt x="2633" y="1666"/>
                    <a:pt x="2640" y="1629"/>
                    <a:pt x="2645" y="1592"/>
                  </a:cubicBezTo>
                  <a:cubicBezTo>
                    <a:pt x="2654" y="1534"/>
                    <a:pt x="2658" y="1475"/>
                    <a:pt x="2658" y="1416"/>
                  </a:cubicBezTo>
                  <a:cubicBezTo>
                    <a:pt x="2658" y="1403"/>
                    <a:pt x="2658" y="1391"/>
                    <a:pt x="2657" y="1380"/>
                  </a:cubicBezTo>
                  <a:lnTo>
                    <a:pt x="521" y="1378"/>
                  </a:lnTo>
                  <a:cubicBezTo>
                    <a:pt x="473" y="1378"/>
                    <a:pt x="435" y="1340"/>
                    <a:pt x="435" y="1292"/>
                  </a:cubicBezTo>
                  <a:cubicBezTo>
                    <a:pt x="435" y="1244"/>
                    <a:pt x="473" y="1205"/>
                    <a:pt x="521" y="1205"/>
                  </a:cubicBezTo>
                  <a:lnTo>
                    <a:pt x="2738" y="1207"/>
                  </a:lnTo>
                  <a:cubicBezTo>
                    <a:pt x="2783" y="1206"/>
                    <a:pt x="2821" y="1240"/>
                    <a:pt x="2825" y="1285"/>
                  </a:cubicBezTo>
                  <a:cubicBezTo>
                    <a:pt x="2827" y="1309"/>
                    <a:pt x="2829" y="1331"/>
                    <a:pt x="2830" y="1351"/>
                  </a:cubicBezTo>
                  <a:cubicBezTo>
                    <a:pt x="2831" y="1377"/>
                    <a:pt x="2832" y="1398"/>
                    <a:pt x="2832" y="1416"/>
                  </a:cubicBezTo>
                  <a:cubicBezTo>
                    <a:pt x="2832" y="1482"/>
                    <a:pt x="2827" y="1549"/>
                    <a:pt x="2817" y="1616"/>
                  </a:cubicBezTo>
                  <a:cubicBezTo>
                    <a:pt x="2808" y="1682"/>
                    <a:pt x="2794" y="1747"/>
                    <a:pt x="2775" y="1812"/>
                  </a:cubicBezTo>
                  <a:cubicBezTo>
                    <a:pt x="2764" y="1848"/>
                    <a:pt x="2731" y="1875"/>
                    <a:pt x="2692" y="1875"/>
                  </a:cubicBezTo>
                  <a:lnTo>
                    <a:pt x="262" y="1876"/>
                  </a:lnTo>
                  <a:cubicBezTo>
                    <a:pt x="348" y="2092"/>
                    <a:pt x="491" y="2275"/>
                    <a:pt x="671" y="2410"/>
                  </a:cubicBezTo>
                  <a:cubicBezTo>
                    <a:pt x="880" y="2567"/>
                    <a:pt x="1140" y="2658"/>
                    <a:pt x="1416" y="2658"/>
                  </a:cubicBezTo>
                  <a:cubicBezTo>
                    <a:pt x="1651" y="2658"/>
                    <a:pt x="1875" y="2592"/>
                    <a:pt x="2067" y="2474"/>
                  </a:cubicBezTo>
                  <a:cubicBezTo>
                    <a:pt x="2260" y="2355"/>
                    <a:pt x="2420" y="2184"/>
                    <a:pt x="2525" y="1974"/>
                  </a:cubicBezTo>
                  <a:close/>
                  <a:moveTo>
                    <a:pt x="332" y="810"/>
                  </a:moveTo>
                  <a:cubicBezTo>
                    <a:pt x="308" y="851"/>
                    <a:pt x="256" y="866"/>
                    <a:pt x="214" y="843"/>
                  </a:cubicBezTo>
                  <a:cubicBezTo>
                    <a:pt x="172" y="820"/>
                    <a:pt x="157" y="767"/>
                    <a:pt x="180" y="725"/>
                  </a:cubicBezTo>
                  <a:cubicBezTo>
                    <a:pt x="305" y="502"/>
                    <a:pt x="486" y="320"/>
                    <a:pt x="700" y="195"/>
                  </a:cubicBezTo>
                  <a:cubicBezTo>
                    <a:pt x="914" y="70"/>
                    <a:pt x="1160" y="0"/>
                    <a:pt x="1416" y="0"/>
                  </a:cubicBezTo>
                  <a:cubicBezTo>
                    <a:pt x="1730" y="0"/>
                    <a:pt x="2026" y="104"/>
                    <a:pt x="2265" y="283"/>
                  </a:cubicBezTo>
                  <a:cubicBezTo>
                    <a:pt x="2504" y="463"/>
                    <a:pt x="2686" y="717"/>
                    <a:pt x="2775" y="1019"/>
                  </a:cubicBezTo>
                  <a:cubicBezTo>
                    <a:pt x="2788" y="1065"/>
                    <a:pt x="2761" y="1113"/>
                    <a:pt x="2716" y="1127"/>
                  </a:cubicBezTo>
                  <a:cubicBezTo>
                    <a:pt x="2707" y="1129"/>
                    <a:pt x="2698" y="1130"/>
                    <a:pt x="2689" y="1130"/>
                  </a:cubicBezTo>
                  <a:lnTo>
                    <a:pt x="206" y="1135"/>
                  </a:lnTo>
                  <a:cubicBezTo>
                    <a:pt x="198" y="1171"/>
                    <a:pt x="191" y="1208"/>
                    <a:pt x="186" y="1244"/>
                  </a:cubicBezTo>
                  <a:cubicBezTo>
                    <a:pt x="178" y="1300"/>
                    <a:pt x="174" y="1358"/>
                    <a:pt x="174" y="1416"/>
                  </a:cubicBezTo>
                  <a:cubicBezTo>
                    <a:pt x="174" y="1429"/>
                    <a:pt x="174" y="1441"/>
                    <a:pt x="174" y="1452"/>
                  </a:cubicBezTo>
                  <a:lnTo>
                    <a:pt x="2178" y="1453"/>
                  </a:lnTo>
                  <a:cubicBezTo>
                    <a:pt x="2226" y="1453"/>
                    <a:pt x="2265" y="1492"/>
                    <a:pt x="2265" y="1540"/>
                  </a:cubicBezTo>
                  <a:cubicBezTo>
                    <a:pt x="2265" y="1588"/>
                    <a:pt x="2226" y="1627"/>
                    <a:pt x="2178" y="1627"/>
                  </a:cubicBezTo>
                  <a:lnTo>
                    <a:pt x="94" y="1625"/>
                  </a:lnTo>
                  <a:cubicBezTo>
                    <a:pt x="49" y="1626"/>
                    <a:pt x="11" y="1592"/>
                    <a:pt x="6" y="1547"/>
                  </a:cubicBezTo>
                  <a:cubicBezTo>
                    <a:pt x="4" y="1524"/>
                    <a:pt x="3" y="1502"/>
                    <a:pt x="2" y="1481"/>
                  </a:cubicBezTo>
                  <a:cubicBezTo>
                    <a:pt x="1" y="1455"/>
                    <a:pt x="0" y="1434"/>
                    <a:pt x="0" y="1416"/>
                  </a:cubicBezTo>
                  <a:cubicBezTo>
                    <a:pt x="0" y="1351"/>
                    <a:pt x="5" y="1286"/>
                    <a:pt x="14" y="1220"/>
                  </a:cubicBezTo>
                  <a:cubicBezTo>
                    <a:pt x="23" y="1155"/>
                    <a:pt x="37" y="1090"/>
                    <a:pt x="55" y="1025"/>
                  </a:cubicBezTo>
                  <a:lnTo>
                    <a:pt x="55" y="1025"/>
                  </a:lnTo>
                  <a:cubicBezTo>
                    <a:pt x="66" y="988"/>
                    <a:pt x="99" y="962"/>
                    <a:pt x="139" y="962"/>
                  </a:cubicBezTo>
                  <a:lnTo>
                    <a:pt x="2570" y="957"/>
                  </a:lnTo>
                  <a:cubicBezTo>
                    <a:pt x="2484" y="740"/>
                    <a:pt x="2341" y="557"/>
                    <a:pt x="2161" y="422"/>
                  </a:cubicBezTo>
                  <a:cubicBezTo>
                    <a:pt x="1952" y="265"/>
                    <a:pt x="1692" y="174"/>
                    <a:pt x="1416" y="174"/>
                  </a:cubicBezTo>
                  <a:cubicBezTo>
                    <a:pt x="1191" y="174"/>
                    <a:pt x="974" y="235"/>
                    <a:pt x="787" y="344"/>
                  </a:cubicBezTo>
                  <a:cubicBezTo>
                    <a:pt x="600" y="454"/>
                    <a:pt x="441" y="613"/>
                    <a:pt x="332" y="810"/>
                  </a:cubicBezTo>
                  <a:close/>
                </a:path>
              </a:pathLst>
            </a:custGeom>
            <a:solidFill>
              <a:srgbClr val="26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6C86-9C0E-4E23-85D8-A83454A1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 Trendlines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38A13B-38B1-4865-A43B-CC1BD6169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221113"/>
              </p:ext>
            </p:extLst>
          </p:nvPr>
        </p:nvGraphicFramePr>
        <p:xfrm>
          <a:off x="392176" y="427058"/>
          <a:ext cx="10397744" cy="22250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62903">
                  <a:extLst>
                    <a:ext uri="{9D8B030D-6E8A-4147-A177-3AD203B41FA5}">
                      <a16:colId xmlns:a16="http://schemas.microsoft.com/office/drawing/2014/main" val="31578918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07899293"/>
                    </a:ext>
                  </a:extLst>
                </a:gridCol>
                <a:gridCol w="1973233">
                  <a:extLst>
                    <a:ext uri="{9D8B030D-6E8A-4147-A177-3AD203B41FA5}">
                      <a16:colId xmlns:a16="http://schemas.microsoft.com/office/drawing/2014/main" val="3742999132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3837239666"/>
                    </a:ext>
                  </a:extLst>
                </a:gridCol>
                <a:gridCol w="4163568">
                  <a:extLst>
                    <a:ext uri="{9D8B030D-6E8A-4147-A177-3AD203B41FA5}">
                      <a16:colId xmlns:a16="http://schemas.microsoft.com/office/drawing/2014/main" val="587194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OSPF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IS-IS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BGP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413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Prefix distribution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sz="105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576" marR="36576" marT="7315" marB="731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Yes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Yes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Yes</a:t>
                      </a:r>
                    </a:p>
                  </a:txBody>
                  <a:tcPr marL="36576" marR="36576" marT="7315" marB="7315" anchor="ctr"/>
                </a:tc>
                <a:extLst>
                  <a:ext uri="{0D108BD9-81ED-4DB2-BD59-A6C34878D82A}">
                    <a16:rowId xmlns:a16="http://schemas.microsoft.com/office/drawing/2014/main" val="399621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Prefix filtering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sz="105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576" marR="36576" marT="7315" marB="731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Limited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Limited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>
                          <a:effectLst/>
                          <a:latin typeface="inherit"/>
                        </a:rPr>
                        <a:t>Extensive</a:t>
                      </a:r>
                    </a:p>
                  </a:txBody>
                  <a:tcPr marL="36576" marR="36576" marT="7315" marB="7315" anchor="ctr"/>
                </a:tc>
                <a:extLst>
                  <a:ext uri="{0D108BD9-81ED-4DB2-BD59-A6C34878D82A}">
                    <a16:rowId xmlns:a16="http://schemas.microsoft.com/office/drawing/2014/main" val="1355873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Traffic Engineering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sz="105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576" marR="36576" marT="7315" marB="731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Limited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>
                          <a:effectLst/>
                          <a:latin typeface="inherit"/>
                        </a:rPr>
                        <a:t>Limited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>
                          <a:effectLst/>
                          <a:latin typeface="inherit"/>
                        </a:rPr>
                        <a:t>Extensive</a:t>
                      </a:r>
                    </a:p>
                  </a:txBody>
                  <a:tcPr marL="36576" marR="36576" marT="7315" marB="7315" anchor="ctr"/>
                </a:tc>
                <a:extLst>
                  <a:ext uri="{0D108BD9-81ED-4DB2-BD59-A6C34878D82A}">
                    <a16:rowId xmlns:a16="http://schemas.microsoft.com/office/drawing/2014/main" val="74457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Traffic Tagging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sz="105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576" marR="36576" marT="7315" marB="731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Basic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>
                          <a:effectLst/>
                          <a:latin typeface="inherit"/>
                        </a:rPr>
                        <a:t>Basic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>
                          <a:effectLst/>
                          <a:latin typeface="inherit"/>
                        </a:rPr>
                        <a:t>Extensive</a:t>
                      </a:r>
                    </a:p>
                  </a:txBody>
                  <a:tcPr marL="36576" marR="36576" marT="7315" marB="7315" anchor="ctr"/>
                </a:tc>
                <a:extLst>
                  <a:ext uri="{0D108BD9-81ED-4DB2-BD59-A6C34878D82A}">
                    <a16:rowId xmlns:a16="http://schemas.microsoft.com/office/drawing/2014/main" val="3730991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Multi-vendor stability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sz="105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576" marR="36576" marT="7315" marB="731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Yes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>
                          <a:effectLst/>
                          <a:latin typeface="inherit"/>
                        </a:rPr>
                        <a:t>Yes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Even more so (think about the Internet)</a:t>
                      </a:r>
                    </a:p>
                  </a:txBody>
                  <a:tcPr marL="36576" marR="36576" marT="7315" marB="7315" anchor="ctr"/>
                </a:tc>
                <a:extLst>
                  <a:ext uri="{0D108BD9-81ED-4DB2-BD59-A6C34878D82A}">
                    <a16:rowId xmlns:a16="http://schemas.microsoft.com/office/drawing/2014/main" val="16758830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E0082-A315-46C3-92CE-4B03890CB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904057"/>
              </p:ext>
            </p:extLst>
          </p:nvPr>
        </p:nvGraphicFramePr>
        <p:xfrm>
          <a:off x="392176" y="3271792"/>
          <a:ext cx="10397744" cy="2966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62903">
                  <a:extLst>
                    <a:ext uri="{9D8B030D-6E8A-4147-A177-3AD203B41FA5}">
                      <a16:colId xmlns:a16="http://schemas.microsoft.com/office/drawing/2014/main" val="31578918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07899293"/>
                    </a:ext>
                  </a:extLst>
                </a:gridCol>
                <a:gridCol w="1973233">
                  <a:extLst>
                    <a:ext uri="{9D8B030D-6E8A-4147-A177-3AD203B41FA5}">
                      <a16:colId xmlns:a16="http://schemas.microsoft.com/office/drawing/2014/main" val="3742999132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3837239666"/>
                    </a:ext>
                  </a:extLst>
                </a:gridCol>
                <a:gridCol w="4163568">
                  <a:extLst>
                    <a:ext uri="{9D8B030D-6E8A-4147-A177-3AD203B41FA5}">
                      <a16:colId xmlns:a16="http://schemas.microsoft.com/office/drawing/2014/main" val="587194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OSPF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IS-IS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BGP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413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Prefix distribution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36576" marR="36576" marT="7315" marB="731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Yes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Yes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Yes</a:t>
                      </a:r>
                    </a:p>
                  </a:txBody>
                  <a:tcPr marL="36576" marR="36576" marT="7315" marB="7315" anchor="ctr"/>
                </a:tc>
                <a:extLst>
                  <a:ext uri="{0D108BD9-81ED-4DB2-BD59-A6C34878D82A}">
                    <a16:rowId xmlns:a16="http://schemas.microsoft.com/office/drawing/2014/main" val="399621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Prefix filtering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36576" marR="36576" marT="7315" marB="731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Handled by the SDN overlay</a:t>
                      </a:r>
                    </a:p>
                  </a:txBody>
                  <a:tcPr marL="36576" marR="36576" marT="7315" marB="7315" anchor="ctr"/>
                </a:tc>
                <a:tc hMerge="1">
                  <a:txBody>
                    <a:bodyPr/>
                    <a:lstStyle/>
                    <a:p>
                      <a:pPr algn="l" fontAlgn="ctr" latinLnBrk="0"/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36576" marR="36576" marT="7315" marB="7315" anchor="ctr"/>
                </a:tc>
                <a:tc hMerge="1">
                  <a:txBody>
                    <a:bodyPr/>
                    <a:lstStyle/>
                    <a:p>
                      <a:pPr algn="l" fontAlgn="ctr" latinLnBrk="0"/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36576" marR="36576" marT="7315" marB="7315" anchor="ctr"/>
                </a:tc>
                <a:extLst>
                  <a:ext uri="{0D108BD9-81ED-4DB2-BD59-A6C34878D82A}">
                    <a16:rowId xmlns:a16="http://schemas.microsoft.com/office/drawing/2014/main" val="1355873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Traffic Engineering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36576" marR="36576" marT="7315" marB="731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Handled by the SDN overlay</a:t>
                      </a:r>
                    </a:p>
                  </a:txBody>
                  <a:tcPr marL="36576" marR="36576" marT="7315" marB="7315" anchor="ctr"/>
                </a:tc>
                <a:tc hMerge="1">
                  <a:txBody>
                    <a:bodyPr/>
                    <a:lstStyle/>
                    <a:p>
                      <a:pPr algn="l" fontAlgn="ctr" latinLnBrk="0"/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36576" marR="36576" marT="7315" marB="7315" anchor="ctr"/>
                </a:tc>
                <a:tc hMerge="1">
                  <a:txBody>
                    <a:bodyPr/>
                    <a:lstStyle/>
                    <a:p>
                      <a:pPr algn="l" fontAlgn="ctr" latinLnBrk="0"/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36576" marR="36576" marT="7315" marB="7315" anchor="ctr"/>
                </a:tc>
                <a:extLst>
                  <a:ext uri="{0D108BD9-81ED-4DB2-BD59-A6C34878D82A}">
                    <a16:rowId xmlns:a16="http://schemas.microsoft.com/office/drawing/2014/main" val="744573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Traffic Tagging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36576" marR="36576" marT="7315" marB="731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Handled by the SDN overlay</a:t>
                      </a:r>
                    </a:p>
                  </a:txBody>
                  <a:tcPr marL="36576" marR="36576" marT="7315" marB="7315" anchor="ctr"/>
                </a:tc>
                <a:tc hMerge="1">
                  <a:txBody>
                    <a:bodyPr/>
                    <a:lstStyle/>
                    <a:p>
                      <a:pPr algn="l" fontAlgn="ctr" latinLnBrk="0"/>
                      <a:endParaRPr lang="en-US" b="0">
                        <a:effectLst/>
                        <a:latin typeface="inherit"/>
                      </a:endParaRPr>
                    </a:p>
                  </a:txBody>
                  <a:tcPr marL="36576" marR="36576" marT="7315" marB="7315" anchor="ctr"/>
                </a:tc>
                <a:tc hMerge="1">
                  <a:txBody>
                    <a:bodyPr/>
                    <a:lstStyle/>
                    <a:p>
                      <a:pPr algn="l" fontAlgn="ctr" latinLnBrk="0"/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36576" marR="36576" marT="7315" marB="7315" anchor="ctr"/>
                </a:tc>
                <a:extLst>
                  <a:ext uri="{0D108BD9-81ED-4DB2-BD59-A6C34878D82A}">
                    <a16:rowId xmlns:a16="http://schemas.microsoft.com/office/drawing/2014/main" val="3730991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Multi-vendor stability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36576" marR="36576" marT="7315" marB="731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Reduced importance through disaggregation</a:t>
                      </a:r>
                    </a:p>
                  </a:txBody>
                  <a:tcPr marL="36576" marR="36576" marT="7315" marB="7315" anchor="ctr"/>
                </a:tc>
                <a:tc hMerge="1">
                  <a:txBody>
                    <a:bodyPr/>
                    <a:lstStyle/>
                    <a:p>
                      <a:pPr algn="l" fontAlgn="ctr" latinLnBrk="0"/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36576" marR="36576" marT="7315" marB="7315" anchor="ctr"/>
                </a:tc>
                <a:tc hMerge="1">
                  <a:txBody>
                    <a:bodyPr/>
                    <a:lstStyle/>
                    <a:p>
                      <a:pPr algn="l" fontAlgn="ctr" latinLnBrk="0"/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36576" marR="36576" marT="7315" marB="7315" anchor="ctr"/>
                </a:tc>
                <a:extLst>
                  <a:ext uri="{0D108BD9-81ED-4DB2-BD59-A6C34878D82A}">
                    <a16:rowId xmlns:a16="http://schemas.microsoft.com/office/drawing/2014/main" val="1675883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Autoconfiguration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36576" marR="36576" marT="7315" marB="731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Yes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Yes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Can be (largely) modified to work</a:t>
                      </a:r>
                    </a:p>
                  </a:txBody>
                  <a:tcPr marL="36576" marR="36576" marT="7315" marB="7315" anchor="ctr"/>
                </a:tc>
                <a:extLst>
                  <a:ext uri="{0D108BD9-81ED-4DB2-BD59-A6C34878D82A}">
                    <a16:rowId xmlns:a16="http://schemas.microsoft.com/office/drawing/2014/main" val="7160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Full View of Topology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36576" marR="36576" marT="7315" marB="731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Yes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Yes</a:t>
                      </a:r>
                    </a:p>
                  </a:txBody>
                  <a:tcPr marL="36576" marR="36576" marT="7315" marB="7315" anchor="ctr"/>
                </a:tc>
                <a:tc>
                  <a:txBody>
                    <a:bodyPr/>
                    <a:lstStyle/>
                    <a:p>
                      <a:pPr algn="l" fontAlgn="ctr" latinLnBrk="0"/>
                      <a:r>
                        <a:rPr lang="en-US" b="0" dirty="0">
                          <a:effectLst/>
                          <a:latin typeface="inherit"/>
                        </a:rPr>
                        <a:t>Can be modified to work</a:t>
                      </a:r>
                    </a:p>
                  </a:txBody>
                  <a:tcPr marL="36576" marR="36576" marT="7315" marB="7315" anchor="ctr"/>
                </a:tc>
                <a:extLst>
                  <a:ext uri="{0D108BD9-81ED-4DB2-BD59-A6C34878D82A}">
                    <a16:rowId xmlns:a16="http://schemas.microsoft.com/office/drawing/2014/main" val="6631363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C52049-A450-49AE-A9D5-AA13DB091E2A}"/>
              </a:ext>
            </a:extLst>
          </p:cNvPr>
          <p:cNvSpPr txBox="1"/>
          <p:nvPr/>
        </p:nvSpPr>
        <p:spPr>
          <a:xfrm>
            <a:off x="5147657" y="2777728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versus</a:t>
            </a:r>
          </a:p>
        </p:txBody>
      </p:sp>
    </p:spTree>
    <p:extLst>
      <p:ext uri="{BB962C8B-B14F-4D97-AF65-F5344CB8AC3E}">
        <p14:creationId xmlns:p14="http://schemas.microsoft.com/office/powerpoint/2010/main" val="307202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0274D5-56BA-481A-BA90-790F40DC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need to do to BGP?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46B17-EDDF-4665-928A-E89744C69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err="1"/>
              <a:t>Autocompute</a:t>
            </a:r>
            <a:r>
              <a:rPr lang="en-US" dirty="0"/>
              <a:t> router ID and AS number</a:t>
            </a:r>
          </a:p>
          <a:p>
            <a:pPr>
              <a:lnSpc>
                <a:spcPct val="120000"/>
              </a:lnSpc>
            </a:pPr>
            <a:r>
              <a:rPr lang="en-US" dirty="0"/>
              <a:t>Peer on link locals 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Autodiscover</a:t>
            </a:r>
            <a:r>
              <a:rPr lang="en-US" dirty="0"/>
              <a:t> local peers through some secondary protocol</a:t>
            </a:r>
          </a:p>
          <a:p>
            <a:pPr>
              <a:lnSpc>
                <a:spcPct val="120000"/>
              </a:lnSpc>
            </a:pPr>
            <a:r>
              <a:rPr lang="en-US" dirty="0"/>
              <a:t>Peer with anyone who tries to open</a:t>
            </a:r>
          </a:p>
          <a:p>
            <a:pPr>
              <a:lnSpc>
                <a:spcPct val="120000"/>
              </a:lnSpc>
            </a:pPr>
            <a:r>
              <a:rPr lang="en-US" dirty="0"/>
              <a:t>Use something like BGP-LS to gather a topology at the controller</a:t>
            </a:r>
          </a:p>
          <a:p>
            <a:pPr>
              <a:lnSpc>
                <a:spcPct val="120000"/>
              </a:lnSpc>
            </a:pPr>
            <a:r>
              <a:rPr lang="en-US" dirty="0"/>
              <a:t>But… I </a:t>
            </a:r>
            <a:r>
              <a:rPr lang="en-US" i="1" dirty="0"/>
              <a:t>still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Need to configure remote peers, policies, etc.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Need to carry policy in the distributed control plane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These are made </a:t>
            </a:r>
            <a:r>
              <a:rPr lang="en-US" i="1" dirty="0"/>
              <a:t>more challenging </a:t>
            </a:r>
            <a:r>
              <a:rPr lang="en-US" dirty="0"/>
              <a:t>by the mix of local autoconfiguration and controller based single source of truth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59366-62C9-4F9D-90A4-AAD8C5450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159CFC-637D-4C43-AC27-9EECF11D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am I doing this?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8306E3-9264-4F1C-A997-956EB6383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BGP gives me policy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But… mixing policy, reachability, and topology discovery has proven complex</a:t>
            </a:r>
          </a:p>
          <a:p>
            <a:pPr>
              <a:lnSpc>
                <a:spcPct val="120000"/>
              </a:lnSpc>
            </a:pPr>
            <a:r>
              <a:rPr lang="en-US" dirty="0"/>
              <a:t>BGP is well known and widely implemented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This is valid if you are relying vendor driven software in a mixed vendor environment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Disaggregation (white box) changes the game</a:t>
            </a:r>
          </a:p>
          <a:p>
            <a:pPr>
              <a:lnSpc>
                <a:spcPct val="120000"/>
              </a:lnSpc>
            </a:pPr>
            <a:r>
              <a:rPr lang="en-US" dirty="0"/>
              <a:t>BGP “scales better”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Let’s think about this one a little…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EBC119-8554-41E5-AE74-938FC39ED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7637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GP Config Thoughts.pptx" id="{67487CDC-2C8B-4E27-A602-AAAA798745E1}" vid="{2DDDEBAE-DB0D-42A7-ACD3-13A29E9125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black-grey</Template>
  <TotalTime>309</TotalTime>
  <Words>1027</Words>
  <Application>Microsoft Office PowerPoint</Application>
  <PresentationFormat>Widescreen</PresentationFormat>
  <Paragraphs>256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Schoolbook</vt:lpstr>
      <vt:lpstr>inherit</vt:lpstr>
      <vt:lpstr>Open Sans</vt:lpstr>
      <vt:lpstr>Wingdings 2</vt:lpstr>
      <vt:lpstr>View</vt:lpstr>
      <vt:lpstr>Link State on Data Center Fabrics</vt:lpstr>
      <vt:lpstr>Past Trend</vt:lpstr>
      <vt:lpstr>Why BGP?</vt:lpstr>
      <vt:lpstr>Current Trend</vt:lpstr>
      <vt:lpstr>What changed?</vt:lpstr>
      <vt:lpstr>Layered Control Plane</vt:lpstr>
      <vt:lpstr>Shifting  Trendlines</vt:lpstr>
      <vt:lpstr>What do I need to do to BGP?</vt:lpstr>
      <vt:lpstr>Why am I doing this?</vt:lpstr>
      <vt:lpstr>Scaling Issues</vt:lpstr>
      <vt:lpstr>Why IS-IS?</vt:lpstr>
      <vt:lpstr>The Flooding Challenge</vt:lpstr>
      <vt:lpstr>Distributed Solution</vt:lpstr>
      <vt:lpstr>Distributed Solution</vt:lpstr>
      <vt:lpstr>Centralized Flooding</vt:lpstr>
      <vt:lpstr>The Scaling Problem</vt:lpstr>
      <vt:lpstr>Autoconfiguration</vt:lpstr>
      <vt:lpstr>Fabric Location</vt:lpstr>
      <vt:lpstr>Fabric Location</vt:lpstr>
      <vt:lpstr>Policy Overlay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BGP Auto Configuration Thoughts</dc:title>
  <dc:creator>Russ White</dc:creator>
  <cp:lastModifiedBy>Russ White</cp:lastModifiedBy>
  <cp:revision>1</cp:revision>
  <dcterms:created xsi:type="dcterms:W3CDTF">2018-01-04T15:33:58Z</dcterms:created>
  <dcterms:modified xsi:type="dcterms:W3CDTF">2018-04-16T11:19:17Z</dcterms:modified>
</cp:coreProperties>
</file>